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938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7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4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65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58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6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8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54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7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75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8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783F35-42E8-4B5F-997A-EB074F120308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AC534B5-DC3D-4483-A9CD-0FBD4ACC89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1B14B-5A3A-49F4-8291-BFF10637B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633805" y="251669"/>
            <a:ext cx="3640822" cy="507282"/>
          </a:xfrm>
        </p:spPr>
        <p:txBody>
          <a:bodyPr>
            <a:normAutofit fontScale="90000"/>
          </a:bodyPr>
          <a:lstStyle/>
          <a:p>
            <a:br>
              <a:rPr lang="ru-RU" sz="1800" dirty="0"/>
            </a:br>
            <a:r>
              <a:rPr lang="ru-RU" sz="1800" dirty="0"/>
              <a:t>Название проекта - </a:t>
            </a:r>
            <a:r>
              <a:rPr lang="en-US" sz="1800" dirty="0"/>
              <a:t>Ping pong 	</a:t>
            </a:r>
            <a:endParaRPr lang="ru-RU" sz="1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A7BA44-388C-4A07-88C1-BCD4DC0472C0}"/>
              </a:ext>
            </a:extLst>
          </p:cNvPr>
          <p:cNvSpPr txBox="1">
            <a:spLocks/>
          </p:cNvSpPr>
          <p:nvPr/>
        </p:nvSpPr>
        <p:spPr>
          <a:xfrm rot="10800000" flipV="1">
            <a:off x="633805" y="1256956"/>
            <a:ext cx="3640822" cy="57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Автор проекта</a:t>
            </a:r>
            <a:r>
              <a:rPr lang="en-US" sz="1800" dirty="0"/>
              <a:t>: </a:t>
            </a:r>
            <a:r>
              <a:rPr lang="ru-RU" sz="1800" dirty="0"/>
              <a:t>Романенко Игорь Романович </a:t>
            </a:r>
            <a:r>
              <a:rPr lang="en-US" sz="1800" dirty="0"/>
              <a:t>	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EC1B37-D581-44E3-A89B-0EB37949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2" y="3011647"/>
            <a:ext cx="5604808" cy="35946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DCF0F-78F3-4446-A4FE-C264536D1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77" y="3011647"/>
            <a:ext cx="5464160" cy="3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1B14B-5A3A-49F4-8291-BFF10637B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633805" y="293615"/>
            <a:ext cx="7881020" cy="2045519"/>
          </a:xfrm>
        </p:spPr>
        <p:txBody>
          <a:bodyPr>
            <a:normAutofit/>
          </a:bodyPr>
          <a:lstStyle/>
          <a:p>
            <a:br>
              <a:rPr lang="ru-RU" sz="1800" dirty="0"/>
            </a:br>
            <a:r>
              <a:rPr lang="ru-RU" sz="1800" dirty="0"/>
              <a:t>Идея проекта</a:t>
            </a:r>
            <a:br>
              <a:rPr lang="ru-RU" sz="1800" dirty="0"/>
            </a:br>
            <a:r>
              <a:rPr lang="ru-RU" sz="1800" b="0" i="0" dirty="0">
                <a:effectLst/>
                <a:latin typeface="YS Text"/>
              </a:rPr>
              <a:t>Изначально идей </a:t>
            </a:r>
            <a:r>
              <a:rPr lang="ru-RU" sz="1800" dirty="0">
                <a:latin typeface="YS Text"/>
              </a:rPr>
              <a:t>для проекта не было  </a:t>
            </a:r>
            <a:r>
              <a:rPr lang="ru-RU" sz="1800" b="0" i="0" dirty="0">
                <a:effectLst/>
                <a:latin typeface="YS Text"/>
              </a:rPr>
              <a:t>но проанализировав различные жанры игр создаваемых на </a:t>
            </a:r>
            <a:r>
              <a:rPr lang="en-US" sz="1800" b="0" i="0" dirty="0">
                <a:effectLst/>
                <a:latin typeface="YS Text"/>
              </a:rPr>
              <a:t>python</a:t>
            </a:r>
            <a:r>
              <a:rPr lang="ru-RU" sz="1800" b="0" i="0" dirty="0">
                <a:effectLst/>
                <a:latin typeface="YS Text"/>
              </a:rPr>
              <a:t> я выбрал один из самых простых и минималистичных, это аркада и уже в данном жанре я выбрал игру </a:t>
            </a:r>
            <a:r>
              <a:rPr lang="ru-RU" sz="1800" b="0" i="0" dirty="0" err="1">
                <a:effectLst/>
                <a:latin typeface="YS Text"/>
              </a:rPr>
              <a:t>pinpong</a:t>
            </a:r>
            <a:r>
              <a:rPr lang="ru-RU" sz="1800" b="0" i="0" dirty="0">
                <a:effectLst/>
                <a:latin typeface="YS Text"/>
              </a:rPr>
              <a:t>.</a:t>
            </a:r>
            <a:br>
              <a:rPr lang="ru-RU" sz="1800" b="0" i="0" dirty="0">
                <a:effectLst/>
                <a:latin typeface="YS Text"/>
              </a:rPr>
            </a:br>
            <a:br>
              <a:rPr lang="ru-RU" sz="800" b="0" i="0" dirty="0">
                <a:solidFill>
                  <a:srgbClr val="1A1A1A"/>
                </a:solidFill>
                <a:effectLst/>
                <a:latin typeface="YS Text"/>
              </a:rPr>
            </a:br>
            <a:r>
              <a:rPr lang="en-US" sz="1800" dirty="0"/>
              <a:t>	</a:t>
            </a:r>
            <a:endParaRPr lang="ru-RU" sz="1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A7BA44-388C-4A07-88C1-BCD4DC0472C0}"/>
              </a:ext>
            </a:extLst>
          </p:cNvPr>
          <p:cNvSpPr txBox="1">
            <a:spLocks/>
          </p:cNvSpPr>
          <p:nvPr/>
        </p:nvSpPr>
        <p:spPr>
          <a:xfrm rot="10800000" flipV="1">
            <a:off x="633805" y="1995187"/>
            <a:ext cx="7881021" cy="204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0" i="0" dirty="0">
                <a:effectLst/>
              </a:rPr>
              <a:t>Цель проекта</a:t>
            </a:r>
            <a:endParaRPr lang="en-US" sz="1600" dirty="0">
              <a:latin typeface="YS Text"/>
            </a:endParaRPr>
          </a:p>
          <a:p>
            <a:r>
              <a:rPr lang="ru-RU" sz="1600" b="0" i="0" dirty="0">
                <a:effectLst/>
                <a:latin typeface="YS Text"/>
              </a:rPr>
              <a:t>Проект был сделан с целью проверить полученные знания и в процессе изучить что-то новое.</a:t>
            </a:r>
            <a:br>
              <a:rPr lang="ru-RU" sz="1600" b="0" i="0" dirty="0">
                <a:effectLst/>
                <a:latin typeface="YS Text"/>
              </a:rPr>
            </a:br>
            <a:r>
              <a:rPr lang="ru-RU" sz="1600" b="0" i="0" dirty="0">
                <a:effectLst/>
                <a:latin typeface="YS Text"/>
              </a:rPr>
              <a:t>Проект по своей сути прост в исполнении и не имеет особых индивидуальных отличий от подобных программ</a:t>
            </a:r>
            <a:r>
              <a:rPr lang="en-US" sz="1600" b="0" i="0" dirty="0">
                <a:effectLst/>
                <a:latin typeface="YS Text"/>
              </a:rPr>
              <a:t>, </a:t>
            </a:r>
            <a:r>
              <a:rPr lang="ru-RU" sz="1600" b="0" i="0" dirty="0">
                <a:effectLst/>
                <a:latin typeface="YS Text"/>
              </a:rPr>
              <a:t>ведь его цель понять принцип работы </a:t>
            </a:r>
            <a:r>
              <a:rPr lang="ru-RU" sz="1600" b="0" i="0" dirty="0" err="1">
                <a:effectLst/>
                <a:latin typeface="YS Text"/>
              </a:rPr>
              <a:t>библийотеки</a:t>
            </a:r>
            <a:r>
              <a:rPr lang="ru-RU" sz="1600" b="0" i="0" dirty="0">
                <a:effectLst/>
                <a:latin typeface="YS Text"/>
              </a:rPr>
              <a:t> </a:t>
            </a:r>
            <a:r>
              <a:rPr lang="ru-RU" sz="1600" b="0" i="0" dirty="0" err="1">
                <a:effectLst/>
                <a:latin typeface="YS Text"/>
              </a:rPr>
              <a:t>pygame</a:t>
            </a:r>
            <a:r>
              <a:rPr lang="en-US" sz="1600" dirty="0">
                <a:latin typeface="YS Text"/>
              </a:rPr>
              <a:t>.</a:t>
            </a:r>
            <a:br>
              <a:rPr lang="ru-RU" sz="1600" b="0" i="0" dirty="0">
                <a:effectLst/>
                <a:latin typeface="YS Text"/>
              </a:rPr>
            </a:br>
            <a:r>
              <a:rPr lang="ru-RU" sz="1600" b="0" i="0" dirty="0">
                <a:effectLst/>
                <a:latin typeface="YS Text"/>
              </a:rPr>
              <a:t>Реализация проекта была для меня проста т.к в сети много материалов по подобным играм на </a:t>
            </a:r>
            <a:r>
              <a:rPr lang="ru-RU" sz="1600" b="0" i="0" dirty="0" err="1">
                <a:effectLst/>
                <a:latin typeface="YS Text"/>
              </a:rPr>
              <a:t>python</a:t>
            </a:r>
            <a:r>
              <a:rPr lang="ru-RU" sz="1600" b="0" i="0" dirty="0">
                <a:effectLst/>
                <a:latin typeface="YS Text"/>
              </a:rPr>
              <a:t>, а также</a:t>
            </a:r>
            <a:r>
              <a:rPr lang="ru-RU" sz="1600" dirty="0">
                <a:latin typeface="YS Text"/>
              </a:rPr>
              <a:t> </a:t>
            </a:r>
            <a:r>
              <a:rPr lang="ru-RU" sz="1600" b="0" i="0" dirty="0">
                <a:effectLst/>
                <a:latin typeface="YS Text"/>
              </a:rPr>
              <a:t>сам</a:t>
            </a:r>
            <a:r>
              <a:rPr lang="ru-RU" sz="1600" dirty="0">
                <a:latin typeface="YS Text"/>
              </a:rPr>
              <a:t>а</a:t>
            </a:r>
            <a:r>
              <a:rPr lang="ru-RU" sz="1600" b="0" i="0" dirty="0">
                <a:effectLst/>
                <a:latin typeface="YS Text"/>
              </a:rPr>
              <a:t> </a:t>
            </a:r>
            <a:r>
              <a:rPr lang="ru-RU" sz="1600" b="0" i="0" dirty="0" err="1">
                <a:effectLst/>
                <a:latin typeface="YS Text"/>
              </a:rPr>
              <a:t>библийотека</a:t>
            </a:r>
            <a:r>
              <a:rPr lang="ru-RU" sz="1600" b="0" i="0" dirty="0">
                <a:effectLst/>
                <a:latin typeface="YS Text"/>
              </a:rPr>
              <a:t> </a:t>
            </a:r>
            <a:r>
              <a:rPr lang="ru-RU" sz="1600" b="0" i="0" dirty="0" err="1">
                <a:effectLst/>
                <a:latin typeface="YS Text"/>
              </a:rPr>
              <a:t>pygame</a:t>
            </a:r>
            <a:r>
              <a:rPr lang="ru-RU" sz="1600" b="0" i="0" dirty="0">
                <a:effectLst/>
                <a:latin typeface="YS Text"/>
              </a:rPr>
              <a:t> довольна проста для понимания </a:t>
            </a:r>
            <a:r>
              <a:rPr lang="en-US" sz="1800" dirty="0"/>
              <a:t>	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4915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1B14B-5A3A-49F4-8291-BFF10637B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633807" y="126733"/>
            <a:ext cx="7065953" cy="1343144"/>
          </a:xfrm>
        </p:spPr>
        <p:txBody>
          <a:bodyPr>
            <a:normAutofit fontScale="90000"/>
          </a:bodyPr>
          <a:lstStyle/>
          <a:p>
            <a:br>
              <a:rPr lang="ru-RU" sz="1800" dirty="0"/>
            </a:br>
            <a:r>
              <a:rPr lang="ru-RU" sz="1800" dirty="0"/>
              <a:t>Описание</a:t>
            </a:r>
            <a:r>
              <a:rPr lang="en-US" sz="1800" dirty="0"/>
              <a:t>:</a:t>
            </a:r>
            <a:br>
              <a:rPr lang="ru-RU" sz="1800" dirty="0"/>
            </a:br>
            <a:r>
              <a:rPr lang="ru-RU" sz="1800" dirty="0"/>
              <a:t>повторюсь снова перед созданием проекта я проанализировал ресурсы сети, какие игры создают как они работают. </a:t>
            </a:r>
            <a:br>
              <a:rPr lang="ru-RU" sz="1800" dirty="0"/>
            </a:br>
            <a:r>
              <a:rPr lang="ru-RU" sz="1800" dirty="0"/>
              <a:t>Помимо анализа самих игр я изучил материалы библиотеки </a:t>
            </a:r>
            <a:r>
              <a:rPr lang="en-US" sz="1800" dirty="0" err="1"/>
              <a:t>pygame</a:t>
            </a:r>
            <a:r>
              <a:rPr lang="ru-RU" sz="1800" dirty="0"/>
              <a:t> чтобы перед работой понимать что я хочу создать и как это будет выглядеть</a:t>
            </a:r>
            <a:r>
              <a:rPr lang="en-US" sz="1800" dirty="0"/>
              <a:t>	</a:t>
            </a:r>
            <a:endParaRPr lang="ru-RU" sz="1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A7BA44-388C-4A07-88C1-BCD4DC0472C0}"/>
              </a:ext>
            </a:extLst>
          </p:cNvPr>
          <p:cNvSpPr txBox="1">
            <a:spLocks/>
          </p:cNvSpPr>
          <p:nvPr/>
        </p:nvSpPr>
        <p:spPr>
          <a:xfrm rot="10800000" flipV="1">
            <a:off x="7292941" y="126732"/>
            <a:ext cx="4899057" cy="134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/>
              <a:t>Реализация</a:t>
            </a:r>
            <a:r>
              <a:rPr lang="en-US" sz="1600" dirty="0"/>
              <a:t>:</a:t>
            </a:r>
          </a:p>
          <a:p>
            <a:r>
              <a:rPr lang="ru-RU" sz="1600" dirty="0"/>
              <a:t>После изучения всех материалов я начал работу.</a:t>
            </a:r>
          </a:p>
          <a:p>
            <a:r>
              <a:rPr lang="ru-RU" sz="1600" dirty="0"/>
              <a:t>В самом начале я добавил в проекте нужные мне библиотеки и создал одну из  самых важных функций игры движение </a:t>
            </a:r>
            <a:r>
              <a:rPr lang="en-US" sz="1600" dirty="0"/>
              <a:t>“</a:t>
            </a:r>
            <a:r>
              <a:rPr lang="ru-RU" sz="1600" dirty="0"/>
              <a:t>мячика</a:t>
            </a:r>
            <a:r>
              <a:rPr lang="en-US" sz="1600" dirty="0"/>
              <a:t>”</a:t>
            </a:r>
            <a:r>
              <a:rPr lang="ru-RU" sz="1600" dirty="0"/>
              <a:t>, а также создал ему коллизию.</a:t>
            </a:r>
            <a:endParaRPr lang="en-US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62D935-E6E2-40AD-B774-2F43AE02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7" y="1479137"/>
            <a:ext cx="5516316" cy="33577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D6E3D4-D130-4B23-8BEF-814C1D2E9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"/>
          <a:stretch/>
        </p:blipFill>
        <p:spPr>
          <a:xfrm>
            <a:off x="5987753" y="1479137"/>
            <a:ext cx="6204247" cy="33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2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A7BA44-388C-4A07-88C1-BCD4DC0472C0}"/>
              </a:ext>
            </a:extLst>
          </p:cNvPr>
          <p:cNvSpPr txBox="1">
            <a:spLocks/>
          </p:cNvSpPr>
          <p:nvPr/>
        </p:nvSpPr>
        <p:spPr>
          <a:xfrm rot="10800000" flipV="1">
            <a:off x="471436" y="68365"/>
            <a:ext cx="6587389" cy="744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/>
              <a:t>Реализация</a:t>
            </a:r>
            <a:r>
              <a:rPr lang="en-US" sz="1600" dirty="0"/>
              <a:t>:</a:t>
            </a:r>
          </a:p>
          <a:p>
            <a:r>
              <a:rPr lang="ru-RU" sz="1600" dirty="0"/>
              <a:t>После создал анимацию игрока и врага, после создал постоянный рестарт мячика где занялся числами </a:t>
            </a:r>
            <a:endParaRPr lang="en-US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A4ED6A-5C99-437A-9F5F-0BC9AA0C5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7"/>
          <a:stretch/>
        </p:blipFill>
        <p:spPr>
          <a:xfrm>
            <a:off x="471436" y="812565"/>
            <a:ext cx="4809865" cy="53721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61A7F6-ACD2-437A-96E5-C99566590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/>
          <a:stretch/>
        </p:blipFill>
        <p:spPr>
          <a:xfrm>
            <a:off x="5529129" y="812565"/>
            <a:ext cx="6172022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A7BA44-388C-4A07-88C1-BCD4DC0472C0}"/>
              </a:ext>
            </a:extLst>
          </p:cNvPr>
          <p:cNvSpPr txBox="1">
            <a:spLocks/>
          </p:cNvSpPr>
          <p:nvPr/>
        </p:nvSpPr>
        <p:spPr>
          <a:xfrm rot="10800000" flipV="1">
            <a:off x="462883" y="0"/>
            <a:ext cx="6587389" cy="1794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/>
              <a:t>Выводы по проекту</a:t>
            </a:r>
            <a:r>
              <a:rPr lang="en-US" sz="1600" dirty="0"/>
              <a:t>:</a:t>
            </a:r>
          </a:p>
          <a:p>
            <a:r>
              <a:rPr lang="ru-RU" sz="1600" dirty="0"/>
              <a:t>По итогу созданного проекта я изучил </a:t>
            </a:r>
            <a:r>
              <a:rPr lang="en-US" sz="1600" dirty="0" err="1"/>
              <a:t>pygame</a:t>
            </a:r>
            <a:r>
              <a:rPr lang="en-US" sz="1600" dirty="0"/>
              <a:t> </a:t>
            </a:r>
            <a:r>
              <a:rPr lang="ru-RU" sz="1600" dirty="0"/>
              <a:t>а также узнал что ещё можно создать на его базе </a:t>
            </a:r>
            <a:r>
              <a:rPr lang="en-US" sz="1600" dirty="0"/>
              <a:t> </a:t>
            </a:r>
            <a:endParaRPr lang="ru-RU" sz="1600" dirty="0"/>
          </a:p>
          <a:p>
            <a:r>
              <a:rPr lang="ru-RU" sz="1600" dirty="0"/>
              <a:t>Также понял насколько широки возможности </a:t>
            </a:r>
            <a:r>
              <a:rPr lang="en-US" sz="1600" dirty="0"/>
              <a:t>python </a:t>
            </a:r>
            <a:r>
              <a:rPr lang="ru-RU" sz="1600" dirty="0"/>
              <a:t>для создания игр и приложений любой сложности </a:t>
            </a:r>
          </a:p>
          <a:p>
            <a:r>
              <a:rPr lang="ru-RU" sz="1600" dirty="0"/>
              <a:t>Во время изучения темы нашёл пару интересных проектов и теперь знаю куда стремится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779319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54</TotalTime>
  <Words>278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Wingdings 2</vt:lpstr>
      <vt:lpstr>YS Text</vt:lpstr>
      <vt:lpstr>Вид</vt:lpstr>
      <vt:lpstr> Название проекта - Ping pong  </vt:lpstr>
      <vt:lpstr> Идея проекта Изначально идей для проекта не было  но проанализировав различные жанры игр создаваемых на python я выбрал один из самых простых и минималистичных, это аркада и уже в данном жанре я выбрал игру pinpong.   </vt:lpstr>
      <vt:lpstr> Описание: повторюсь снова перед созданием проекта я проанализировал ресурсы сети, какие игры создают как они работают.  Помимо анализа самих игр я изучил материалы библиотеки pygame чтобы перед работой понимать что я хочу создать и как это будет выглядеть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 - Ping pong</dc:title>
  <dc:creator>26</dc:creator>
  <cp:lastModifiedBy>26</cp:lastModifiedBy>
  <cp:revision>6</cp:revision>
  <dcterms:created xsi:type="dcterms:W3CDTF">2024-01-27T14:11:08Z</dcterms:created>
  <dcterms:modified xsi:type="dcterms:W3CDTF">2024-01-27T15:06:06Z</dcterms:modified>
</cp:coreProperties>
</file>