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9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65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9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74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48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05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8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4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1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9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5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3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057AE3-2BC9-4256-B33B-D633740B7E9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E1BEC11-4738-4654-AC61-BAA75FD4A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3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Life Cycle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3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project life cycle is the series of phases that a project passes through from its initiation to its closure. The</a:t>
            </a:r>
          </a:p>
          <a:p>
            <a:r>
              <a:rPr lang="en-US" dirty="0"/>
              <a:t>phases are generally sequential, and their names and numbers are determined by the management and control</a:t>
            </a:r>
          </a:p>
          <a:p>
            <a:r>
              <a:rPr lang="en-US" dirty="0"/>
              <a:t>needs of the organization or organizations involved in the project, the nature of the project itself, and its area of</a:t>
            </a:r>
          </a:p>
          <a:p>
            <a:r>
              <a:rPr lang="en-US" dirty="0"/>
              <a:t>application. The phases can be broken down by functional or partial objectives, intermediate results or deliverables,</a:t>
            </a:r>
          </a:p>
          <a:p>
            <a:r>
              <a:rPr lang="en-US" dirty="0"/>
              <a:t>specific milestones within the overall scope of work, or financial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370410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the Project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the project,</a:t>
            </a:r>
          </a:p>
          <a:p>
            <a:r>
              <a:rPr lang="en-US" dirty="0"/>
              <a:t>• Organizing and preparing,</a:t>
            </a:r>
          </a:p>
          <a:p>
            <a:r>
              <a:rPr lang="en-US" dirty="0"/>
              <a:t>• Carrying out the project work, and</a:t>
            </a:r>
          </a:p>
          <a:p>
            <a:r>
              <a:rPr lang="en-US" dirty="0"/>
              <a:t>• Closing the project.</a:t>
            </a:r>
          </a:p>
        </p:txBody>
      </p:sp>
    </p:spTree>
    <p:extLst>
      <p:ext uri="{BB962C8B-B14F-4D97-AF65-F5344CB8AC3E}">
        <p14:creationId xmlns:p14="http://schemas.microsoft.com/office/powerpoint/2010/main" val="207476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Life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life cycles (also known as fully plan-driven) are ones in which the project scope, and the time </a:t>
            </a:r>
            <a:r>
              <a:rPr lang="en-US" dirty="0" smtClean="0"/>
              <a:t>and cost </a:t>
            </a:r>
            <a:r>
              <a:rPr lang="en-US" dirty="0"/>
              <a:t>required to deliver that scope, are determined as early in the project life cycle as practically possible. </a:t>
            </a:r>
            <a:endParaRPr lang="en-US" dirty="0" smtClean="0"/>
          </a:p>
          <a:p>
            <a:r>
              <a:rPr lang="en-US" dirty="0"/>
              <a:t>Predictive life cycles are generally preferred when the product to be delivered is well understood, there </a:t>
            </a:r>
            <a:r>
              <a:rPr lang="en-US" dirty="0" smtClean="0"/>
              <a:t>is a </a:t>
            </a:r>
            <a:r>
              <a:rPr lang="en-US" dirty="0"/>
              <a:t>substantial base of industry practice, or where a product is required to be delivered in full to have value </a:t>
            </a:r>
            <a:r>
              <a:rPr lang="en-US" dirty="0" smtClean="0"/>
              <a:t>to stakeholder </a:t>
            </a:r>
            <a:r>
              <a:rPr lang="en-US" dirty="0"/>
              <a:t>groups.</a:t>
            </a:r>
          </a:p>
        </p:txBody>
      </p:sp>
    </p:spTree>
    <p:extLst>
      <p:ext uri="{BB962C8B-B14F-4D97-AF65-F5344CB8AC3E}">
        <p14:creationId xmlns:p14="http://schemas.microsoft.com/office/powerpoint/2010/main" val="180603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466725"/>
            <a:ext cx="87153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4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Iterative and Incremental Life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 and incremental life cycles are ones in which project phases (also called iterations) intentionally </a:t>
            </a:r>
            <a:r>
              <a:rPr lang="en-US" dirty="0" smtClean="0"/>
              <a:t>repeat one </a:t>
            </a:r>
            <a:r>
              <a:rPr lang="en-US" dirty="0"/>
              <a:t>or more project activities as the project team’s understanding of the product increases. Iterations develop </a:t>
            </a:r>
            <a:r>
              <a:rPr lang="en-US" dirty="0" smtClean="0"/>
              <a:t>the product </a:t>
            </a:r>
            <a:r>
              <a:rPr lang="en-US" dirty="0"/>
              <a:t>through a series of repeated cycles, while increments successively add to the functionality of the product.</a:t>
            </a:r>
          </a:p>
          <a:p>
            <a:r>
              <a:rPr lang="en-US" dirty="0"/>
              <a:t>These life cycles develop the product both iteratively and incrementally</a:t>
            </a:r>
            <a:r>
              <a:rPr lang="en-US" dirty="0" smtClean="0"/>
              <a:t>.</a:t>
            </a:r>
          </a:p>
          <a:p>
            <a:r>
              <a:rPr lang="en-US" dirty="0"/>
              <a:t>In most iterative life cycles, a high-level vision will be developed for the overall undertaking, but the </a:t>
            </a:r>
            <a:r>
              <a:rPr lang="en-US" dirty="0" smtClean="0"/>
              <a:t>detailed scope </a:t>
            </a:r>
            <a:r>
              <a:rPr lang="en-US" dirty="0"/>
              <a:t>is elaborated one iteration at a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1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and incremental life cycles are generally preferred when an organization needs to manage </a:t>
            </a:r>
            <a:r>
              <a:rPr lang="en-US" dirty="0" smtClean="0"/>
              <a:t>changing objectives </a:t>
            </a:r>
            <a:r>
              <a:rPr lang="en-US" dirty="0"/>
              <a:t>and scope, to reduce the complexity of a project, or when the partial delivery of a product is </a:t>
            </a:r>
            <a:r>
              <a:rPr lang="en-US" dirty="0" smtClean="0"/>
              <a:t>beneficial and </a:t>
            </a:r>
            <a:r>
              <a:rPr lang="en-US" dirty="0"/>
              <a:t>provides value for one or more stakeholder groups without impact to the final deliverable or set of deliverables.</a:t>
            </a:r>
          </a:p>
          <a:p>
            <a:r>
              <a:rPr lang="en-US" dirty="0"/>
              <a:t>Large and complex projects are frequently executed in an iterative fashion to reduce risk by allowing the team </a:t>
            </a:r>
            <a:r>
              <a:rPr lang="en-US" dirty="0" smtClean="0"/>
              <a:t>to incorporate </a:t>
            </a:r>
            <a:r>
              <a:rPr lang="en-US" dirty="0"/>
              <a:t>feedback and lessons learned between iterations.</a:t>
            </a:r>
          </a:p>
        </p:txBody>
      </p:sp>
    </p:spTree>
    <p:extLst>
      <p:ext uri="{BB962C8B-B14F-4D97-AF65-F5344CB8AC3E}">
        <p14:creationId xmlns:p14="http://schemas.microsoft.com/office/powerpoint/2010/main" val="221805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Adaptive Life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life cycles (also known as change-driven or agile methods) are intended to respond to high </a:t>
            </a:r>
            <a:r>
              <a:rPr lang="en-US" dirty="0" smtClean="0"/>
              <a:t>levels of </a:t>
            </a:r>
            <a:r>
              <a:rPr lang="en-US" dirty="0"/>
              <a:t>change and ongoing stakeholder involvement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Adaptive </a:t>
            </a:r>
            <a:r>
              <a:rPr lang="en-US" dirty="0"/>
              <a:t>methods are also iterative and incremental, but </a:t>
            </a:r>
            <a:r>
              <a:rPr lang="en-US" dirty="0" smtClean="0"/>
              <a:t>differ in </a:t>
            </a:r>
            <a:r>
              <a:rPr lang="en-US" dirty="0"/>
              <a:t>that iterations are very rapid (usually with a duration of 2 to 4 weeks) and are fixed in time and cost. </a:t>
            </a:r>
            <a:r>
              <a:rPr lang="en-US" dirty="0" smtClean="0"/>
              <a:t>Adaptive projects </a:t>
            </a:r>
            <a:r>
              <a:rPr lang="en-US" dirty="0"/>
              <a:t>generally perform several processes in each iteration, although early iterations may concentrate more </a:t>
            </a:r>
            <a:r>
              <a:rPr lang="en-US" dirty="0" smtClean="0"/>
              <a:t>on planning </a:t>
            </a:r>
            <a:r>
              <a:rPr lang="en-US" dirty="0"/>
              <a:t>activities.</a:t>
            </a:r>
          </a:p>
        </p:txBody>
      </p:sp>
    </p:spTree>
    <p:extLst>
      <p:ext uri="{BB962C8B-B14F-4D97-AF65-F5344CB8AC3E}">
        <p14:creationId xmlns:p14="http://schemas.microsoft.com/office/powerpoint/2010/main" val="102228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overall scope of the project will be decomposed into a set of requirements and work to be </a:t>
            </a:r>
            <a:r>
              <a:rPr lang="en-US" dirty="0" smtClean="0"/>
              <a:t>performed, sometimes </a:t>
            </a:r>
            <a:r>
              <a:rPr lang="en-US" dirty="0"/>
              <a:t>referred to as a product backlog</a:t>
            </a:r>
            <a:r>
              <a:rPr lang="en-US" dirty="0" smtClean="0"/>
              <a:t>.</a:t>
            </a:r>
          </a:p>
          <a:p>
            <a:r>
              <a:rPr lang="en-US" dirty="0"/>
              <a:t>The sponsor and customer representatives should be continuously engaged with the project to provide </a:t>
            </a:r>
            <a:r>
              <a:rPr lang="en-US" dirty="0" smtClean="0"/>
              <a:t>feedback on </a:t>
            </a:r>
            <a:r>
              <a:rPr lang="en-US" dirty="0"/>
              <a:t>deliverables as they are created and to ensure that the product backlog reflects their current needs.</a:t>
            </a:r>
          </a:p>
          <a:p>
            <a:r>
              <a:rPr lang="en-US" dirty="0"/>
              <a:t>Adaptive methods are generally preferred when dealing with a rapidly changing environment, when </a:t>
            </a:r>
            <a:r>
              <a:rPr lang="en-US" dirty="0" smtClean="0"/>
              <a:t>requirements and </a:t>
            </a:r>
            <a:r>
              <a:rPr lang="en-US" dirty="0"/>
              <a:t>scope are difficult to define in advance, and when it is possible to define small incremental improvements </a:t>
            </a:r>
            <a:r>
              <a:rPr lang="en-US" dirty="0" smtClean="0"/>
              <a:t>that will </a:t>
            </a:r>
            <a:r>
              <a:rPr lang="en-US" dirty="0"/>
              <a:t>deliver value to stakeholders.</a:t>
            </a:r>
          </a:p>
        </p:txBody>
      </p:sp>
    </p:spTree>
    <p:extLst>
      <p:ext uri="{BB962C8B-B14F-4D97-AF65-F5344CB8AC3E}">
        <p14:creationId xmlns:p14="http://schemas.microsoft.com/office/powerpoint/2010/main" val="7411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</TotalTime>
  <Words>587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Slate</vt:lpstr>
      <vt:lpstr>Project Management</vt:lpstr>
      <vt:lpstr>Project Life Cycle</vt:lpstr>
      <vt:lpstr>Characteristics of the Project Life Cycle</vt:lpstr>
      <vt:lpstr>Predictive Life Cycles</vt:lpstr>
      <vt:lpstr>PowerPoint Presentation</vt:lpstr>
      <vt:lpstr>Iterative and Incremental Life Cycles</vt:lpstr>
      <vt:lpstr>PowerPoint Presentation</vt:lpstr>
      <vt:lpstr>Adaptive Life Cycles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Ridah Fatima</dc:creator>
  <cp:lastModifiedBy>Ridah Fatima</cp:lastModifiedBy>
  <cp:revision>5</cp:revision>
  <dcterms:created xsi:type="dcterms:W3CDTF">2020-01-27T08:20:33Z</dcterms:created>
  <dcterms:modified xsi:type="dcterms:W3CDTF">2020-01-27T08:33:00Z</dcterms:modified>
</cp:coreProperties>
</file>