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8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8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47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82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94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69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0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2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6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0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04AF7C-E695-42A3-8876-F2689CBE48E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829EB82-C702-4E10-9205-BA4BD939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84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2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Stakeholders include all members of the project team as well as all interested entities that are internal </a:t>
            </a:r>
            <a:r>
              <a:rPr lang="en-US" dirty="0" smtClean="0"/>
              <a:t>or external </a:t>
            </a:r>
            <a:r>
              <a:rPr lang="en-US" dirty="0"/>
              <a:t>to the </a:t>
            </a:r>
            <a:r>
              <a:rPr lang="en-US" dirty="0" smtClean="0"/>
              <a:t>organization.</a:t>
            </a:r>
          </a:p>
          <a:p>
            <a:r>
              <a:rPr lang="en-US" dirty="0" smtClean="0"/>
              <a:t>Stakeholders </a:t>
            </a:r>
            <a:r>
              <a:rPr lang="en-US" dirty="0"/>
              <a:t>have varying levels of responsibility and authority when participating on a project. This level </a:t>
            </a:r>
            <a:r>
              <a:rPr lang="en-US" dirty="0" smtClean="0"/>
              <a:t>can change </a:t>
            </a:r>
            <a:r>
              <a:rPr lang="en-US" dirty="0"/>
              <a:t>over the course of the project’s life cycle.</a:t>
            </a:r>
          </a:p>
        </p:txBody>
      </p:sp>
    </p:spTree>
    <p:extLst>
      <p:ext uri="{BB962C8B-B14F-4D97-AF65-F5344CB8AC3E}">
        <p14:creationId xmlns:p14="http://schemas.microsoft.com/office/powerpoint/2010/main" val="263630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Sponsor</a:t>
            </a:r>
          </a:p>
          <a:p>
            <a:r>
              <a:rPr lang="en-US" dirty="0" smtClean="0"/>
              <a:t>A </a:t>
            </a:r>
            <a:r>
              <a:rPr lang="en-US" dirty="0"/>
              <a:t>sponsor is the person or group who provides resources and support for the project and </a:t>
            </a:r>
            <a:r>
              <a:rPr lang="en-US" dirty="0" smtClean="0"/>
              <a:t>is accountable </a:t>
            </a:r>
            <a:r>
              <a:rPr lang="en-US" dirty="0"/>
              <a:t>for enabling success. The sponsor may be external or internal to the project </a:t>
            </a:r>
            <a:r>
              <a:rPr lang="en-US" dirty="0" smtClean="0"/>
              <a:t>manager’s organization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33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Customers and </a:t>
            </a:r>
            <a:r>
              <a:rPr lang="en-US" b="1" dirty="0" smtClean="0"/>
              <a:t>users </a:t>
            </a:r>
          </a:p>
          <a:p>
            <a:r>
              <a:rPr lang="en-US" dirty="0" smtClean="0"/>
              <a:t>Customers </a:t>
            </a:r>
            <a:r>
              <a:rPr lang="en-US" dirty="0"/>
              <a:t>are the persons or organizations who will approve and manage </a:t>
            </a:r>
            <a:r>
              <a:rPr lang="en-US" dirty="0" smtClean="0"/>
              <a:t>the project’s </a:t>
            </a:r>
            <a:r>
              <a:rPr lang="en-US" dirty="0"/>
              <a:t>product, service, or result. Users are the persons or </a:t>
            </a:r>
            <a:r>
              <a:rPr lang="en-US" dirty="0" smtClean="0"/>
              <a:t>organizations </a:t>
            </a:r>
            <a:r>
              <a:rPr lang="en-US" dirty="0"/>
              <a:t>who will use the </a:t>
            </a:r>
            <a:r>
              <a:rPr lang="en-US" dirty="0" smtClean="0"/>
              <a:t>project’s product</a:t>
            </a:r>
            <a:r>
              <a:rPr lang="en-US" dirty="0"/>
              <a:t>, service, or result. Customers and users may be internal or external to the performing </a:t>
            </a:r>
            <a:r>
              <a:rPr lang="en-US" dirty="0" smtClean="0"/>
              <a:t>organization and </a:t>
            </a:r>
            <a:r>
              <a:rPr lang="en-US" dirty="0"/>
              <a:t>may also exist in multiple layers.</a:t>
            </a:r>
          </a:p>
        </p:txBody>
      </p:sp>
    </p:spTree>
    <p:extLst>
      <p:ext uri="{BB962C8B-B14F-4D97-AF65-F5344CB8AC3E}">
        <p14:creationId xmlns:p14="http://schemas.microsoft.com/office/powerpoint/2010/main" val="304330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Sellers</a:t>
            </a:r>
            <a:endParaRPr lang="en-US" b="1" dirty="0"/>
          </a:p>
          <a:p>
            <a:r>
              <a:rPr lang="en-US" b="1" dirty="0" smtClean="0"/>
              <a:t> </a:t>
            </a:r>
            <a:r>
              <a:rPr lang="en-US" dirty="0" smtClean="0"/>
              <a:t>Sellers</a:t>
            </a:r>
            <a:r>
              <a:rPr lang="en-US" dirty="0"/>
              <a:t>, also called vendors, suppliers, or contractors, are external companies that enter into </a:t>
            </a:r>
            <a:r>
              <a:rPr lang="en-US" dirty="0" smtClean="0"/>
              <a:t>a contractual </a:t>
            </a:r>
            <a:r>
              <a:rPr lang="en-US" dirty="0"/>
              <a:t>agreement to provide components or services necessary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58407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b="1" dirty="0" smtClean="0"/>
              <a:t>partners</a:t>
            </a:r>
          </a:p>
          <a:p>
            <a:r>
              <a:rPr lang="en-US" dirty="0" smtClean="0"/>
              <a:t>Business </a:t>
            </a:r>
            <a:r>
              <a:rPr lang="en-US" dirty="0"/>
              <a:t>partners are external organizations that have a special relationship </a:t>
            </a:r>
            <a:r>
              <a:rPr lang="en-US" dirty="0" smtClean="0"/>
              <a:t>with the </a:t>
            </a:r>
            <a:r>
              <a:rPr lang="en-US" dirty="0"/>
              <a:t>enterprise, sometimes attained through a certification process. Business partners provide </a:t>
            </a:r>
            <a:r>
              <a:rPr lang="en-US" dirty="0" smtClean="0"/>
              <a:t>specialized expertise </a:t>
            </a:r>
            <a:r>
              <a:rPr lang="en-US" dirty="0"/>
              <a:t>or fill a specified role such as installation, customization, training, or support.</a:t>
            </a:r>
          </a:p>
        </p:txBody>
      </p:sp>
    </p:spTree>
    <p:extLst>
      <p:ext uri="{BB962C8B-B14F-4D97-AF65-F5344CB8AC3E}">
        <p14:creationId xmlns:p14="http://schemas.microsoft.com/office/powerpoint/2010/main" val="322303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Organizational </a:t>
            </a:r>
            <a:r>
              <a:rPr lang="en-US" b="1" dirty="0" smtClean="0"/>
              <a:t>groups</a:t>
            </a:r>
          </a:p>
          <a:p>
            <a:r>
              <a:rPr lang="en-US" dirty="0" smtClean="0"/>
              <a:t>Organizational </a:t>
            </a:r>
            <a:r>
              <a:rPr lang="en-US" dirty="0"/>
              <a:t>groups are internal stakeholders who are affected by the </a:t>
            </a:r>
            <a:r>
              <a:rPr lang="en-US" dirty="0" smtClean="0"/>
              <a:t>activities of </a:t>
            </a:r>
            <a:r>
              <a:rPr lang="en-US" dirty="0"/>
              <a:t>the project team. Examples of various business elements of an organization that may be affected </a:t>
            </a:r>
            <a:r>
              <a:rPr lang="en-US" dirty="0" smtClean="0"/>
              <a:t>by the </a:t>
            </a:r>
            <a:r>
              <a:rPr lang="en-US" dirty="0"/>
              <a:t>project include marketing and sales, human resources, legal, </a:t>
            </a:r>
            <a:r>
              <a:rPr lang="en-US" dirty="0" smtClean="0"/>
              <a:t>finance, operations</a:t>
            </a:r>
            <a:r>
              <a:rPr lang="en-US" dirty="0"/>
              <a:t>, manufacturing, </a:t>
            </a:r>
            <a:r>
              <a:rPr lang="en-US" dirty="0" smtClean="0"/>
              <a:t>and customer </a:t>
            </a:r>
            <a:r>
              <a:rPr lang="en-US" dirty="0"/>
              <a:t>service.</a:t>
            </a:r>
          </a:p>
        </p:txBody>
      </p:sp>
    </p:spTree>
    <p:extLst>
      <p:ext uri="{BB962C8B-B14F-4D97-AF65-F5344CB8AC3E}">
        <p14:creationId xmlns:p14="http://schemas.microsoft.com/office/powerpoint/2010/main" val="84433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 </a:t>
            </a:r>
            <a:r>
              <a:rPr lang="en-US" b="1" dirty="0" smtClean="0"/>
              <a:t>managers</a:t>
            </a:r>
          </a:p>
          <a:p>
            <a:r>
              <a:rPr lang="en-US" dirty="0" smtClean="0"/>
              <a:t>Functional </a:t>
            </a:r>
            <a:r>
              <a:rPr lang="en-US" dirty="0"/>
              <a:t>managers are key individuals who play a management role </a:t>
            </a:r>
            <a:r>
              <a:rPr lang="en-US" dirty="0" smtClean="0"/>
              <a:t>within an </a:t>
            </a:r>
            <a:r>
              <a:rPr lang="en-US" dirty="0"/>
              <a:t>administrative or functional area of the business, such as human resources, finance, accounting, </a:t>
            </a:r>
            <a:r>
              <a:rPr lang="en-US" dirty="0" smtClean="0"/>
              <a:t>or procurement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0442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</TotalTime>
  <Words>315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Slate</vt:lpstr>
      <vt:lpstr>Project Management</vt:lpstr>
      <vt:lpstr>Project Stakeholders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Ridah Fatima</dc:creator>
  <cp:lastModifiedBy>Ridah Fatima</cp:lastModifiedBy>
  <cp:revision>4</cp:revision>
  <dcterms:created xsi:type="dcterms:W3CDTF">2020-01-27T06:19:18Z</dcterms:created>
  <dcterms:modified xsi:type="dcterms:W3CDTF">2020-01-27T06:27:09Z</dcterms:modified>
</cp:coreProperties>
</file>