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9381-0800-4AA8-B1B4-D50CEB6D21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8976-D50B-4006-A81A-F7333182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9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9381-0800-4AA8-B1B4-D50CEB6D21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8976-D50B-4006-A81A-F7333182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9381-0800-4AA8-B1B4-D50CEB6D21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8976-D50B-4006-A81A-F7333182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70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A919381-0800-4AA8-B1B4-D50CEB6D21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8976-D50B-4006-A81A-F7333182E2E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990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9381-0800-4AA8-B1B4-D50CEB6D21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8976-D50B-4006-A81A-F7333182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0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9381-0800-4AA8-B1B4-D50CEB6D21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8976-D50B-4006-A81A-F7333182E2E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1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9381-0800-4AA8-B1B4-D50CEB6D21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8976-D50B-4006-A81A-F7333182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68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9381-0800-4AA8-B1B4-D50CEB6D21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8976-D50B-4006-A81A-F7333182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57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9381-0800-4AA8-B1B4-D50CEB6D21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8976-D50B-4006-A81A-F7333182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85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9381-0800-4AA8-B1B4-D50CEB6D21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8976-D50B-4006-A81A-F7333182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6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9381-0800-4AA8-B1B4-D50CEB6D21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8976-D50B-4006-A81A-F7333182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9381-0800-4AA8-B1B4-D50CEB6D21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8976-D50B-4006-A81A-F7333182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06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9381-0800-4AA8-B1B4-D50CEB6D21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8976-D50B-4006-A81A-F7333182E2E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216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9381-0800-4AA8-B1B4-D50CEB6D21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8976-D50B-4006-A81A-F7333182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54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9381-0800-4AA8-B1B4-D50CEB6D21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8976-D50B-4006-A81A-F7333182E2E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6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9381-0800-4AA8-B1B4-D50CEB6D21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8976-D50B-4006-A81A-F7333182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0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9381-0800-4AA8-B1B4-D50CEB6D21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8976-D50B-4006-A81A-F7333182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9381-0800-4AA8-B1B4-D50CEB6D21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8976-D50B-4006-A81A-F7333182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0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9381-0800-4AA8-B1B4-D50CEB6D21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8976-D50B-4006-A81A-F7333182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7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9381-0800-4AA8-B1B4-D50CEB6D21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8976-D50B-4006-A81A-F7333182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4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9381-0800-4AA8-B1B4-D50CEB6D21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8976-D50B-4006-A81A-F7333182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8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9381-0800-4AA8-B1B4-D50CEB6D21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8976-D50B-4006-A81A-F7333182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19381-0800-4AA8-B1B4-D50CEB6D21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28976-D50B-4006-A81A-F7333182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6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A919381-0800-4AA8-B1B4-D50CEB6D216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A828976-D50B-4006-A81A-F7333182E2E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68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 Breakdown Structure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Tools &amp; Techniques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21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wbs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WBS is a hierarchical decomposition of the total scope of work to be carried out by the project team to accomplish the project objectives and create the required deliverables. 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Create </a:t>
            </a:r>
            <a:r>
              <a:rPr lang="en-US" sz="2800" dirty="0"/>
              <a:t>WBS is the process of subdividing project deliverables and project work into smaller, more </a:t>
            </a:r>
            <a:r>
              <a:rPr lang="en-US" sz="2800" dirty="0" smtClean="0"/>
              <a:t>manageable components</a:t>
            </a:r>
            <a:r>
              <a:rPr lang="en-US" sz="2800" dirty="0"/>
              <a:t>. The key benefit of this process is that it provides a structured vision of what has to be delivered. </a:t>
            </a:r>
          </a:p>
        </p:txBody>
      </p:sp>
    </p:spTree>
    <p:extLst>
      <p:ext uri="{BB962C8B-B14F-4D97-AF65-F5344CB8AC3E}">
        <p14:creationId xmlns:p14="http://schemas.microsoft.com/office/powerpoint/2010/main" val="336189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786384"/>
            <a:ext cx="9720072" cy="149961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planned work is contained within the lowest level of WBS components, which are called work packages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A work package can be used to group the activities where work is scheduled and estimated, monitored, </a:t>
            </a:r>
            <a:r>
              <a:rPr lang="en-US" sz="2800" dirty="0" smtClean="0"/>
              <a:t>and controlled</a:t>
            </a:r>
            <a:r>
              <a:rPr lang="en-US" sz="2800" dirty="0"/>
              <a:t>. In the context of the WBS, work refers to work products or deliverables that are the result of activity </a:t>
            </a:r>
            <a:r>
              <a:rPr lang="en-US" sz="2800" dirty="0" smtClean="0"/>
              <a:t>and not </a:t>
            </a:r>
            <a:r>
              <a:rPr lang="en-US" sz="2800" dirty="0"/>
              <a:t>to the activity itself.</a:t>
            </a:r>
          </a:p>
        </p:txBody>
      </p:sp>
    </p:spTree>
    <p:extLst>
      <p:ext uri="{BB962C8B-B14F-4D97-AF65-F5344CB8AC3E}">
        <p14:creationId xmlns:p14="http://schemas.microsoft.com/office/powerpoint/2010/main" val="1139173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WBS: Tools and Techniques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 Decomposition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 Expert </a:t>
            </a:r>
            <a:r>
              <a:rPr lang="en-US" sz="2800" b="1" dirty="0"/>
              <a:t>Judgment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2388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828"/>
            <a:ext cx="12192000" cy="68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8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5" y="165650"/>
            <a:ext cx="11675327" cy="645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05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7" y="144966"/>
            <a:ext cx="11530360" cy="661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75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192001" cy="69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17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Override1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2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3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4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5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6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7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157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Tw Cen MT Condensed</vt:lpstr>
      <vt:lpstr>Wingdings 3</vt:lpstr>
      <vt:lpstr>Office Theme</vt:lpstr>
      <vt:lpstr>Integral</vt:lpstr>
      <vt:lpstr>Work Breakdown Structure </vt:lpstr>
      <vt:lpstr>Create wbs</vt:lpstr>
      <vt:lpstr>PowerPoint Presentation</vt:lpstr>
      <vt:lpstr>Create WBS: Tools and Techniques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Breakdown Structure </dc:title>
  <dc:creator>Ridah Fatima</dc:creator>
  <cp:lastModifiedBy>Ridah Fatima</cp:lastModifiedBy>
  <cp:revision>3</cp:revision>
  <dcterms:created xsi:type="dcterms:W3CDTF">2019-10-21T03:50:38Z</dcterms:created>
  <dcterms:modified xsi:type="dcterms:W3CDTF">2019-10-21T05:29:53Z</dcterms:modified>
</cp:coreProperties>
</file>