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AA6FACA-1C66-4FBA-91B6-F7C1BB49F559}" type="datetimeFigureOut">
              <a:rPr lang="en-US" smtClean="0"/>
              <a:t>3/16/2020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C836F9-7610-4F3D-966E-BC331B7C2BF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66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A6FACA-1C66-4FBA-91B6-F7C1BB49F559}"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418124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A6FACA-1C66-4FBA-91B6-F7C1BB49F559}"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370118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A6FACA-1C66-4FBA-91B6-F7C1BB49F559}"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193806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A6FACA-1C66-4FBA-91B6-F7C1BB49F559}"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836F9-7610-4F3D-966E-BC331B7C2BF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A6FACA-1C66-4FBA-91B6-F7C1BB49F559}"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415642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A6FACA-1C66-4FBA-91B6-F7C1BB49F559}" type="datetimeFigureOut">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241535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A6FACA-1C66-4FBA-91B6-F7C1BB49F559}"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50716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6FACA-1C66-4FBA-91B6-F7C1BB49F559}" type="datetimeFigureOut">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129877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A6FACA-1C66-4FBA-91B6-F7C1BB49F559}"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83688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A6FACA-1C66-4FBA-91B6-F7C1BB49F559}"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836F9-7610-4F3D-966E-BC331B7C2BFC}" type="slidenum">
              <a:rPr lang="en-US" smtClean="0"/>
              <a:t>‹#›</a:t>
            </a:fld>
            <a:endParaRPr lang="en-US"/>
          </a:p>
        </p:txBody>
      </p:sp>
    </p:spTree>
    <p:extLst>
      <p:ext uri="{BB962C8B-B14F-4D97-AF65-F5344CB8AC3E}">
        <p14:creationId xmlns:p14="http://schemas.microsoft.com/office/powerpoint/2010/main" val="204858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AA6FACA-1C66-4FBA-91B6-F7C1BB49F559}" type="datetimeFigureOut">
              <a:rPr lang="en-US" smtClean="0"/>
              <a:t>3/16/2020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C836F9-7610-4F3D-966E-BC331B7C2BFC}" type="slidenum">
              <a:rPr lang="en-US" smtClean="0"/>
              <a:t>‹#›</a:t>
            </a:fld>
            <a:endParaRPr lang="en-US"/>
          </a:p>
        </p:txBody>
      </p:sp>
    </p:spTree>
    <p:extLst>
      <p:ext uri="{BB962C8B-B14F-4D97-AF65-F5344CB8AC3E}">
        <p14:creationId xmlns:p14="http://schemas.microsoft.com/office/powerpoint/2010/main" val="3915492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endParaRPr lang="en-US" dirty="0"/>
          </a:p>
        </p:txBody>
      </p:sp>
      <p:sp>
        <p:nvSpPr>
          <p:cNvPr id="3" name="Subtitle 2"/>
          <p:cNvSpPr>
            <a:spLocks noGrp="1"/>
          </p:cNvSpPr>
          <p:nvPr>
            <p:ph type="subTitle" idx="1"/>
          </p:nvPr>
        </p:nvSpPr>
        <p:spPr/>
        <p:txBody>
          <a:bodyPr>
            <a:normAutofit/>
          </a:bodyPr>
          <a:lstStyle/>
          <a:p>
            <a:r>
              <a:rPr lang="en-US" sz="2800" dirty="0" smtClean="0"/>
              <a:t>PROJECT TIMELINE THROUGH GANTT CHART</a:t>
            </a:r>
            <a:endParaRPr lang="en-US" sz="2800" dirty="0"/>
          </a:p>
        </p:txBody>
      </p:sp>
    </p:spTree>
    <p:extLst>
      <p:ext uri="{BB962C8B-B14F-4D97-AF65-F5344CB8AC3E}">
        <p14:creationId xmlns:p14="http://schemas.microsoft.com/office/powerpoint/2010/main" val="214788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Gantt Chart?</a:t>
            </a:r>
            <a:endParaRPr lang="en-US" dirty="0"/>
          </a:p>
        </p:txBody>
      </p:sp>
      <p:sp>
        <p:nvSpPr>
          <p:cNvPr id="3" name="Content Placeholder 2"/>
          <p:cNvSpPr>
            <a:spLocks noGrp="1"/>
          </p:cNvSpPr>
          <p:nvPr>
            <p:ph idx="1"/>
          </p:nvPr>
        </p:nvSpPr>
        <p:spPr>
          <a:xfrm>
            <a:off x="1142999" y="1892532"/>
            <a:ext cx="9875521" cy="4351338"/>
          </a:xfrm>
        </p:spPr>
        <p:txBody>
          <a:bodyPr>
            <a:normAutofit/>
          </a:bodyPr>
          <a:lstStyle/>
          <a:p>
            <a:endParaRPr lang="en-US" sz="3200" b="1" dirty="0" smtClean="0"/>
          </a:p>
          <a:p>
            <a:r>
              <a:rPr lang="en-US" sz="3200" b="1" dirty="0" smtClean="0"/>
              <a:t>Gantt </a:t>
            </a:r>
            <a:r>
              <a:rPr lang="en-US" sz="3200" b="1" dirty="0"/>
              <a:t>charts are</a:t>
            </a:r>
            <a:r>
              <a:rPr lang="en-US" sz="3200" dirty="0"/>
              <a:t> useful for </a:t>
            </a:r>
            <a:r>
              <a:rPr lang="en-US" sz="3200" b="1" dirty="0"/>
              <a:t>planning</a:t>
            </a:r>
            <a:r>
              <a:rPr lang="en-US" sz="3200" dirty="0"/>
              <a:t> and scheduling projects. They help </a:t>
            </a:r>
            <a:r>
              <a:rPr lang="en-US" sz="3200" b="1" dirty="0"/>
              <a:t>you</a:t>
            </a:r>
            <a:r>
              <a:rPr lang="en-US" sz="3200" dirty="0"/>
              <a:t> assess how long a </a:t>
            </a:r>
            <a:r>
              <a:rPr lang="en-US" sz="3200" b="1" dirty="0"/>
              <a:t>project</a:t>
            </a:r>
            <a:r>
              <a:rPr lang="en-US" sz="3200" dirty="0"/>
              <a:t> should take, determine the resources needed, and plan the order in which </a:t>
            </a:r>
            <a:r>
              <a:rPr lang="en-US" sz="3200" b="1" dirty="0"/>
              <a:t>you</a:t>
            </a:r>
            <a:r>
              <a:rPr lang="en-US" sz="3200" dirty="0"/>
              <a:t>'ll complete tasks. They're also helpful for </a:t>
            </a:r>
            <a:r>
              <a:rPr lang="en-US" sz="3200" b="1" dirty="0"/>
              <a:t>managing</a:t>
            </a:r>
            <a:r>
              <a:rPr lang="en-US" sz="3200" dirty="0"/>
              <a:t> the dependencies between tasks.</a:t>
            </a:r>
          </a:p>
          <a:p>
            <a:endParaRPr lang="en-US" sz="3200" dirty="0"/>
          </a:p>
        </p:txBody>
      </p:sp>
    </p:spTree>
    <p:extLst>
      <p:ext uri="{BB962C8B-B14F-4D97-AF65-F5344CB8AC3E}">
        <p14:creationId xmlns:p14="http://schemas.microsoft.com/office/powerpoint/2010/main" val="267429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dirty="0"/>
              <a:t>The Gantt Chart view displays task information in two panels: the left panel displays information as a sheet and the right panel displays information as a chart. </a:t>
            </a:r>
            <a:endParaRPr lang="en-US" sz="3200" dirty="0" smtClean="0"/>
          </a:p>
          <a:p>
            <a:r>
              <a:rPr lang="en-US" sz="3200" dirty="0" smtClean="0"/>
              <a:t>Panel </a:t>
            </a:r>
            <a:r>
              <a:rPr lang="en-US" sz="3200" dirty="0"/>
              <a:t>1 displays the task information as a sheet and includes details about start and finish task dates, resources assigned to them or % complete. </a:t>
            </a:r>
            <a:endParaRPr lang="en-US" sz="3200" dirty="0" smtClean="0"/>
          </a:p>
        </p:txBody>
      </p:sp>
    </p:spTree>
    <p:extLst>
      <p:ext uri="{BB962C8B-B14F-4D97-AF65-F5344CB8AC3E}">
        <p14:creationId xmlns:p14="http://schemas.microsoft.com/office/powerpoint/2010/main" val="192838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The following columns are usually referred: Id, Indicators, Name, Duration, Start, Finish, Resource Names, Percent Complete, Predecessors. </a:t>
            </a:r>
          </a:p>
          <a:p>
            <a:r>
              <a:rPr lang="en-US" sz="3200" dirty="0"/>
              <a:t>Panel 2 displays the Gantt bar representation of the tasks. The bar's length and position on the timescale indicate when that task begins and ends. In addition, the position of one task bar in relation to another indicates whether the tasks follow one another or overlap.</a:t>
            </a:r>
          </a:p>
          <a:p>
            <a:endParaRPr lang="en-US" sz="3200" dirty="0"/>
          </a:p>
        </p:txBody>
      </p:sp>
    </p:spTree>
    <p:extLst>
      <p:ext uri="{BB962C8B-B14F-4D97-AF65-F5344CB8AC3E}">
        <p14:creationId xmlns:p14="http://schemas.microsoft.com/office/powerpoint/2010/main" val="118907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Features of a Gantt Chart</a:t>
            </a:r>
            <a:endParaRPr lang="en-US" dirty="0"/>
          </a:p>
        </p:txBody>
      </p:sp>
      <p:sp>
        <p:nvSpPr>
          <p:cNvPr id="3" name="Content Placeholder 2"/>
          <p:cNvSpPr>
            <a:spLocks noGrp="1"/>
          </p:cNvSpPr>
          <p:nvPr>
            <p:ph idx="1"/>
          </p:nvPr>
        </p:nvSpPr>
        <p:spPr>
          <a:xfrm>
            <a:off x="1143000" y="2057399"/>
            <a:ext cx="9872871" cy="4421459"/>
          </a:xfrm>
        </p:spPr>
        <p:txBody>
          <a:bodyPr>
            <a:noAutofit/>
          </a:bodyPr>
          <a:lstStyle/>
          <a:p>
            <a:r>
              <a:rPr lang="en-US" sz="2800" dirty="0" smtClean="0"/>
              <a:t>Time Management </a:t>
            </a:r>
          </a:p>
          <a:p>
            <a:r>
              <a:rPr lang="en-US" sz="2800" dirty="0" smtClean="0"/>
              <a:t>Resource Allocation </a:t>
            </a:r>
          </a:p>
          <a:p>
            <a:r>
              <a:rPr lang="en-US" sz="2800" dirty="0" smtClean="0"/>
              <a:t>Predecessors</a:t>
            </a:r>
          </a:p>
          <a:p>
            <a:r>
              <a:rPr lang="en-US" sz="2800" dirty="0" smtClean="0"/>
              <a:t>Milestones</a:t>
            </a:r>
          </a:p>
          <a:p>
            <a:r>
              <a:rPr lang="en-US" sz="2800" dirty="0" smtClean="0"/>
              <a:t>Critical Path</a:t>
            </a:r>
          </a:p>
          <a:p>
            <a:r>
              <a:rPr lang="en-US" sz="2800" dirty="0" smtClean="0"/>
              <a:t>Work Load Distribution </a:t>
            </a:r>
          </a:p>
          <a:p>
            <a:r>
              <a:rPr lang="en-US" sz="2800" dirty="0" smtClean="0"/>
              <a:t>Percentage Complete </a:t>
            </a:r>
          </a:p>
          <a:p>
            <a:r>
              <a:rPr lang="en-US" sz="2800" dirty="0" smtClean="0"/>
              <a:t>Cost Management </a:t>
            </a:r>
          </a:p>
          <a:p>
            <a:endParaRPr lang="en-US" sz="2800" dirty="0"/>
          </a:p>
        </p:txBody>
      </p:sp>
    </p:spTree>
    <p:extLst>
      <p:ext uri="{BB962C8B-B14F-4D97-AF65-F5344CB8AC3E}">
        <p14:creationId xmlns:p14="http://schemas.microsoft.com/office/powerpoint/2010/main" val="383331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29" y="234176"/>
            <a:ext cx="11731084" cy="6322741"/>
          </a:xfrm>
        </p:spPr>
      </p:pic>
    </p:spTree>
    <p:extLst>
      <p:ext uri="{BB962C8B-B14F-4D97-AF65-F5344CB8AC3E}">
        <p14:creationId xmlns:p14="http://schemas.microsoft.com/office/powerpoint/2010/main" val="187118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77" y="301082"/>
            <a:ext cx="11727228" cy="6244683"/>
          </a:xfrm>
        </p:spPr>
      </p:pic>
    </p:spTree>
    <p:extLst>
      <p:ext uri="{BB962C8B-B14F-4D97-AF65-F5344CB8AC3E}">
        <p14:creationId xmlns:p14="http://schemas.microsoft.com/office/powerpoint/2010/main" val="171977441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28</TotalTime>
  <Words>170</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Corbel</vt:lpstr>
      <vt:lpstr>Basis</vt:lpstr>
      <vt:lpstr>Project Management</vt:lpstr>
      <vt:lpstr>What is a Gantt Chart?</vt:lpstr>
      <vt:lpstr>PowerPoint Presentation</vt:lpstr>
      <vt:lpstr>PowerPoint Presentation</vt:lpstr>
      <vt:lpstr>Advance Features of a Gantt Chart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Ridah Fatima</dc:creator>
  <cp:lastModifiedBy>Ridah Fatima</cp:lastModifiedBy>
  <cp:revision>4</cp:revision>
  <dcterms:created xsi:type="dcterms:W3CDTF">2020-03-16T07:15:25Z</dcterms:created>
  <dcterms:modified xsi:type="dcterms:W3CDTF">2020-03-16T07:43:53Z</dcterms:modified>
</cp:coreProperties>
</file>