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517-152F-4251-942D-84F7B6FB36F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EC2-11FF-4428-9AAE-60414D79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1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517-152F-4251-942D-84F7B6FB36F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EC2-11FF-4428-9AAE-60414D79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517-152F-4251-942D-84F7B6FB36F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EC2-11FF-4428-9AAE-60414D79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517-152F-4251-942D-84F7B6FB36F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EC2-11FF-4428-9AAE-60414D79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7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517-152F-4251-942D-84F7B6FB36F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EC2-11FF-4428-9AAE-60414D79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517-152F-4251-942D-84F7B6FB36F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EC2-11FF-4428-9AAE-60414D79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8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517-152F-4251-942D-84F7B6FB36F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EC2-11FF-4428-9AAE-60414D79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517-152F-4251-942D-84F7B6FB36F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EC2-11FF-4428-9AAE-60414D79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1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517-152F-4251-942D-84F7B6FB36F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EC2-11FF-4428-9AAE-60414D79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517-152F-4251-942D-84F7B6FB36F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EC2-11FF-4428-9AAE-60414D79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9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517-152F-4251-942D-84F7B6FB36F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EC2-11FF-4428-9AAE-60414D79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5517-152F-4251-942D-84F7B6FB36F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CEC2-11FF-4428-9AAE-60414D79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B0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B0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B0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B0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B0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Name System (DNS) and Amazon Route 53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Route 53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Route 53 is a highly available and scalable cloud DNS web service that is designed to give developers and businesses an extremely reliable and cost-effective way to route end users to Internet applications. </a:t>
            </a:r>
          </a:p>
          <a:p>
            <a:r>
              <a:rPr lang="en-US" dirty="0" smtClean="0"/>
              <a:t>Amazon Route 53 performs three main functions:</a:t>
            </a:r>
          </a:p>
          <a:p>
            <a:pPr lvl="1"/>
            <a:r>
              <a:rPr lang="en-US" dirty="0" smtClean="0"/>
              <a:t>Domain registration—Amazon Route 53 lets you register domain names, such as example.com.</a:t>
            </a:r>
          </a:p>
          <a:p>
            <a:pPr lvl="1"/>
            <a:r>
              <a:rPr lang="en-US" dirty="0" smtClean="0"/>
              <a:t>DNS service—Amazon Route 53 translates friendly domain names like www.example.com into IP addresses like 192.0.2.1.</a:t>
            </a:r>
          </a:p>
          <a:p>
            <a:pPr lvl="1"/>
            <a:r>
              <a:rPr lang="en-US" dirty="0" smtClean="0"/>
              <a:t>Health checking—Amazon Route 53 sends automated requests over the Internet to your application to verify that it’s reachable, available, and functional.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7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create a website, you first need to register the domain name. </a:t>
            </a:r>
          </a:p>
          <a:p>
            <a:r>
              <a:rPr lang="en-US" dirty="0" smtClean="0"/>
              <a:t>If you already registered a domain name with another registrar, you have the option to transfer the domain registration to Amazon Route 53. </a:t>
            </a:r>
          </a:p>
          <a:p>
            <a:r>
              <a:rPr lang="en-US" dirty="0" smtClean="0"/>
              <a:t>Amazon Route 53 supports domain registration for a wide variety of generic TLDs (for example, .com and .org) and geographic TLDs (for example, .be and .us).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2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 System (DNS)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Route 53 is an authoritative DNS service that routes Internet traffic to your website by translating friendly domain names into IP addresses</a:t>
            </a:r>
          </a:p>
          <a:p>
            <a:r>
              <a:rPr lang="en-US" dirty="0" smtClean="0"/>
              <a:t>When someone enters your domain name in a browser or sends you an email, a DNS request is forwarded to the nearest Amazon Route 53 DNS server in a global network of authoritative DNS servers. </a:t>
            </a:r>
          </a:p>
          <a:p>
            <a:r>
              <a:rPr lang="en-US" dirty="0" smtClean="0"/>
              <a:t>Amazon Route 53 responds with the IP address that you specified.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is like the phonebook.</a:t>
            </a:r>
          </a:p>
          <a:p>
            <a:r>
              <a:rPr lang="en-US" dirty="0" smtClean="0"/>
              <a:t>DNS uses a hierarchical name structure, and different levels in the hierarchy are each separated with a dot (.)</a:t>
            </a:r>
          </a:p>
          <a:p>
            <a:r>
              <a:rPr lang="en-US" dirty="0" smtClean="0"/>
              <a:t>Amazon Route 53 is an authoritative DNS system.</a:t>
            </a:r>
          </a:p>
          <a:p>
            <a:r>
              <a:rPr lang="en-US" dirty="0" smtClean="0"/>
              <a:t>An authoritative DNS system provides an update mechanism that developers use to manage their public DNS names.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 system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Top-Level Domain (TLD) is the most general part of the domain. The TLD is the farthest portion to the right (as separated by a dot). Common TLDs are .com, </a:t>
            </a:r>
            <a:r>
              <a:rPr lang="en-US" dirty="0" err="1" smtClean="0"/>
              <a:t>.net</a:t>
            </a:r>
            <a:r>
              <a:rPr lang="en-US" dirty="0" smtClean="0"/>
              <a:t>, .org, .</a:t>
            </a:r>
            <a:r>
              <a:rPr lang="en-US" dirty="0" err="1" smtClean="0"/>
              <a:t>gov</a:t>
            </a:r>
            <a:r>
              <a:rPr lang="en-US" dirty="0" smtClean="0"/>
              <a:t>, .</a:t>
            </a:r>
            <a:r>
              <a:rPr lang="en-US" dirty="0" err="1" smtClean="0"/>
              <a:t>edu</a:t>
            </a:r>
            <a:r>
              <a:rPr lang="en-US" dirty="0" smtClean="0"/>
              <a:t>, and .</a:t>
            </a:r>
            <a:r>
              <a:rPr lang="en-US" dirty="0" err="1" smtClean="0"/>
              <a:t>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DNS works in a hierarchal manner and allows a large domain to be partitioned or extended into multiple subdomains. </a:t>
            </a:r>
          </a:p>
          <a:p>
            <a:r>
              <a:rPr lang="en-US" dirty="0" smtClean="0"/>
              <a:t>TLDs can have many subdomains under them</a:t>
            </a:r>
          </a:p>
          <a:p>
            <a:r>
              <a:rPr lang="en-US" dirty="0" smtClean="0"/>
              <a:t>A name server is a computer designated to translate domain names into IP addresses</a:t>
            </a:r>
          </a:p>
          <a:p>
            <a:r>
              <a:rPr lang="en-US" dirty="0" smtClean="0"/>
              <a:t>Name servers can be authoritative, meaning that they give answers to queries about domains under their control. </a:t>
            </a:r>
          </a:p>
          <a:p>
            <a:r>
              <a:rPr lang="en-US" dirty="0" smtClean="0"/>
              <a:t>Otherwise, they may point to other servers or serve cached copies of other name servers’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5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zone file is a simple text file that contains the mappings between domain names and IP addresses. </a:t>
            </a:r>
          </a:p>
          <a:p>
            <a:r>
              <a:rPr lang="en-US" dirty="0" smtClean="0"/>
              <a:t>A domain name registrar is an organization or commercial entity that manages the reservation of Internet domain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6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 in Domain Name System (DNS)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type a domain name into your browser, your computer first checks its host file to see if it has that domain name stored locally. </a:t>
            </a:r>
          </a:p>
          <a:p>
            <a:r>
              <a:rPr lang="en-US" dirty="0" smtClean="0"/>
              <a:t>If it does not, it will check its DNS cache to see if you have visited the site before. </a:t>
            </a:r>
          </a:p>
          <a:p>
            <a:r>
              <a:rPr lang="en-US" dirty="0" smtClean="0"/>
              <a:t>If it still does not have a record of that domain name, it will contact a DNS server to resolve the domain name. </a:t>
            </a:r>
          </a:p>
          <a:p>
            <a:r>
              <a:rPr lang="en-US" dirty="0" smtClean="0"/>
              <a:t>DNS is, at its core, a hierarchical system. At the top of this system are root servers.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2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13 root servers in operation. Root servers handle requests for information about TLDs. </a:t>
            </a:r>
          </a:p>
          <a:p>
            <a:r>
              <a:rPr lang="en-US" dirty="0" smtClean="0"/>
              <a:t>When a request comes in for a domain that a lower-level name server cannot resolve, a query is made to the root server for the domain</a:t>
            </a:r>
          </a:p>
          <a:p>
            <a:r>
              <a:rPr lang="en-US" dirty="0" smtClean="0"/>
              <a:t>In order to handle the incredible volume of resolutions that happen every day, these root servers are mirrored and replicated. </a:t>
            </a:r>
          </a:p>
          <a:p>
            <a:r>
              <a:rPr lang="en-US" dirty="0" smtClean="0"/>
              <a:t>When requests are made to a certain root server, the request will be routed to the nearest mirror of that root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5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 root server returns the IP address of the appropriate server that is responsible for the TLD of a request, the requester then sends a new request to that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8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its simplest form, a record is a single mapping between a resource and a name. </a:t>
            </a:r>
          </a:p>
          <a:p>
            <a:r>
              <a:rPr lang="en-US" dirty="0" smtClean="0"/>
              <a:t>These can map a domain name to an IP address or define resources for the domain, such as name servers or mail servers. </a:t>
            </a:r>
          </a:p>
          <a:p>
            <a:r>
              <a:rPr lang="en-US" dirty="0" smtClean="0"/>
              <a:t>The A record is used to map a host to an IPv4 IP address, while AAAA records are used to map a host to an IPv6 address.</a:t>
            </a:r>
          </a:p>
          <a:p>
            <a:r>
              <a:rPr lang="en-US" dirty="0" smtClean="0"/>
              <a:t>A Canonical Name (CNAME) record is a type of resource record in the DNS that defines an alias for the CNAME for your server (the domain name defined in an A or AAAA record).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Mail Exchange (MX) records are used to define the mail servers used for a domain and ensure that email messages are routed correctly. </a:t>
            </a:r>
          </a:p>
          <a:p>
            <a:r>
              <a:rPr lang="en-US" dirty="0" smtClean="0"/>
              <a:t>The MX record should point to a host defined by an A or AAAA record and not one defined by a CNAME.</a:t>
            </a:r>
          </a:p>
          <a:p>
            <a:r>
              <a:rPr lang="en-US" dirty="0" smtClean="0"/>
              <a:t>Name Server (NS) records are used by TLD servers to direct traffic to the DNS server that contains the authoritative DNS records.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914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Domain Name System (DNS) and Amazon Route 53</vt:lpstr>
      <vt:lpstr>Introduction</vt:lpstr>
      <vt:lpstr>Domain name system concepts</vt:lpstr>
      <vt:lpstr>PowerPoint Presentation</vt:lpstr>
      <vt:lpstr>Steps Involved in Domain Name System (DNS) Resolution</vt:lpstr>
      <vt:lpstr>PowerPoint Presentation</vt:lpstr>
      <vt:lpstr>PowerPoint Presentation</vt:lpstr>
      <vt:lpstr>Record types</vt:lpstr>
      <vt:lpstr>PowerPoint Presentation</vt:lpstr>
      <vt:lpstr>Amazon Route 53 Overview</vt:lpstr>
      <vt:lpstr>Domain Registration</vt:lpstr>
      <vt:lpstr>Domain Name System (DNS)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System (DNS) and Amazon Route 53</dc:title>
  <dc:creator>Noman Islam</dc:creator>
  <cp:lastModifiedBy>Noman Islam</cp:lastModifiedBy>
  <cp:revision>5</cp:revision>
  <dcterms:created xsi:type="dcterms:W3CDTF">2019-08-02T07:05:49Z</dcterms:created>
  <dcterms:modified xsi:type="dcterms:W3CDTF">2019-08-02T07:18:59Z</dcterms:modified>
</cp:coreProperties>
</file>