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758"/>
    <a:srgbClr val="6D7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9177-2192-43E6-86BE-6775C1CF899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4C8F-B409-4EC8-A2F0-E4E96AE1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6575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6575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6575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6575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657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1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 supports the ability to persist the in-memory data onto disk. </a:t>
            </a:r>
          </a:p>
          <a:p>
            <a:r>
              <a:rPr lang="en-US" dirty="0" smtClean="0"/>
              <a:t>This allows you to create snapshots that back up your data and then recover or replicate from the backups. 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clusters also can support up to five read replicas to offload read requests. </a:t>
            </a:r>
          </a:p>
          <a:p>
            <a:r>
              <a:rPr lang="en-US" dirty="0" smtClean="0"/>
              <a:t>In the event of failure of the primary node, a read replica can be promoted and become the new master using Multi-AZ replication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deployment of Amazon </a:t>
            </a:r>
            <a:r>
              <a:rPr lang="en-US" dirty="0" err="1" smtClean="0"/>
              <a:t>ElastiCache</a:t>
            </a:r>
            <a:r>
              <a:rPr lang="en-US" dirty="0" smtClean="0"/>
              <a:t> consists of one or more nodes in a cluster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Memcached</a:t>
            </a:r>
            <a:r>
              <a:rPr lang="en-US" dirty="0" smtClean="0"/>
              <a:t> cluster can contain up to 20 nodes. 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clusters are always made up of a single node; however, multiple clusters can be grouped into a </a:t>
            </a:r>
            <a:r>
              <a:rPr lang="en-US" dirty="0" err="1" smtClean="0"/>
              <a:t>Redis</a:t>
            </a:r>
            <a:r>
              <a:rPr lang="en-US" dirty="0" smtClean="0"/>
              <a:t> replication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Auto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Memcached</a:t>
            </a:r>
            <a:r>
              <a:rPr lang="en-US" dirty="0" smtClean="0"/>
              <a:t> clusters partitioned across multiple nodes, Amazon </a:t>
            </a:r>
            <a:r>
              <a:rPr lang="en-US" dirty="0" err="1" smtClean="0"/>
              <a:t>ElastiCache</a:t>
            </a:r>
            <a:r>
              <a:rPr lang="en-US" dirty="0" smtClean="0"/>
              <a:t> supports Auto Discovery with the provided client library. </a:t>
            </a:r>
          </a:p>
          <a:p>
            <a:r>
              <a:rPr lang="en-US" dirty="0" smtClean="0"/>
              <a:t>Auto Discovery simplifies your application code by no longer needing awareness of the infrastructure topology of the cache cluster in your application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allows you to adjust the size of your environment to meet the needs of workloads as they evolve over time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also adds additional functionality that allows you to scale horizontally the size of your cache environment. </a:t>
            </a:r>
          </a:p>
          <a:p>
            <a:r>
              <a:rPr lang="en-US" dirty="0" smtClean="0"/>
              <a:t>This functionality differs depending on the cache engine you have selected. 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Memcached</a:t>
            </a:r>
            <a:r>
              <a:rPr lang="en-US" dirty="0" smtClean="0"/>
              <a:t>, you can partition your data and scale horizontally to 20 nodes or more. </a:t>
            </a:r>
          </a:p>
          <a:p>
            <a:r>
              <a:rPr lang="en-US" dirty="0" smtClean="0"/>
              <a:t>With Auto Discovery, your application can discover </a:t>
            </a:r>
            <a:r>
              <a:rPr lang="en-US" dirty="0" err="1" smtClean="0"/>
              <a:t>Memcached</a:t>
            </a:r>
            <a:r>
              <a:rPr lang="en-US" dirty="0" smtClean="0"/>
              <a:t> nodes that are added or removed from a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Scaling Support for vertical scaling is more limited with Amazon </a:t>
            </a:r>
            <a:r>
              <a:rPr lang="en-US" dirty="0" err="1" smtClean="0"/>
              <a:t>ElastiCache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you like to change the cache node type and scale the compute resources vertically, the service does not directly allow you to resize your cluster in this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7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clusters running </a:t>
            </a:r>
            <a:r>
              <a:rPr lang="en-US" dirty="0" err="1" smtClean="0"/>
              <a:t>Redis</a:t>
            </a:r>
            <a:r>
              <a:rPr lang="en-US" dirty="0" smtClean="0"/>
              <a:t> allow you to persist your data from in-memory to disk and create a snapshot</a:t>
            </a:r>
          </a:p>
          <a:p>
            <a:r>
              <a:rPr lang="en-US" dirty="0" smtClean="0"/>
              <a:t>Each snapshot is a full clone of the data that can be used to recover to a specific point in time or to create a copy for other purposes.</a:t>
            </a:r>
          </a:p>
          <a:p>
            <a:r>
              <a:rPr lang="en-US" dirty="0" smtClean="0"/>
              <a:t>Snapshots cannot be created for clusters using the </a:t>
            </a:r>
            <a:r>
              <a:rPr lang="en-US" dirty="0" err="1" smtClean="0"/>
              <a:t>Memcached</a:t>
            </a:r>
            <a:r>
              <a:rPr lang="en-US" dirty="0" smtClean="0"/>
              <a:t> engine because it is a purely in-memory key/value store and always starts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4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your Amazon </a:t>
            </a:r>
            <a:r>
              <a:rPr lang="en-US" dirty="0" err="1" smtClean="0"/>
              <a:t>ElastiCache</a:t>
            </a:r>
            <a:r>
              <a:rPr lang="en-US" dirty="0" smtClean="0"/>
              <a:t> cluster is controlled primarily by restricting inbound network access to your cluster. </a:t>
            </a:r>
          </a:p>
          <a:p>
            <a:r>
              <a:rPr lang="en-US" smtClean="0"/>
              <a:t>Inbound </a:t>
            </a:r>
            <a:r>
              <a:rPr lang="en-US" dirty="0" smtClean="0"/>
              <a:t>network traffic is restricted through the use of security groups</a:t>
            </a:r>
            <a:r>
              <a:rPr lang="en-US" smtClean="0"/>
              <a:t>. </a:t>
            </a:r>
          </a:p>
          <a:p>
            <a:r>
              <a:rPr lang="en-US" smtClean="0"/>
              <a:t>Each </a:t>
            </a:r>
            <a:r>
              <a:rPr lang="en-US" dirty="0" smtClean="0"/>
              <a:t>security group defines one or more inbound rules that restrict the source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Amazon </a:t>
            </a:r>
            <a:r>
              <a:rPr lang="en-US" dirty="0" err="1" smtClean="0"/>
              <a:t>ElastiCache</a:t>
            </a:r>
            <a:r>
              <a:rPr lang="en-US" dirty="0" smtClean="0"/>
              <a:t> service, you can offload the heavy lifting involved in the deployment and operation of cache environments running </a:t>
            </a:r>
            <a:r>
              <a:rPr lang="en-US" dirty="0" err="1" smtClean="0"/>
              <a:t>Memcached</a:t>
            </a:r>
            <a:r>
              <a:rPr lang="en-US" dirty="0" smtClean="0"/>
              <a:t> or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Research has shown that users will get frustrated and leave a website or app when it is slow to respond</a:t>
            </a:r>
          </a:p>
          <a:p>
            <a:r>
              <a:rPr lang="en-US" dirty="0" smtClean="0"/>
              <a:t>Round-trips back and forth to a database and its underlying storage can add significant delays and are often the top contributor to application latency.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storing or moving frequently accessed data in-memory, application developers can significantly improve the performance and responsiveness of read-heavy applications</a:t>
            </a:r>
          </a:p>
          <a:p>
            <a:r>
              <a:rPr lang="en-US" dirty="0" smtClean="0"/>
              <a:t>For example, the application session state for a large website can be stored in an in-memory caching engine, instead of storing the session data in the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many years, developers have been building applications that use cache engines like </a:t>
            </a:r>
            <a:r>
              <a:rPr lang="en-US" dirty="0" err="1" smtClean="0"/>
              <a:t>Memcached</a:t>
            </a:r>
            <a:r>
              <a:rPr lang="en-US" dirty="0" smtClean="0"/>
              <a:t> or </a:t>
            </a:r>
            <a:r>
              <a:rPr lang="en-US" dirty="0" err="1" smtClean="0"/>
              <a:t>Redis</a:t>
            </a:r>
            <a:r>
              <a:rPr lang="en-US" dirty="0" smtClean="0"/>
              <a:t> to store data in-memory to get blazing fast application performance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is a simple-to-use in-memory key/value store that can be used to store arbitrary types of data. </a:t>
            </a:r>
          </a:p>
          <a:p>
            <a:r>
              <a:rPr lang="en-US" dirty="0" smtClean="0"/>
              <a:t>It is one of the most popular cache engines.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is a flexible in-memory data structure store that can be used as a cache, database, or even as a message broker. 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allows developers to easily deploy and manage cache environments running either </a:t>
            </a:r>
            <a:r>
              <a:rPr lang="en-US" dirty="0" err="1" smtClean="0"/>
              <a:t>Memcached</a:t>
            </a:r>
            <a:r>
              <a:rPr lang="en-US" dirty="0" smtClean="0"/>
              <a:t> or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is a web service that simplifies the setup and management of distributed in-memory caching environments.</a:t>
            </a:r>
          </a:p>
          <a:p>
            <a:r>
              <a:rPr lang="en-US" dirty="0" smtClean="0"/>
              <a:t>With Amazon </a:t>
            </a:r>
            <a:r>
              <a:rPr lang="en-US" dirty="0" err="1" smtClean="0"/>
              <a:t>ElastiCache</a:t>
            </a:r>
            <a:r>
              <a:rPr lang="en-US" dirty="0" smtClean="0"/>
              <a:t>, you can choose from a </a:t>
            </a:r>
            <a:r>
              <a:rPr lang="en-US" dirty="0" err="1" smtClean="0"/>
              <a:t>Memcached</a:t>
            </a:r>
            <a:r>
              <a:rPr lang="en-US" dirty="0" smtClean="0"/>
              <a:t> or </a:t>
            </a:r>
            <a:r>
              <a:rPr lang="en-US" dirty="0" err="1" smtClean="0"/>
              <a:t>Redis</a:t>
            </a:r>
            <a:r>
              <a:rPr lang="en-US" dirty="0" smtClean="0"/>
              <a:t> protocol-compliant cache engine and quickly launch a cluster within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Amazon </a:t>
            </a:r>
            <a:r>
              <a:rPr lang="en-US" dirty="0" err="1" smtClean="0"/>
              <a:t>ElastiCache</a:t>
            </a:r>
            <a:r>
              <a:rPr lang="en-US" dirty="0" smtClean="0"/>
              <a:t>, you can implement any number of caching patterns. </a:t>
            </a:r>
          </a:p>
          <a:p>
            <a:r>
              <a:rPr lang="en-US" dirty="0" smtClean="0"/>
              <a:t>The most common pattern is the cache-aside pattern</a:t>
            </a:r>
          </a:p>
          <a:p>
            <a:r>
              <a:rPr lang="en-US" dirty="0" smtClean="0"/>
              <a:t>In this scenario, the app server checks the cache first to see if it contains the data it needs. </a:t>
            </a:r>
          </a:p>
          <a:p>
            <a:r>
              <a:rPr lang="en-US" dirty="0" smtClean="0"/>
              <a:t>If the data does not exist in the cache node, it will query the database and serialize and write the query results to the cache. </a:t>
            </a:r>
          </a:p>
          <a:p>
            <a:r>
              <a:rPr lang="en-US" dirty="0" smtClean="0"/>
              <a:t>The next user request will then be able to read the data directly from the cache instead of querying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88170" cy="43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ElasticCache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allows you to offload the heavy lifting of installation, patch management, and monitoring to AWS so you can focus on your application instead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can automatically detect and recover from the failure of a cache node. 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Redis</a:t>
            </a:r>
            <a:r>
              <a:rPr lang="en-US" dirty="0" smtClean="0"/>
              <a:t> engine, Amazon </a:t>
            </a:r>
            <a:r>
              <a:rPr lang="en-US" dirty="0" err="1" smtClean="0"/>
              <a:t>ElastiCache</a:t>
            </a:r>
            <a:r>
              <a:rPr lang="en-US" dirty="0" smtClean="0"/>
              <a:t> makes it easy to set up read replicas and fail over from the primary to a replica in the event of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</a:t>
            </a:r>
            <a:r>
              <a:rPr lang="en-US" dirty="0" err="1" smtClean="0"/>
              <a:t>Memcached</a:t>
            </a:r>
            <a:r>
              <a:rPr lang="en-US" dirty="0" smtClean="0"/>
              <a:t> provides a very simple interface that allows you to write and read objects into in-memory key/value data stores.</a:t>
            </a:r>
          </a:p>
          <a:p>
            <a:r>
              <a:rPr lang="en-US" dirty="0" smtClean="0"/>
              <a:t>With Amazon </a:t>
            </a:r>
            <a:r>
              <a:rPr lang="en-US" dirty="0" err="1" smtClean="0"/>
              <a:t>ElastiCache</a:t>
            </a:r>
            <a:r>
              <a:rPr lang="en-US" dirty="0" smtClean="0"/>
              <a:t>, you can elastically grow and shrink a cluster of </a:t>
            </a:r>
            <a:r>
              <a:rPr lang="en-US" dirty="0" err="1" smtClean="0"/>
              <a:t>Memcached</a:t>
            </a:r>
            <a:r>
              <a:rPr lang="en-US" dirty="0" smtClean="0"/>
              <a:t> nodes to meet your demands. </a:t>
            </a:r>
          </a:p>
          <a:p>
            <a:r>
              <a:rPr lang="en-US" dirty="0" smtClean="0"/>
              <a:t>You can partition your cluster into shards and support parallelized operations for very high performance throughput. 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deals with objects as blobs that can be retrieved using a unique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940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Amazon ElastiCache</vt:lpstr>
      <vt:lpstr>Introduction</vt:lpstr>
      <vt:lpstr>PowerPoint Presentation</vt:lpstr>
      <vt:lpstr>Memcache and Redis</vt:lpstr>
      <vt:lpstr>Amazon ElastiCache</vt:lpstr>
      <vt:lpstr>Caching patterns</vt:lpstr>
      <vt:lpstr>PowerPoint Presentation</vt:lpstr>
      <vt:lpstr>Why ElasticCache</vt:lpstr>
      <vt:lpstr>Cache Engines</vt:lpstr>
      <vt:lpstr>PowerPoint Presentation</vt:lpstr>
      <vt:lpstr>Nodes and Clusters</vt:lpstr>
      <vt:lpstr>Memcached Auto Discovery</vt:lpstr>
      <vt:lpstr>Scaling</vt:lpstr>
      <vt:lpstr>PowerPoint Presentation</vt:lpstr>
      <vt:lpstr>Backup and Recovery</vt:lpstr>
      <vt:lpstr>Access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ElastiCache</dc:title>
  <dc:creator>Noman Islam</dc:creator>
  <cp:lastModifiedBy>Noman Islam</cp:lastModifiedBy>
  <cp:revision>11</cp:revision>
  <dcterms:created xsi:type="dcterms:W3CDTF">2019-08-02T06:46:09Z</dcterms:created>
  <dcterms:modified xsi:type="dcterms:W3CDTF">2019-08-02T07:00:18Z</dcterms:modified>
</cp:coreProperties>
</file>