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68" r:id="rId4"/>
  </p:sldMasterIdLst>
  <p:notesMasterIdLst>
    <p:notesMasterId r:id="rId19"/>
  </p:notesMasterIdLst>
  <p:handoutMasterIdLst>
    <p:handoutMasterId r:id="rId20"/>
  </p:handoutMasterIdLst>
  <p:sldIdLst>
    <p:sldId id="257" r:id="rId5"/>
    <p:sldId id="271" r:id="rId6"/>
    <p:sldId id="300" r:id="rId7"/>
    <p:sldId id="305" r:id="rId8"/>
    <p:sldId id="299" r:id="rId9"/>
    <p:sldId id="307" r:id="rId10"/>
    <p:sldId id="303" r:id="rId11"/>
    <p:sldId id="302" r:id="rId12"/>
    <p:sldId id="296" r:id="rId13"/>
    <p:sldId id="304" r:id="rId14"/>
    <p:sldId id="295" r:id="rId15"/>
    <p:sldId id="301" r:id="rId16"/>
    <p:sldId id="306" r:id="rId17"/>
    <p:sldId id="277" r:id="rId18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F8E0C4-76EE-574E-AD6E-5701A6C466A5}">
          <p14:sldIdLst>
            <p14:sldId id="257"/>
            <p14:sldId id="271"/>
            <p14:sldId id="300"/>
            <p14:sldId id="305"/>
            <p14:sldId id="299"/>
            <p14:sldId id="307"/>
            <p14:sldId id="303"/>
            <p14:sldId id="302"/>
            <p14:sldId id="296"/>
            <p14:sldId id="304"/>
            <p14:sldId id="295"/>
            <p14:sldId id="301"/>
            <p14:sldId id="30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0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F2041A-170C-544D-A826-88DC0A204088}" v="11" dt="2023-05-24T15:59:36.5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8"/>
    <p:restoredTop sz="77985"/>
  </p:normalViewPr>
  <p:slideViewPr>
    <p:cSldViewPr snapToGrid="0">
      <p:cViewPr varScale="1">
        <p:scale>
          <a:sx n="105" d="100"/>
          <a:sy n="105" d="100"/>
        </p:scale>
        <p:origin x="61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a Saari (TAU)" userId="57571470-63c8-4861-bbe4-26d28926873d" providerId="ADAL" clId="{A1F2041A-170C-544D-A826-88DC0A204088}"/>
    <pc:docChg chg="undo custSel addSld delSld modSld sldOrd modSection">
      <pc:chgData name="Mika Saari (TAU)" userId="57571470-63c8-4861-bbe4-26d28926873d" providerId="ADAL" clId="{A1F2041A-170C-544D-A826-88DC0A204088}" dt="2023-05-25T05:32:36.360" v="1715" actId="20577"/>
      <pc:docMkLst>
        <pc:docMk/>
      </pc:docMkLst>
      <pc:sldChg chg="modSp mod modNotesTx">
        <pc:chgData name="Mika Saari (TAU)" userId="57571470-63c8-4861-bbe4-26d28926873d" providerId="ADAL" clId="{A1F2041A-170C-544D-A826-88DC0A204088}" dt="2023-05-25T05:32:36.360" v="1715" actId="20577"/>
        <pc:sldMkLst>
          <pc:docMk/>
          <pc:sldMk cId="4611173" sldId="257"/>
        </pc:sldMkLst>
        <pc:spChg chg="mod">
          <ac:chgData name="Mika Saari (TAU)" userId="57571470-63c8-4861-bbe4-26d28926873d" providerId="ADAL" clId="{A1F2041A-170C-544D-A826-88DC0A204088}" dt="2023-05-21T08:29:40.802" v="8" actId="27636"/>
          <ac:spMkLst>
            <pc:docMk/>
            <pc:sldMk cId="4611173" sldId="257"/>
            <ac:spMk id="6146" creationId="{00000000-0000-0000-0000-000000000000}"/>
          </ac:spMkLst>
        </pc:spChg>
        <pc:spChg chg="mod">
          <ac:chgData name="Mika Saari (TAU)" userId="57571470-63c8-4861-bbe4-26d28926873d" providerId="ADAL" clId="{A1F2041A-170C-544D-A826-88DC0A204088}" dt="2023-05-21T08:32:01.977" v="28" actId="20577"/>
          <ac:spMkLst>
            <pc:docMk/>
            <pc:sldMk cId="4611173" sldId="257"/>
            <ac:spMk id="6147" creationId="{00000000-0000-0000-0000-000000000000}"/>
          </ac:spMkLst>
        </pc:spChg>
      </pc:sldChg>
      <pc:sldChg chg="modSp del mod">
        <pc:chgData name="Mika Saari (TAU)" userId="57571470-63c8-4861-bbe4-26d28926873d" providerId="ADAL" clId="{A1F2041A-170C-544D-A826-88DC0A204088}" dt="2023-05-21T17:15:42.664" v="374" actId="2696"/>
        <pc:sldMkLst>
          <pc:docMk/>
          <pc:sldMk cId="1655006575" sldId="262"/>
        </pc:sldMkLst>
        <pc:spChg chg="mod">
          <ac:chgData name="Mika Saari (TAU)" userId="57571470-63c8-4861-bbe4-26d28926873d" providerId="ADAL" clId="{A1F2041A-170C-544D-A826-88DC0A204088}" dt="2023-05-21T08:56:22.605" v="72" actId="20577"/>
          <ac:spMkLst>
            <pc:docMk/>
            <pc:sldMk cId="1655006575" sldId="262"/>
            <ac:spMk id="2" creationId="{00000000-0000-0000-0000-000000000000}"/>
          </ac:spMkLst>
        </pc:spChg>
        <pc:spChg chg="mod">
          <ac:chgData name="Mika Saari (TAU)" userId="57571470-63c8-4861-bbe4-26d28926873d" providerId="ADAL" clId="{A1F2041A-170C-544D-A826-88DC0A204088}" dt="2023-05-21T17:15:08.696" v="371" actId="20577"/>
          <ac:spMkLst>
            <pc:docMk/>
            <pc:sldMk cId="1655006575" sldId="262"/>
            <ac:spMk id="3" creationId="{00000000-0000-0000-0000-000000000000}"/>
          </ac:spMkLst>
        </pc:spChg>
      </pc:sldChg>
      <pc:sldChg chg="del mod modShow">
        <pc:chgData name="Mika Saari (TAU)" userId="57571470-63c8-4861-bbe4-26d28926873d" providerId="ADAL" clId="{A1F2041A-170C-544D-A826-88DC0A204088}" dt="2023-05-25T04:57:34.816" v="1512" actId="2696"/>
        <pc:sldMkLst>
          <pc:docMk/>
          <pc:sldMk cId="3049235382" sldId="263"/>
        </pc:sldMkLst>
      </pc:sldChg>
      <pc:sldChg chg="modSp mod">
        <pc:chgData name="Mika Saari (TAU)" userId="57571470-63c8-4861-bbe4-26d28926873d" providerId="ADAL" clId="{A1F2041A-170C-544D-A826-88DC0A204088}" dt="2023-05-24T16:02:38.736" v="1361" actId="20577"/>
        <pc:sldMkLst>
          <pc:docMk/>
          <pc:sldMk cId="3833680251" sldId="271"/>
        </pc:sldMkLst>
        <pc:spChg chg="mod">
          <ac:chgData name="Mika Saari (TAU)" userId="57571470-63c8-4861-bbe4-26d28926873d" providerId="ADAL" clId="{A1F2041A-170C-544D-A826-88DC0A204088}" dt="2023-05-24T16:02:38.736" v="1361" actId="20577"/>
          <ac:spMkLst>
            <pc:docMk/>
            <pc:sldMk cId="3833680251" sldId="271"/>
            <ac:spMk id="2" creationId="{419E4D55-FD6D-AE46-AD3F-9A0888B30E7E}"/>
          </ac:spMkLst>
        </pc:spChg>
        <pc:spChg chg="mod">
          <ac:chgData name="Mika Saari (TAU)" userId="57571470-63c8-4861-bbe4-26d28926873d" providerId="ADAL" clId="{A1F2041A-170C-544D-A826-88DC0A204088}" dt="2023-05-24T15:31:46.792" v="1279" actId="20577"/>
          <ac:spMkLst>
            <pc:docMk/>
            <pc:sldMk cId="3833680251" sldId="271"/>
            <ac:spMk id="3" creationId="{AEF21A9F-A203-6E4B-9841-6180CB14F2C4}"/>
          </ac:spMkLst>
        </pc:spChg>
      </pc:sldChg>
      <pc:sldChg chg="modSp mod">
        <pc:chgData name="Mika Saari (TAU)" userId="57571470-63c8-4861-bbe4-26d28926873d" providerId="ADAL" clId="{A1F2041A-170C-544D-A826-88DC0A204088}" dt="2023-05-24T16:14:08.860" v="1510" actId="20577"/>
        <pc:sldMkLst>
          <pc:docMk/>
          <pc:sldMk cId="2354257490" sldId="295"/>
        </pc:sldMkLst>
        <pc:spChg chg="mod">
          <ac:chgData name="Mika Saari (TAU)" userId="57571470-63c8-4861-bbe4-26d28926873d" providerId="ADAL" clId="{A1F2041A-170C-544D-A826-88DC0A204088}" dt="2023-05-24T16:14:08.860" v="1510" actId="20577"/>
          <ac:spMkLst>
            <pc:docMk/>
            <pc:sldMk cId="2354257490" sldId="295"/>
            <ac:spMk id="2" creationId="{2846F87C-39C9-C24B-AF5D-9811D77C0AAB}"/>
          </ac:spMkLst>
        </pc:spChg>
      </pc:sldChg>
      <pc:sldChg chg="modSp add mod modNotesTx">
        <pc:chgData name="Mika Saari (TAU)" userId="57571470-63c8-4861-bbe4-26d28926873d" providerId="ADAL" clId="{A1F2041A-170C-544D-A826-88DC0A204088}" dt="2023-05-25T05:25:05.787" v="1714" actId="20577"/>
        <pc:sldMkLst>
          <pc:docMk/>
          <pc:sldMk cId="1585113284" sldId="296"/>
        </pc:sldMkLst>
        <pc:spChg chg="mod">
          <ac:chgData name="Mika Saari (TAU)" userId="57571470-63c8-4861-bbe4-26d28926873d" providerId="ADAL" clId="{A1F2041A-170C-544D-A826-88DC0A204088}" dt="2023-05-24T09:01:37.106" v="837" actId="20577"/>
          <ac:spMkLst>
            <pc:docMk/>
            <pc:sldMk cId="1585113284" sldId="296"/>
            <ac:spMk id="2" creationId="{419E4D55-FD6D-AE46-AD3F-9A0888B30E7E}"/>
          </ac:spMkLst>
        </pc:spChg>
        <pc:spChg chg="mod">
          <ac:chgData name="Mika Saari (TAU)" userId="57571470-63c8-4861-bbe4-26d28926873d" providerId="ADAL" clId="{A1F2041A-170C-544D-A826-88DC0A204088}" dt="2023-05-25T05:25:05.787" v="1714" actId="20577"/>
          <ac:spMkLst>
            <pc:docMk/>
            <pc:sldMk cId="1585113284" sldId="296"/>
            <ac:spMk id="3" creationId="{AEF21A9F-A203-6E4B-9841-6180CB14F2C4}"/>
          </ac:spMkLst>
        </pc:spChg>
      </pc:sldChg>
      <pc:sldChg chg="modSp add mod modNotesTx">
        <pc:chgData name="Mika Saari (TAU)" userId="57571470-63c8-4861-bbe4-26d28926873d" providerId="ADAL" clId="{A1F2041A-170C-544D-A826-88DC0A204088}" dt="2023-05-25T05:16:23.094" v="1642" actId="20577"/>
        <pc:sldMkLst>
          <pc:docMk/>
          <pc:sldMk cId="561267634" sldId="297"/>
        </pc:sldMkLst>
        <pc:spChg chg="mod">
          <ac:chgData name="Mika Saari (TAU)" userId="57571470-63c8-4861-bbe4-26d28926873d" providerId="ADAL" clId="{A1F2041A-170C-544D-A826-88DC0A204088}" dt="2023-05-21T20:00:29.106" v="463" actId="20577"/>
          <ac:spMkLst>
            <pc:docMk/>
            <pc:sldMk cId="561267634" sldId="297"/>
            <ac:spMk id="2" creationId="{419E4D55-FD6D-AE46-AD3F-9A0888B30E7E}"/>
          </ac:spMkLst>
        </pc:spChg>
        <pc:spChg chg="mod">
          <ac:chgData name="Mika Saari (TAU)" userId="57571470-63c8-4861-bbe4-26d28926873d" providerId="ADAL" clId="{A1F2041A-170C-544D-A826-88DC0A204088}" dt="2023-05-25T05:16:23.094" v="1642" actId="20577"/>
          <ac:spMkLst>
            <pc:docMk/>
            <pc:sldMk cId="561267634" sldId="297"/>
            <ac:spMk id="3" creationId="{AEF21A9F-A203-6E4B-9841-6180CB14F2C4}"/>
          </ac:spMkLst>
        </pc:spChg>
      </pc:sldChg>
      <pc:sldChg chg="addSp delSp modSp new del mod modClrScheme modShow chgLayout modNotesTx">
        <pc:chgData name="Mika Saari (TAU)" userId="57571470-63c8-4861-bbe4-26d28926873d" providerId="ADAL" clId="{A1F2041A-170C-544D-A826-88DC0A204088}" dt="2023-05-25T04:57:42.825" v="1513" actId="2696"/>
        <pc:sldMkLst>
          <pc:docMk/>
          <pc:sldMk cId="1075490640" sldId="298"/>
        </pc:sldMkLst>
        <pc:spChg chg="del">
          <ac:chgData name="Mika Saari (TAU)" userId="57571470-63c8-4861-bbe4-26d28926873d" providerId="ADAL" clId="{A1F2041A-170C-544D-A826-88DC0A204088}" dt="2023-05-21T20:09:03.201" v="522" actId="26606"/>
          <ac:spMkLst>
            <pc:docMk/>
            <pc:sldMk cId="1075490640" sldId="298"/>
            <ac:spMk id="2" creationId="{67F8374B-B99A-D59B-1E93-A36D01BCB79A}"/>
          </ac:spMkLst>
        </pc:spChg>
        <pc:spChg chg="del mod">
          <ac:chgData name="Mika Saari (TAU)" userId="57571470-63c8-4861-bbe4-26d28926873d" providerId="ADAL" clId="{A1F2041A-170C-544D-A826-88DC0A204088}" dt="2023-05-21T20:08:57.191" v="521"/>
          <ac:spMkLst>
            <pc:docMk/>
            <pc:sldMk cId="1075490640" sldId="298"/>
            <ac:spMk id="3" creationId="{86EE331A-5534-4065-BA49-9F599030B855}"/>
          </ac:spMkLst>
        </pc:spChg>
        <pc:spChg chg="mod">
          <ac:chgData name="Mika Saari (TAU)" userId="57571470-63c8-4861-bbe4-26d28926873d" providerId="ADAL" clId="{A1F2041A-170C-544D-A826-88DC0A204088}" dt="2023-05-21T20:10:17.806" v="570" actId="26606"/>
          <ac:spMkLst>
            <pc:docMk/>
            <pc:sldMk cId="1075490640" sldId="298"/>
            <ac:spMk id="4" creationId="{CF87C344-15C8-1E77-F152-8853D1BD0527}"/>
          </ac:spMkLst>
        </pc:spChg>
        <pc:spChg chg="add mod">
          <ac:chgData name="Mika Saari (TAU)" userId="57571470-63c8-4861-bbe4-26d28926873d" providerId="ADAL" clId="{A1F2041A-170C-544D-A826-88DC0A204088}" dt="2023-05-21T20:10:17.806" v="570" actId="26606"/>
          <ac:spMkLst>
            <pc:docMk/>
            <pc:sldMk cId="1075490640" sldId="298"/>
            <ac:spMk id="11" creationId="{8A21719D-502B-0E83-E3D4-967D1601283E}"/>
          </ac:spMkLst>
        </pc:spChg>
        <pc:spChg chg="add mod">
          <ac:chgData name="Mika Saari (TAU)" userId="57571470-63c8-4861-bbe4-26d28926873d" providerId="ADAL" clId="{A1F2041A-170C-544D-A826-88DC0A204088}" dt="2023-05-21T20:20:52.141" v="615" actId="20577"/>
          <ac:spMkLst>
            <pc:docMk/>
            <pc:sldMk cId="1075490640" sldId="298"/>
            <ac:spMk id="16" creationId="{E08829DC-338D-0B07-919C-86A6A9BFAF2D}"/>
          </ac:spMkLst>
        </pc:spChg>
        <pc:picChg chg="add mod">
          <ac:chgData name="Mika Saari (TAU)" userId="57571470-63c8-4861-bbe4-26d28926873d" providerId="ADAL" clId="{A1F2041A-170C-544D-A826-88DC0A204088}" dt="2023-05-21T20:10:17.806" v="570" actId="26606"/>
          <ac:picMkLst>
            <pc:docMk/>
            <pc:sldMk cId="1075490640" sldId="298"/>
            <ac:picMk id="6" creationId="{8482DE6B-4875-6D2B-2038-29AE59ED0AD0}"/>
          </ac:picMkLst>
        </pc:picChg>
      </pc:sldChg>
      <pc:sldChg chg="addSp modSp new mod modClrScheme chgLayout">
        <pc:chgData name="Mika Saari (TAU)" userId="57571470-63c8-4861-bbe4-26d28926873d" providerId="ADAL" clId="{A1F2041A-170C-544D-A826-88DC0A204088}" dt="2023-05-25T05:09:08.293" v="1592" actId="1036"/>
        <pc:sldMkLst>
          <pc:docMk/>
          <pc:sldMk cId="3810191581" sldId="299"/>
        </pc:sldMkLst>
        <pc:spChg chg="mod">
          <ac:chgData name="Mika Saari (TAU)" userId="57571470-63c8-4861-bbe4-26d28926873d" providerId="ADAL" clId="{A1F2041A-170C-544D-A826-88DC0A204088}" dt="2023-05-21T20:26:22.529" v="678" actId="26606"/>
          <ac:spMkLst>
            <pc:docMk/>
            <pc:sldMk cId="3810191581" sldId="299"/>
            <ac:spMk id="2" creationId="{ADD5B9ED-169F-B7DB-5E18-74D2D57D4F96}"/>
          </ac:spMkLst>
        </pc:spChg>
        <pc:spChg chg="mod">
          <ac:chgData name="Mika Saari (TAU)" userId="57571470-63c8-4861-bbe4-26d28926873d" providerId="ADAL" clId="{A1F2041A-170C-544D-A826-88DC0A204088}" dt="2023-05-21T20:27:51.620" v="712" actId="20577"/>
          <ac:spMkLst>
            <pc:docMk/>
            <pc:sldMk cId="3810191581" sldId="299"/>
            <ac:spMk id="3" creationId="{58772EE6-BAD7-6466-6422-3E715BC7EE5B}"/>
          </ac:spMkLst>
        </pc:spChg>
        <pc:spChg chg="mod ord">
          <ac:chgData name="Mika Saari (TAU)" userId="57571470-63c8-4861-bbe4-26d28926873d" providerId="ADAL" clId="{A1F2041A-170C-544D-A826-88DC0A204088}" dt="2023-05-21T20:26:22.529" v="678" actId="26606"/>
          <ac:spMkLst>
            <pc:docMk/>
            <pc:sldMk cId="3810191581" sldId="299"/>
            <ac:spMk id="4" creationId="{47BA6D51-C15C-6087-9F8B-B1BFA8D8B6F6}"/>
          </ac:spMkLst>
        </pc:spChg>
        <pc:spChg chg="add mod">
          <ac:chgData name="Mika Saari (TAU)" userId="57571470-63c8-4861-bbe4-26d28926873d" providerId="ADAL" clId="{A1F2041A-170C-544D-A826-88DC0A204088}" dt="2023-05-21T20:27:39.766" v="707" actId="1038"/>
          <ac:spMkLst>
            <pc:docMk/>
            <pc:sldMk cId="3810191581" sldId="299"/>
            <ac:spMk id="6" creationId="{6BA347A4-288E-5AA1-8A45-D7A888FB7403}"/>
          </ac:spMkLst>
        </pc:spChg>
        <pc:picChg chg="add mod">
          <ac:chgData name="Mika Saari (TAU)" userId="57571470-63c8-4861-bbe4-26d28926873d" providerId="ADAL" clId="{A1F2041A-170C-544D-A826-88DC0A204088}" dt="2023-05-25T05:09:08.293" v="1592" actId="1036"/>
          <ac:picMkLst>
            <pc:docMk/>
            <pc:sldMk cId="3810191581" sldId="299"/>
            <ac:picMk id="5" creationId="{27AFC17A-06B7-7AB4-C36D-774B16E29455}"/>
          </ac:picMkLst>
        </pc:picChg>
      </pc:sldChg>
      <pc:sldChg chg="addSp delSp modSp new mod modClrScheme chgLayout modNotesTx">
        <pc:chgData name="Mika Saari (TAU)" userId="57571470-63c8-4861-bbe4-26d28926873d" providerId="ADAL" clId="{A1F2041A-170C-544D-A826-88DC0A204088}" dt="2023-05-25T05:10:18.692" v="1611" actId="20577"/>
        <pc:sldMkLst>
          <pc:docMk/>
          <pc:sldMk cId="2610519699" sldId="300"/>
        </pc:sldMkLst>
        <pc:spChg chg="mod">
          <ac:chgData name="Mika Saari (TAU)" userId="57571470-63c8-4861-bbe4-26d28926873d" providerId="ADAL" clId="{A1F2041A-170C-544D-A826-88DC0A204088}" dt="2023-05-21T20:29:02.495" v="721" actId="26606"/>
          <ac:spMkLst>
            <pc:docMk/>
            <pc:sldMk cId="2610519699" sldId="300"/>
            <ac:spMk id="2" creationId="{326983AE-1AA7-61C2-7999-8CA8071075A5}"/>
          </ac:spMkLst>
        </pc:spChg>
        <pc:spChg chg="del">
          <ac:chgData name="Mika Saari (TAU)" userId="57571470-63c8-4861-bbe4-26d28926873d" providerId="ADAL" clId="{A1F2041A-170C-544D-A826-88DC0A204088}" dt="2023-05-21T20:28:51.906" v="720"/>
          <ac:spMkLst>
            <pc:docMk/>
            <pc:sldMk cId="2610519699" sldId="300"/>
            <ac:spMk id="3" creationId="{D60648F1-65D9-D28D-1792-6DE3D789B9FC}"/>
          </ac:spMkLst>
        </pc:spChg>
        <pc:spChg chg="mod">
          <ac:chgData name="Mika Saari (TAU)" userId="57571470-63c8-4861-bbe4-26d28926873d" providerId="ADAL" clId="{A1F2041A-170C-544D-A826-88DC0A204088}" dt="2023-05-21T20:29:02.495" v="721" actId="26606"/>
          <ac:spMkLst>
            <pc:docMk/>
            <pc:sldMk cId="2610519699" sldId="300"/>
            <ac:spMk id="4" creationId="{BF60BAA1-1EDA-1A0A-E9FD-BFBDF3B5F8D8}"/>
          </ac:spMkLst>
        </pc:spChg>
        <pc:spChg chg="add mod">
          <ac:chgData name="Mika Saari (TAU)" userId="57571470-63c8-4861-bbe4-26d28926873d" providerId="ADAL" clId="{A1F2041A-170C-544D-A826-88DC0A204088}" dt="2023-05-25T05:10:18.692" v="1611" actId="20577"/>
          <ac:spMkLst>
            <pc:docMk/>
            <pc:sldMk cId="2610519699" sldId="300"/>
            <ac:spMk id="11" creationId="{C0CA6FDF-1A4C-E981-7F47-24C8AFE242DA}"/>
          </ac:spMkLst>
        </pc:spChg>
        <pc:picChg chg="add mod">
          <ac:chgData name="Mika Saari (TAU)" userId="57571470-63c8-4861-bbe4-26d28926873d" providerId="ADAL" clId="{A1F2041A-170C-544D-A826-88DC0A204088}" dt="2023-05-21T20:29:02.495" v="721" actId="26606"/>
          <ac:picMkLst>
            <pc:docMk/>
            <pc:sldMk cId="2610519699" sldId="300"/>
            <ac:picMk id="6" creationId="{F4111E81-359A-AF9B-4295-A678DF337A5C}"/>
          </ac:picMkLst>
        </pc:picChg>
      </pc:sldChg>
      <pc:sldChg chg="addSp delSp modSp new mod ord modClrScheme chgLayout modNotesTx">
        <pc:chgData name="Mika Saari (TAU)" userId="57571470-63c8-4861-bbe4-26d28926873d" providerId="ADAL" clId="{A1F2041A-170C-544D-A826-88DC0A204088}" dt="2023-05-25T05:20:27.667" v="1677" actId="20577"/>
        <pc:sldMkLst>
          <pc:docMk/>
          <pc:sldMk cId="630798615" sldId="301"/>
        </pc:sldMkLst>
        <pc:spChg chg="del">
          <ac:chgData name="Mika Saari (TAU)" userId="57571470-63c8-4861-bbe4-26d28926873d" providerId="ADAL" clId="{A1F2041A-170C-544D-A826-88DC0A204088}" dt="2023-05-21T20:31:35.312" v="728" actId="26606"/>
          <ac:spMkLst>
            <pc:docMk/>
            <pc:sldMk cId="630798615" sldId="301"/>
            <ac:spMk id="2" creationId="{E06AA22A-94FA-ADEF-4759-AD5D90EA08D1}"/>
          </ac:spMkLst>
        </pc:spChg>
        <pc:spChg chg="del">
          <ac:chgData name="Mika Saari (TAU)" userId="57571470-63c8-4861-bbe4-26d28926873d" providerId="ADAL" clId="{A1F2041A-170C-544D-A826-88DC0A204088}" dt="2023-05-21T20:31:31.434" v="727"/>
          <ac:spMkLst>
            <pc:docMk/>
            <pc:sldMk cId="630798615" sldId="301"/>
            <ac:spMk id="3" creationId="{352D43C3-F172-E0F7-4793-58FCA664CAED}"/>
          </ac:spMkLst>
        </pc:spChg>
        <pc:spChg chg="add del mod">
          <ac:chgData name="Mika Saari (TAU)" userId="57571470-63c8-4861-bbe4-26d28926873d" providerId="ADAL" clId="{A1F2041A-170C-544D-A826-88DC0A204088}" dt="2023-05-24T15:58:58.975" v="1349" actId="478"/>
          <ac:spMkLst>
            <pc:docMk/>
            <pc:sldMk cId="630798615" sldId="301"/>
            <ac:spMk id="3" creationId="{D8F9BF51-08EA-2EF8-DD46-6C977781C4A0}"/>
          </ac:spMkLst>
        </pc:spChg>
        <pc:spChg chg="del">
          <ac:chgData name="Mika Saari (TAU)" userId="57571470-63c8-4861-bbe4-26d28926873d" providerId="ADAL" clId="{A1F2041A-170C-544D-A826-88DC0A204088}" dt="2023-05-21T20:31:35.312" v="728" actId="26606"/>
          <ac:spMkLst>
            <pc:docMk/>
            <pc:sldMk cId="630798615" sldId="301"/>
            <ac:spMk id="4" creationId="{64EC3254-CBDE-6A26-B4E2-A3870425BFEF}"/>
          </ac:spMkLst>
        </pc:spChg>
        <pc:spChg chg="mod">
          <ac:chgData name="Mika Saari (TAU)" userId="57571470-63c8-4861-bbe4-26d28926873d" providerId="ADAL" clId="{A1F2041A-170C-544D-A826-88DC0A204088}" dt="2023-05-21T20:31:35.312" v="728" actId="26606"/>
          <ac:spMkLst>
            <pc:docMk/>
            <pc:sldMk cId="630798615" sldId="301"/>
            <ac:spMk id="5" creationId="{DF81642A-950C-E82B-CAC1-7B83D4DC6656}"/>
          </ac:spMkLst>
        </pc:spChg>
        <pc:spChg chg="add mod">
          <ac:chgData name="Mika Saari (TAU)" userId="57571470-63c8-4861-bbe4-26d28926873d" providerId="ADAL" clId="{A1F2041A-170C-544D-A826-88DC0A204088}" dt="2023-05-21T20:32:08.701" v="730" actId="20577"/>
          <ac:spMkLst>
            <pc:docMk/>
            <pc:sldMk cId="630798615" sldId="301"/>
            <ac:spMk id="12" creationId="{6375CA61-0A50-4D04-10BC-D4C1E483CEC7}"/>
          </ac:spMkLst>
        </pc:spChg>
        <pc:spChg chg="add mod">
          <ac:chgData name="Mika Saari (TAU)" userId="57571470-63c8-4861-bbe4-26d28926873d" providerId="ADAL" clId="{A1F2041A-170C-544D-A826-88DC0A204088}" dt="2023-05-25T05:20:27.667" v="1677" actId="20577"/>
          <ac:spMkLst>
            <pc:docMk/>
            <pc:sldMk cId="630798615" sldId="301"/>
            <ac:spMk id="14" creationId="{69A81962-7AA4-CC20-801A-D7C2EA367044}"/>
          </ac:spMkLst>
        </pc:spChg>
        <pc:picChg chg="add del mod">
          <ac:chgData name="Mika Saari (TAU)" userId="57571470-63c8-4861-bbe4-26d28926873d" providerId="ADAL" clId="{A1F2041A-170C-544D-A826-88DC0A204088}" dt="2023-05-24T15:57:39.465" v="1341" actId="931"/>
          <ac:picMkLst>
            <pc:docMk/>
            <pc:sldMk cId="630798615" sldId="301"/>
            <ac:picMk id="6" creationId="{E9EE2236-48CE-069D-1BC8-4BA750D093DD}"/>
          </ac:picMkLst>
        </pc:picChg>
        <pc:picChg chg="add del mod">
          <ac:chgData name="Mika Saari (TAU)" userId="57571470-63c8-4861-bbe4-26d28926873d" providerId="ADAL" clId="{A1F2041A-170C-544D-A826-88DC0A204088}" dt="2023-05-24T15:56:47.256" v="1332" actId="478"/>
          <ac:picMkLst>
            <pc:docMk/>
            <pc:sldMk cId="630798615" sldId="301"/>
            <ac:picMk id="7" creationId="{EC369BEE-299D-0ADB-75AD-82123A2EBDB8}"/>
          </ac:picMkLst>
        </pc:picChg>
        <pc:picChg chg="add del mod">
          <ac:chgData name="Mika Saari (TAU)" userId="57571470-63c8-4861-bbe4-26d28926873d" providerId="ADAL" clId="{A1F2041A-170C-544D-A826-88DC0A204088}" dt="2023-05-24T15:58:51.088" v="1348" actId="931"/>
          <ac:picMkLst>
            <pc:docMk/>
            <pc:sldMk cId="630798615" sldId="301"/>
            <ac:picMk id="9" creationId="{ACB4A09C-CD90-EE4E-28FF-D2DCA961A906}"/>
          </ac:picMkLst>
        </pc:picChg>
        <pc:picChg chg="add mod">
          <ac:chgData name="Mika Saari (TAU)" userId="57571470-63c8-4861-bbe4-26d28926873d" providerId="ADAL" clId="{A1F2041A-170C-544D-A826-88DC0A204088}" dt="2023-05-24T15:59:46.369" v="1355" actId="1076"/>
          <ac:picMkLst>
            <pc:docMk/>
            <pc:sldMk cId="630798615" sldId="301"/>
            <ac:picMk id="11" creationId="{DA8AC0C1-7577-1998-921A-A7733E4691BD}"/>
          </ac:picMkLst>
        </pc:picChg>
      </pc:sldChg>
      <pc:sldChg chg="addSp delSp modSp new mod modClrScheme chgLayout">
        <pc:chgData name="Mika Saari (TAU)" userId="57571470-63c8-4861-bbe4-26d28926873d" providerId="ADAL" clId="{A1F2041A-170C-544D-A826-88DC0A204088}" dt="2023-05-25T05:21:45.551" v="1684" actId="20577"/>
        <pc:sldMkLst>
          <pc:docMk/>
          <pc:sldMk cId="1506925137" sldId="302"/>
        </pc:sldMkLst>
        <pc:spChg chg="mod">
          <ac:chgData name="Mika Saari (TAU)" userId="57571470-63c8-4861-bbe4-26d28926873d" providerId="ADAL" clId="{A1F2041A-170C-544D-A826-88DC0A204088}" dt="2023-05-25T05:21:45.551" v="1684" actId="20577"/>
          <ac:spMkLst>
            <pc:docMk/>
            <pc:sldMk cId="1506925137" sldId="302"/>
            <ac:spMk id="2" creationId="{19D7FF53-D56A-EF8A-B8A4-8E0C12D7F049}"/>
          </ac:spMkLst>
        </pc:spChg>
        <pc:spChg chg="del">
          <ac:chgData name="Mika Saari (TAU)" userId="57571470-63c8-4861-bbe4-26d28926873d" providerId="ADAL" clId="{A1F2041A-170C-544D-A826-88DC0A204088}" dt="2023-05-24T09:27:03.518" v="958" actId="26606"/>
          <ac:spMkLst>
            <pc:docMk/>
            <pc:sldMk cId="1506925137" sldId="302"/>
            <ac:spMk id="3" creationId="{C62F470B-C556-463D-2A95-C4F2EEA7FD7D}"/>
          </ac:spMkLst>
        </pc:spChg>
        <pc:spChg chg="del">
          <ac:chgData name="Mika Saari (TAU)" userId="57571470-63c8-4861-bbe4-26d28926873d" providerId="ADAL" clId="{A1F2041A-170C-544D-A826-88DC0A204088}" dt="2023-05-24T09:27:03.518" v="958" actId="26606"/>
          <ac:spMkLst>
            <pc:docMk/>
            <pc:sldMk cId="1506925137" sldId="302"/>
            <ac:spMk id="4" creationId="{EA513A83-BA20-D907-E4FB-23C6A4B14BA3}"/>
          </ac:spMkLst>
        </pc:spChg>
        <pc:spChg chg="mod">
          <ac:chgData name="Mika Saari (TAU)" userId="57571470-63c8-4861-bbe4-26d28926873d" providerId="ADAL" clId="{A1F2041A-170C-544D-A826-88DC0A204088}" dt="2023-05-24T09:27:03.518" v="958" actId="26606"/>
          <ac:spMkLst>
            <pc:docMk/>
            <pc:sldMk cId="1506925137" sldId="302"/>
            <ac:spMk id="5" creationId="{E1F32F07-3B88-4BA1-BBAC-FF796BFA3E57}"/>
          </ac:spMkLst>
        </pc:spChg>
        <pc:spChg chg="add mod">
          <ac:chgData name="Mika Saari (TAU)" userId="57571470-63c8-4861-bbe4-26d28926873d" providerId="ADAL" clId="{A1F2041A-170C-544D-A826-88DC0A204088}" dt="2023-05-24T16:02:50.715" v="1363" actId="20577"/>
          <ac:spMkLst>
            <pc:docMk/>
            <pc:sldMk cId="1506925137" sldId="302"/>
            <ac:spMk id="10" creationId="{ECF02736-E563-BA3B-21DC-9D60136CC0F0}"/>
          </ac:spMkLst>
        </pc:spChg>
      </pc:sldChg>
    </pc:docChg>
  </pc:docChgLst>
  <pc:docChgLst>
    <pc:chgData name="Terhi Kilamo (TAU)" userId="129d3598-0f1e-4bb6-878d-3765bfc46c6a" providerId="ADAL" clId="{3CA4E5E3-1FDD-744E-B2B9-4252BFC46A2E}"/>
    <pc:docChg chg="custSel addSld delSld modSld addSection modSection">
      <pc:chgData name="Terhi Kilamo (TAU)" userId="129d3598-0f1e-4bb6-878d-3765bfc46c6a" providerId="ADAL" clId="{3CA4E5E3-1FDD-744E-B2B9-4252BFC46A2E}" dt="2022-01-07T13:32:45.292" v="2294" actId="20577"/>
      <pc:docMkLst>
        <pc:docMk/>
      </pc:docMkLst>
      <pc:sldChg chg="del">
        <pc:chgData name="Terhi Kilamo (TAU)" userId="129d3598-0f1e-4bb6-878d-3765bfc46c6a" providerId="ADAL" clId="{3CA4E5E3-1FDD-744E-B2B9-4252BFC46A2E}" dt="2022-01-07T12:39:56.204" v="755" actId="2696"/>
        <pc:sldMkLst>
          <pc:docMk/>
          <pc:sldMk cId="2880912056" sldId="263"/>
        </pc:sldMkLst>
      </pc:sldChg>
      <pc:sldChg chg="addSp modSp mod modNotesTx">
        <pc:chgData name="Terhi Kilamo (TAU)" userId="129d3598-0f1e-4bb6-878d-3765bfc46c6a" providerId="ADAL" clId="{3CA4E5E3-1FDD-744E-B2B9-4252BFC46A2E}" dt="2022-01-07T12:58:36.573" v="1065" actId="20577"/>
        <pc:sldMkLst>
          <pc:docMk/>
          <pc:sldMk cId="3788332691" sldId="266"/>
        </pc:sldMkLst>
        <pc:graphicFrameChg chg="mod">
          <ac:chgData name="Terhi Kilamo (TAU)" userId="129d3598-0f1e-4bb6-878d-3765bfc46c6a" providerId="ADAL" clId="{3CA4E5E3-1FDD-744E-B2B9-4252BFC46A2E}" dt="2022-01-07T12:37:58.740" v="628" actId="20577"/>
          <ac:graphicFrameMkLst>
            <pc:docMk/>
            <pc:sldMk cId="3788332691" sldId="266"/>
            <ac:graphicFrameMk id="8" creationId="{D02A1AD8-53F7-4CF3-B8E7-59C984D15FA4}"/>
          </ac:graphicFrameMkLst>
        </pc:graphicFrameChg>
        <pc:picChg chg="add mod">
          <ac:chgData name="Terhi Kilamo (TAU)" userId="129d3598-0f1e-4bb6-878d-3765bfc46c6a" providerId="ADAL" clId="{3CA4E5E3-1FDD-744E-B2B9-4252BFC46A2E}" dt="2022-01-07T12:44:48.517" v="769" actId="1076"/>
          <ac:picMkLst>
            <pc:docMk/>
            <pc:sldMk cId="3788332691" sldId="266"/>
            <ac:picMk id="5" creationId="{6ED4AA9B-D502-D346-8B8C-6FF01D7FCFF0}"/>
          </ac:picMkLst>
        </pc:picChg>
      </pc:sldChg>
      <pc:sldChg chg="modSp mod">
        <pc:chgData name="Terhi Kilamo (TAU)" userId="129d3598-0f1e-4bb6-878d-3765bfc46c6a" providerId="ADAL" clId="{3CA4E5E3-1FDD-744E-B2B9-4252BFC46A2E}" dt="2022-01-07T13:16:44.998" v="2054" actId="20577"/>
        <pc:sldMkLst>
          <pc:docMk/>
          <pc:sldMk cId="2898731095" sldId="267"/>
        </pc:sldMkLst>
        <pc:spChg chg="mod">
          <ac:chgData name="Terhi Kilamo (TAU)" userId="129d3598-0f1e-4bb6-878d-3765bfc46c6a" providerId="ADAL" clId="{3CA4E5E3-1FDD-744E-B2B9-4252BFC46A2E}" dt="2022-01-07T13:16:44.998" v="2054" actId="20577"/>
          <ac:spMkLst>
            <pc:docMk/>
            <pc:sldMk cId="2898731095" sldId="267"/>
            <ac:spMk id="3" creationId="{00000000-0000-0000-0000-000000000000}"/>
          </ac:spMkLst>
        </pc:spChg>
      </pc:sldChg>
      <pc:sldChg chg="addSp delSp modSp mod modClrScheme chgLayout">
        <pc:chgData name="Terhi Kilamo (TAU)" userId="129d3598-0f1e-4bb6-878d-3765bfc46c6a" providerId="ADAL" clId="{3CA4E5E3-1FDD-744E-B2B9-4252BFC46A2E}" dt="2022-01-07T12:40:18.442" v="760" actId="26606"/>
        <pc:sldMkLst>
          <pc:docMk/>
          <pc:sldMk cId="1698473572" sldId="286"/>
        </pc:sldMkLst>
        <pc:spChg chg="mod ord">
          <ac:chgData name="Terhi Kilamo (TAU)" userId="129d3598-0f1e-4bb6-878d-3765bfc46c6a" providerId="ADAL" clId="{3CA4E5E3-1FDD-744E-B2B9-4252BFC46A2E}" dt="2022-01-07T12:40:18.442" v="760" actId="26606"/>
          <ac:spMkLst>
            <pc:docMk/>
            <pc:sldMk cId="1698473572" sldId="286"/>
            <ac:spMk id="2" creationId="{00000000-0000-0000-0000-000000000000}"/>
          </ac:spMkLst>
        </pc:spChg>
        <pc:spChg chg="add del mod ord">
          <ac:chgData name="Terhi Kilamo (TAU)" userId="129d3598-0f1e-4bb6-878d-3765bfc46c6a" providerId="ADAL" clId="{3CA4E5E3-1FDD-744E-B2B9-4252BFC46A2E}" dt="2022-01-07T12:32:07.709" v="2" actId="26606"/>
          <ac:spMkLst>
            <pc:docMk/>
            <pc:sldMk cId="1698473572" sldId="286"/>
            <ac:spMk id="3" creationId="{6965EE08-D052-BC49-9189-3A6A86BE6CA2}"/>
          </ac:spMkLst>
        </pc:spChg>
        <pc:spChg chg="mod ord modVis">
          <ac:chgData name="Terhi Kilamo (TAU)" userId="129d3598-0f1e-4bb6-878d-3765bfc46c6a" providerId="ADAL" clId="{3CA4E5E3-1FDD-744E-B2B9-4252BFC46A2E}" dt="2022-01-07T12:40:18.442" v="760" actId="26606"/>
          <ac:spMkLst>
            <pc:docMk/>
            <pc:sldMk cId="1698473572" sldId="286"/>
            <ac:spMk id="4" creationId="{00000000-0000-0000-0000-000000000000}"/>
          </ac:spMkLst>
        </pc:spChg>
        <pc:spChg chg="del">
          <ac:chgData name="Terhi Kilamo (TAU)" userId="129d3598-0f1e-4bb6-878d-3765bfc46c6a" providerId="ADAL" clId="{3CA4E5E3-1FDD-744E-B2B9-4252BFC46A2E}" dt="2022-01-07T12:31:57.291" v="0" actId="26606"/>
          <ac:spMkLst>
            <pc:docMk/>
            <pc:sldMk cId="1698473572" sldId="286"/>
            <ac:spMk id="5" creationId="{00000000-0000-0000-0000-000000000000}"/>
          </ac:spMkLst>
        </pc:spChg>
        <pc:spChg chg="mod ord">
          <ac:chgData name="Terhi Kilamo (TAU)" userId="129d3598-0f1e-4bb6-878d-3765bfc46c6a" providerId="ADAL" clId="{3CA4E5E3-1FDD-744E-B2B9-4252BFC46A2E}" dt="2022-01-07T12:40:18.442" v="760" actId="26606"/>
          <ac:spMkLst>
            <pc:docMk/>
            <pc:sldMk cId="1698473572" sldId="286"/>
            <ac:spMk id="6" creationId="{00000000-0000-0000-0000-000000000000}"/>
          </ac:spMkLst>
        </pc:spChg>
        <pc:spChg chg="add del mod ord">
          <ac:chgData name="Terhi Kilamo (TAU)" userId="129d3598-0f1e-4bb6-878d-3765bfc46c6a" providerId="ADAL" clId="{3CA4E5E3-1FDD-744E-B2B9-4252BFC46A2E}" dt="2022-01-07T12:32:07.709" v="2" actId="26606"/>
          <ac:spMkLst>
            <pc:docMk/>
            <pc:sldMk cId="1698473572" sldId="286"/>
            <ac:spMk id="7" creationId="{83A38CA1-B48D-AB45-815A-9AF236B0A596}"/>
          </ac:spMkLst>
        </pc:spChg>
        <pc:spChg chg="del">
          <ac:chgData name="Terhi Kilamo (TAU)" userId="129d3598-0f1e-4bb6-878d-3765bfc46c6a" providerId="ADAL" clId="{3CA4E5E3-1FDD-744E-B2B9-4252BFC46A2E}" dt="2022-01-07T12:31:57.291" v="0" actId="26606"/>
          <ac:spMkLst>
            <pc:docMk/>
            <pc:sldMk cId="1698473572" sldId="286"/>
            <ac:spMk id="10" creationId="{2FDBC076-36EF-9641-A5ED-D44112D68AA9}"/>
          </ac:spMkLst>
        </pc:spChg>
        <pc:spChg chg="add mod">
          <ac:chgData name="Terhi Kilamo (TAU)" userId="129d3598-0f1e-4bb6-878d-3765bfc46c6a" providerId="ADAL" clId="{3CA4E5E3-1FDD-744E-B2B9-4252BFC46A2E}" dt="2022-01-07T12:40:18.442" v="760" actId="26606"/>
          <ac:spMkLst>
            <pc:docMk/>
            <pc:sldMk cId="1698473572" sldId="286"/>
            <ac:spMk id="17" creationId="{C035386A-A437-4BB1-848D-2CEADD714D80}"/>
          </ac:spMkLst>
        </pc:spChg>
        <pc:picChg chg="add mod ord">
          <ac:chgData name="Terhi Kilamo (TAU)" userId="129d3598-0f1e-4bb6-878d-3765bfc46c6a" providerId="ADAL" clId="{3CA4E5E3-1FDD-744E-B2B9-4252BFC46A2E}" dt="2022-01-07T12:40:18.442" v="760" actId="26606"/>
          <ac:picMkLst>
            <pc:docMk/>
            <pc:sldMk cId="1698473572" sldId="286"/>
            <ac:picMk id="9" creationId="{F324603E-067F-924D-861C-74C14D17DC34}"/>
          </ac:picMkLst>
        </pc:picChg>
        <pc:picChg chg="add del mod">
          <ac:chgData name="Terhi Kilamo (TAU)" userId="129d3598-0f1e-4bb6-878d-3765bfc46c6a" providerId="ADAL" clId="{3CA4E5E3-1FDD-744E-B2B9-4252BFC46A2E}" dt="2022-01-07T12:40:02.049" v="756" actId="478"/>
          <ac:picMkLst>
            <pc:docMk/>
            <pc:sldMk cId="1698473572" sldId="286"/>
            <ac:picMk id="12" creationId="{AB66242C-16FF-4BF6-B7EA-3542DAB1CB5A}"/>
          </ac:picMkLst>
        </pc:picChg>
      </pc:sldChg>
      <pc:sldChg chg="addSp delSp modSp new del mod">
        <pc:chgData name="Terhi Kilamo (TAU)" userId="129d3598-0f1e-4bb6-878d-3765bfc46c6a" providerId="ADAL" clId="{3CA4E5E3-1FDD-744E-B2B9-4252BFC46A2E}" dt="2022-01-07T13:28:23.457" v="2282" actId="2696"/>
        <pc:sldMkLst>
          <pc:docMk/>
          <pc:sldMk cId="942470383" sldId="289"/>
        </pc:sldMkLst>
        <pc:spChg chg="mod">
          <ac:chgData name="Terhi Kilamo (TAU)" userId="129d3598-0f1e-4bb6-878d-3765bfc46c6a" providerId="ADAL" clId="{3CA4E5E3-1FDD-744E-B2B9-4252BFC46A2E}" dt="2022-01-07T13:28:18.801" v="2280" actId="21"/>
          <ac:spMkLst>
            <pc:docMk/>
            <pc:sldMk cId="942470383" sldId="289"/>
            <ac:spMk id="2" creationId="{DC5CDFB9-6361-7A44-A179-921A99F1419C}"/>
          </ac:spMkLst>
        </pc:spChg>
        <pc:graphicFrameChg chg="add del modGraphic">
          <ac:chgData name="Terhi Kilamo (TAU)" userId="129d3598-0f1e-4bb6-878d-3765bfc46c6a" providerId="ADAL" clId="{3CA4E5E3-1FDD-744E-B2B9-4252BFC46A2E}" dt="2022-01-07T13:27:37.910" v="2278" actId="478"/>
          <ac:graphicFrameMkLst>
            <pc:docMk/>
            <pc:sldMk cId="942470383" sldId="289"/>
            <ac:graphicFrameMk id="6" creationId="{AA85C7B1-3BB7-FE4E-A67C-9CFEC96CEE25}"/>
          </ac:graphicFrameMkLst>
        </pc:graphicFrameChg>
      </pc:sldChg>
      <pc:sldChg chg="addSp modSp add mod modNotesTx">
        <pc:chgData name="Terhi Kilamo (TAU)" userId="129d3598-0f1e-4bb6-878d-3765bfc46c6a" providerId="ADAL" clId="{3CA4E5E3-1FDD-744E-B2B9-4252BFC46A2E}" dt="2022-01-07T13:12:25.140" v="1833" actId="1076"/>
        <pc:sldMkLst>
          <pc:docMk/>
          <pc:sldMk cId="2731267574" sldId="290"/>
        </pc:sldMkLst>
        <pc:spChg chg="mod">
          <ac:chgData name="Terhi Kilamo (TAU)" userId="129d3598-0f1e-4bb6-878d-3765bfc46c6a" providerId="ADAL" clId="{3CA4E5E3-1FDD-744E-B2B9-4252BFC46A2E}" dt="2022-01-07T12:38:26.583" v="643" actId="20577"/>
          <ac:spMkLst>
            <pc:docMk/>
            <pc:sldMk cId="2731267574" sldId="290"/>
            <ac:spMk id="2" creationId="{00000000-0000-0000-0000-000000000000}"/>
          </ac:spMkLst>
        </pc:spChg>
        <pc:graphicFrameChg chg="mod">
          <ac:chgData name="Terhi Kilamo (TAU)" userId="129d3598-0f1e-4bb6-878d-3765bfc46c6a" providerId="ADAL" clId="{3CA4E5E3-1FDD-744E-B2B9-4252BFC46A2E}" dt="2022-01-07T12:39:21.768" v="693" actId="20577"/>
          <ac:graphicFrameMkLst>
            <pc:docMk/>
            <pc:sldMk cId="2731267574" sldId="290"/>
            <ac:graphicFrameMk id="8" creationId="{D02A1AD8-53F7-4CF3-B8E7-59C984D15FA4}"/>
          </ac:graphicFrameMkLst>
        </pc:graphicFrameChg>
        <pc:picChg chg="add mod">
          <ac:chgData name="Terhi Kilamo (TAU)" userId="129d3598-0f1e-4bb6-878d-3765bfc46c6a" providerId="ADAL" clId="{3CA4E5E3-1FDD-744E-B2B9-4252BFC46A2E}" dt="2022-01-07T13:12:25.140" v="1833" actId="1076"/>
          <ac:picMkLst>
            <pc:docMk/>
            <pc:sldMk cId="2731267574" sldId="290"/>
            <ac:picMk id="5" creationId="{19F3F29A-8C95-3641-9444-E115A87A7A11}"/>
          </ac:picMkLst>
        </pc:picChg>
      </pc:sldChg>
      <pc:sldChg chg="addSp modSp add mod modNotesTx">
        <pc:chgData name="Terhi Kilamo (TAU)" userId="129d3598-0f1e-4bb6-878d-3765bfc46c6a" providerId="ADAL" clId="{3CA4E5E3-1FDD-744E-B2B9-4252BFC46A2E}" dt="2022-01-07T13:14:25.381" v="1838" actId="1076"/>
        <pc:sldMkLst>
          <pc:docMk/>
          <pc:sldMk cId="3406418076" sldId="291"/>
        </pc:sldMkLst>
        <pc:spChg chg="mod">
          <ac:chgData name="Terhi Kilamo (TAU)" userId="129d3598-0f1e-4bb6-878d-3765bfc46c6a" providerId="ADAL" clId="{3CA4E5E3-1FDD-744E-B2B9-4252BFC46A2E}" dt="2022-01-07T12:54:13.309" v="782" actId="20577"/>
          <ac:spMkLst>
            <pc:docMk/>
            <pc:sldMk cId="3406418076" sldId="291"/>
            <ac:spMk id="2" creationId="{00000000-0000-0000-0000-000000000000}"/>
          </ac:spMkLst>
        </pc:spChg>
        <pc:graphicFrameChg chg="mod">
          <ac:chgData name="Terhi Kilamo (TAU)" userId="129d3598-0f1e-4bb6-878d-3765bfc46c6a" providerId="ADAL" clId="{3CA4E5E3-1FDD-744E-B2B9-4252BFC46A2E}" dt="2022-01-07T12:55:35.813" v="1062" actId="20577"/>
          <ac:graphicFrameMkLst>
            <pc:docMk/>
            <pc:sldMk cId="3406418076" sldId="291"/>
            <ac:graphicFrameMk id="8" creationId="{D02A1AD8-53F7-4CF3-B8E7-59C984D15FA4}"/>
          </ac:graphicFrameMkLst>
        </pc:graphicFrameChg>
        <pc:picChg chg="add mod">
          <ac:chgData name="Terhi Kilamo (TAU)" userId="129d3598-0f1e-4bb6-878d-3765bfc46c6a" providerId="ADAL" clId="{3CA4E5E3-1FDD-744E-B2B9-4252BFC46A2E}" dt="2022-01-07T13:14:25.381" v="1838" actId="1076"/>
          <ac:picMkLst>
            <pc:docMk/>
            <pc:sldMk cId="3406418076" sldId="291"/>
            <ac:picMk id="5" creationId="{F0BAB1FF-1E6D-4F41-9DF2-4A2D1CF1DF54}"/>
          </ac:picMkLst>
        </pc:picChg>
      </pc:sldChg>
      <pc:sldChg chg="addSp delSp modSp new mod modClrScheme chgLayout">
        <pc:chgData name="Terhi Kilamo (TAU)" userId="129d3598-0f1e-4bb6-878d-3765bfc46c6a" providerId="ADAL" clId="{3CA4E5E3-1FDD-744E-B2B9-4252BFC46A2E}" dt="2022-01-07T13:21:34.101" v="2253" actId="20577"/>
        <pc:sldMkLst>
          <pc:docMk/>
          <pc:sldMk cId="1670483521" sldId="292"/>
        </pc:sldMkLst>
        <pc:spChg chg="mod ord">
          <ac:chgData name="Terhi Kilamo (TAU)" userId="129d3598-0f1e-4bb6-878d-3765bfc46c6a" providerId="ADAL" clId="{3CA4E5E3-1FDD-744E-B2B9-4252BFC46A2E}" dt="2022-01-07T13:09:36.520" v="1815" actId="700"/>
          <ac:spMkLst>
            <pc:docMk/>
            <pc:sldMk cId="1670483521" sldId="292"/>
            <ac:spMk id="2" creationId="{8B4BCC3F-D2CC-EE4C-89FF-410A6D785865}"/>
          </ac:spMkLst>
        </pc:spChg>
        <pc:spChg chg="mod ord">
          <ac:chgData name="Terhi Kilamo (TAU)" userId="129d3598-0f1e-4bb6-878d-3765bfc46c6a" providerId="ADAL" clId="{3CA4E5E3-1FDD-744E-B2B9-4252BFC46A2E}" dt="2022-01-07T13:21:34.101" v="2253" actId="20577"/>
          <ac:spMkLst>
            <pc:docMk/>
            <pc:sldMk cId="1670483521" sldId="292"/>
            <ac:spMk id="3" creationId="{27527DCB-7E81-304C-BF4E-5DE811F0DF6E}"/>
          </ac:spMkLst>
        </pc:spChg>
        <pc:spChg chg="mod ord">
          <ac:chgData name="Terhi Kilamo (TAU)" userId="129d3598-0f1e-4bb6-878d-3765bfc46c6a" providerId="ADAL" clId="{3CA4E5E3-1FDD-744E-B2B9-4252BFC46A2E}" dt="2022-01-07T13:09:36.520" v="1815" actId="700"/>
          <ac:spMkLst>
            <pc:docMk/>
            <pc:sldMk cId="1670483521" sldId="292"/>
            <ac:spMk id="4" creationId="{EADF34F1-FF46-934A-9CB8-17C46030A4D7}"/>
          </ac:spMkLst>
        </pc:spChg>
        <pc:spChg chg="add del mod ord">
          <ac:chgData name="Terhi Kilamo (TAU)" userId="129d3598-0f1e-4bb6-878d-3765bfc46c6a" providerId="ADAL" clId="{3CA4E5E3-1FDD-744E-B2B9-4252BFC46A2E}" dt="2022-01-07T13:03:49.637" v="1545" actId="700"/>
          <ac:spMkLst>
            <pc:docMk/>
            <pc:sldMk cId="1670483521" sldId="292"/>
            <ac:spMk id="5" creationId="{46F7DF4A-E5C3-4F40-BE02-43D9D3B0F720}"/>
          </ac:spMkLst>
        </pc:spChg>
        <pc:spChg chg="add del mod ord">
          <ac:chgData name="Terhi Kilamo (TAU)" userId="129d3598-0f1e-4bb6-878d-3765bfc46c6a" providerId="ADAL" clId="{3CA4E5E3-1FDD-744E-B2B9-4252BFC46A2E}" dt="2022-01-07T13:09:49.236" v="1820" actId="478"/>
          <ac:spMkLst>
            <pc:docMk/>
            <pc:sldMk cId="1670483521" sldId="292"/>
            <ac:spMk id="6" creationId="{655675FA-B22A-8846-B2F8-8E8B9D469338}"/>
          </ac:spMkLst>
        </pc:spChg>
        <pc:spChg chg="add del mod ord">
          <ac:chgData name="Terhi Kilamo (TAU)" userId="129d3598-0f1e-4bb6-878d-3765bfc46c6a" providerId="ADAL" clId="{3CA4E5E3-1FDD-744E-B2B9-4252BFC46A2E}" dt="2022-01-07T13:09:57.197" v="1825" actId="478"/>
          <ac:spMkLst>
            <pc:docMk/>
            <pc:sldMk cId="1670483521" sldId="292"/>
            <ac:spMk id="7" creationId="{2373A2EE-6874-EF4A-B29A-8665BE98AA4B}"/>
          </ac:spMkLst>
        </pc:spChg>
        <pc:spChg chg="add del mod ord">
          <ac:chgData name="Terhi Kilamo (TAU)" userId="129d3598-0f1e-4bb6-878d-3765bfc46c6a" providerId="ADAL" clId="{3CA4E5E3-1FDD-744E-B2B9-4252BFC46A2E}" dt="2022-01-07T13:06:35.168" v="1620" actId="1032"/>
          <ac:spMkLst>
            <pc:docMk/>
            <pc:sldMk cId="1670483521" sldId="292"/>
            <ac:spMk id="8" creationId="{6E3BFDAC-8DF7-FC40-BB94-51E5D18748C2}"/>
          </ac:spMkLst>
        </pc:spChg>
        <pc:graphicFrameChg chg="add mod ord modGraphic">
          <ac:chgData name="Terhi Kilamo (TAU)" userId="129d3598-0f1e-4bb6-878d-3765bfc46c6a" providerId="ADAL" clId="{3CA4E5E3-1FDD-744E-B2B9-4252BFC46A2E}" dt="2022-01-07T13:09:36.670" v="1817" actId="27636"/>
          <ac:graphicFrameMkLst>
            <pc:docMk/>
            <pc:sldMk cId="1670483521" sldId="292"/>
            <ac:graphicFrameMk id="9" creationId="{4B26FE9D-A9F0-D745-B10E-1F8714291FE4}"/>
          </ac:graphicFrameMkLst>
        </pc:graphicFrameChg>
      </pc:sldChg>
      <pc:sldChg chg="addSp delSp modSp new mod">
        <pc:chgData name="Terhi Kilamo (TAU)" userId="129d3598-0f1e-4bb6-878d-3765bfc46c6a" providerId="ADAL" clId="{3CA4E5E3-1FDD-744E-B2B9-4252BFC46A2E}" dt="2022-01-07T13:27:05.770" v="2275" actId="14100"/>
        <pc:sldMkLst>
          <pc:docMk/>
          <pc:sldMk cId="2467701142" sldId="293"/>
        </pc:sldMkLst>
        <pc:spChg chg="mod">
          <ac:chgData name="Terhi Kilamo (TAU)" userId="129d3598-0f1e-4bb6-878d-3765bfc46c6a" providerId="ADAL" clId="{3CA4E5E3-1FDD-744E-B2B9-4252BFC46A2E}" dt="2022-01-07T13:17:10.238" v="2064" actId="20577"/>
          <ac:spMkLst>
            <pc:docMk/>
            <pc:sldMk cId="2467701142" sldId="293"/>
            <ac:spMk id="2" creationId="{7A0830FD-5739-024C-832E-AA06A72E6100}"/>
          </ac:spMkLst>
        </pc:spChg>
        <pc:spChg chg="del">
          <ac:chgData name="Terhi Kilamo (TAU)" userId="129d3598-0f1e-4bb6-878d-3765bfc46c6a" providerId="ADAL" clId="{3CA4E5E3-1FDD-744E-B2B9-4252BFC46A2E}" dt="2022-01-07T13:17:44.794" v="2065" actId="12084"/>
          <ac:spMkLst>
            <pc:docMk/>
            <pc:sldMk cId="2467701142" sldId="293"/>
            <ac:spMk id="3" creationId="{9ABF0C21-3AC9-974B-BA28-929424D95C32}"/>
          </ac:spMkLst>
        </pc:spChg>
        <pc:graphicFrameChg chg="add mod">
          <ac:chgData name="Terhi Kilamo (TAU)" userId="129d3598-0f1e-4bb6-878d-3765bfc46c6a" providerId="ADAL" clId="{3CA4E5E3-1FDD-744E-B2B9-4252BFC46A2E}" dt="2022-01-07T13:27:05.770" v="2275" actId="14100"/>
          <ac:graphicFrameMkLst>
            <pc:docMk/>
            <pc:sldMk cId="2467701142" sldId="293"/>
            <ac:graphicFrameMk id="5" creationId="{E3525E1D-C4D3-9F42-9FD7-C8FE617AEDBA}"/>
          </ac:graphicFrameMkLst>
        </pc:graphicFrameChg>
        <pc:picChg chg="add del mod">
          <ac:chgData name="Terhi Kilamo (TAU)" userId="129d3598-0f1e-4bb6-878d-3765bfc46c6a" providerId="ADAL" clId="{3CA4E5E3-1FDD-744E-B2B9-4252BFC46A2E}" dt="2022-01-07T13:22:14.639" v="2257" actId="478"/>
          <ac:picMkLst>
            <pc:docMk/>
            <pc:sldMk cId="2467701142" sldId="293"/>
            <ac:picMk id="7" creationId="{CB58ACB5-9F12-CE4F-BCB7-7E57D68C0A2E}"/>
          </ac:picMkLst>
        </pc:picChg>
      </pc:sldChg>
      <pc:sldChg chg="addSp modSp new mod">
        <pc:chgData name="Terhi Kilamo (TAU)" userId="129d3598-0f1e-4bb6-878d-3765bfc46c6a" providerId="ADAL" clId="{3CA4E5E3-1FDD-744E-B2B9-4252BFC46A2E}" dt="2022-01-07T13:28:20.941" v="2281"/>
        <pc:sldMkLst>
          <pc:docMk/>
          <pc:sldMk cId="357335863" sldId="294"/>
        </pc:sldMkLst>
        <pc:spChg chg="mod">
          <ac:chgData name="Terhi Kilamo (TAU)" userId="129d3598-0f1e-4bb6-878d-3765bfc46c6a" providerId="ADAL" clId="{3CA4E5E3-1FDD-744E-B2B9-4252BFC46A2E}" dt="2022-01-07T13:28:20.941" v="2281"/>
          <ac:spMkLst>
            <pc:docMk/>
            <pc:sldMk cId="357335863" sldId="294"/>
            <ac:spMk id="2" creationId="{8734124D-2497-8949-A2C1-BE96BCE887C4}"/>
          </ac:spMkLst>
        </pc:spChg>
        <pc:graphicFrameChg chg="add modGraphic">
          <ac:chgData name="Terhi Kilamo (TAU)" userId="129d3598-0f1e-4bb6-878d-3765bfc46c6a" providerId="ADAL" clId="{3CA4E5E3-1FDD-744E-B2B9-4252BFC46A2E}" dt="2022-01-07T13:28:10.043" v="2279" actId="27022"/>
          <ac:graphicFrameMkLst>
            <pc:docMk/>
            <pc:sldMk cId="357335863" sldId="294"/>
            <ac:graphicFrameMk id="6" creationId="{07A62C86-9D24-B844-A56C-CCEE328EE981}"/>
          </ac:graphicFrameMkLst>
        </pc:graphicFrameChg>
      </pc:sldChg>
      <pc:sldChg chg="addSp delSp modSp new mod">
        <pc:chgData name="Terhi Kilamo (TAU)" userId="129d3598-0f1e-4bb6-878d-3765bfc46c6a" providerId="ADAL" clId="{3CA4E5E3-1FDD-744E-B2B9-4252BFC46A2E}" dt="2022-01-07T13:32:45.292" v="2294" actId="20577"/>
        <pc:sldMkLst>
          <pc:docMk/>
          <pc:sldMk cId="2354257490" sldId="295"/>
        </pc:sldMkLst>
        <pc:spChg chg="mod">
          <ac:chgData name="Terhi Kilamo (TAU)" userId="129d3598-0f1e-4bb6-878d-3765bfc46c6a" providerId="ADAL" clId="{3CA4E5E3-1FDD-744E-B2B9-4252BFC46A2E}" dt="2022-01-07T13:32:45.292" v="2294" actId="20577"/>
          <ac:spMkLst>
            <pc:docMk/>
            <pc:sldMk cId="2354257490" sldId="295"/>
            <ac:spMk id="2" creationId="{2846F87C-39C9-C24B-AF5D-9811D77C0AAB}"/>
          </ac:spMkLst>
        </pc:spChg>
        <pc:spChg chg="del">
          <ac:chgData name="Terhi Kilamo (TAU)" userId="129d3598-0f1e-4bb6-878d-3765bfc46c6a" providerId="ADAL" clId="{3CA4E5E3-1FDD-744E-B2B9-4252BFC46A2E}" dt="2022-01-07T13:32:41.502" v="2284" actId="931"/>
          <ac:spMkLst>
            <pc:docMk/>
            <pc:sldMk cId="2354257490" sldId="295"/>
            <ac:spMk id="3" creationId="{286789C9-32DC-A04D-8087-B23859AF7D98}"/>
          </ac:spMkLst>
        </pc:spChg>
        <pc:picChg chg="add mod">
          <ac:chgData name="Terhi Kilamo (TAU)" userId="129d3598-0f1e-4bb6-878d-3765bfc46c6a" providerId="ADAL" clId="{3CA4E5E3-1FDD-744E-B2B9-4252BFC46A2E}" dt="2022-01-07T13:32:41.502" v="2284" actId="931"/>
          <ac:picMkLst>
            <pc:docMk/>
            <pc:sldMk cId="2354257490" sldId="295"/>
            <ac:picMk id="6" creationId="{EA0365B7-C726-BE45-AF02-8831C7870CCA}"/>
          </ac:picMkLst>
        </pc:picChg>
      </pc:sldChg>
    </pc:docChg>
  </pc:docChgLst>
  <pc:docChgLst>
    <pc:chgData name="Mika Saari (TAU)" userId="57571470-63c8-4861-bbe4-26d28926873d" providerId="ADAL" clId="{E53DC821-EBFD-CD47-B36E-8F08C67F356A}"/>
    <pc:docChg chg="modSld">
      <pc:chgData name="Mika Saari (TAU)" userId="57571470-63c8-4861-bbe4-26d28926873d" providerId="ADAL" clId="{E53DC821-EBFD-CD47-B36E-8F08C67F356A}" dt="2023-01-09T11:39:36.462" v="102" actId="20577"/>
      <pc:docMkLst>
        <pc:docMk/>
      </pc:docMkLst>
      <pc:sldChg chg="modSp mod">
        <pc:chgData name="Mika Saari (TAU)" userId="57571470-63c8-4861-bbe4-26d28926873d" providerId="ADAL" clId="{E53DC821-EBFD-CD47-B36E-8F08C67F356A}" dt="2023-01-08T14:54:21.084" v="13" actId="20577"/>
        <pc:sldMkLst>
          <pc:docMk/>
          <pc:sldMk cId="4611173" sldId="257"/>
        </pc:sldMkLst>
        <pc:spChg chg="mod">
          <ac:chgData name="Mika Saari (TAU)" userId="57571470-63c8-4861-bbe4-26d28926873d" providerId="ADAL" clId="{E53DC821-EBFD-CD47-B36E-8F08C67F356A}" dt="2023-01-08T14:54:21.084" v="13" actId="20577"/>
          <ac:spMkLst>
            <pc:docMk/>
            <pc:sldMk cId="4611173" sldId="257"/>
            <ac:spMk id="6147" creationId="{00000000-0000-0000-0000-000000000000}"/>
          </ac:spMkLst>
        </pc:spChg>
      </pc:sldChg>
      <pc:sldChg chg="modSp mod">
        <pc:chgData name="Mika Saari (TAU)" userId="57571470-63c8-4861-bbe4-26d28926873d" providerId="ADAL" clId="{E53DC821-EBFD-CD47-B36E-8F08C67F356A}" dt="2023-01-08T15:18:13.269" v="63" actId="20577"/>
        <pc:sldMkLst>
          <pc:docMk/>
          <pc:sldMk cId="1187453580" sldId="258"/>
        </pc:sldMkLst>
        <pc:spChg chg="mod">
          <ac:chgData name="Mika Saari (TAU)" userId="57571470-63c8-4861-bbe4-26d28926873d" providerId="ADAL" clId="{E53DC821-EBFD-CD47-B36E-8F08C67F356A}" dt="2023-01-08T15:18:13.269" v="63" actId="20577"/>
          <ac:spMkLst>
            <pc:docMk/>
            <pc:sldMk cId="1187453580" sldId="258"/>
            <ac:spMk id="7170" creationId="{00000000-0000-0000-0000-000000000000}"/>
          </ac:spMkLst>
        </pc:spChg>
        <pc:graphicFrameChg chg="mod">
          <ac:chgData name="Mika Saari (TAU)" userId="57571470-63c8-4861-bbe4-26d28926873d" providerId="ADAL" clId="{E53DC821-EBFD-CD47-B36E-8F08C67F356A}" dt="2023-01-08T14:54:48.741" v="51" actId="20577"/>
          <ac:graphicFrameMkLst>
            <pc:docMk/>
            <pc:sldMk cId="1187453580" sldId="258"/>
            <ac:graphicFrameMk id="7173" creationId="{EE832379-CC39-4712-9A26-A08BCED20529}"/>
          </ac:graphicFrameMkLst>
        </pc:graphicFrameChg>
      </pc:sldChg>
      <pc:sldChg chg="modSp">
        <pc:chgData name="Mika Saari (TAU)" userId="57571470-63c8-4861-bbe4-26d28926873d" providerId="ADAL" clId="{E53DC821-EBFD-CD47-B36E-8F08C67F356A}" dt="2023-01-09T11:39:36.462" v="102" actId="20577"/>
        <pc:sldMkLst>
          <pc:docMk/>
          <pc:sldMk cId="2467701142" sldId="293"/>
        </pc:sldMkLst>
        <pc:graphicFrameChg chg="mod">
          <ac:chgData name="Mika Saari (TAU)" userId="57571470-63c8-4861-bbe4-26d28926873d" providerId="ADAL" clId="{E53DC821-EBFD-CD47-B36E-8F08C67F356A}" dt="2023-01-09T11:39:36.462" v="102" actId="20577"/>
          <ac:graphicFrameMkLst>
            <pc:docMk/>
            <pc:sldMk cId="2467701142" sldId="293"/>
            <ac:graphicFrameMk id="5" creationId="{E3525E1D-C4D3-9F42-9FD7-C8FE617AEDBA}"/>
          </ac:graphicFrameMkLst>
        </pc:graphicFrameChg>
      </pc:sldChg>
    </pc:docChg>
  </pc:docChgLst>
  <pc:docChgLst>
    <pc:chgData name="Terhi Kilamo (TAU)" userId="129d3598-0f1e-4bb6-878d-3765bfc46c6a" providerId="ADAL" clId="{03314ABE-701A-E545-988F-F994FBF954B4}"/>
    <pc:docChg chg="undo custSel addSld delSld modSld">
      <pc:chgData name="Terhi Kilamo (TAU)" userId="129d3598-0f1e-4bb6-878d-3765bfc46c6a" providerId="ADAL" clId="{03314ABE-701A-E545-988F-F994FBF954B4}" dt="2022-01-07T12:27:23.308" v="684"/>
      <pc:docMkLst>
        <pc:docMk/>
      </pc:docMkLst>
      <pc:sldChg chg="modSp mod">
        <pc:chgData name="Terhi Kilamo (TAU)" userId="129d3598-0f1e-4bb6-878d-3765bfc46c6a" providerId="ADAL" clId="{03314ABE-701A-E545-988F-F994FBF954B4}" dt="2022-01-03T15:06:30.313" v="58" actId="20577"/>
        <pc:sldMkLst>
          <pc:docMk/>
          <pc:sldMk cId="4611173" sldId="257"/>
        </pc:sldMkLst>
        <pc:spChg chg="mod">
          <ac:chgData name="Terhi Kilamo (TAU)" userId="129d3598-0f1e-4bb6-878d-3765bfc46c6a" providerId="ADAL" clId="{03314ABE-701A-E545-988F-F994FBF954B4}" dt="2022-01-03T15:06:14.166" v="38" actId="20577"/>
          <ac:spMkLst>
            <pc:docMk/>
            <pc:sldMk cId="4611173" sldId="257"/>
            <ac:spMk id="6146" creationId="{00000000-0000-0000-0000-000000000000}"/>
          </ac:spMkLst>
        </pc:spChg>
        <pc:spChg chg="mod">
          <ac:chgData name="Terhi Kilamo (TAU)" userId="129d3598-0f1e-4bb6-878d-3765bfc46c6a" providerId="ADAL" clId="{03314ABE-701A-E545-988F-F994FBF954B4}" dt="2022-01-03T15:06:30.313" v="58" actId="20577"/>
          <ac:spMkLst>
            <pc:docMk/>
            <pc:sldMk cId="4611173" sldId="257"/>
            <ac:spMk id="6147" creationId="{00000000-0000-0000-0000-000000000000}"/>
          </ac:spMkLst>
        </pc:spChg>
      </pc:sldChg>
      <pc:sldChg chg="addSp delSp modSp mod modClrScheme chgLayout">
        <pc:chgData name="Terhi Kilamo (TAU)" userId="129d3598-0f1e-4bb6-878d-3765bfc46c6a" providerId="ADAL" clId="{03314ABE-701A-E545-988F-F994FBF954B4}" dt="2022-01-03T15:10:06.669" v="170" actId="26606"/>
        <pc:sldMkLst>
          <pc:docMk/>
          <pc:sldMk cId="1187453580" sldId="258"/>
        </pc:sldMkLst>
        <pc:spChg chg="mod ord modVis">
          <ac:chgData name="Terhi Kilamo (TAU)" userId="129d3598-0f1e-4bb6-878d-3765bfc46c6a" providerId="ADAL" clId="{03314ABE-701A-E545-988F-F994FBF954B4}" dt="2022-01-03T15:10:06.669" v="170" actId="26606"/>
          <ac:spMkLst>
            <pc:docMk/>
            <pc:sldMk cId="1187453580" sldId="258"/>
            <ac:spMk id="4" creationId="{00000000-0000-0000-0000-000000000000}"/>
          </ac:spMkLst>
        </pc:spChg>
        <pc:spChg chg="del">
          <ac:chgData name="Terhi Kilamo (TAU)" userId="129d3598-0f1e-4bb6-878d-3765bfc46c6a" providerId="ADAL" clId="{03314ABE-701A-E545-988F-F994FBF954B4}" dt="2022-01-03T15:09:35.887" v="139" actId="26606"/>
          <ac:spMkLst>
            <pc:docMk/>
            <pc:sldMk cId="1187453580" sldId="258"/>
            <ac:spMk id="5" creationId="{00000000-0000-0000-0000-000000000000}"/>
          </ac:spMkLst>
        </pc:spChg>
        <pc:spChg chg="mod">
          <ac:chgData name="Terhi Kilamo (TAU)" userId="129d3598-0f1e-4bb6-878d-3765bfc46c6a" providerId="ADAL" clId="{03314ABE-701A-E545-988F-F994FBF954B4}" dt="2022-01-03T15:10:06.669" v="170" actId="26606"/>
          <ac:spMkLst>
            <pc:docMk/>
            <pc:sldMk cId="1187453580" sldId="258"/>
            <ac:spMk id="6" creationId="{00000000-0000-0000-0000-000000000000}"/>
          </ac:spMkLst>
        </pc:spChg>
        <pc:spChg chg="del">
          <ac:chgData name="Terhi Kilamo (TAU)" userId="129d3598-0f1e-4bb6-878d-3765bfc46c6a" providerId="ADAL" clId="{03314ABE-701A-E545-988F-F994FBF954B4}" dt="2022-01-03T15:09:35.887" v="139" actId="26606"/>
          <ac:spMkLst>
            <pc:docMk/>
            <pc:sldMk cId="1187453580" sldId="258"/>
            <ac:spMk id="9" creationId="{BD942A8E-CC93-1449-A341-0231772EB47D}"/>
          </ac:spMkLst>
        </pc:spChg>
        <pc:spChg chg="mod">
          <ac:chgData name="Terhi Kilamo (TAU)" userId="129d3598-0f1e-4bb6-878d-3765bfc46c6a" providerId="ADAL" clId="{03314ABE-701A-E545-988F-F994FBF954B4}" dt="2022-01-03T15:10:06.669" v="170" actId="26606"/>
          <ac:spMkLst>
            <pc:docMk/>
            <pc:sldMk cId="1187453580" sldId="258"/>
            <ac:spMk id="7170" creationId="{00000000-0000-0000-0000-000000000000}"/>
          </ac:spMkLst>
        </pc:spChg>
        <pc:spChg chg="del mod">
          <ac:chgData name="Terhi Kilamo (TAU)" userId="129d3598-0f1e-4bb6-878d-3765bfc46c6a" providerId="ADAL" clId="{03314ABE-701A-E545-988F-F994FBF954B4}" dt="2022-01-03T15:09:35.887" v="139" actId="26606"/>
          <ac:spMkLst>
            <pc:docMk/>
            <pc:sldMk cId="1187453580" sldId="258"/>
            <ac:spMk id="7171" creationId="{00000000-0000-0000-0000-000000000000}"/>
          </ac:spMkLst>
        </pc:spChg>
        <pc:graphicFrameChg chg="add mod ord modGraphic">
          <ac:chgData name="Terhi Kilamo (TAU)" userId="129d3598-0f1e-4bb6-878d-3765bfc46c6a" providerId="ADAL" clId="{03314ABE-701A-E545-988F-F994FBF954B4}" dt="2022-01-03T15:10:06.669" v="170" actId="26606"/>
          <ac:graphicFrameMkLst>
            <pc:docMk/>
            <pc:sldMk cId="1187453580" sldId="258"/>
            <ac:graphicFrameMk id="7173" creationId="{EE832379-CC39-4712-9A26-A08BCED20529}"/>
          </ac:graphicFrameMkLst>
        </pc:graphicFrameChg>
      </pc:sldChg>
      <pc:sldChg chg="addSp modSp mod modAnim">
        <pc:chgData name="Terhi Kilamo (TAU)" userId="129d3598-0f1e-4bb6-878d-3765bfc46c6a" providerId="ADAL" clId="{03314ABE-701A-E545-988F-F994FBF954B4}" dt="2022-01-03T15:35:50.958" v="564" actId="121"/>
        <pc:sldMkLst>
          <pc:docMk/>
          <pc:sldMk cId="1896722797" sldId="259"/>
        </pc:sldMkLst>
        <pc:spChg chg="mod">
          <ac:chgData name="Terhi Kilamo (TAU)" userId="129d3598-0f1e-4bb6-878d-3765bfc46c6a" providerId="ADAL" clId="{03314ABE-701A-E545-988F-F994FBF954B4}" dt="2022-01-03T15:35:50.958" v="564" actId="121"/>
          <ac:spMkLst>
            <pc:docMk/>
            <pc:sldMk cId="1896722797" sldId="259"/>
            <ac:spMk id="2" creationId="{00000000-0000-0000-0000-000000000000}"/>
          </ac:spMkLst>
        </pc:spChg>
        <pc:spChg chg="add mod">
          <ac:chgData name="Terhi Kilamo (TAU)" userId="129d3598-0f1e-4bb6-878d-3765bfc46c6a" providerId="ADAL" clId="{03314ABE-701A-E545-988F-F994FBF954B4}" dt="2022-01-03T15:34:50.070" v="556"/>
          <ac:spMkLst>
            <pc:docMk/>
            <pc:sldMk cId="1896722797" sldId="259"/>
            <ac:spMk id="3" creationId="{5FAB5C02-CF9F-B04E-8675-E49063F1D483}"/>
          </ac:spMkLst>
        </pc:spChg>
        <pc:spChg chg="mod">
          <ac:chgData name="Terhi Kilamo (TAU)" userId="129d3598-0f1e-4bb6-878d-3765bfc46c6a" providerId="ADAL" clId="{03314ABE-701A-E545-988F-F994FBF954B4}" dt="2022-01-03T15:35:12.708" v="559" actId="1076"/>
          <ac:spMkLst>
            <pc:docMk/>
            <pc:sldMk cId="1896722797" sldId="259"/>
            <ac:spMk id="8" creationId="{00000000-0000-0000-0000-000000000000}"/>
          </ac:spMkLst>
        </pc:spChg>
        <pc:picChg chg="mod">
          <ac:chgData name="Terhi Kilamo (TAU)" userId="129d3598-0f1e-4bb6-878d-3765bfc46c6a" providerId="ADAL" clId="{03314ABE-701A-E545-988F-F994FBF954B4}" dt="2022-01-03T15:35:01.280" v="558" actId="1076"/>
          <ac:picMkLst>
            <pc:docMk/>
            <pc:sldMk cId="1896722797" sldId="259"/>
            <ac:picMk id="7" creationId="{00000000-0000-0000-0000-000000000000}"/>
          </ac:picMkLst>
        </pc:picChg>
      </pc:sldChg>
      <pc:sldChg chg="addSp delSp modSp mod">
        <pc:chgData name="Terhi Kilamo (TAU)" userId="129d3598-0f1e-4bb6-878d-3765bfc46c6a" providerId="ADAL" clId="{03314ABE-701A-E545-988F-F994FBF954B4}" dt="2022-01-07T12:25:00.937" v="662" actId="1076"/>
        <pc:sldMkLst>
          <pc:docMk/>
          <pc:sldMk cId="906063976" sldId="260"/>
        </pc:sldMkLst>
        <pc:spChg chg="add del mod">
          <ac:chgData name="Terhi Kilamo (TAU)" userId="129d3598-0f1e-4bb6-878d-3765bfc46c6a" providerId="ADAL" clId="{03314ABE-701A-E545-988F-F994FBF954B4}" dt="2022-01-07T12:21:02.272" v="588" actId="931"/>
          <ac:spMkLst>
            <pc:docMk/>
            <pc:sldMk cId="906063976" sldId="260"/>
            <ac:spMk id="8" creationId="{D2C46FBB-4B36-E04C-AD62-88E8EC79B77E}"/>
          </ac:spMkLst>
        </pc:spChg>
        <pc:spChg chg="del mod">
          <ac:chgData name="Terhi Kilamo (TAU)" userId="129d3598-0f1e-4bb6-878d-3765bfc46c6a" providerId="ADAL" clId="{03314ABE-701A-E545-988F-F994FBF954B4}" dt="2022-01-07T12:22:09.826" v="599"/>
          <ac:spMkLst>
            <pc:docMk/>
            <pc:sldMk cId="906063976" sldId="260"/>
            <ac:spMk id="10" creationId="{00000000-0000-0000-0000-000000000000}"/>
          </ac:spMkLst>
        </pc:spChg>
        <pc:spChg chg="add del mod">
          <ac:chgData name="Terhi Kilamo (TAU)" userId="129d3598-0f1e-4bb6-878d-3765bfc46c6a" providerId="ADAL" clId="{03314ABE-701A-E545-988F-F994FBF954B4}" dt="2022-01-07T12:21:29.063" v="593" actId="931"/>
          <ac:spMkLst>
            <pc:docMk/>
            <pc:sldMk cId="906063976" sldId="260"/>
            <ac:spMk id="28" creationId="{F830CD27-D787-8846-AC39-53E371BF1557}"/>
          </ac:spMkLst>
        </pc:spChg>
        <pc:spChg chg="add mod">
          <ac:chgData name="Terhi Kilamo (TAU)" userId="129d3598-0f1e-4bb6-878d-3765bfc46c6a" providerId="ADAL" clId="{03314ABE-701A-E545-988F-F994FBF954B4}" dt="2022-01-07T12:24:36.742" v="655" actId="20577"/>
          <ac:spMkLst>
            <pc:docMk/>
            <pc:sldMk cId="906063976" sldId="260"/>
            <ac:spMk id="50" creationId="{321FFC59-699F-EE42-8A82-9875183DBE3F}"/>
          </ac:spMkLst>
        </pc:spChg>
        <pc:grpChg chg="del">
          <ac:chgData name="Terhi Kilamo (TAU)" userId="129d3598-0f1e-4bb6-878d-3765bfc46c6a" providerId="ADAL" clId="{03314ABE-701A-E545-988F-F994FBF954B4}" dt="2022-01-07T12:19:50.918" v="579" actId="478"/>
          <ac:grpSpMkLst>
            <pc:docMk/>
            <pc:sldMk cId="906063976" sldId="260"/>
            <ac:grpSpMk id="19" creationId="{D5370AFE-806D-6E44-A61D-1DB0C1892D7A}"/>
          </ac:grpSpMkLst>
        </pc:grpChg>
        <pc:grpChg chg="del">
          <ac:chgData name="Terhi Kilamo (TAU)" userId="129d3598-0f1e-4bb6-878d-3765bfc46c6a" providerId="ADAL" clId="{03314ABE-701A-E545-988F-F994FBF954B4}" dt="2022-01-07T12:19:55.369" v="581" actId="478"/>
          <ac:grpSpMkLst>
            <pc:docMk/>
            <pc:sldMk cId="906063976" sldId="260"/>
            <ac:grpSpMk id="85" creationId="{930C8341-C6F7-D845-886F-311A2EC1681D}"/>
          </ac:grpSpMkLst>
        </pc:grpChg>
        <pc:picChg chg="del">
          <ac:chgData name="Terhi Kilamo (TAU)" userId="129d3598-0f1e-4bb6-878d-3765bfc46c6a" providerId="ADAL" clId="{03314ABE-701A-E545-988F-F994FBF954B4}" dt="2022-01-07T12:19:57.249" v="582" actId="478"/>
          <ac:picMkLst>
            <pc:docMk/>
            <pc:sldMk cId="906063976" sldId="260"/>
            <ac:picMk id="9" creationId="{00000000-0000-0000-0000-000000000000}"/>
          </ac:picMkLst>
        </pc:picChg>
        <pc:picChg chg="add del mod">
          <ac:chgData name="Terhi Kilamo (TAU)" userId="129d3598-0f1e-4bb6-878d-3765bfc46c6a" providerId="ADAL" clId="{03314ABE-701A-E545-988F-F994FBF954B4}" dt="2022-01-07T12:21:19.754" v="592" actId="478"/>
          <ac:picMkLst>
            <pc:docMk/>
            <pc:sldMk cId="906063976" sldId="260"/>
            <ac:picMk id="20" creationId="{88857A12-C56F-6D48-8BE6-BD168E1FBF90}"/>
          </ac:picMkLst>
        </pc:picChg>
        <pc:picChg chg="add del mod">
          <ac:chgData name="Terhi Kilamo (TAU)" userId="129d3598-0f1e-4bb6-878d-3765bfc46c6a" providerId="ADAL" clId="{03314ABE-701A-E545-988F-F994FBF954B4}" dt="2022-01-07T12:21:19.754" v="592" actId="478"/>
          <ac:picMkLst>
            <pc:docMk/>
            <pc:sldMk cId="906063976" sldId="260"/>
            <ac:picMk id="22" creationId="{B7C91139-CC4E-2D43-A67A-1E64B728E2B7}"/>
          </ac:picMkLst>
        </pc:picChg>
        <pc:picChg chg="add del mod">
          <ac:chgData name="Terhi Kilamo (TAU)" userId="129d3598-0f1e-4bb6-878d-3765bfc46c6a" providerId="ADAL" clId="{03314ABE-701A-E545-988F-F994FBF954B4}" dt="2022-01-07T12:21:19.754" v="592" actId="478"/>
          <ac:picMkLst>
            <pc:docMk/>
            <pc:sldMk cId="906063976" sldId="260"/>
            <ac:picMk id="24" creationId="{FFBE8FC2-7EDE-8F48-A56B-F759BFA5016D}"/>
          </ac:picMkLst>
        </pc:picChg>
        <pc:picChg chg="add del mod">
          <ac:chgData name="Terhi Kilamo (TAU)" userId="129d3598-0f1e-4bb6-878d-3765bfc46c6a" providerId="ADAL" clId="{03314ABE-701A-E545-988F-F994FBF954B4}" dt="2022-01-07T12:21:19.754" v="592" actId="478"/>
          <ac:picMkLst>
            <pc:docMk/>
            <pc:sldMk cId="906063976" sldId="260"/>
            <ac:picMk id="26" creationId="{A4789F75-6341-0A43-998E-8474DB459860}"/>
          </ac:picMkLst>
        </pc:picChg>
        <pc:picChg chg="add mod">
          <ac:chgData name="Terhi Kilamo (TAU)" userId="129d3598-0f1e-4bb6-878d-3765bfc46c6a" providerId="ADAL" clId="{03314ABE-701A-E545-988F-F994FBF954B4}" dt="2022-01-07T12:25:00.937" v="662" actId="1076"/>
          <ac:picMkLst>
            <pc:docMk/>
            <pc:sldMk cId="906063976" sldId="260"/>
            <ac:picMk id="30" creationId="{DBE05024-ACF9-8645-9221-95A8B0500A41}"/>
          </ac:picMkLst>
        </pc:picChg>
        <pc:picChg chg="add mod">
          <ac:chgData name="Terhi Kilamo (TAU)" userId="129d3598-0f1e-4bb6-878d-3765bfc46c6a" providerId="ADAL" clId="{03314ABE-701A-E545-988F-F994FBF954B4}" dt="2022-01-07T12:24:48.081" v="656" actId="1076"/>
          <ac:picMkLst>
            <pc:docMk/>
            <pc:sldMk cId="906063976" sldId="260"/>
            <ac:picMk id="32" creationId="{A42C5271-C9C4-7F43-82ED-E6120A82BE49}"/>
          </ac:picMkLst>
        </pc:picChg>
        <pc:picChg chg="add mod">
          <ac:chgData name="Terhi Kilamo (TAU)" userId="129d3598-0f1e-4bb6-878d-3765bfc46c6a" providerId="ADAL" clId="{03314ABE-701A-E545-988F-F994FBF954B4}" dt="2022-01-07T12:24:52.494" v="658" actId="1076"/>
          <ac:picMkLst>
            <pc:docMk/>
            <pc:sldMk cId="906063976" sldId="260"/>
            <ac:picMk id="34" creationId="{11EFCAFA-2A91-5548-9361-216113042C11}"/>
          </ac:picMkLst>
        </pc:picChg>
        <pc:picChg chg="add mod">
          <ac:chgData name="Terhi Kilamo (TAU)" userId="129d3598-0f1e-4bb6-878d-3765bfc46c6a" providerId="ADAL" clId="{03314ABE-701A-E545-988F-F994FBF954B4}" dt="2022-01-07T12:24:57.094" v="660" actId="1076"/>
          <ac:picMkLst>
            <pc:docMk/>
            <pc:sldMk cId="906063976" sldId="260"/>
            <ac:picMk id="36" creationId="{39AFD75A-7345-AB4A-8612-479AE1850A7F}"/>
          </ac:picMkLst>
        </pc:picChg>
        <pc:picChg chg="add mod">
          <ac:chgData name="Terhi Kilamo (TAU)" userId="129d3598-0f1e-4bb6-878d-3765bfc46c6a" providerId="ADAL" clId="{03314ABE-701A-E545-988F-F994FBF954B4}" dt="2022-01-07T12:24:50.501" v="657" actId="1076"/>
          <ac:picMkLst>
            <pc:docMk/>
            <pc:sldMk cId="906063976" sldId="260"/>
            <ac:picMk id="38" creationId="{8345C169-F195-6A4B-9CCD-3DC153B01B24}"/>
          </ac:picMkLst>
        </pc:picChg>
        <pc:picChg chg="add mod">
          <ac:chgData name="Terhi Kilamo (TAU)" userId="129d3598-0f1e-4bb6-878d-3765bfc46c6a" providerId="ADAL" clId="{03314ABE-701A-E545-988F-F994FBF954B4}" dt="2022-01-07T12:24:54.364" v="659" actId="1076"/>
          <ac:picMkLst>
            <pc:docMk/>
            <pc:sldMk cId="906063976" sldId="260"/>
            <ac:picMk id="41" creationId="{049C5112-376C-0442-8706-1B8C8A146D39}"/>
          </ac:picMkLst>
        </pc:picChg>
        <pc:picChg chg="add mod">
          <ac:chgData name="Terhi Kilamo (TAU)" userId="129d3598-0f1e-4bb6-878d-3765bfc46c6a" providerId="ADAL" clId="{03314ABE-701A-E545-988F-F994FBF954B4}" dt="2022-01-07T12:24:59.220" v="661" actId="1076"/>
          <ac:picMkLst>
            <pc:docMk/>
            <pc:sldMk cId="906063976" sldId="260"/>
            <ac:picMk id="49" creationId="{9611DC4C-480D-ED40-AFC9-33A2C827CA1A}"/>
          </ac:picMkLst>
        </pc:picChg>
        <pc:picChg chg="del">
          <ac:chgData name="Terhi Kilamo (TAU)" userId="129d3598-0f1e-4bb6-878d-3765bfc46c6a" providerId="ADAL" clId="{03314ABE-701A-E545-988F-F994FBF954B4}" dt="2022-01-07T12:20:10.903" v="584" actId="478"/>
          <ac:picMkLst>
            <pc:docMk/>
            <pc:sldMk cId="906063976" sldId="260"/>
            <ac:picMk id="51" creationId="{174197CF-6002-D44D-86B9-AE039CC72316}"/>
          </ac:picMkLst>
        </pc:picChg>
        <pc:picChg chg="del">
          <ac:chgData name="Terhi Kilamo (TAU)" userId="129d3598-0f1e-4bb6-878d-3765bfc46c6a" providerId="ADAL" clId="{03314ABE-701A-E545-988F-F994FBF954B4}" dt="2022-01-07T12:20:21.519" v="586" actId="478"/>
          <ac:picMkLst>
            <pc:docMk/>
            <pc:sldMk cId="906063976" sldId="260"/>
            <ac:picMk id="58" creationId="{46D65DA2-83A9-C443-B71B-A18C56EF23BD}"/>
          </ac:picMkLst>
        </pc:picChg>
        <pc:picChg chg="del">
          <ac:chgData name="Terhi Kilamo (TAU)" userId="129d3598-0f1e-4bb6-878d-3765bfc46c6a" providerId="ADAL" clId="{03314ABE-701A-E545-988F-F994FBF954B4}" dt="2022-01-07T12:20:11.803" v="585" actId="478"/>
          <ac:picMkLst>
            <pc:docMk/>
            <pc:sldMk cId="906063976" sldId="260"/>
            <ac:picMk id="60" creationId="{03EED03D-5CFF-084C-9DBA-B8ECCA471B29}"/>
          </ac:picMkLst>
        </pc:picChg>
        <pc:picChg chg="del">
          <ac:chgData name="Terhi Kilamo (TAU)" userId="129d3598-0f1e-4bb6-878d-3765bfc46c6a" providerId="ADAL" clId="{03314ABE-701A-E545-988F-F994FBF954B4}" dt="2022-01-07T12:20:29.235" v="587" actId="478"/>
          <ac:picMkLst>
            <pc:docMk/>
            <pc:sldMk cId="906063976" sldId="260"/>
            <ac:picMk id="61" creationId="{4BB91249-6C1A-C245-B711-6C45C24F6CB7}"/>
          </ac:picMkLst>
        </pc:picChg>
        <pc:picChg chg="del">
          <ac:chgData name="Terhi Kilamo (TAU)" userId="129d3598-0f1e-4bb6-878d-3765bfc46c6a" providerId="ADAL" clId="{03314ABE-701A-E545-988F-F994FBF954B4}" dt="2022-01-07T12:20:21.519" v="586" actId="478"/>
          <ac:picMkLst>
            <pc:docMk/>
            <pc:sldMk cId="906063976" sldId="260"/>
            <ac:picMk id="62" creationId="{26E9F804-7B74-F844-B3EC-D1C166B0E9E4}"/>
          </ac:picMkLst>
        </pc:picChg>
        <pc:picChg chg="del">
          <ac:chgData name="Terhi Kilamo (TAU)" userId="129d3598-0f1e-4bb6-878d-3765bfc46c6a" providerId="ADAL" clId="{03314ABE-701A-E545-988F-F994FBF954B4}" dt="2022-01-07T12:20:21.519" v="586" actId="478"/>
          <ac:picMkLst>
            <pc:docMk/>
            <pc:sldMk cId="906063976" sldId="260"/>
            <ac:picMk id="63" creationId="{D311F920-09BD-8746-9D61-46E16D2AA84D}"/>
          </ac:picMkLst>
        </pc:picChg>
        <pc:picChg chg="del">
          <ac:chgData name="Terhi Kilamo (TAU)" userId="129d3598-0f1e-4bb6-878d-3765bfc46c6a" providerId="ADAL" clId="{03314ABE-701A-E545-988F-F994FBF954B4}" dt="2022-01-07T12:20:21.519" v="586" actId="478"/>
          <ac:picMkLst>
            <pc:docMk/>
            <pc:sldMk cId="906063976" sldId="260"/>
            <ac:picMk id="64" creationId="{D994051B-0CFE-3D46-A965-2F888C53CA35}"/>
          </ac:picMkLst>
        </pc:picChg>
        <pc:inkChg chg="del">
          <ac:chgData name="Terhi Kilamo (TAU)" userId="129d3598-0f1e-4bb6-878d-3765bfc46c6a" providerId="ADAL" clId="{03314ABE-701A-E545-988F-F994FBF954B4}" dt="2022-01-07T12:19:53.557" v="580" actId="478"/>
          <ac:inkMkLst>
            <pc:docMk/>
            <pc:sldMk cId="906063976" sldId="260"/>
            <ac:inkMk id="18" creationId="{A3F5AE97-0A1D-F341-ABCE-18A9FC760919}"/>
          </ac:inkMkLst>
        </pc:inkChg>
      </pc:sldChg>
      <pc:sldChg chg="modSp mod">
        <pc:chgData name="Terhi Kilamo (TAU)" userId="129d3598-0f1e-4bb6-878d-3765bfc46c6a" providerId="ADAL" clId="{03314ABE-701A-E545-988F-F994FBF954B4}" dt="2022-01-07T12:25:52.890" v="667"/>
        <pc:sldMkLst>
          <pc:docMk/>
          <pc:sldMk cId="1655006575" sldId="262"/>
        </pc:sldMkLst>
        <pc:spChg chg="mod">
          <ac:chgData name="Terhi Kilamo (TAU)" userId="129d3598-0f1e-4bb6-878d-3765bfc46c6a" providerId="ADAL" clId="{03314ABE-701A-E545-988F-F994FBF954B4}" dt="2022-01-07T12:25:52.890" v="667"/>
          <ac:spMkLst>
            <pc:docMk/>
            <pc:sldMk cId="1655006575" sldId="262"/>
            <ac:spMk id="3" creationId="{00000000-0000-0000-0000-000000000000}"/>
          </ac:spMkLst>
        </pc:spChg>
      </pc:sldChg>
      <pc:sldChg chg="addSp delSp modSp mod">
        <pc:chgData name="Terhi Kilamo (TAU)" userId="129d3598-0f1e-4bb6-878d-3765bfc46c6a" providerId="ADAL" clId="{03314ABE-701A-E545-988F-F994FBF954B4}" dt="2022-01-07T12:26:09.482" v="669" actId="27614"/>
        <pc:sldMkLst>
          <pc:docMk/>
          <pc:sldMk cId="2880912056" sldId="263"/>
        </pc:sldMkLst>
        <pc:spChg chg="del mod">
          <ac:chgData name="Terhi Kilamo (TAU)" userId="129d3598-0f1e-4bb6-878d-3765bfc46c6a" providerId="ADAL" clId="{03314ABE-701A-E545-988F-F994FBF954B4}" dt="2022-01-07T12:26:06.100" v="668" actId="931"/>
          <ac:spMkLst>
            <pc:docMk/>
            <pc:sldMk cId="2880912056" sldId="263"/>
            <ac:spMk id="3" creationId="{00000000-0000-0000-0000-000000000000}"/>
          </ac:spMkLst>
        </pc:spChg>
        <pc:picChg chg="add mod">
          <ac:chgData name="Terhi Kilamo (TAU)" userId="129d3598-0f1e-4bb6-878d-3765bfc46c6a" providerId="ADAL" clId="{03314ABE-701A-E545-988F-F994FBF954B4}" dt="2022-01-07T12:26:09.482" v="669" actId="27614"/>
          <ac:picMkLst>
            <pc:docMk/>
            <pc:sldMk cId="2880912056" sldId="263"/>
            <ac:picMk id="8" creationId="{4D2C91FA-C9A6-DE42-A9D9-99240D818004}"/>
          </ac:picMkLst>
        </pc:picChg>
      </pc:sldChg>
      <pc:sldChg chg="del">
        <pc:chgData name="Terhi Kilamo (TAU)" userId="129d3598-0f1e-4bb6-878d-3765bfc46c6a" providerId="ADAL" clId="{03314ABE-701A-E545-988F-F994FBF954B4}" dt="2022-01-07T12:27:11.601" v="682" actId="2696"/>
        <pc:sldMkLst>
          <pc:docMk/>
          <pc:sldMk cId="1667499478" sldId="264"/>
        </pc:sldMkLst>
      </pc:sldChg>
      <pc:sldChg chg="addSp delSp modSp mod modClrScheme chgLayout">
        <pc:chgData name="Terhi Kilamo (TAU)" userId="129d3598-0f1e-4bb6-878d-3765bfc46c6a" providerId="ADAL" clId="{03314ABE-701A-E545-988F-F994FBF954B4}" dt="2022-01-03T15:41:16.796" v="577" actId="26606"/>
        <pc:sldMkLst>
          <pc:docMk/>
          <pc:sldMk cId="3788332691" sldId="266"/>
        </pc:sldMkLst>
        <pc:spChg chg="mod">
          <ac:chgData name="Terhi Kilamo (TAU)" userId="129d3598-0f1e-4bb6-878d-3765bfc46c6a" providerId="ADAL" clId="{03314ABE-701A-E545-988F-F994FBF954B4}" dt="2022-01-03T15:41:16.796" v="577" actId="26606"/>
          <ac:spMkLst>
            <pc:docMk/>
            <pc:sldMk cId="3788332691" sldId="266"/>
            <ac:spMk id="2" creationId="{00000000-0000-0000-0000-000000000000}"/>
          </ac:spMkLst>
        </pc:spChg>
        <pc:spChg chg="del mod">
          <ac:chgData name="Terhi Kilamo (TAU)" userId="129d3598-0f1e-4bb6-878d-3765bfc46c6a" providerId="ADAL" clId="{03314ABE-701A-E545-988F-F994FBF954B4}" dt="2022-01-03T15:41:16.796" v="577" actId="26606"/>
          <ac:spMkLst>
            <pc:docMk/>
            <pc:sldMk cId="3788332691" sldId="266"/>
            <ac:spMk id="3" creationId="{00000000-0000-0000-0000-000000000000}"/>
          </ac:spMkLst>
        </pc:spChg>
        <pc:spChg chg="mod ord modVis">
          <ac:chgData name="Terhi Kilamo (TAU)" userId="129d3598-0f1e-4bb6-878d-3765bfc46c6a" providerId="ADAL" clId="{03314ABE-701A-E545-988F-F994FBF954B4}" dt="2022-01-03T15:41:16.796" v="577" actId="26606"/>
          <ac:spMkLst>
            <pc:docMk/>
            <pc:sldMk cId="3788332691" sldId="266"/>
            <ac:spMk id="4" creationId="{00000000-0000-0000-0000-000000000000}"/>
          </ac:spMkLst>
        </pc:spChg>
        <pc:spChg chg="del">
          <ac:chgData name="Terhi Kilamo (TAU)" userId="129d3598-0f1e-4bb6-878d-3765bfc46c6a" providerId="ADAL" clId="{03314ABE-701A-E545-988F-F994FBF954B4}" dt="2022-01-03T15:41:16.796" v="577" actId="26606"/>
          <ac:spMkLst>
            <pc:docMk/>
            <pc:sldMk cId="3788332691" sldId="266"/>
            <ac:spMk id="5" creationId="{00000000-0000-0000-0000-000000000000}"/>
          </ac:spMkLst>
        </pc:spChg>
        <pc:spChg chg="mod">
          <ac:chgData name="Terhi Kilamo (TAU)" userId="129d3598-0f1e-4bb6-878d-3765bfc46c6a" providerId="ADAL" clId="{03314ABE-701A-E545-988F-F994FBF954B4}" dt="2022-01-03T15:41:16.796" v="577" actId="26606"/>
          <ac:spMkLst>
            <pc:docMk/>
            <pc:sldMk cId="3788332691" sldId="266"/>
            <ac:spMk id="6" creationId="{00000000-0000-0000-0000-000000000000}"/>
          </ac:spMkLst>
        </pc:spChg>
        <pc:spChg chg="add mod">
          <ac:chgData name="Terhi Kilamo (TAU)" userId="129d3598-0f1e-4bb6-878d-3765bfc46c6a" providerId="ADAL" clId="{03314ABE-701A-E545-988F-F994FBF954B4}" dt="2022-01-03T15:41:16.796" v="577" actId="26606"/>
          <ac:spMkLst>
            <pc:docMk/>
            <pc:sldMk cId="3788332691" sldId="266"/>
            <ac:spMk id="12" creationId="{A37B30C1-3A0C-48FF-88D2-E281CA425325}"/>
          </ac:spMkLst>
        </pc:spChg>
        <pc:graphicFrameChg chg="add mod">
          <ac:chgData name="Terhi Kilamo (TAU)" userId="129d3598-0f1e-4bb6-878d-3765bfc46c6a" providerId="ADAL" clId="{03314ABE-701A-E545-988F-F994FBF954B4}" dt="2022-01-03T15:41:16.796" v="577" actId="26606"/>
          <ac:graphicFrameMkLst>
            <pc:docMk/>
            <pc:sldMk cId="3788332691" sldId="266"/>
            <ac:graphicFrameMk id="8" creationId="{D02A1AD8-53F7-4CF3-B8E7-59C984D15FA4}"/>
          </ac:graphicFrameMkLst>
        </pc:graphicFrameChg>
      </pc:sldChg>
      <pc:sldChg chg="del">
        <pc:chgData name="Terhi Kilamo (TAU)" userId="129d3598-0f1e-4bb6-878d-3765bfc46c6a" providerId="ADAL" clId="{03314ABE-701A-E545-988F-F994FBF954B4}" dt="2022-01-03T15:40:47.188" v="573" actId="2696"/>
        <pc:sldMkLst>
          <pc:docMk/>
          <pc:sldMk cId="1075188980" sldId="268"/>
        </pc:sldMkLst>
      </pc:sldChg>
      <pc:sldChg chg="del">
        <pc:chgData name="Terhi Kilamo (TAU)" userId="129d3598-0f1e-4bb6-878d-3765bfc46c6a" providerId="ADAL" clId="{03314ABE-701A-E545-988F-F994FBF954B4}" dt="2022-01-03T15:40:47.188" v="573" actId="2696"/>
        <pc:sldMkLst>
          <pc:docMk/>
          <pc:sldMk cId="913791986" sldId="270"/>
        </pc:sldMkLst>
      </pc:sldChg>
      <pc:sldChg chg="del">
        <pc:chgData name="Terhi Kilamo (TAU)" userId="129d3598-0f1e-4bb6-878d-3765bfc46c6a" providerId="ADAL" clId="{03314ABE-701A-E545-988F-F994FBF954B4}" dt="2022-01-03T15:40:47.188" v="573" actId="2696"/>
        <pc:sldMkLst>
          <pc:docMk/>
          <pc:sldMk cId="3409759051" sldId="271"/>
        </pc:sldMkLst>
      </pc:sldChg>
      <pc:sldChg chg="del">
        <pc:chgData name="Terhi Kilamo (TAU)" userId="129d3598-0f1e-4bb6-878d-3765bfc46c6a" providerId="ADAL" clId="{03314ABE-701A-E545-988F-F994FBF954B4}" dt="2022-01-03T15:40:47.188" v="573" actId="2696"/>
        <pc:sldMkLst>
          <pc:docMk/>
          <pc:sldMk cId="1925434556" sldId="272"/>
        </pc:sldMkLst>
      </pc:sldChg>
      <pc:sldChg chg="del">
        <pc:chgData name="Terhi Kilamo (TAU)" userId="129d3598-0f1e-4bb6-878d-3765bfc46c6a" providerId="ADAL" clId="{03314ABE-701A-E545-988F-F994FBF954B4}" dt="2022-01-03T15:40:47.188" v="573" actId="2696"/>
        <pc:sldMkLst>
          <pc:docMk/>
          <pc:sldMk cId="909359938" sldId="273"/>
        </pc:sldMkLst>
      </pc:sldChg>
      <pc:sldChg chg="del">
        <pc:chgData name="Terhi Kilamo (TAU)" userId="129d3598-0f1e-4bb6-878d-3765bfc46c6a" providerId="ADAL" clId="{03314ABE-701A-E545-988F-F994FBF954B4}" dt="2022-01-03T15:40:47.188" v="573" actId="2696"/>
        <pc:sldMkLst>
          <pc:docMk/>
          <pc:sldMk cId="853832382" sldId="274"/>
        </pc:sldMkLst>
      </pc:sldChg>
      <pc:sldChg chg="del">
        <pc:chgData name="Terhi Kilamo (TAU)" userId="129d3598-0f1e-4bb6-878d-3765bfc46c6a" providerId="ADAL" clId="{03314ABE-701A-E545-988F-F994FBF954B4}" dt="2022-01-03T15:40:47.188" v="573" actId="2696"/>
        <pc:sldMkLst>
          <pc:docMk/>
          <pc:sldMk cId="830973622" sldId="275"/>
        </pc:sldMkLst>
      </pc:sldChg>
      <pc:sldChg chg="del">
        <pc:chgData name="Terhi Kilamo (TAU)" userId="129d3598-0f1e-4bb6-878d-3765bfc46c6a" providerId="ADAL" clId="{03314ABE-701A-E545-988F-F994FBF954B4}" dt="2022-01-03T15:40:47.188" v="573" actId="2696"/>
        <pc:sldMkLst>
          <pc:docMk/>
          <pc:sldMk cId="996471056" sldId="276"/>
        </pc:sldMkLst>
      </pc:sldChg>
      <pc:sldChg chg="del">
        <pc:chgData name="Terhi Kilamo (TAU)" userId="129d3598-0f1e-4bb6-878d-3765bfc46c6a" providerId="ADAL" clId="{03314ABE-701A-E545-988F-F994FBF954B4}" dt="2022-01-03T15:40:47.188" v="573" actId="2696"/>
        <pc:sldMkLst>
          <pc:docMk/>
          <pc:sldMk cId="3736838834" sldId="277"/>
        </pc:sldMkLst>
      </pc:sldChg>
      <pc:sldChg chg="del">
        <pc:chgData name="Terhi Kilamo (TAU)" userId="129d3598-0f1e-4bb6-878d-3765bfc46c6a" providerId="ADAL" clId="{03314ABE-701A-E545-988F-F994FBF954B4}" dt="2022-01-03T15:40:47.188" v="573" actId="2696"/>
        <pc:sldMkLst>
          <pc:docMk/>
          <pc:sldMk cId="3936350498" sldId="278"/>
        </pc:sldMkLst>
      </pc:sldChg>
      <pc:sldChg chg="del">
        <pc:chgData name="Terhi Kilamo (TAU)" userId="129d3598-0f1e-4bb6-878d-3765bfc46c6a" providerId="ADAL" clId="{03314ABE-701A-E545-988F-F994FBF954B4}" dt="2022-01-03T15:40:47.188" v="573" actId="2696"/>
        <pc:sldMkLst>
          <pc:docMk/>
          <pc:sldMk cId="270761305" sldId="279"/>
        </pc:sldMkLst>
      </pc:sldChg>
      <pc:sldChg chg="del">
        <pc:chgData name="Terhi Kilamo (TAU)" userId="129d3598-0f1e-4bb6-878d-3765bfc46c6a" providerId="ADAL" clId="{03314ABE-701A-E545-988F-F994FBF954B4}" dt="2022-01-03T15:40:47.188" v="573" actId="2696"/>
        <pc:sldMkLst>
          <pc:docMk/>
          <pc:sldMk cId="2418602099" sldId="280"/>
        </pc:sldMkLst>
      </pc:sldChg>
      <pc:sldChg chg="del">
        <pc:chgData name="Terhi Kilamo (TAU)" userId="129d3598-0f1e-4bb6-878d-3765bfc46c6a" providerId="ADAL" clId="{03314ABE-701A-E545-988F-F994FBF954B4}" dt="2022-01-03T15:40:47.188" v="573" actId="2696"/>
        <pc:sldMkLst>
          <pc:docMk/>
          <pc:sldMk cId="4236437817" sldId="281"/>
        </pc:sldMkLst>
      </pc:sldChg>
      <pc:sldChg chg="del">
        <pc:chgData name="Terhi Kilamo (TAU)" userId="129d3598-0f1e-4bb6-878d-3765bfc46c6a" providerId="ADAL" clId="{03314ABE-701A-E545-988F-F994FBF954B4}" dt="2022-01-03T15:40:47.188" v="573" actId="2696"/>
        <pc:sldMkLst>
          <pc:docMk/>
          <pc:sldMk cId="735333549" sldId="282"/>
        </pc:sldMkLst>
      </pc:sldChg>
      <pc:sldChg chg="del">
        <pc:chgData name="Terhi Kilamo (TAU)" userId="129d3598-0f1e-4bb6-878d-3765bfc46c6a" providerId="ADAL" clId="{03314ABE-701A-E545-988F-F994FBF954B4}" dt="2022-01-07T12:27:07.642" v="680" actId="2696"/>
        <pc:sldMkLst>
          <pc:docMk/>
          <pc:sldMk cId="1552139661" sldId="283"/>
        </pc:sldMkLst>
      </pc:sldChg>
      <pc:sldChg chg="del">
        <pc:chgData name="Terhi Kilamo (TAU)" userId="129d3598-0f1e-4bb6-878d-3765bfc46c6a" providerId="ADAL" clId="{03314ABE-701A-E545-988F-F994FBF954B4}" dt="2022-01-07T12:27:10.118" v="681" actId="2696"/>
        <pc:sldMkLst>
          <pc:docMk/>
          <pc:sldMk cId="571596352" sldId="284"/>
        </pc:sldMkLst>
      </pc:sldChg>
      <pc:sldChg chg="addSp delSp modSp mod modClrScheme modAnim chgLayout">
        <pc:chgData name="Terhi Kilamo (TAU)" userId="129d3598-0f1e-4bb6-878d-3765bfc46c6a" providerId="ADAL" clId="{03314ABE-701A-E545-988F-F994FBF954B4}" dt="2022-01-03T15:19:55.504" v="192" actId="1076"/>
        <pc:sldMkLst>
          <pc:docMk/>
          <pc:sldMk cId="237129552" sldId="285"/>
        </pc:sldMkLst>
        <pc:spChg chg="mod">
          <ac:chgData name="Terhi Kilamo (TAU)" userId="129d3598-0f1e-4bb6-878d-3765bfc46c6a" providerId="ADAL" clId="{03314ABE-701A-E545-988F-F994FBF954B4}" dt="2022-01-03T15:14:39.138" v="187" actId="26606"/>
          <ac:spMkLst>
            <pc:docMk/>
            <pc:sldMk cId="237129552" sldId="285"/>
            <ac:spMk id="2" creationId="{2C3A70E3-70DE-2B40-827F-8E07CFC8C1F3}"/>
          </ac:spMkLst>
        </pc:spChg>
        <pc:spChg chg="mod">
          <ac:chgData name="Terhi Kilamo (TAU)" userId="129d3598-0f1e-4bb6-878d-3765bfc46c6a" providerId="ADAL" clId="{03314ABE-701A-E545-988F-F994FBF954B4}" dt="2022-01-03T15:19:45.746" v="191" actId="12"/>
          <ac:spMkLst>
            <pc:docMk/>
            <pc:sldMk cId="237129552" sldId="285"/>
            <ac:spMk id="3" creationId="{75F7FF82-4ACA-A941-9A2D-A15AF1D6F01A}"/>
          </ac:spMkLst>
        </pc:spChg>
        <pc:spChg chg="mod">
          <ac:chgData name="Terhi Kilamo (TAU)" userId="129d3598-0f1e-4bb6-878d-3765bfc46c6a" providerId="ADAL" clId="{03314ABE-701A-E545-988F-F994FBF954B4}" dt="2022-01-03T15:14:39.138" v="187" actId="26606"/>
          <ac:spMkLst>
            <pc:docMk/>
            <pc:sldMk cId="237129552" sldId="285"/>
            <ac:spMk id="4" creationId="{A171F55F-15A9-524C-BDB8-0CB6B8FABAFB}"/>
          </ac:spMkLst>
        </pc:spChg>
        <pc:spChg chg="del">
          <ac:chgData name="Terhi Kilamo (TAU)" userId="129d3598-0f1e-4bb6-878d-3765bfc46c6a" providerId="ADAL" clId="{03314ABE-701A-E545-988F-F994FBF954B4}" dt="2022-01-03T15:10:37.447" v="174" actId="478"/>
          <ac:spMkLst>
            <pc:docMk/>
            <pc:sldMk cId="237129552" sldId="285"/>
            <ac:spMk id="5" creationId="{08FC7873-FB3B-5648-9C81-3256D3A5724A}"/>
          </ac:spMkLst>
        </pc:spChg>
        <pc:spChg chg="del">
          <ac:chgData name="Terhi Kilamo (TAU)" userId="129d3598-0f1e-4bb6-878d-3765bfc46c6a" providerId="ADAL" clId="{03314ABE-701A-E545-988F-F994FBF954B4}" dt="2022-01-03T15:10:42.826" v="178" actId="478"/>
          <ac:spMkLst>
            <pc:docMk/>
            <pc:sldMk cId="237129552" sldId="285"/>
            <ac:spMk id="6" creationId="{7628051B-54DF-A14C-B6F7-D69F576CAC8C}"/>
          </ac:spMkLst>
        </pc:spChg>
        <pc:spChg chg="del mod">
          <ac:chgData name="Terhi Kilamo (TAU)" userId="129d3598-0f1e-4bb6-878d-3765bfc46c6a" providerId="ADAL" clId="{03314ABE-701A-E545-988F-F994FBF954B4}" dt="2022-01-03T15:10:41.141" v="177" actId="478"/>
          <ac:spMkLst>
            <pc:docMk/>
            <pc:sldMk cId="237129552" sldId="285"/>
            <ac:spMk id="7" creationId="{8D54032E-0C81-1541-9BAE-23EBDDD6DAAE}"/>
          </ac:spMkLst>
        </pc:spChg>
        <pc:spChg chg="add del mod">
          <ac:chgData name="Terhi Kilamo (TAU)" userId="129d3598-0f1e-4bb6-878d-3765bfc46c6a" providerId="ADAL" clId="{03314ABE-701A-E545-988F-F994FBF954B4}" dt="2022-01-03T15:12:13.287" v="182" actId="26606"/>
          <ac:spMkLst>
            <pc:docMk/>
            <pc:sldMk cId="237129552" sldId="285"/>
            <ac:spMk id="9" creationId="{A1113D4B-C7FF-455E-BB0E-BA8B98EFFC3B}"/>
          </ac:spMkLst>
        </pc:spChg>
        <pc:spChg chg="add del mod">
          <ac:chgData name="Terhi Kilamo (TAU)" userId="129d3598-0f1e-4bb6-878d-3765bfc46c6a" providerId="ADAL" clId="{03314ABE-701A-E545-988F-F994FBF954B4}" dt="2022-01-03T15:13:04.286" v="184" actId="931"/>
          <ac:spMkLst>
            <pc:docMk/>
            <pc:sldMk cId="237129552" sldId="285"/>
            <ac:spMk id="11" creationId="{900BB81D-AF57-44B7-9D8F-95FFA35C96D1}"/>
          </ac:spMkLst>
        </pc:spChg>
        <pc:spChg chg="add del mod">
          <ac:chgData name="Terhi Kilamo (TAU)" userId="129d3598-0f1e-4bb6-878d-3765bfc46c6a" providerId="ADAL" clId="{03314ABE-701A-E545-988F-F994FBF954B4}" dt="2022-01-03T15:13:58.257" v="186"/>
          <ac:spMkLst>
            <pc:docMk/>
            <pc:sldMk cId="237129552" sldId="285"/>
            <ac:spMk id="12" creationId="{E21A52C9-651F-A149-BC9E-5E4A73C3C74A}"/>
          </ac:spMkLst>
        </pc:spChg>
        <pc:picChg chg="add mod ord">
          <ac:chgData name="Terhi Kilamo (TAU)" userId="129d3598-0f1e-4bb6-878d-3765bfc46c6a" providerId="ADAL" clId="{03314ABE-701A-E545-988F-F994FBF954B4}" dt="2022-01-03T15:19:55.504" v="192" actId="1076"/>
          <ac:picMkLst>
            <pc:docMk/>
            <pc:sldMk cId="237129552" sldId="285"/>
            <ac:picMk id="10" creationId="{ED1970DE-3A3E-8546-A59E-E707F28C3109}"/>
          </ac:picMkLst>
        </pc:picChg>
      </pc:sldChg>
      <pc:sldChg chg="addSp delSp modSp mod">
        <pc:chgData name="Terhi Kilamo (TAU)" userId="129d3598-0f1e-4bb6-878d-3765bfc46c6a" providerId="ADAL" clId="{03314ABE-701A-E545-988F-F994FBF954B4}" dt="2022-01-07T12:27:23.308" v="684"/>
        <pc:sldMkLst>
          <pc:docMk/>
          <pc:sldMk cId="1698473572" sldId="286"/>
        </pc:sldMkLst>
        <pc:spChg chg="del mod">
          <ac:chgData name="Terhi Kilamo (TAU)" userId="129d3598-0f1e-4bb6-878d-3765bfc46c6a" providerId="ADAL" clId="{03314ABE-701A-E545-988F-F994FBF954B4}" dt="2022-01-07T12:26:32.204" v="679" actId="478"/>
          <ac:spMkLst>
            <pc:docMk/>
            <pc:sldMk cId="1698473572" sldId="286"/>
            <ac:spMk id="3" creationId="{00000000-0000-0000-0000-000000000000}"/>
          </ac:spMkLst>
        </pc:spChg>
        <pc:spChg chg="del">
          <ac:chgData name="Terhi Kilamo (TAU)" userId="129d3598-0f1e-4bb6-878d-3765bfc46c6a" providerId="ADAL" clId="{03314ABE-701A-E545-988F-F994FBF954B4}" dt="2022-01-07T12:27:21.017" v="683" actId="21"/>
          <ac:spMkLst>
            <pc:docMk/>
            <pc:sldMk cId="1698473572" sldId="286"/>
            <ac:spMk id="7" creationId="{E29ED030-A324-D94A-83E0-9E2E1783B360}"/>
          </ac:spMkLst>
        </pc:spChg>
        <pc:spChg chg="add del mod">
          <ac:chgData name="Terhi Kilamo (TAU)" userId="129d3598-0f1e-4bb6-878d-3765bfc46c6a" providerId="ADAL" clId="{03314ABE-701A-E545-988F-F994FBF954B4}" dt="2022-01-07T12:27:23.308" v="684"/>
          <ac:spMkLst>
            <pc:docMk/>
            <pc:sldMk cId="1698473572" sldId="286"/>
            <ac:spMk id="9" creationId="{A0A769F0-E9F1-C643-82E4-FD845ED186F6}"/>
          </ac:spMkLst>
        </pc:spChg>
        <pc:spChg chg="add mod">
          <ac:chgData name="Terhi Kilamo (TAU)" userId="129d3598-0f1e-4bb6-878d-3765bfc46c6a" providerId="ADAL" clId="{03314ABE-701A-E545-988F-F994FBF954B4}" dt="2022-01-07T12:27:23.308" v="684"/>
          <ac:spMkLst>
            <pc:docMk/>
            <pc:sldMk cId="1698473572" sldId="286"/>
            <ac:spMk id="10" creationId="{2FDBC076-36EF-9641-A5ED-D44112D68AA9}"/>
          </ac:spMkLst>
        </pc:spChg>
      </pc:sldChg>
      <pc:sldChg chg="del">
        <pc:chgData name="Terhi Kilamo (TAU)" userId="129d3598-0f1e-4bb6-878d-3765bfc46c6a" providerId="ADAL" clId="{03314ABE-701A-E545-988F-F994FBF954B4}" dt="2022-01-03T15:40:47.188" v="573" actId="2696"/>
        <pc:sldMkLst>
          <pc:docMk/>
          <pc:sldMk cId="353491094" sldId="287"/>
        </pc:sldMkLst>
      </pc:sldChg>
      <pc:sldChg chg="addSp delSp modSp new mod">
        <pc:chgData name="Terhi Kilamo (TAU)" userId="129d3598-0f1e-4bb6-878d-3765bfc46c6a" providerId="ADAL" clId="{03314ABE-701A-E545-988F-F994FBF954B4}" dt="2022-01-04T11:38:37.417" v="578"/>
        <pc:sldMkLst>
          <pc:docMk/>
          <pc:sldMk cId="1671679382" sldId="288"/>
        </pc:sldMkLst>
        <pc:spChg chg="mod">
          <ac:chgData name="Terhi Kilamo (TAU)" userId="129d3598-0f1e-4bb6-878d-3765bfc46c6a" providerId="ADAL" clId="{03314ABE-701A-E545-988F-F994FBF954B4}" dt="2022-01-03T15:32:13.832" v="553" actId="26606"/>
          <ac:spMkLst>
            <pc:docMk/>
            <pc:sldMk cId="1671679382" sldId="288"/>
            <ac:spMk id="2" creationId="{BD9A2B64-AF85-4D44-8CAE-52731A52585B}"/>
          </ac:spMkLst>
        </pc:spChg>
        <pc:spChg chg="del mod">
          <ac:chgData name="Terhi Kilamo (TAU)" userId="129d3598-0f1e-4bb6-878d-3765bfc46c6a" providerId="ADAL" clId="{03314ABE-701A-E545-988F-F994FBF954B4}" dt="2022-01-03T15:32:13.832" v="553" actId="26606"/>
          <ac:spMkLst>
            <pc:docMk/>
            <pc:sldMk cId="1671679382" sldId="288"/>
            <ac:spMk id="3" creationId="{7AFD9E8E-1024-3743-AA53-B5B697F5D41C}"/>
          </ac:spMkLst>
        </pc:spChg>
        <pc:spChg chg="mod">
          <ac:chgData name="Terhi Kilamo (TAU)" userId="129d3598-0f1e-4bb6-878d-3765bfc46c6a" providerId="ADAL" clId="{03314ABE-701A-E545-988F-F994FBF954B4}" dt="2022-01-03T15:32:13.832" v="553" actId="26606"/>
          <ac:spMkLst>
            <pc:docMk/>
            <pc:sldMk cId="1671679382" sldId="288"/>
            <ac:spMk id="4" creationId="{83490ABF-7D9D-2A46-A568-F5AC990B7902}"/>
          </ac:spMkLst>
        </pc:spChg>
        <pc:graphicFrameChg chg="add mod">
          <ac:chgData name="Terhi Kilamo (TAU)" userId="129d3598-0f1e-4bb6-878d-3765bfc46c6a" providerId="ADAL" clId="{03314ABE-701A-E545-988F-F994FBF954B4}" dt="2022-01-04T11:38:37.417" v="578"/>
          <ac:graphicFrameMkLst>
            <pc:docMk/>
            <pc:sldMk cId="1671679382" sldId="288"/>
            <ac:graphicFrameMk id="6" creationId="{67A95EA1-49EF-47A5-A390-5A602601E893}"/>
          </ac:graphicFrameMkLst>
        </pc:graphicFrameChg>
      </pc:sldChg>
    </pc:docChg>
  </pc:docChgLst>
  <pc:docChgLst>
    <pc:chgData name="Terhi Kilamo (TAU)" userId="S::terhi.kilamo@tuni.fi::129d3598-0f1e-4bb6-878d-3765bfc46c6a" providerId="AD" clId="Web-{B3146DEE-02AA-4486-B612-542DB52ABD4E}"/>
    <pc:docChg chg="modSld">
      <pc:chgData name="Terhi Kilamo (TAU)" userId="S::terhi.kilamo@tuni.fi::129d3598-0f1e-4bb6-878d-3765bfc46c6a" providerId="AD" clId="Web-{B3146DEE-02AA-4486-B612-542DB52ABD4E}" dt="2022-08-23T16:22:37.226" v="39" actId="20577"/>
      <pc:docMkLst>
        <pc:docMk/>
      </pc:docMkLst>
      <pc:sldChg chg="modSp">
        <pc:chgData name="Terhi Kilamo (TAU)" userId="S::terhi.kilamo@tuni.fi::129d3598-0f1e-4bb6-878d-3765bfc46c6a" providerId="AD" clId="Web-{B3146DEE-02AA-4486-B612-542DB52ABD4E}" dt="2022-08-23T16:20:49.942" v="1" actId="20577"/>
        <pc:sldMkLst>
          <pc:docMk/>
          <pc:sldMk cId="4611173" sldId="257"/>
        </pc:sldMkLst>
        <pc:spChg chg="mod">
          <ac:chgData name="Terhi Kilamo (TAU)" userId="S::terhi.kilamo@tuni.fi::129d3598-0f1e-4bb6-878d-3765bfc46c6a" providerId="AD" clId="Web-{B3146DEE-02AA-4486-B612-542DB52ABD4E}" dt="2022-08-23T16:20:49.942" v="1" actId="20577"/>
          <ac:spMkLst>
            <pc:docMk/>
            <pc:sldMk cId="4611173" sldId="257"/>
            <ac:spMk id="6147" creationId="{00000000-0000-0000-0000-000000000000}"/>
          </ac:spMkLst>
        </pc:spChg>
      </pc:sldChg>
      <pc:sldChg chg="modSp">
        <pc:chgData name="Terhi Kilamo (TAU)" userId="S::terhi.kilamo@tuni.fi::129d3598-0f1e-4bb6-878d-3765bfc46c6a" providerId="AD" clId="Web-{B3146DEE-02AA-4486-B612-542DB52ABD4E}" dt="2022-08-23T16:21:28.006" v="29" actId="20577"/>
        <pc:sldMkLst>
          <pc:docMk/>
          <pc:sldMk cId="1187453580" sldId="258"/>
        </pc:sldMkLst>
        <pc:spChg chg="mod">
          <ac:chgData name="Terhi Kilamo (TAU)" userId="S::terhi.kilamo@tuni.fi::129d3598-0f1e-4bb6-878d-3765bfc46c6a" providerId="AD" clId="Web-{B3146DEE-02AA-4486-B612-542DB52ABD4E}" dt="2022-08-23T16:21:03.380" v="12" actId="20577"/>
          <ac:spMkLst>
            <pc:docMk/>
            <pc:sldMk cId="1187453580" sldId="258"/>
            <ac:spMk id="7170" creationId="{00000000-0000-0000-0000-000000000000}"/>
          </ac:spMkLst>
        </pc:spChg>
        <pc:graphicFrameChg chg="modGraphic">
          <ac:chgData name="Terhi Kilamo (TAU)" userId="S::terhi.kilamo@tuni.fi::129d3598-0f1e-4bb6-878d-3765bfc46c6a" providerId="AD" clId="Web-{B3146DEE-02AA-4486-B612-542DB52ABD4E}" dt="2022-08-23T16:21:28.006" v="29" actId="20577"/>
          <ac:graphicFrameMkLst>
            <pc:docMk/>
            <pc:sldMk cId="1187453580" sldId="258"/>
            <ac:graphicFrameMk id="7173" creationId="{EE832379-CC39-4712-9A26-A08BCED20529}"/>
          </ac:graphicFrameMkLst>
        </pc:graphicFrameChg>
      </pc:sldChg>
      <pc:sldChg chg="modSp">
        <pc:chgData name="Terhi Kilamo (TAU)" userId="S::terhi.kilamo@tuni.fi::129d3598-0f1e-4bb6-878d-3765bfc46c6a" providerId="AD" clId="Web-{B3146DEE-02AA-4486-B612-542DB52ABD4E}" dt="2022-08-23T16:22:37.226" v="39" actId="20577"/>
        <pc:sldMkLst>
          <pc:docMk/>
          <pc:sldMk cId="2467701142" sldId="293"/>
        </pc:sldMkLst>
        <pc:graphicFrameChg chg="modGraphic">
          <ac:chgData name="Terhi Kilamo (TAU)" userId="S::terhi.kilamo@tuni.fi::129d3598-0f1e-4bb6-878d-3765bfc46c6a" providerId="AD" clId="Web-{B3146DEE-02AA-4486-B612-542DB52ABD4E}" dt="2022-08-23T16:22:37.226" v="39" actId="20577"/>
          <ac:graphicFrameMkLst>
            <pc:docMk/>
            <pc:sldMk cId="2467701142" sldId="293"/>
            <ac:graphicFrameMk id="5" creationId="{E3525E1D-C4D3-9F42-9FD7-C8FE617AEDBA}"/>
          </ac:graphicFrameMkLst>
        </pc:graphicFrameChg>
      </pc:sldChg>
      <pc:sldChg chg="modSp">
        <pc:chgData name="Terhi Kilamo (TAU)" userId="S::terhi.kilamo@tuni.fi::129d3598-0f1e-4bb6-878d-3765bfc46c6a" providerId="AD" clId="Web-{B3146DEE-02AA-4486-B612-542DB52ABD4E}" dt="2022-08-23T16:21:55.397" v="33" actId="20577"/>
        <pc:sldMkLst>
          <pc:docMk/>
          <pc:sldMk cId="357335863" sldId="294"/>
        </pc:sldMkLst>
        <pc:spChg chg="mod">
          <ac:chgData name="Terhi Kilamo (TAU)" userId="S::terhi.kilamo@tuni.fi::129d3598-0f1e-4bb6-878d-3765bfc46c6a" providerId="AD" clId="Web-{B3146DEE-02AA-4486-B612-542DB52ABD4E}" dt="2022-08-23T16:21:55.397" v="33" actId="20577"/>
          <ac:spMkLst>
            <pc:docMk/>
            <pc:sldMk cId="357335863" sldId="294"/>
            <ac:spMk id="2" creationId="{8734124D-2497-8949-A2C1-BE96BCE887C4}"/>
          </ac:spMkLst>
        </pc:spChg>
      </pc:sldChg>
    </pc:docChg>
  </pc:docChgLst>
  <pc:docChgLst>
    <pc:chgData name="Mika Saari (TAU)" userId="57571470-63c8-4861-bbe4-26d28926873d" providerId="ADAL" clId="{29E36DDF-2BFC-1846-A50F-986C0223B78A}"/>
    <pc:docChg chg="undo custSel addSld delSld modSld sldOrd delSection modSection">
      <pc:chgData name="Mika Saari (TAU)" userId="57571470-63c8-4861-bbe4-26d28926873d" providerId="ADAL" clId="{29E36DDF-2BFC-1846-A50F-986C0223B78A}" dt="2023-05-21T08:18:42.538" v="99"/>
      <pc:docMkLst>
        <pc:docMk/>
      </pc:docMkLst>
      <pc:sldChg chg="modSp add del mod">
        <pc:chgData name="Mika Saari (TAU)" userId="57571470-63c8-4861-bbe4-26d28926873d" providerId="ADAL" clId="{29E36DDF-2BFC-1846-A50F-986C0223B78A}" dt="2023-05-21T08:15:13.837" v="54" actId="2696"/>
        <pc:sldMkLst>
          <pc:docMk/>
          <pc:sldMk cId="4611173" sldId="257"/>
        </pc:sldMkLst>
        <pc:spChg chg="mod">
          <ac:chgData name="Mika Saari (TAU)" userId="57571470-63c8-4861-bbe4-26d28926873d" providerId="ADAL" clId="{29E36DDF-2BFC-1846-A50F-986C0223B78A}" dt="2023-05-21T08:13:48.174" v="6" actId="20577"/>
          <ac:spMkLst>
            <pc:docMk/>
            <pc:sldMk cId="4611173" sldId="257"/>
            <ac:spMk id="6146" creationId="{00000000-0000-0000-0000-000000000000}"/>
          </ac:spMkLst>
        </pc:spChg>
        <pc:spChg chg="mod">
          <ac:chgData name="Mika Saari (TAU)" userId="57571470-63c8-4861-bbe4-26d28926873d" providerId="ADAL" clId="{29E36DDF-2BFC-1846-A50F-986C0223B78A}" dt="2023-05-21T08:14:31.480" v="37" actId="20577"/>
          <ac:spMkLst>
            <pc:docMk/>
            <pc:sldMk cId="4611173" sldId="257"/>
            <ac:spMk id="6147" creationId="{00000000-0000-0000-0000-000000000000}"/>
          </ac:spMkLst>
        </pc:spChg>
      </pc:sldChg>
      <pc:sldChg chg="del">
        <pc:chgData name="Mika Saari (TAU)" userId="57571470-63c8-4861-bbe4-26d28926873d" providerId="ADAL" clId="{29E36DDF-2BFC-1846-A50F-986C0223B78A}" dt="2023-05-21T08:14:46.842" v="38" actId="2696"/>
        <pc:sldMkLst>
          <pc:docMk/>
          <pc:sldMk cId="1187453580" sldId="258"/>
        </pc:sldMkLst>
      </pc:sldChg>
      <pc:sldChg chg="del">
        <pc:chgData name="Mika Saari (TAU)" userId="57571470-63c8-4861-bbe4-26d28926873d" providerId="ADAL" clId="{29E36DDF-2BFC-1846-A50F-986C0223B78A}" dt="2023-05-21T08:14:46.910" v="41" actId="2696"/>
        <pc:sldMkLst>
          <pc:docMk/>
          <pc:sldMk cId="1896722797" sldId="259"/>
        </pc:sldMkLst>
      </pc:sldChg>
      <pc:sldChg chg="del">
        <pc:chgData name="Mika Saari (TAU)" userId="57571470-63c8-4861-bbe4-26d28926873d" providerId="ADAL" clId="{29E36DDF-2BFC-1846-A50F-986C0223B78A}" dt="2023-05-21T08:14:46.932" v="42" actId="2696"/>
        <pc:sldMkLst>
          <pc:docMk/>
          <pc:sldMk cId="906063976" sldId="260"/>
        </pc:sldMkLst>
      </pc:sldChg>
      <pc:sldChg chg="del">
        <pc:chgData name="Mika Saari (TAU)" userId="57571470-63c8-4861-bbe4-26d28926873d" providerId="ADAL" clId="{29E36DDF-2BFC-1846-A50F-986C0223B78A}" dt="2023-05-21T08:14:46.941" v="43" actId="2696"/>
        <pc:sldMkLst>
          <pc:docMk/>
          <pc:sldMk cId="4166243155" sldId="261"/>
        </pc:sldMkLst>
      </pc:sldChg>
      <pc:sldChg chg="modSp mod">
        <pc:chgData name="Mika Saari (TAU)" userId="57571470-63c8-4861-bbe4-26d28926873d" providerId="ADAL" clId="{29E36DDF-2BFC-1846-A50F-986C0223B78A}" dt="2023-05-21T08:18:22.288" v="98" actId="20577"/>
        <pc:sldMkLst>
          <pc:docMk/>
          <pc:sldMk cId="1655006575" sldId="262"/>
        </pc:sldMkLst>
        <pc:spChg chg="mod">
          <ac:chgData name="Mika Saari (TAU)" userId="57571470-63c8-4861-bbe4-26d28926873d" providerId="ADAL" clId="{29E36DDF-2BFC-1846-A50F-986C0223B78A}" dt="2023-05-21T08:18:17.697" v="93" actId="20577"/>
          <ac:spMkLst>
            <pc:docMk/>
            <pc:sldMk cId="1655006575" sldId="262"/>
            <ac:spMk id="2" creationId="{00000000-0000-0000-0000-000000000000}"/>
          </ac:spMkLst>
        </pc:spChg>
        <pc:spChg chg="mod">
          <ac:chgData name="Mika Saari (TAU)" userId="57571470-63c8-4861-bbe4-26d28926873d" providerId="ADAL" clId="{29E36DDF-2BFC-1846-A50F-986C0223B78A}" dt="2023-05-21T08:18:22.288" v="98" actId="20577"/>
          <ac:spMkLst>
            <pc:docMk/>
            <pc:sldMk cId="1655006575" sldId="262"/>
            <ac:spMk id="3" creationId="{00000000-0000-0000-0000-000000000000}"/>
          </ac:spMkLst>
        </pc:spChg>
      </pc:sldChg>
      <pc:sldChg chg="modSp add mod">
        <pc:chgData name="Mika Saari (TAU)" userId="57571470-63c8-4861-bbe4-26d28926873d" providerId="ADAL" clId="{29E36DDF-2BFC-1846-A50F-986C0223B78A}" dt="2023-05-21T08:17:05.220" v="67" actId="20577"/>
        <pc:sldMkLst>
          <pc:docMk/>
          <pc:sldMk cId="3049235382" sldId="263"/>
        </pc:sldMkLst>
        <pc:spChg chg="mod">
          <ac:chgData name="Mika Saari (TAU)" userId="57571470-63c8-4861-bbe4-26d28926873d" providerId="ADAL" clId="{29E36DDF-2BFC-1846-A50F-986C0223B78A}" dt="2023-05-21T08:17:05.220" v="67" actId="20577"/>
          <ac:spMkLst>
            <pc:docMk/>
            <pc:sldMk cId="3049235382" sldId="263"/>
            <ac:spMk id="2" creationId="{66F72CA7-77B1-2549-A5EF-CEF4463EB3DD}"/>
          </ac:spMkLst>
        </pc:spChg>
        <pc:spChg chg="mod">
          <ac:chgData name="Mika Saari (TAU)" userId="57571470-63c8-4861-bbe4-26d28926873d" providerId="ADAL" clId="{29E36DDF-2BFC-1846-A50F-986C0223B78A}" dt="2023-05-21T08:16:50.891" v="65"/>
          <ac:spMkLst>
            <pc:docMk/>
            <pc:sldMk cId="3049235382" sldId="263"/>
            <ac:spMk id="5" creationId="{D91EAE17-D7E5-9E44-9F80-EACAF658C9ED}"/>
          </ac:spMkLst>
        </pc:spChg>
      </pc:sldChg>
      <pc:sldChg chg="del">
        <pc:chgData name="Mika Saari (TAU)" userId="57571470-63c8-4861-bbe4-26d28926873d" providerId="ADAL" clId="{29E36DDF-2BFC-1846-A50F-986C0223B78A}" dt="2023-05-21T08:15:04.053" v="48" actId="2696"/>
        <pc:sldMkLst>
          <pc:docMk/>
          <pc:sldMk cId="3788332691" sldId="266"/>
        </pc:sldMkLst>
      </pc:sldChg>
      <pc:sldChg chg="modSp add mod ord">
        <pc:chgData name="Mika Saari (TAU)" userId="57571470-63c8-4861-bbe4-26d28926873d" providerId="ADAL" clId="{29E36DDF-2BFC-1846-A50F-986C0223B78A}" dt="2023-05-21T08:18:07.369" v="86" actId="20577"/>
        <pc:sldMkLst>
          <pc:docMk/>
          <pc:sldMk cId="3833680251" sldId="271"/>
        </pc:sldMkLst>
        <pc:spChg chg="mod">
          <ac:chgData name="Mika Saari (TAU)" userId="57571470-63c8-4861-bbe4-26d28926873d" providerId="ADAL" clId="{29E36DDF-2BFC-1846-A50F-986C0223B78A}" dt="2023-05-21T08:18:07.369" v="86" actId="20577"/>
          <ac:spMkLst>
            <pc:docMk/>
            <pc:sldMk cId="3833680251" sldId="271"/>
            <ac:spMk id="3" creationId="{AEF21A9F-A203-6E4B-9841-6180CB14F2C4}"/>
          </ac:spMkLst>
        </pc:spChg>
        <pc:spChg chg="mod">
          <ac:chgData name="Mika Saari (TAU)" userId="57571470-63c8-4861-bbe4-26d28926873d" providerId="ADAL" clId="{29E36DDF-2BFC-1846-A50F-986C0223B78A}" dt="2023-05-21T08:17:41.667" v="68"/>
          <ac:spMkLst>
            <pc:docMk/>
            <pc:sldMk cId="3833680251" sldId="271"/>
            <ac:spMk id="5" creationId="{765C605B-2D12-6F4F-A141-A0FC68003E2D}"/>
          </ac:spMkLst>
        </pc:spChg>
      </pc:sldChg>
      <pc:sldChg chg="del">
        <pc:chgData name="Mika Saari (TAU)" userId="57571470-63c8-4861-bbe4-26d28926873d" providerId="ADAL" clId="{29E36DDF-2BFC-1846-A50F-986C0223B78A}" dt="2023-05-21T08:14:46.851" v="39" actId="2696"/>
        <pc:sldMkLst>
          <pc:docMk/>
          <pc:sldMk cId="237129552" sldId="285"/>
        </pc:sldMkLst>
      </pc:sldChg>
      <pc:sldChg chg="del">
        <pc:chgData name="Mika Saari (TAU)" userId="57571470-63c8-4861-bbe4-26d28926873d" providerId="ADAL" clId="{29E36DDF-2BFC-1846-A50F-986C0223B78A}" dt="2023-05-21T08:15:01.459" v="46" actId="2696"/>
        <pc:sldMkLst>
          <pc:docMk/>
          <pc:sldMk cId="1698473572" sldId="286"/>
        </pc:sldMkLst>
      </pc:sldChg>
      <pc:sldChg chg="del">
        <pc:chgData name="Mika Saari (TAU)" userId="57571470-63c8-4861-bbe4-26d28926873d" providerId="ADAL" clId="{29E36DDF-2BFC-1846-A50F-986C0223B78A}" dt="2023-05-21T08:14:46.895" v="40" actId="2696"/>
        <pc:sldMkLst>
          <pc:docMk/>
          <pc:sldMk cId="1671679382" sldId="288"/>
        </pc:sldMkLst>
      </pc:sldChg>
      <pc:sldChg chg="del">
        <pc:chgData name="Mika Saari (TAU)" userId="57571470-63c8-4861-bbe4-26d28926873d" providerId="ADAL" clId="{29E36DDF-2BFC-1846-A50F-986C0223B78A}" dt="2023-05-21T08:15:06.335" v="50" actId="2696"/>
        <pc:sldMkLst>
          <pc:docMk/>
          <pc:sldMk cId="2731267574" sldId="290"/>
        </pc:sldMkLst>
      </pc:sldChg>
      <pc:sldChg chg="del">
        <pc:chgData name="Mika Saari (TAU)" userId="57571470-63c8-4861-bbe4-26d28926873d" providerId="ADAL" clId="{29E36DDF-2BFC-1846-A50F-986C0223B78A}" dt="2023-05-21T08:15:22.682" v="55" actId="2696"/>
        <pc:sldMkLst>
          <pc:docMk/>
          <pc:sldMk cId="3406418076" sldId="291"/>
        </pc:sldMkLst>
      </pc:sldChg>
      <pc:sldChg chg="del">
        <pc:chgData name="Mika Saari (TAU)" userId="57571470-63c8-4861-bbe4-26d28926873d" providerId="ADAL" clId="{29E36DDF-2BFC-1846-A50F-986C0223B78A}" dt="2023-05-21T08:15:22.779" v="57" actId="2696"/>
        <pc:sldMkLst>
          <pc:docMk/>
          <pc:sldMk cId="1670483521" sldId="292"/>
        </pc:sldMkLst>
      </pc:sldChg>
      <pc:sldChg chg="del">
        <pc:chgData name="Mika Saari (TAU)" userId="57571470-63c8-4861-bbe4-26d28926873d" providerId="ADAL" clId="{29E36DDF-2BFC-1846-A50F-986C0223B78A}" dt="2023-05-21T08:15:22.712" v="56" actId="2696"/>
        <pc:sldMkLst>
          <pc:docMk/>
          <pc:sldMk cId="2467701142" sldId="293"/>
        </pc:sldMkLst>
      </pc:sldChg>
      <pc:sldChg chg="add del">
        <pc:chgData name="Mika Saari (TAU)" userId="57571470-63c8-4861-bbe4-26d28926873d" providerId="ADAL" clId="{29E36DDF-2BFC-1846-A50F-986C0223B78A}" dt="2023-05-21T08:18:42.538" v="99"/>
        <pc:sldMkLst>
          <pc:docMk/>
          <pc:sldMk cId="2354257490" sldId="295"/>
        </pc:sldMkLst>
      </pc:sldChg>
      <pc:sldChg chg="del">
        <pc:chgData name="Mika Saari (TAU)" userId="57571470-63c8-4861-bbe4-26d28926873d" providerId="ADAL" clId="{29E36DDF-2BFC-1846-A50F-986C0223B78A}" dt="2023-05-21T08:16:01.334" v="62" actId="2696"/>
        <pc:sldMkLst>
          <pc:docMk/>
          <pc:sldMk cId="622821894" sldId="296"/>
        </pc:sldMkLst>
      </pc:sldChg>
      <pc:sldChg chg="del">
        <pc:chgData name="Mika Saari (TAU)" userId="57571470-63c8-4861-bbe4-26d28926873d" providerId="ADAL" clId="{29E36DDF-2BFC-1846-A50F-986C0223B78A}" dt="2023-05-21T08:15:08.484" v="51" actId="2696"/>
        <pc:sldMkLst>
          <pc:docMk/>
          <pc:sldMk cId="2590633391" sldId="298"/>
        </pc:sldMkLst>
      </pc:sldChg>
      <pc:sldChg chg="del">
        <pc:chgData name="Mika Saari (TAU)" userId="57571470-63c8-4861-bbe4-26d28926873d" providerId="ADAL" clId="{29E36DDF-2BFC-1846-A50F-986C0223B78A}" dt="2023-05-21T08:14:57.259" v="44" actId="2696"/>
        <pc:sldMkLst>
          <pc:docMk/>
          <pc:sldMk cId="2286666320" sldId="299"/>
        </pc:sldMkLst>
      </pc:sldChg>
    </pc:docChg>
  </pc:docChgLst>
  <pc:docChgLst>
    <pc:chgData name="Terhi Kilamo (TAU)" userId="129d3598-0f1e-4bb6-878d-3765bfc46c6a" providerId="ADAL" clId="{52F7D7DB-A3F2-B74B-B40E-EAE9FDB75499}"/>
    <pc:docChg chg="custSel addSld delSld modSld sldOrd addSection modSection">
      <pc:chgData name="Terhi Kilamo (TAU)" userId="129d3598-0f1e-4bb6-878d-3765bfc46c6a" providerId="ADAL" clId="{52F7D7DB-A3F2-B74B-B40E-EAE9FDB75499}" dt="2022-08-27T15:10:09.128" v="116" actId="2696"/>
      <pc:docMkLst>
        <pc:docMk/>
      </pc:docMkLst>
      <pc:sldChg chg="ord">
        <pc:chgData name="Terhi Kilamo (TAU)" userId="129d3598-0f1e-4bb6-878d-3765bfc46c6a" providerId="ADAL" clId="{52F7D7DB-A3F2-B74B-B40E-EAE9FDB75499}" dt="2022-08-27T15:07:07.873" v="0" actId="20578"/>
        <pc:sldMkLst>
          <pc:docMk/>
          <pc:sldMk cId="2467701142" sldId="293"/>
        </pc:sldMkLst>
      </pc:sldChg>
      <pc:sldChg chg="delSp modSp del mod">
        <pc:chgData name="Terhi Kilamo (TAU)" userId="129d3598-0f1e-4bb6-878d-3765bfc46c6a" providerId="ADAL" clId="{52F7D7DB-A3F2-B74B-B40E-EAE9FDB75499}" dt="2022-08-27T15:10:09.128" v="116" actId="2696"/>
        <pc:sldMkLst>
          <pc:docMk/>
          <pc:sldMk cId="357335863" sldId="294"/>
        </pc:sldMkLst>
        <pc:graphicFrameChg chg="del modGraphic">
          <ac:chgData name="Terhi Kilamo (TAU)" userId="129d3598-0f1e-4bb6-878d-3765bfc46c6a" providerId="ADAL" clId="{52F7D7DB-A3F2-B74B-B40E-EAE9FDB75499}" dt="2022-08-27T15:08:53.782" v="113" actId="478"/>
          <ac:graphicFrameMkLst>
            <pc:docMk/>
            <pc:sldMk cId="357335863" sldId="294"/>
            <ac:graphicFrameMk id="6" creationId="{07A62C86-9D24-B844-A56C-CCEE328EE981}"/>
          </ac:graphicFrameMkLst>
        </pc:graphicFrameChg>
      </pc:sldChg>
      <pc:sldChg chg="add del">
        <pc:chgData name="Terhi Kilamo (TAU)" userId="129d3598-0f1e-4bb6-878d-3765bfc46c6a" providerId="ADAL" clId="{52F7D7DB-A3F2-B74B-B40E-EAE9FDB75499}" dt="2022-08-27T15:07:35.994" v="3" actId="2696"/>
        <pc:sldMkLst>
          <pc:docMk/>
          <pc:sldMk cId="1324135244" sldId="297"/>
        </pc:sldMkLst>
      </pc:sldChg>
      <pc:sldChg chg="modSp add mod">
        <pc:chgData name="Terhi Kilamo (TAU)" userId="129d3598-0f1e-4bb6-878d-3765bfc46c6a" providerId="ADAL" clId="{52F7D7DB-A3F2-B74B-B40E-EAE9FDB75499}" dt="2022-08-27T15:08:11.415" v="110" actId="20577"/>
        <pc:sldMkLst>
          <pc:docMk/>
          <pc:sldMk cId="2590633391" sldId="298"/>
        </pc:sldMkLst>
        <pc:spChg chg="mod">
          <ac:chgData name="Terhi Kilamo (TAU)" userId="129d3598-0f1e-4bb6-878d-3765bfc46c6a" providerId="ADAL" clId="{52F7D7DB-A3F2-B74B-B40E-EAE9FDB75499}" dt="2022-08-27T15:07:40.787" v="13" actId="20577"/>
          <ac:spMkLst>
            <pc:docMk/>
            <pc:sldMk cId="2590633391" sldId="298"/>
            <ac:spMk id="2" creationId="{00000000-0000-0000-0000-000000000000}"/>
          </ac:spMkLst>
        </pc:spChg>
        <pc:graphicFrameChg chg="mod">
          <ac:chgData name="Terhi Kilamo (TAU)" userId="129d3598-0f1e-4bb6-878d-3765bfc46c6a" providerId="ADAL" clId="{52F7D7DB-A3F2-B74B-B40E-EAE9FDB75499}" dt="2022-08-27T15:08:11.415" v="110" actId="20577"/>
          <ac:graphicFrameMkLst>
            <pc:docMk/>
            <pc:sldMk cId="2590633391" sldId="298"/>
            <ac:graphicFrameMk id="8" creationId="{D02A1AD8-53F7-4CF3-B8E7-59C984D15FA4}"/>
          </ac:graphicFrameMkLst>
        </pc:graphicFrameChg>
      </pc:sldChg>
      <pc:sldChg chg="addSp modSp new mod">
        <pc:chgData name="Terhi Kilamo (TAU)" userId="129d3598-0f1e-4bb6-878d-3765bfc46c6a" providerId="ADAL" clId="{52F7D7DB-A3F2-B74B-B40E-EAE9FDB75499}" dt="2022-08-27T15:10:06.712" v="115"/>
        <pc:sldMkLst>
          <pc:docMk/>
          <pc:sldMk cId="2286666320" sldId="299"/>
        </pc:sldMkLst>
        <pc:spChg chg="mod">
          <ac:chgData name="Terhi Kilamo (TAU)" userId="129d3598-0f1e-4bb6-878d-3765bfc46c6a" providerId="ADAL" clId="{52F7D7DB-A3F2-B74B-B40E-EAE9FDB75499}" dt="2022-08-27T15:10:06.712" v="115"/>
          <ac:spMkLst>
            <pc:docMk/>
            <pc:sldMk cId="2286666320" sldId="299"/>
            <ac:spMk id="2" creationId="{38718BAA-57B0-456A-FCF2-28C86972F44F}"/>
          </ac:spMkLst>
        </pc:spChg>
        <pc:graphicFrameChg chg="add modGraphic">
          <ac:chgData name="Terhi Kilamo (TAU)" userId="129d3598-0f1e-4bb6-878d-3765bfc46c6a" providerId="ADAL" clId="{52F7D7DB-A3F2-B74B-B40E-EAE9FDB75499}" dt="2022-08-27T15:09:19.285" v="114" actId="27022"/>
          <ac:graphicFrameMkLst>
            <pc:docMk/>
            <pc:sldMk cId="2286666320" sldId="299"/>
            <ac:graphicFrameMk id="6" creationId="{497E2C38-052B-11F8-48D3-77A1358AFCEF}"/>
          </ac:graphicFrameMkLst>
        </pc:graphicFrameChg>
      </pc:sldChg>
    </pc:docChg>
  </pc:docChgLst>
  <pc:docChgLst>
    <pc:chgData name="Terhi Kilamo (TAU)" userId="129d3598-0f1e-4bb6-878d-3765bfc46c6a" providerId="ADAL" clId="{53E5FAA1-0F56-F846-B701-F08CFAE7E1EB}"/>
    <pc:docChg chg="custSel addSld delSld modSld modSection">
      <pc:chgData name="Terhi Kilamo (TAU)" userId="129d3598-0f1e-4bb6-878d-3765bfc46c6a" providerId="ADAL" clId="{53E5FAA1-0F56-F846-B701-F08CFAE7E1EB}" dt="2022-01-10T07:54:54.484" v="463" actId="2696"/>
      <pc:docMkLst>
        <pc:docMk/>
      </pc:docMkLst>
      <pc:sldChg chg="modNotesTx">
        <pc:chgData name="Terhi Kilamo (TAU)" userId="129d3598-0f1e-4bb6-878d-3765bfc46c6a" providerId="ADAL" clId="{53E5FAA1-0F56-F846-B701-F08CFAE7E1EB}" dt="2022-01-10T07:37:31.928" v="37" actId="20577"/>
        <pc:sldMkLst>
          <pc:docMk/>
          <pc:sldMk cId="4611173" sldId="257"/>
        </pc:sldMkLst>
      </pc:sldChg>
      <pc:sldChg chg="modNotesTx">
        <pc:chgData name="Terhi Kilamo (TAU)" userId="129d3598-0f1e-4bb6-878d-3765bfc46c6a" providerId="ADAL" clId="{53E5FAA1-0F56-F846-B701-F08CFAE7E1EB}" dt="2022-01-10T07:38:25.899" v="46" actId="20577"/>
        <pc:sldMkLst>
          <pc:docMk/>
          <pc:sldMk cId="1187453580" sldId="258"/>
        </pc:sldMkLst>
      </pc:sldChg>
      <pc:sldChg chg="modNotesTx">
        <pc:chgData name="Terhi Kilamo (TAU)" userId="129d3598-0f1e-4bb6-878d-3765bfc46c6a" providerId="ADAL" clId="{53E5FAA1-0F56-F846-B701-F08CFAE7E1EB}" dt="2022-01-10T07:43:21.022" v="423" actId="20577"/>
        <pc:sldMkLst>
          <pc:docMk/>
          <pc:sldMk cId="1896722797" sldId="259"/>
        </pc:sldMkLst>
      </pc:sldChg>
      <pc:sldChg chg="del">
        <pc:chgData name="Terhi Kilamo (TAU)" userId="129d3598-0f1e-4bb6-878d-3765bfc46c6a" providerId="ADAL" clId="{53E5FAA1-0F56-F846-B701-F08CFAE7E1EB}" dt="2022-01-10T07:54:54.484" v="463" actId="2696"/>
        <pc:sldMkLst>
          <pc:docMk/>
          <pc:sldMk cId="2898731095" sldId="267"/>
        </pc:sldMkLst>
      </pc:sldChg>
      <pc:sldChg chg="modNotesTx">
        <pc:chgData name="Terhi Kilamo (TAU)" userId="129d3598-0f1e-4bb6-878d-3765bfc46c6a" providerId="ADAL" clId="{53E5FAA1-0F56-F846-B701-F08CFAE7E1EB}" dt="2022-01-10T07:41:53.356" v="215" actId="20577"/>
        <pc:sldMkLst>
          <pc:docMk/>
          <pc:sldMk cId="237129552" sldId="285"/>
        </pc:sldMkLst>
      </pc:sldChg>
      <pc:sldChg chg="modNotesTx">
        <pc:chgData name="Terhi Kilamo (TAU)" userId="129d3598-0f1e-4bb6-878d-3765bfc46c6a" providerId="ADAL" clId="{53E5FAA1-0F56-F846-B701-F08CFAE7E1EB}" dt="2022-01-10T07:43:44.531" v="450" actId="20577"/>
        <pc:sldMkLst>
          <pc:docMk/>
          <pc:sldMk cId="1698473572" sldId="286"/>
        </pc:sldMkLst>
      </pc:sldChg>
      <pc:sldChg chg="modNotesTx">
        <pc:chgData name="Terhi Kilamo (TAU)" userId="129d3598-0f1e-4bb6-878d-3765bfc46c6a" providerId="ADAL" clId="{53E5FAA1-0F56-F846-B701-F08CFAE7E1EB}" dt="2022-01-10T07:42:31.822" v="355" actId="20577"/>
        <pc:sldMkLst>
          <pc:docMk/>
          <pc:sldMk cId="1671679382" sldId="288"/>
        </pc:sldMkLst>
      </pc:sldChg>
      <pc:sldChg chg="modSp new mod">
        <pc:chgData name="Terhi Kilamo (TAU)" userId="129d3598-0f1e-4bb6-878d-3765bfc46c6a" providerId="ADAL" clId="{53E5FAA1-0F56-F846-B701-F08CFAE7E1EB}" dt="2022-01-10T07:54:49.370" v="462" actId="2711"/>
        <pc:sldMkLst>
          <pc:docMk/>
          <pc:sldMk cId="622821894" sldId="296"/>
        </pc:sldMkLst>
        <pc:spChg chg="mod">
          <ac:chgData name="Terhi Kilamo (TAU)" userId="129d3598-0f1e-4bb6-878d-3765bfc46c6a" providerId="ADAL" clId="{53E5FAA1-0F56-F846-B701-F08CFAE7E1EB}" dt="2022-01-10T07:54:19.703" v="452"/>
          <ac:spMkLst>
            <pc:docMk/>
            <pc:sldMk cId="622821894" sldId="296"/>
            <ac:spMk id="2" creationId="{D29D2BAF-AD10-454E-877E-748444B700C2}"/>
          </ac:spMkLst>
        </pc:spChg>
        <pc:spChg chg="mod">
          <ac:chgData name="Terhi Kilamo (TAU)" userId="129d3598-0f1e-4bb6-878d-3765bfc46c6a" providerId="ADAL" clId="{53E5FAA1-0F56-F846-B701-F08CFAE7E1EB}" dt="2022-01-10T07:54:49.370" v="462" actId="2711"/>
          <ac:spMkLst>
            <pc:docMk/>
            <pc:sldMk cId="622821894" sldId="296"/>
            <ac:spMk id="3" creationId="{772FE05F-4B9F-154C-A999-C64DE69FA3A9}"/>
          </ac:spMkLst>
        </pc:spChg>
      </pc:sldChg>
    </pc:docChg>
  </pc:docChgLst>
  <pc:docChgLst>
    <pc:chgData name="Terhi Kilamo (TAU)" userId="S::terhi.kilamo@tuni.fi::129d3598-0f1e-4bb6-878d-3765bfc46c6a" providerId="AD" clId="Web-{FC96380F-8845-D351-8F0A-169EC3EF2198}"/>
    <pc:docChg chg="addSld delSld modSld modSection">
      <pc:chgData name="Terhi Kilamo (TAU)" userId="S::terhi.kilamo@tuni.fi::129d3598-0f1e-4bb6-878d-3765bfc46c6a" providerId="AD" clId="Web-{FC96380F-8845-D351-8F0A-169EC3EF2198}" dt="2022-08-27T15:05:55.384" v="18"/>
      <pc:docMkLst>
        <pc:docMk/>
      </pc:docMkLst>
      <pc:sldChg chg="modSp">
        <pc:chgData name="Terhi Kilamo (TAU)" userId="S::terhi.kilamo@tuni.fi::129d3598-0f1e-4bb6-878d-3765bfc46c6a" providerId="AD" clId="Web-{FC96380F-8845-D351-8F0A-169EC3EF2198}" dt="2022-08-27T14:58:40.667" v="16" actId="20577"/>
        <pc:sldMkLst>
          <pc:docMk/>
          <pc:sldMk cId="2467701142" sldId="293"/>
        </pc:sldMkLst>
        <pc:graphicFrameChg chg="modGraphic">
          <ac:chgData name="Terhi Kilamo (TAU)" userId="S::terhi.kilamo@tuni.fi::129d3598-0f1e-4bb6-878d-3765bfc46c6a" providerId="AD" clId="Web-{FC96380F-8845-D351-8F0A-169EC3EF2198}" dt="2022-08-27T14:58:40.667" v="16" actId="20577"/>
          <ac:graphicFrameMkLst>
            <pc:docMk/>
            <pc:sldMk cId="2467701142" sldId="293"/>
            <ac:graphicFrameMk id="5" creationId="{E3525E1D-C4D3-9F42-9FD7-C8FE617AEDBA}"/>
          </ac:graphicFrameMkLst>
        </pc:graphicFrameChg>
      </pc:sldChg>
      <pc:sldChg chg="new del">
        <pc:chgData name="Terhi Kilamo (TAU)" userId="S::terhi.kilamo@tuni.fi::129d3598-0f1e-4bb6-878d-3765bfc46c6a" providerId="AD" clId="Web-{FC96380F-8845-D351-8F0A-169EC3EF2198}" dt="2022-08-27T15:05:55.384" v="18"/>
        <pc:sldMkLst>
          <pc:docMk/>
          <pc:sldMk cId="731524018" sldId="29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2398E1-C99F-B940-AA2A-81EFFACD4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1D06C-D5DE-814D-931E-02A0CE659BAA}" type="datetimeFigureOut">
              <a:rPr lang="fi-FI" smtClean="0"/>
              <a:t>21.5.2024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1C63F-BE00-6D49-B7F3-B253A7D51A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71539-0194-5C43-B2F5-2C601016B9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09C7D-6C28-B047-9D84-D52122B215C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71555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9BFB5-475C-5B44-BA4D-42DE8089864D}" type="datetimeFigureOut">
              <a:rPr lang="fi-FI" smtClean="0"/>
              <a:t>21.5.2024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97949-CA96-A34A-920F-344DC55B34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78629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Pekka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358B4-2A93-3841-AA6C-6C5466DA9135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44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97949-CA96-A34A-920F-344DC55B3479}" type="slidenum">
              <a:rPr lang="fi-FI" smtClean="0"/>
              <a:t>12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7337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0C3B4-BB8A-AC22-ECC4-B0E416B2C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BD2B6E-0948-1374-00C5-2B229ED995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AE54A9-4AD5-1C6C-7C30-E9053D6EC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DB884-A6CB-AA74-54E4-72968109D2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19DD7-9B94-4BC7-90B6-E1F31DC08CBE}" type="slidenum">
              <a:rPr lang="fi-FI" smtClean="0"/>
              <a:t>13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81622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97949-CA96-A34A-920F-344DC55B3479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330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97949-CA96-A34A-920F-344DC55B3479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58032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97949-CA96-A34A-920F-344DC55B3479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42195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97949-CA96-A34A-920F-344DC55B3479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12834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97949-CA96-A34A-920F-344DC55B3479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87086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97949-CA96-A34A-920F-344DC55B3479}" type="slidenum">
              <a:rPr lang="fi-FI" smtClean="0"/>
              <a:t>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44367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97949-CA96-A34A-920F-344DC55B3479}" type="slidenum">
              <a:rPr lang="fi-FI" smtClean="0"/>
              <a:t>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40260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97949-CA96-A34A-920F-344DC55B3479}" type="slidenum">
              <a:rPr lang="fi-FI" smtClean="0"/>
              <a:t>11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50117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C2D7C5-BAA1-494C-BE2F-60768015A904}"/>
              </a:ext>
            </a:extLst>
          </p:cNvPr>
          <p:cNvSpPr/>
          <p:nvPr userDrawn="1"/>
        </p:nvSpPr>
        <p:spPr>
          <a:xfrm>
            <a:off x="277978" y="636422"/>
            <a:ext cx="11914022" cy="6221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3" y="2981861"/>
            <a:ext cx="11090275" cy="121889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589" y="4435973"/>
            <a:ext cx="11083550" cy="69198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23C8D1-39A8-264D-A7FC-AC7EFFF22007}" type="datetime1">
              <a:rPr lang="fi-FI" smtClean="0"/>
              <a:t>21.5.2024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582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6894" y="6508376"/>
            <a:ext cx="616043" cy="233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29843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 userDrawn="1">
          <p15:clr>
            <a:srgbClr val="FBAE40"/>
          </p15:clr>
        </p15:guide>
        <p15:guide id="2" pos="75" userDrawn="1">
          <p15:clr>
            <a:srgbClr val="FBAE40"/>
          </p15:clr>
        </p15:guide>
        <p15:guide id="3" pos="7605" userDrawn="1">
          <p15:clr>
            <a:srgbClr val="FBAE40"/>
          </p15:clr>
        </p15:guide>
        <p15:guide id="4" orient="horz" pos="424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3A0A3E7-0BAA-0B43-854C-CC49C01E6CBB}"/>
              </a:ext>
            </a:extLst>
          </p:cNvPr>
          <p:cNvSpPr/>
          <p:nvPr userDrawn="1"/>
        </p:nvSpPr>
        <p:spPr>
          <a:xfrm>
            <a:off x="277978" y="636422"/>
            <a:ext cx="11914022" cy="6221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23" y="914401"/>
            <a:ext cx="10643351" cy="642938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8731F4D-C2C7-F342-896A-A6F90534F7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151FFB-37B4-E34C-8165-689C536B4457}" type="datetime1">
              <a:rPr lang="fi-FI" smtClean="0"/>
              <a:t>21.5.2024</a:t>
            </a:fld>
            <a:endParaRPr lang="fi-FI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604C93C-0672-CC4B-ABF6-77A8F870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0582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9EAFFC-BAA7-D54B-92A1-9530FEBB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6894" y="6508376"/>
            <a:ext cx="616043" cy="233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4848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C541985-711A-5642-8D54-53A28478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/>
          <a:p>
            <a:fld id="{E061ACBB-8B01-6C4A-9B90-6B0DF8836FB9}" type="datetime1">
              <a:rPr lang="fi-FI" smtClean="0"/>
              <a:t>21.5.2024</a:t>
            </a:fld>
            <a:endParaRPr lang="fi-FI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A8EDF7A-5565-7949-8862-D252962FD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r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010E7045-D95E-B24E-8CAA-A5A5790ED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1531" y="6489700"/>
            <a:ext cx="4114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32917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199A30-D9CF-F04F-AD6E-EFD6A331FF13}"/>
              </a:ext>
            </a:extLst>
          </p:cNvPr>
          <p:cNvSpPr/>
          <p:nvPr userDrawn="1"/>
        </p:nvSpPr>
        <p:spPr>
          <a:xfrm>
            <a:off x="277978" y="636422"/>
            <a:ext cx="11914022" cy="6221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1B213-2257-EF45-A25D-8469F8BA60E5}" type="datetime1">
              <a:rPr lang="fi-FI" smtClean="0"/>
              <a:t>21.5.2024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7586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56894" y="6508376"/>
            <a:ext cx="616043" cy="233271"/>
          </a:xfrm>
          <a:prstGeom prst="rect">
            <a:avLst/>
          </a:prstGeom>
        </p:spPr>
        <p:txBody>
          <a:bodyPr/>
          <a:lstStyle/>
          <a:p>
            <a:fld id="{CDC8994D-33BE-6F4B-918B-78B2D731EB1C}" type="slidenum">
              <a:rPr lang="fi-FI" smtClean="0"/>
              <a:t>‹#›</a:t>
            </a:fld>
            <a:endParaRPr lang="fi-FI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CDFC3055-2971-1542-B8CA-B922241C949C}"/>
              </a:ext>
            </a:extLst>
          </p:cNvPr>
          <p:cNvSpPr txBox="1">
            <a:spLocks/>
          </p:cNvSpPr>
          <p:nvPr userDrawn="1"/>
        </p:nvSpPr>
        <p:spPr>
          <a:xfrm>
            <a:off x="10869035" y="6506631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defPPr>
              <a:defRPr lang="fi-FI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267F747-DFA8-8B4A-8A0D-75CA3C7401B5}" type="datetime1">
              <a:rPr lang="fi-FI" smtClean="0"/>
              <a:pPr/>
              <a:t>21.5.2024</a:t>
            </a:fld>
            <a:endParaRPr lang="fi-FI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737735C-1BFC-5948-A4B6-6B9D9DF1DAD9}"/>
              </a:ext>
            </a:extLst>
          </p:cNvPr>
          <p:cNvSpPr txBox="1">
            <a:spLocks/>
          </p:cNvSpPr>
          <p:nvPr userDrawn="1"/>
        </p:nvSpPr>
        <p:spPr>
          <a:xfrm>
            <a:off x="430580" y="6506631"/>
            <a:ext cx="6779559" cy="251947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defPPr>
              <a:defRPr lang="fi-FI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i-FI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F7653FD-E6C9-A14E-964E-7ABFADE269FD}"/>
              </a:ext>
            </a:extLst>
          </p:cNvPr>
          <p:cNvSpPr txBox="1">
            <a:spLocks/>
          </p:cNvSpPr>
          <p:nvPr userDrawn="1"/>
        </p:nvSpPr>
        <p:spPr>
          <a:xfrm>
            <a:off x="11456892" y="6525307"/>
            <a:ext cx="616043" cy="233271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defPPr>
              <a:defRPr lang="fi-FI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30646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199A30-D9CF-F04F-AD6E-EFD6A331FF13}"/>
              </a:ext>
            </a:extLst>
          </p:cNvPr>
          <p:cNvSpPr/>
          <p:nvPr userDrawn="1"/>
        </p:nvSpPr>
        <p:spPr>
          <a:xfrm>
            <a:off x="277978" y="636422"/>
            <a:ext cx="11914022" cy="62215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F9CDABF-10C1-ED4C-8926-5A60CF98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/>
          <a:p>
            <a:fld id="{B5520005-F04D-7A49-BD91-81FE9F2D4025}" type="datetime1">
              <a:rPr lang="fi-FI" smtClean="0"/>
              <a:t>21.5.2024</a:t>
            </a:fld>
            <a:endParaRPr lang="fi-FI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A7FF3CD-4543-9547-B6E5-0D7E7B133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r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23E7BE16-4E0D-D244-A819-C95F1E65F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1531" y="6489700"/>
            <a:ext cx="4114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62863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24" y="908050"/>
            <a:ext cx="3932237" cy="11493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2964" y="908050"/>
            <a:ext cx="7092900" cy="49609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24" y="2172614"/>
            <a:ext cx="3932237" cy="36963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F0F6797-95AA-C548-A1C6-342380DA1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/>
          <a:p>
            <a:fld id="{B78C9EA6-A482-D542-8A19-DCCBF0D66C00}" type="datetime1">
              <a:rPr lang="fi-FI" smtClean="0"/>
              <a:t>21.5.2024</a:t>
            </a:fld>
            <a:endParaRPr lang="fi-FI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4B7D458-5304-6244-A64E-AE8E70068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r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73F6170-4D62-CF4D-BEEA-A85DA6A8E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1531" y="6489700"/>
            <a:ext cx="4114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20778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224A15-3886-3E4F-BB6A-66A561A1B557}"/>
              </a:ext>
            </a:extLst>
          </p:cNvPr>
          <p:cNvSpPr/>
          <p:nvPr userDrawn="1"/>
        </p:nvSpPr>
        <p:spPr>
          <a:xfrm>
            <a:off x="277978" y="636422"/>
            <a:ext cx="11914022" cy="6221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491" y="908050"/>
            <a:ext cx="3932237" cy="114935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1431" y="908050"/>
            <a:ext cx="7084433" cy="4960938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7491" y="2172614"/>
            <a:ext cx="3932237" cy="369637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465559D-BD8D-1440-85B0-242DD4CC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5EE00B1-2C34-9E45-864F-5BE21B054BDB}" type="datetime1">
              <a:rPr lang="fi-FI" smtClean="0"/>
              <a:t>21.5.2024</a:t>
            </a:fld>
            <a:endParaRPr lang="fi-FI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474E71-B556-164C-9CFC-ACB6941D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0582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7748BEA-E42A-C248-93D5-C257CFF0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6894" y="6508376"/>
            <a:ext cx="616043" cy="233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14326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062" y="899770"/>
            <a:ext cx="10515600" cy="660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1524" y="1707297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75C61BD-B913-424C-BAF6-7ED6A5C922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/>
          <a:p>
            <a:fld id="{49281F6E-8F1E-5B42-B2E0-FB05E56B5234}" type="datetime1">
              <a:rPr lang="fi-FI" smtClean="0"/>
              <a:t>21.5.2024</a:t>
            </a:fld>
            <a:endParaRPr lang="fi-FI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046EC0E-4BC0-D34E-A81F-AF9AABD61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r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6C0FE9B5-3EF6-6A47-A2D2-150CF1764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1531" y="6489700"/>
            <a:ext cx="4114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7832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0081C8-7B10-ED45-A712-8D46B83E3B55}"/>
              </a:ext>
            </a:extLst>
          </p:cNvPr>
          <p:cNvSpPr/>
          <p:nvPr userDrawn="1"/>
        </p:nvSpPr>
        <p:spPr>
          <a:xfrm>
            <a:off x="277978" y="636422"/>
            <a:ext cx="11914022" cy="6221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057" y="899770"/>
            <a:ext cx="10515600" cy="66010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1524" y="1707297"/>
            <a:ext cx="10515600" cy="43513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FD3F264-DFB3-D64C-8D1E-3CDFB16B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21D4F2-EC19-AF4D-A9A9-3D2E3C0695F5}" type="datetime1">
              <a:rPr lang="fi-FI" smtClean="0"/>
              <a:t>21.5.2024</a:t>
            </a:fld>
            <a:endParaRPr lang="fi-FI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92EB89-20B9-E045-BAC6-EC15AE112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0582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CD8D844-94D4-9A43-B386-6F7FAF90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6894" y="6508376"/>
            <a:ext cx="616043" cy="233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974949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908049"/>
            <a:ext cx="2628900" cy="526891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08049"/>
            <a:ext cx="7734300" cy="52689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AA7DBB5-6F20-944B-B3A8-973E73D6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/>
          <a:p>
            <a:fld id="{0A6A7DC4-9999-A34A-BF10-7823437D8326}" type="datetime1">
              <a:rPr lang="fi-FI" smtClean="0"/>
              <a:t>21.5.2024</a:t>
            </a:fld>
            <a:endParaRPr lang="fi-FI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04C0F4E-FF50-5D4B-9403-96D93F2FC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r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00B34F58-BF4C-0B4B-A00D-7992B96D9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1531" y="6489700"/>
            <a:ext cx="4114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161051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CA38C4D-6461-BB4E-B955-E852C36774E9}"/>
              </a:ext>
            </a:extLst>
          </p:cNvPr>
          <p:cNvSpPr/>
          <p:nvPr userDrawn="1"/>
        </p:nvSpPr>
        <p:spPr>
          <a:xfrm>
            <a:off x="277978" y="636422"/>
            <a:ext cx="11914022" cy="6221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908049"/>
            <a:ext cx="2628900" cy="5268914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08049"/>
            <a:ext cx="7734300" cy="526891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93CDB71-7CA6-F747-8501-7B573064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ECB917-863B-BE4C-A01C-A1D9E29B1A48}" type="datetime1">
              <a:rPr lang="fi-FI" smtClean="0"/>
              <a:t>21.5.2024</a:t>
            </a:fld>
            <a:endParaRPr lang="fi-FI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21132E8-AF64-044C-A2AF-80B01112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0582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5568879-A7F5-8644-9577-13279986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6894" y="6508376"/>
            <a:ext cx="616043" cy="233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1076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3" y="2981861"/>
            <a:ext cx="11090275" cy="121889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589" y="4435973"/>
            <a:ext cx="11083550" cy="69198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7030A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82FF816-0893-C240-AA0C-5DE4419542F2}" type="datetime1">
              <a:rPr lang="fi-FI" smtClean="0"/>
              <a:t>21.5.2024</a:t>
            </a:fld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6894" y="6508376"/>
            <a:ext cx="616043" cy="233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B2D621D0-61E7-E946-BBC9-24D91EEA5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1531" y="6489700"/>
            <a:ext cx="4114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81463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29" y="908050"/>
            <a:ext cx="3932237" cy="11493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22800" y="914275"/>
            <a:ext cx="7018337" cy="4954712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29" y="2223820"/>
            <a:ext cx="3932237" cy="36451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332615B-9C6F-9C48-8133-54E33A30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/>
          <a:p>
            <a:fld id="{4EF370ED-60DB-7C4B-9EC2-7D381E7538D9}" type="datetime1">
              <a:rPr lang="fi-FI" smtClean="0"/>
              <a:t>21.5.2024</a:t>
            </a:fld>
            <a:endParaRPr lang="fi-FI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F0294E8-0924-0F48-9AB9-0265A02BA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r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91F4BDC-D6FE-7044-B913-42D67BEB0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1531" y="6489700"/>
            <a:ext cx="4114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199899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49F29D-CB9F-4243-AA55-2AE87AA6572E}"/>
              </a:ext>
            </a:extLst>
          </p:cNvPr>
          <p:cNvSpPr/>
          <p:nvPr userDrawn="1"/>
        </p:nvSpPr>
        <p:spPr>
          <a:xfrm>
            <a:off x="277978" y="636422"/>
            <a:ext cx="11914022" cy="6221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25" y="908050"/>
            <a:ext cx="3932237" cy="114935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14333" y="914275"/>
            <a:ext cx="7021530" cy="4954712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25" y="2223820"/>
            <a:ext cx="3932237" cy="3645167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548A60-7B45-4240-AAE2-A7097FAF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832791-2141-C549-8833-A864440CB582}" type="datetime1">
              <a:rPr lang="fi-FI" smtClean="0"/>
              <a:t>21.5.2024</a:t>
            </a:fld>
            <a:endParaRPr lang="fi-FI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4055E47-1F6A-8E4A-A224-C679EE07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0582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A4B4816-6175-8F44-AF70-D4461F76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6894" y="6508376"/>
            <a:ext cx="616043" cy="233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301591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3679" y="1143245"/>
            <a:ext cx="4853934" cy="3149671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This is a place for a longer text that goes on for three or more lines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B8C4556-08AF-304E-8426-06F9F8EF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8267" y="1312457"/>
            <a:ext cx="5040000" cy="4890689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2BFBAD7-9DE8-5841-8C51-3671020F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/>
          <a:p>
            <a:fld id="{4C3025D9-9CF9-6043-A954-703556383F25}" type="datetime1">
              <a:rPr lang="fi-FI" smtClean="0"/>
              <a:t>21.5.2024</a:t>
            </a:fld>
            <a:endParaRPr lang="fi-FI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7CAA8FA-65CC-EA46-8F72-ABB739A48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r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DCB99289-EBC0-7D47-8A3E-D36C8F7D3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1531" y="6489700"/>
            <a:ext cx="4114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897179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g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3B9B4DE-33B9-0041-8077-678234364330}"/>
              </a:ext>
            </a:extLst>
          </p:cNvPr>
          <p:cNvSpPr/>
          <p:nvPr userDrawn="1"/>
        </p:nvSpPr>
        <p:spPr>
          <a:xfrm>
            <a:off x="285293" y="636422"/>
            <a:ext cx="11914022" cy="6221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9144" y="1129720"/>
            <a:ext cx="4853934" cy="3149671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 place for a longer text that goes on for three or more lines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B8C4556-08AF-304E-8426-06F9F8EF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804" y="1320928"/>
            <a:ext cx="5040000" cy="48906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E088109-CED1-9C45-8AB3-CFD04811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2059CF-23A5-404A-A6AF-1F4468182BD7}" type="datetime1">
              <a:rPr lang="fi-FI" smtClean="0"/>
              <a:t>21.5.2024</a:t>
            </a:fld>
            <a:endParaRPr lang="fi-FI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44C575C-E0CB-A54F-90DD-A4615A36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0582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90817EB-C350-FF49-86EA-F060C2F4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6894" y="6508376"/>
            <a:ext cx="616043" cy="233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034752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caption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33A1E0F-9E5E-9745-BEF2-2CE041671C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37201" y="908050"/>
            <a:ext cx="6103938" cy="52817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0708" y="792399"/>
            <a:ext cx="4957631" cy="1909269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This is a place for a longer text with big font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3E05CB-C7A1-A342-B41E-5EE8CD4216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28363" y="2960016"/>
            <a:ext cx="4849977" cy="322979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0B39789-0177-514E-88F2-E38BDE5C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/>
          <a:p>
            <a:fld id="{BD5FE219-0932-6A4F-AE9E-81146DF1499F}" type="datetime1">
              <a:rPr lang="fi-FI" smtClean="0"/>
              <a:t>21.5.2024</a:t>
            </a:fld>
            <a:endParaRPr lang="fi-FI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C22BF53-0C99-A340-90F3-CF41AE1B4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r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055FEA14-7FC0-214D-B4B5-901405D05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1531" y="6489700"/>
            <a:ext cx="4114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063292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g caption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3B9B4DE-33B9-0041-8077-678234364330}"/>
              </a:ext>
            </a:extLst>
          </p:cNvPr>
          <p:cNvSpPr/>
          <p:nvPr userDrawn="1"/>
        </p:nvSpPr>
        <p:spPr>
          <a:xfrm>
            <a:off x="285293" y="636422"/>
            <a:ext cx="11914022" cy="6221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3E05CB-C7A1-A342-B41E-5EE8CD4216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26893" y="2960016"/>
            <a:ext cx="4857292" cy="322248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33A1E0F-9E5E-9745-BEF2-2CE041671C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28733" y="908050"/>
            <a:ext cx="6112405" cy="52732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665" y="775657"/>
            <a:ext cx="4955519" cy="1909269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 place for a longer text with big font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287D1E3-FAA8-DA42-AF8B-183435AD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C5FA78-A511-AD4A-B340-82509C373A11}" type="datetime1">
              <a:rPr lang="fi-FI" smtClean="0"/>
              <a:t>21.5.2024</a:t>
            </a:fld>
            <a:endParaRPr lang="fi-FI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6F9C823-F2A6-A74D-AEC6-BC32A372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0582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24744FC-0DB0-E748-B73E-E10332A6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6894" y="6508376"/>
            <a:ext cx="616043" cy="233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25868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83AB547-0C6F-394C-8BEF-5A6F3FBA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43" y="908050"/>
            <a:ext cx="10506697" cy="64928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779FD3A-6E17-1D47-8E91-0B127B4332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077" y="1931988"/>
            <a:ext cx="2502487" cy="15236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8C0298E-F14A-6845-92C8-38BD03C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9077" y="3455625"/>
            <a:ext cx="2502487" cy="2633662"/>
          </a:xfrm>
          <a:solidFill>
            <a:schemeClr val="accent4">
              <a:lumMod val="20000"/>
              <a:lumOff val="80000"/>
            </a:schemeClr>
          </a:solidFill>
        </p:spPr>
        <p:txBody>
          <a:bodyPr lIns="144000" tIns="216000" rIns="144000" bIns="216000"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314325" indent="0">
              <a:lnSpc>
                <a:spcPct val="100000"/>
              </a:lnSpc>
              <a:buNone/>
              <a:defRPr sz="1400"/>
            </a:lvl2pPr>
            <a:lvl3pPr marL="671513" indent="0">
              <a:lnSpc>
                <a:spcPct val="100000"/>
              </a:lnSpc>
              <a:buNone/>
              <a:defRPr sz="1400"/>
            </a:lvl3pPr>
            <a:lvl4pPr marL="1027112" indent="0">
              <a:lnSpc>
                <a:spcPct val="100000"/>
              </a:lnSpc>
              <a:buNone/>
              <a:defRPr sz="1400"/>
            </a:lvl4pPr>
            <a:lvl5pPr marL="1336675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558BD131-E1E6-6B4A-8A43-7499BB4F444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03849" y="1931988"/>
            <a:ext cx="2502487" cy="15236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97DB071B-9088-9940-8EEF-A7349739FAA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03849" y="3455625"/>
            <a:ext cx="2502487" cy="2633662"/>
          </a:xfrm>
          <a:solidFill>
            <a:schemeClr val="accent4">
              <a:lumMod val="20000"/>
              <a:lumOff val="80000"/>
            </a:schemeClr>
          </a:solidFill>
        </p:spPr>
        <p:txBody>
          <a:bodyPr lIns="144000" tIns="216000" rIns="144000" bIns="216000"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314325" indent="0">
              <a:lnSpc>
                <a:spcPct val="100000"/>
              </a:lnSpc>
              <a:buNone/>
              <a:defRPr sz="1400"/>
            </a:lvl2pPr>
            <a:lvl3pPr marL="671513" indent="0">
              <a:lnSpc>
                <a:spcPct val="100000"/>
              </a:lnSpc>
              <a:buNone/>
              <a:defRPr sz="1400"/>
            </a:lvl3pPr>
            <a:lvl4pPr marL="1027112" indent="0">
              <a:lnSpc>
                <a:spcPct val="100000"/>
              </a:lnSpc>
              <a:buNone/>
              <a:defRPr sz="1400"/>
            </a:lvl4pPr>
            <a:lvl5pPr marL="1336675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D91EB564-08EC-084A-85ED-67955978534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866181" y="1931988"/>
            <a:ext cx="2502487" cy="15236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5E66258-07E1-E642-A305-89957CDCCFE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66181" y="3455625"/>
            <a:ext cx="2502487" cy="2633662"/>
          </a:xfrm>
          <a:solidFill>
            <a:schemeClr val="accent4">
              <a:lumMod val="20000"/>
              <a:lumOff val="80000"/>
            </a:schemeClr>
          </a:solidFill>
        </p:spPr>
        <p:txBody>
          <a:bodyPr lIns="144000" tIns="216000" rIns="144000" bIns="216000"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314325" indent="0">
              <a:lnSpc>
                <a:spcPct val="100000"/>
              </a:lnSpc>
              <a:buNone/>
              <a:defRPr sz="1400"/>
            </a:lvl2pPr>
            <a:lvl3pPr marL="671513" indent="0">
              <a:lnSpc>
                <a:spcPct val="100000"/>
              </a:lnSpc>
              <a:buNone/>
              <a:defRPr sz="1400"/>
            </a:lvl3pPr>
            <a:lvl4pPr marL="1027112" indent="0">
              <a:lnSpc>
                <a:spcPct val="100000"/>
              </a:lnSpc>
              <a:buNone/>
              <a:defRPr sz="1400"/>
            </a:lvl4pPr>
            <a:lvl5pPr marL="1336675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DDAC2486-1BBC-E148-8A6A-A96E0924C82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528513" y="1933860"/>
            <a:ext cx="2502487" cy="15236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A3268F3-BC79-314A-9049-89ABFE4885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528513" y="3457497"/>
            <a:ext cx="2502487" cy="2633662"/>
          </a:xfrm>
          <a:solidFill>
            <a:schemeClr val="accent4">
              <a:lumMod val="20000"/>
              <a:lumOff val="80000"/>
            </a:schemeClr>
          </a:solidFill>
        </p:spPr>
        <p:txBody>
          <a:bodyPr lIns="144000" tIns="216000" rIns="144000" bIns="216000"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314325" indent="0">
              <a:lnSpc>
                <a:spcPct val="100000"/>
              </a:lnSpc>
              <a:buNone/>
              <a:defRPr sz="1400"/>
            </a:lvl2pPr>
            <a:lvl3pPr marL="671513" indent="0">
              <a:lnSpc>
                <a:spcPct val="100000"/>
              </a:lnSpc>
              <a:buNone/>
              <a:defRPr sz="1400"/>
            </a:lvl3pPr>
            <a:lvl4pPr marL="1027112" indent="0">
              <a:lnSpc>
                <a:spcPct val="100000"/>
              </a:lnSpc>
              <a:buNone/>
              <a:defRPr sz="1400"/>
            </a:lvl4pPr>
            <a:lvl5pPr marL="1336675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1C9CF941-81E8-B942-B878-0BDED6BC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/>
          <a:p>
            <a:fld id="{3294CF76-662A-E34A-9051-82B1C4995461}" type="datetime1">
              <a:rPr lang="fi-FI" smtClean="0"/>
              <a:t>21.5.2024</a:t>
            </a:fld>
            <a:endParaRPr lang="fi-FI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B3E3FD92-8269-D546-B4DB-51B4B321B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r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6DBD502F-9618-B44A-9413-5CE00B5D0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1531" y="6489700"/>
            <a:ext cx="4114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603573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83AB547-0C6F-394C-8BEF-5A6F3FBA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43" y="908050"/>
            <a:ext cx="10506697" cy="64928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779FD3A-6E17-1D47-8E91-0B127B4332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078" y="1931988"/>
            <a:ext cx="3231889" cy="159388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8C0298E-F14A-6845-92C8-38BD03C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9078" y="3455625"/>
            <a:ext cx="3231889" cy="2755084"/>
          </a:xfrm>
          <a:solidFill>
            <a:schemeClr val="accent4">
              <a:lumMod val="20000"/>
              <a:lumOff val="80000"/>
            </a:schemeClr>
          </a:solidFill>
        </p:spPr>
        <p:txBody>
          <a:bodyPr lIns="144000" tIns="216000" rIns="144000" bIns="216000"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314325" indent="0">
              <a:lnSpc>
                <a:spcPct val="100000"/>
              </a:lnSpc>
              <a:buNone/>
              <a:defRPr sz="1400"/>
            </a:lvl2pPr>
            <a:lvl3pPr marL="671513" indent="0">
              <a:lnSpc>
                <a:spcPct val="100000"/>
              </a:lnSpc>
              <a:buNone/>
              <a:defRPr sz="1400"/>
            </a:lvl3pPr>
            <a:lvl4pPr marL="1027112" indent="0">
              <a:lnSpc>
                <a:spcPct val="100000"/>
              </a:lnSpc>
              <a:buNone/>
              <a:defRPr sz="1400"/>
            </a:lvl4pPr>
            <a:lvl5pPr marL="1336675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1C9CF941-81E8-B942-B878-0BDED6BC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/>
          <a:p>
            <a:fld id="{3B1CEA78-A765-E64B-A2E1-0F25E86ABD66}" type="datetime1">
              <a:rPr lang="fi-FI" smtClean="0"/>
              <a:t>21.5.2024</a:t>
            </a:fld>
            <a:endParaRPr lang="fi-FI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B3E3FD92-8269-D546-B4DB-51B4B321B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r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5111911C-6CB3-AD44-A987-239427CE40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969788" y="1931988"/>
            <a:ext cx="3231889" cy="159388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4B81E064-8551-694A-8FD5-C523BEB10D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69788" y="3455625"/>
            <a:ext cx="3231889" cy="2755084"/>
          </a:xfrm>
          <a:solidFill>
            <a:schemeClr val="accent4">
              <a:lumMod val="20000"/>
              <a:lumOff val="80000"/>
            </a:schemeClr>
          </a:solidFill>
        </p:spPr>
        <p:txBody>
          <a:bodyPr lIns="144000" tIns="216000" rIns="144000" bIns="216000"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314325" indent="0">
              <a:lnSpc>
                <a:spcPct val="100000"/>
              </a:lnSpc>
              <a:buNone/>
              <a:defRPr sz="1400"/>
            </a:lvl2pPr>
            <a:lvl3pPr marL="671513" indent="0">
              <a:lnSpc>
                <a:spcPct val="100000"/>
              </a:lnSpc>
              <a:buNone/>
              <a:defRPr sz="1400"/>
            </a:lvl3pPr>
            <a:lvl4pPr marL="1027112" indent="0">
              <a:lnSpc>
                <a:spcPct val="100000"/>
              </a:lnSpc>
              <a:buNone/>
              <a:defRPr sz="1400"/>
            </a:lvl4pPr>
            <a:lvl5pPr marL="1336675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E37D0D04-EE41-5F42-BA3B-67ED3166C67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410498" y="1931988"/>
            <a:ext cx="3231889" cy="159388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C7609D31-2B9E-9841-9A07-1A4FC70457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10498" y="3455625"/>
            <a:ext cx="3231889" cy="2755084"/>
          </a:xfrm>
          <a:solidFill>
            <a:schemeClr val="accent4">
              <a:lumMod val="20000"/>
              <a:lumOff val="80000"/>
            </a:schemeClr>
          </a:solidFill>
        </p:spPr>
        <p:txBody>
          <a:bodyPr lIns="144000" tIns="216000" rIns="144000" bIns="216000"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314325" indent="0">
              <a:lnSpc>
                <a:spcPct val="100000"/>
              </a:lnSpc>
              <a:buNone/>
              <a:defRPr sz="1400"/>
            </a:lvl2pPr>
            <a:lvl3pPr marL="671513" indent="0">
              <a:lnSpc>
                <a:spcPct val="100000"/>
              </a:lnSpc>
              <a:buNone/>
              <a:defRPr sz="1400"/>
            </a:lvl3pPr>
            <a:lvl4pPr marL="1027112" indent="0">
              <a:lnSpc>
                <a:spcPct val="100000"/>
              </a:lnSpc>
              <a:buNone/>
              <a:defRPr sz="1400"/>
            </a:lvl4pPr>
            <a:lvl5pPr marL="1336675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B0E4E790-0341-3348-AD80-817F03A2B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1531" y="6489700"/>
            <a:ext cx="4114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240063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2BFBAD7-9DE8-5841-8C51-3671020F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/>
          <a:p>
            <a:fld id="{C57CC97D-9863-8C45-87BF-F23B4F576B99}" type="datetime1">
              <a:rPr lang="fi-FI" smtClean="0"/>
              <a:t>21.5.2024</a:t>
            </a:fld>
            <a:endParaRPr lang="fi-FI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7CAA8FA-65CC-EA46-8F72-ABB739A48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r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280F2D48-B5A1-2748-AC6F-668E3192A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1531" y="6489700"/>
            <a:ext cx="4114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895A594-3BD2-D54E-93FD-6F7FCA50C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339" y="2835805"/>
            <a:ext cx="10660250" cy="1820862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“Insert </a:t>
            </a:r>
            <a:br>
              <a:rPr lang="en-US"/>
            </a:br>
            <a:r>
              <a:rPr lang="en-US"/>
              <a:t>text here.”</a:t>
            </a:r>
          </a:p>
        </p:txBody>
      </p:sp>
      <p:sp>
        <p:nvSpPr>
          <p:cNvPr id="13" name="Tekstin paikkamerkki 2"/>
          <p:cNvSpPr>
            <a:spLocks noGrp="1"/>
          </p:cNvSpPr>
          <p:nvPr>
            <p:ph type="body" sz="quarter" idx="11" hasCustomPrompt="1"/>
          </p:nvPr>
        </p:nvSpPr>
        <p:spPr>
          <a:xfrm>
            <a:off x="668338" y="4784725"/>
            <a:ext cx="10660062" cy="331788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800">
                <a:solidFill>
                  <a:schemeClr val="accent4">
                    <a:lumMod val="75000"/>
                  </a:schemeClr>
                </a:solidFill>
              </a:defRPr>
            </a:lvl1pPr>
            <a:lvl2pPr marL="314325" indent="0" algn="r">
              <a:buFontTx/>
              <a:buNone/>
              <a:defRPr/>
            </a:lvl2pPr>
            <a:lvl3pPr marL="671513" indent="0" algn="r">
              <a:buFontTx/>
              <a:buNone/>
              <a:defRPr/>
            </a:lvl3pPr>
            <a:lvl4pPr marL="1027112" indent="0" algn="r">
              <a:buFontTx/>
              <a:buNone/>
              <a:defRPr/>
            </a:lvl4pPr>
            <a:lvl5pPr marL="1336675" indent="0" algn="r">
              <a:buFontTx/>
              <a:buNone/>
              <a:defRPr/>
            </a:lvl5pPr>
          </a:lstStyle>
          <a:p>
            <a:pPr lvl="0"/>
            <a:r>
              <a:rPr lang="fi-FI"/>
              <a:t>– </a:t>
            </a:r>
            <a:r>
              <a:rPr lang="fi-FI" err="1"/>
              <a:t>Firstname</a:t>
            </a:r>
            <a:r>
              <a:rPr lang="fi-FI"/>
              <a:t> </a:t>
            </a:r>
            <a:r>
              <a:rPr lang="fi-FI" err="1"/>
              <a:t>Lastname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004937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363967-A49D-DF42-A667-DCBD5D9E4B3A}"/>
              </a:ext>
            </a:extLst>
          </p:cNvPr>
          <p:cNvSpPr/>
          <p:nvPr userDrawn="1"/>
        </p:nvSpPr>
        <p:spPr>
          <a:xfrm>
            <a:off x="285293" y="636422"/>
            <a:ext cx="11914022" cy="6221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2BFBAD7-9DE8-5841-8C51-3671020F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98E624D-2B19-1A44-92FF-ECFEEC0BF52A}" type="datetime1">
              <a:rPr lang="fi-FI" smtClean="0"/>
              <a:t>21.5.2024</a:t>
            </a:fld>
            <a:endParaRPr lang="fi-FI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A00247E-7C11-F94D-B1CB-5B7FD1C1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118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7CAA8FA-65CC-EA46-8F72-ABB739A48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7ED82F-8720-7E42-A00F-36527AFBBCB7}"/>
              </a:ext>
            </a:extLst>
          </p:cNvPr>
          <p:cNvSpPr/>
          <p:nvPr userDrawn="1"/>
        </p:nvSpPr>
        <p:spPr>
          <a:xfrm>
            <a:off x="3581062" y="-725626"/>
            <a:ext cx="5322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b="0" i="0" err="1">
                <a:solidFill>
                  <a:srgbClr val="000000"/>
                </a:solidFill>
                <a:effectLst/>
                <a:latin typeface="Open Sans"/>
              </a:rPr>
              <a:t>Lorem</a:t>
            </a:r>
            <a:r>
              <a:rPr lang="fi-FI" b="0" i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fi-FI" b="0" i="0" err="1">
                <a:solidFill>
                  <a:srgbClr val="000000"/>
                </a:solidFill>
                <a:effectLst/>
                <a:latin typeface="Open Sans"/>
              </a:rPr>
              <a:t>ipsum</a:t>
            </a:r>
            <a:r>
              <a:rPr lang="fi-FI" b="0" i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fi-FI" b="0" i="0" err="1">
                <a:solidFill>
                  <a:srgbClr val="000000"/>
                </a:solidFill>
                <a:effectLst/>
                <a:latin typeface="Open Sans"/>
              </a:rPr>
              <a:t>dolor</a:t>
            </a:r>
            <a:r>
              <a:rPr lang="fi-FI" b="0" i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fi-FI" b="0" i="0" err="1">
                <a:solidFill>
                  <a:srgbClr val="000000"/>
                </a:solidFill>
                <a:effectLst/>
                <a:latin typeface="Open Sans"/>
              </a:rPr>
              <a:t>sit</a:t>
            </a:r>
            <a:r>
              <a:rPr lang="fi-FI" b="0" i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fi-FI" b="0" i="0" err="1">
                <a:solidFill>
                  <a:srgbClr val="000000"/>
                </a:solidFill>
                <a:effectLst/>
                <a:latin typeface="Open Sans"/>
              </a:rPr>
              <a:t>amet</a:t>
            </a:r>
            <a:r>
              <a:rPr lang="fi-FI" b="0" i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fi-FI" b="0" i="0" err="1">
                <a:solidFill>
                  <a:srgbClr val="000000"/>
                </a:solidFill>
                <a:effectLst/>
                <a:latin typeface="Open Sans"/>
              </a:rPr>
              <a:t>consectetur</a:t>
            </a:r>
            <a:r>
              <a:rPr lang="fi-FI" b="0" i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fi-FI" b="0" i="0" err="1">
                <a:solidFill>
                  <a:srgbClr val="000000"/>
                </a:solidFill>
                <a:effectLst/>
                <a:latin typeface="Open Sans"/>
              </a:rPr>
              <a:t>adipiscing</a:t>
            </a:r>
            <a:r>
              <a:rPr lang="fi-FI" b="0" i="0">
                <a:solidFill>
                  <a:srgbClr val="000000"/>
                </a:solidFill>
                <a:effectLst/>
                <a:latin typeface="Open Sans"/>
              </a:rPr>
              <a:t> elit</a:t>
            </a:r>
            <a:endParaRPr lang="fi-FI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266" y="2683405"/>
            <a:ext cx="10660250" cy="1820862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“Insert </a:t>
            </a:r>
            <a:br>
              <a:rPr lang="en-US"/>
            </a:br>
            <a:r>
              <a:rPr lang="en-US"/>
              <a:t>text here.”</a:t>
            </a:r>
          </a:p>
        </p:txBody>
      </p:sp>
      <p:sp>
        <p:nvSpPr>
          <p:cNvPr id="12" name="Tekstin paikkamerkki 13"/>
          <p:cNvSpPr>
            <a:spLocks noGrp="1"/>
          </p:cNvSpPr>
          <p:nvPr>
            <p:ph type="body" sz="quarter" idx="12" hasCustomPrompt="1"/>
          </p:nvPr>
        </p:nvSpPr>
        <p:spPr>
          <a:xfrm>
            <a:off x="802266" y="4606387"/>
            <a:ext cx="10644349" cy="332364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800">
                <a:solidFill>
                  <a:schemeClr val="bg1"/>
                </a:solidFill>
              </a:defRPr>
            </a:lvl1pPr>
            <a:lvl2pPr marL="314325" indent="0">
              <a:buFontTx/>
              <a:buNone/>
              <a:defRPr>
                <a:solidFill>
                  <a:schemeClr val="bg1"/>
                </a:solidFill>
              </a:defRPr>
            </a:lvl2pPr>
            <a:lvl3pPr marL="671513" indent="0">
              <a:buFontTx/>
              <a:buNone/>
              <a:defRPr>
                <a:solidFill>
                  <a:schemeClr val="bg1"/>
                </a:solidFill>
              </a:defRPr>
            </a:lvl3pPr>
            <a:lvl4pPr marL="1027112" indent="0">
              <a:buFontTx/>
              <a:buNone/>
              <a:defRPr>
                <a:solidFill>
                  <a:schemeClr val="bg1"/>
                </a:solidFill>
              </a:defRPr>
            </a:lvl4pPr>
            <a:lvl5pPr marL="133667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algn="r"/>
            <a:r>
              <a:rPr lang="fi-FI">
                <a:solidFill>
                  <a:schemeClr val="bg1"/>
                </a:solidFill>
              </a:rPr>
              <a:t>– </a:t>
            </a:r>
            <a:r>
              <a:rPr lang="fi-FI" err="1">
                <a:solidFill>
                  <a:schemeClr val="bg1"/>
                </a:solidFill>
              </a:rPr>
              <a:t>Firstname</a:t>
            </a:r>
            <a:r>
              <a:rPr lang="fi-FI">
                <a:solidFill>
                  <a:schemeClr val="bg1"/>
                </a:solidFill>
              </a:rPr>
              <a:t> </a:t>
            </a:r>
            <a:r>
              <a:rPr lang="fi-FI" err="1">
                <a:solidFill>
                  <a:schemeClr val="bg1"/>
                </a:solidFill>
              </a:rPr>
              <a:t>Lastname</a:t>
            </a:r>
            <a:endParaRPr lang="fi-FI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31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89" y="911723"/>
            <a:ext cx="10515600" cy="6456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7B24-E131-B641-B9B0-E21EF1447D3A}" type="datetime1">
              <a:rPr lang="fi-FI" smtClean="0"/>
              <a:t>21.5.2024</a:t>
            </a:fld>
            <a:endParaRPr lang="fi-FI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CCD89AA-C7B0-4546-8848-6AFDC870C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r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3405FCAB-7A18-034B-9743-CFD67A11D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1531" y="6489700"/>
            <a:ext cx="4114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835772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B2510EA-1654-E84D-A789-CFF2920E002A}"/>
              </a:ext>
            </a:extLst>
          </p:cNvPr>
          <p:cNvSpPr/>
          <p:nvPr userDrawn="1"/>
        </p:nvSpPr>
        <p:spPr>
          <a:xfrm>
            <a:off x="277978" y="636422"/>
            <a:ext cx="11914022" cy="6221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9B4DE-33B9-0041-8077-678234364330}"/>
              </a:ext>
            </a:extLst>
          </p:cNvPr>
          <p:cNvSpPr/>
          <p:nvPr userDrawn="1"/>
        </p:nvSpPr>
        <p:spPr>
          <a:xfrm>
            <a:off x="1093510" y="1569142"/>
            <a:ext cx="9690754" cy="40607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2700000" sx="74000" sy="7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33A1E0F-9E5E-9745-BEF2-2CE041671C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63233" y="1883432"/>
            <a:ext cx="2401642" cy="3424232"/>
          </a:xfrm>
          <a:solidFill>
            <a:schemeClr val="accent4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DD4BC1B-C1D1-4F41-B9B7-335D450148A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2127" y="2020766"/>
            <a:ext cx="4974040" cy="365134"/>
          </a:xfrm>
        </p:spPr>
        <p:txBody>
          <a:bodyPr anchor="b" anchorCtr="0">
            <a:no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2938A8D-D773-5142-92B9-89D818060D6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02130" y="2385899"/>
            <a:ext cx="4974038" cy="227671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126850-0A2D-214C-8173-B9D9A2BCD6CD}"/>
              </a:ext>
            </a:extLst>
          </p:cNvPr>
          <p:cNvCxnSpPr/>
          <p:nvPr userDrawn="1"/>
        </p:nvCxnSpPr>
        <p:spPr>
          <a:xfrm>
            <a:off x="4868747" y="2903605"/>
            <a:ext cx="0" cy="2319489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9D0D4C-BB57-D348-99EE-61BD94E3A56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02127" y="2915308"/>
            <a:ext cx="3183740" cy="230778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282D1424-0632-DE42-8831-FEFEDCC907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46294" y="2914199"/>
            <a:ext cx="3183740" cy="230889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Font typeface="Arial" panose="020B0604020202020204" pitchFamily="34" charset="0"/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36464DA-9EA2-5C40-B73F-205181B7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/>
          <a:p>
            <a:fld id="{87F72BB8-C099-7C42-A564-D847A4648160}" type="datetime1">
              <a:rPr lang="fi-FI" smtClean="0"/>
              <a:t>21.5.2024</a:t>
            </a:fld>
            <a:endParaRPr lang="fi-FI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3987761C-73F5-9944-A85F-CA6BA1723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r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694382D2-A10E-5B4D-9C26-A901A6E27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1531" y="6489700"/>
            <a:ext cx="4114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76896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A96305A-4729-C241-80A5-A3957FB9DF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923" y="628650"/>
            <a:ext cx="11892077" cy="62293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E1DD8D7-BC62-714D-8C04-60C029D801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DF1420D-4334-B34A-9EF3-5636C0FDC738}" type="datetime1">
              <a:rPr lang="fi-FI" smtClean="0"/>
              <a:t>21.5.2024</a:t>
            </a:fld>
            <a:endParaRPr lang="fi-FI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026783F-D43A-6D4C-BEFA-7DFFEE9E8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118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95DFA96-13AD-F24F-83D3-51A2E9805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33392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C2BCC84-F53F-524B-9DBE-6944834F9D94}"/>
              </a:ext>
            </a:extLst>
          </p:cNvPr>
          <p:cNvSpPr/>
          <p:nvPr userDrawn="1"/>
        </p:nvSpPr>
        <p:spPr>
          <a:xfrm>
            <a:off x="277978" y="636422"/>
            <a:ext cx="11914022" cy="6221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89" y="911723"/>
            <a:ext cx="10515600" cy="6456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E59D64-4AB0-C14B-9F4E-2C97B46638DF}" type="datetime1">
              <a:rPr lang="fi-FI" smtClean="0"/>
              <a:t>21.5.2024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2118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CCD89AA-C7B0-4546-8848-6AFDC870C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9092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88" y="908051"/>
            <a:ext cx="10655486" cy="64928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1526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399" y="1825625"/>
            <a:ext cx="5387465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8E95653-E7CD-2A46-A046-9A8AACBD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/>
          <a:p>
            <a:fld id="{5F0EF603-913F-4E46-AD3F-EA922C9DED4A}" type="datetime1">
              <a:rPr lang="fi-FI" smtClean="0"/>
              <a:t>21.5.2024</a:t>
            </a:fld>
            <a:endParaRPr lang="fi-FI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295C54A-B3E8-6C46-BBDD-FC93CAEB7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r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ECB8C9-6F71-8745-9B9D-ED3B992FA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1531" y="6489700"/>
            <a:ext cx="4114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499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C351703-006A-624D-9F66-D3B3015E7B64}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27" y="908051"/>
            <a:ext cx="10643348" cy="649288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1528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392738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E7C9030-3752-8A4B-9741-E2F12361F0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0234AC-D44F-1E48-A93A-A2A3DBB669F9}" type="datetime1">
              <a:rPr lang="fi-FI" smtClean="0"/>
              <a:t>21.5.2024</a:t>
            </a:fld>
            <a:endParaRPr lang="fi-FI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8E19EC9-64A0-744B-9106-23A4D3F55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0582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8743F89-9A57-4347-9B8D-6712A3AB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6894" y="6508376"/>
            <a:ext cx="616043" cy="233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7542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240" y="916517"/>
            <a:ext cx="10650635" cy="64928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650" y="1700214"/>
            <a:ext cx="5157787" cy="8048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650" y="2647950"/>
            <a:ext cx="5157787" cy="3541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1687" y="1700214"/>
            <a:ext cx="5183188" cy="8048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1687" y="2647950"/>
            <a:ext cx="5183188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EE5FB882-B6B3-F249-9973-534AD049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/>
          <a:p>
            <a:fld id="{17ECE5E1-1C8C-CD4D-B197-7A3668A518FF}" type="datetime1">
              <a:rPr lang="fi-FI" smtClean="0"/>
              <a:t>21.5.2024</a:t>
            </a:fld>
            <a:endParaRPr lang="fi-FI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78D9CD0-3716-934C-B5DD-61894BF3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r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20D11757-AD21-8C44-BA47-2C7CCF6BD25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21531" y="6489700"/>
            <a:ext cx="4114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8849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43E6749-9CC7-194A-AAAA-3A076D722BA1}"/>
              </a:ext>
            </a:extLst>
          </p:cNvPr>
          <p:cNvSpPr/>
          <p:nvPr userDrawn="1"/>
        </p:nvSpPr>
        <p:spPr>
          <a:xfrm>
            <a:off x="277977" y="636422"/>
            <a:ext cx="12067633" cy="6221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241" y="916517"/>
            <a:ext cx="10642163" cy="649288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648" y="1700214"/>
            <a:ext cx="5157787" cy="8048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648" y="2647950"/>
            <a:ext cx="5157787" cy="35417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73216" y="1700214"/>
            <a:ext cx="5183188" cy="8048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73216" y="2647950"/>
            <a:ext cx="5183188" cy="3541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2047FC6-B3C6-E642-BDFA-E84EEF530B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52366A-0CFF-D44A-84F0-B216B05DE76D}" type="datetime1">
              <a:rPr lang="fi-FI" smtClean="0"/>
              <a:t>21.5.2024</a:t>
            </a:fld>
            <a:endParaRPr lang="fi-FI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D9B0E81-E9DC-D04E-B08D-9DD7D9B0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0582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1CD3757-9E47-764C-86DA-EBC9E8E6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6894" y="6508376"/>
            <a:ext cx="616043" cy="233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748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061" y="914401"/>
            <a:ext cx="10651813" cy="64293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653C74F-D40D-B54A-8E96-F2E76A97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69037" y="6489700"/>
            <a:ext cx="766827" cy="254172"/>
          </a:xfrm>
        </p:spPr>
        <p:txBody>
          <a:bodyPr/>
          <a:lstStyle/>
          <a:p>
            <a:fld id="{AF229E24-9DD8-994C-9C85-AB8B4762970B}" type="datetime1">
              <a:rPr lang="fi-FI" smtClean="0"/>
              <a:t>21.5.2024</a:t>
            </a:fld>
            <a:endParaRPr lang="fi-FI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2DB137D-3A6F-B945-B27B-BFADE8ADE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r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9" name="Footer Placeholder 10">
            <a:extLst>
              <a:ext uri="{FF2B5EF4-FFF2-40B4-BE49-F238E27FC236}">
                <a16:creationId xmlns:a16="http://schemas.microsoft.com/office/drawing/2014/main" id="{7AB1BCD9-1FCC-E245-8D3F-5F3AD62FD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1531" y="6489700"/>
            <a:ext cx="4114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3132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991" y="17072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69037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A4BDE252-074C-A747-89B5-2B10F1A12DC6}" type="datetime1">
              <a:rPr lang="fi-FI" smtClean="0"/>
              <a:t>21.5.2024</a:t>
            </a:fld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r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F17548-CD09-A745-82B0-43DA235BE420}"/>
              </a:ext>
            </a:extLst>
          </p:cNvPr>
          <p:cNvPicPr>
            <a:picLocks noChangeAspect="1"/>
          </p:cNvPicPr>
          <p:nvPr userDrawn="1"/>
        </p:nvPicPr>
        <p:blipFill>
          <a:blip r:embed="rId33"/>
          <a:stretch>
            <a:fillRect/>
          </a:stretch>
        </p:blipFill>
        <p:spPr>
          <a:xfrm>
            <a:off x="26880" y="34211"/>
            <a:ext cx="1574984" cy="612494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5E40AAE-D302-7647-9D31-6971CE88E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1531" y="6489700"/>
            <a:ext cx="4114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03743BE5-29C0-A94B-962C-58F604640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27" y="911553"/>
            <a:ext cx="10521733" cy="64578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fi-FI"/>
              <a:t>Muokkaa perustyyl. napsautt.</a:t>
            </a:r>
          </a:p>
        </p:txBody>
      </p:sp>
    </p:spTree>
    <p:extLst>
      <p:ext uri="{BB962C8B-B14F-4D97-AF65-F5344CB8AC3E}">
        <p14:creationId xmlns:p14="http://schemas.microsoft.com/office/powerpoint/2010/main" val="66102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81" r:id="rId2"/>
    <p:sldLayoutId id="2147483770" r:id="rId3"/>
    <p:sldLayoutId id="2147483803" r:id="rId4"/>
    <p:sldLayoutId id="2147483772" r:id="rId5"/>
    <p:sldLayoutId id="2147483785" r:id="rId6"/>
    <p:sldLayoutId id="2147483773" r:id="rId7"/>
    <p:sldLayoutId id="2147483786" r:id="rId8"/>
    <p:sldLayoutId id="2147483774" r:id="rId9"/>
    <p:sldLayoutId id="2147483787" r:id="rId10"/>
    <p:sldLayoutId id="2147483775" r:id="rId11"/>
    <p:sldLayoutId id="2147483788" r:id="rId12"/>
    <p:sldLayoutId id="2147483798" r:id="rId13"/>
    <p:sldLayoutId id="2147483776" r:id="rId14"/>
    <p:sldLayoutId id="2147483789" r:id="rId15"/>
    <p:sldLayoutId id="2147483778" r:id="rId16"/>
    <p:sldLayoutId id="2147483795" r:id="rId17"/>
    <p:sldLayoutId id="2147483779" r:id="rId18"/>
    <p:sldLayoutId id="2147483796" r:id="rId19"/>
    <p:sldLayoutId id="2147483777" r:id="rId20"/>
    <p:sldLayoutId id="2147483790" r:id="rId21"/>
    <p:sldLayoutId id="2147483791" r:id="rId22"/>
    <p:sldLayoutId id="2147483780" r:id="rId23"/>
    <p:sldLayoutId id="2147483792" r:id="rId24"/>
    <p:sldLayoutId id="2147483782" r:id="rId25"/>
    <p:sldLayoutId id="2147483800" r:id="rId26"/>
    <p:sldLayoutId id="2147483804" r:id="rId27"/>
    <p:sldLayoutId id="2147483802" r:id="rId28"/>
    <p:sldLayoutId id="2147483805" r:id="rId29"/>
    <p:sldLayoutId id="2147483801" r:id="rId30"/>
    <p:sldLayoutId id="2147483783" r:id="rId3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tabLst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88950" indent="-1746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804863" indent="-1333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155700" indent="-1285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470025" indent="-1333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3" userDrawn="1">
          <p15:clr>
            <a:srgbClr val="F26B43"/>
          </p15:clr>
        </p15:guide>
        <p15:guide id="2" pos="7605" userDrawn="1">
          <p15:clr>
            <a:srgbClr val="F26B43"/>
          </p15:clr>
        </p15:guide>
        <p15:guide id="3" pos="75" userDrawn="1">
          <p15:clr>
            <a:srgbClr val="F26B43"/>
          </p15:clr>
        </p15:guide>
        <p15:guide id="4" orient="horz" pos="4247" userDrawn="1">
          <p15:clr>
            <a:srgbClr val="F26B43"/>
          </p15:clr>
        </p15:guide>
        <p15:guide id="5" pos="325" userDrawn="1">
          <p15:clr>
            <a:srgbClr val="F26B43"/>
          </p15:clr>
        </p15:guide>
        <p15:guide id="6" orient="horz" pos="4088" userDrawn="1">
          <p15:clr>
            <a:srgbClr val="F26B43"/>
          </p15:clr>
        </p15:guide>
        <p15:guide id="7" pos="6970" userDrawn="1">
          <p15:clr>
            <a:srgbClr val="F26B43"/>
          </p15:clr>
        </p15:guide>
        <p15:guide id="8" orient="horz" pos="346" userDrawn="1">
          <p15:clr>
            <a:srgbClr val="F26B43"/>
          </p15:clr>
        </p15:guide>
        <p15:guide id="9" orient="horz" pos="981" userDrawn="1">
          <p15:clr>
            <a:srgbClr val="F26B43"/>
          </p15:clr>
        </p15:guide>
        <p15:guide id="10" orient="horz" pos="572" userDrawn="1">
          <p15:clr>
            <a:srgbClr val="F26B43"/>
          </p15:clr>
        </p15:guide>
        <p15:guide id="11" orient="horz" pos="1071" userDrawn="1">
          <p15:clr>
            <a:srgbClr val="F26B43"/>
          </p15:clr>
        </p15:guide>
        <p15:guide id="12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gi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ni.fi/en/research/practical-applications-digital-twins-satakunta-reg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pngall.com/think-png/download/6611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tsikko 5"/>
          <p:cNvSpPr>
            <a:spLocks noGrp="1"/>
          </p:cNvSpPr>
          <p:nvPr>
            <p:ph type="ctrTitle"/>
          </p:nvPr>
        </p:nvSpPr>
        <p:spPr>
          <a:xfrm>
            <a:off x="914400" y="1255714"/>
            <a:ext cx="10363200" cy="1261243"/>
          </a:xfrm>
        </p:spPr>
        <p:txBody>
          <a:bodyPr>
            <a:normAutofit/>
          </a:bodyPr>
          <a:lstStyle/>
          <a:p>
            <a:r>
              <a:rPr lang="fi-FI" altLang="fi-FI" sz="3600" dirty="0">
                <a:cs typeface="Arial" charset="0"/>
              </a:rPr>
              <a:t>Digital </a:t>
            </a:r>
            <a:r>
              <a:rPr lang="fi-FI" altLang="fi-FI" sz="3600" dirty="0" err="1">
                <a:cs typeface="Arial" charset="0"/>
              </a:rPr>
              <a:t>Twin</a:t>
            </a:r>
            <a:r>
              <a:rPr lang="fi-FI" altLang="fi-FI" sz="3600" dirty="0">
                <a:cs typeface="Arial" charset="0"/>
              </a:rPr>
              <a:t> </a:t>
            </a:r>
            <a:r>
              <a:rPr lang="fi-FI" altLang="fi-FI" sz="3600" dirty="0" err="1">
                <a:cs typeface="Arial" charset="0"/>
              </a:rPr>
              <a:t>Coffee</a:t>
            </a:r>
            <a:r>
              <a:rPr lang="fi-FI" altLang="fi-FI" sz="3600" dirty="0">
                <a:cs typeface="Arial" charset="0"/>
              </a:rPr>
              <a:t> </a:t>
            </a:r>
            <a:r>
              <a:rPr lang="fi-FI" altLang="fi-FI" sz="3600" dirty="0" err="1">
                <a:cs typeface="Arial" charset="0"/>
              </a:rPr>
              <a:t>Room</a:t>
            </a:r>
            <a:r>
              <a:rPr lang="fi-FI" altLang="fi-FI" sz="3600" dirty="0">
                <a:cs typeface="Arial" charset="0"/>
              </a:rPr>
              <a:t> Application – Kahvibotti</a:t>
            </a:r>
          </a:p>
        </p:txBody>
      </p:sp>
      <p:sp>
        <p:nvSpPr>
          <p:cNvPr id="6147" name="Alaotsikko 6"/>
          <p:cNvSpPr>
            <a:spLocks noGrp="1"/>
          </p:cNvSpPr>
          <p:nvPr>
            <p:ph type="subTitle" idx="1"/>
          </p:nvPr>
        </p:nvSpPr>
        <p:spPr>
          <a:xfrm>
            <a:off x="1828799" y="4047564"/>
            <a:ext cx="9049871" cy="220531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fi-FI" altLang="fi-FI" dirty="0">
                <a:latin typeface="Arial"/>
                <a:cs typeface="Arial"/>
              </a:rPr>
              <a:t>Pekka </a:t>
            </a:r>
            <a:r>
              <a:rPr lang="fi-FI" altLang="fi-FI" dirty="0" err="1">
                <a:latin typeface="Arial"/>
                <a:cs typeface="Arial"/>
              </a:rPr>
              <a:t>Sillberg</a:t>
            </a:r>
            <a:r>
              <a:rPr lang="fi-FI" altLang="fi-FI" dirty="0">
                <a:latin typeface="Arial"/>
                <a:cs typeface="Arial"/>
              </a:rPr>
              <a:t>, Jere Grönman, </a:t>
            </a:r>
            <a:r>
              <a:rPr lang="fi-FI" altLang="fi-FI" b="1" dirty="0">
                <a:latin typeface="Arial"/>
                <a:cs typeface="Arial"/>
              </a:rPr>
              <a:t>Mika Saari</a:t>
            </a:r>
            <a:r>
              <a:rPr lang="fi-FI" altLang="fi-FI" dirty="0">
                <a:latin typeface="Arial"/>
                <a:cs typeface="Arial"/>
              </a:rPr>
              <a:t>, Mikko Nurminen, Teemu </a:t>
            </a:r>
            <a:r>
              <a:rPr lang="fi-FI" altLang="fi-FI" dirty="0" err="1">
                <a:latin typeface="Arial"/>
                <a:cs typeface="Arial"/>
              </a:rPr>
              <a:t>Jönkkäri</a:t>
            </a:r>
            <a:r>
              <a:rPr lang="fi-FI" altLang="fi-FI" dirty="0">
                <a:latin typeface="Arial"/>
                <a:cs typeface="Arial"/>
              </a:rPr>
              <a:t>, Petri Rantanen and Pekka </a:t>
            </a:r>
            <a:r>
              <a:rPr lang="fi-FI" altLang="fi-FI" dirty="0" err="1">
                <a:latin typeface="Arial"/>
                <a:cs typeface="Arial"/>
              </a:rPr>
              <a:t>Abrahamsson</a:t>
            </a:r>
            <a:endParaRPr lang="fi-FI" altLang="fi-FI" dirty="0">
              <a:latin typeface="Arial"/>
              <a:cs typeface="Arial"/>
            </a:endParaRPr>
          </a:p>
          <a:p>
            <a:r>
              <a:rPr lang="fi-FI" altLang="fi-FI" dirty="0" err="1">
                <a:latin typeface="Arial"/>
                <a:cs typeface="Arial"/>
              </a:rPr>
              <a:t>May</a:t>
            </a:r>
            <a:r>
              <a:rPr lang="fi-FI" altLang="fi-FI" dirty="0">
                <a:latin typeface="Arial"/>
                <a:cs typeface="Arial"/>
              </a:rPr>
              <a:t> 23, 2024</a:t>
            </a:r>
          </a:p>
          <a:p>
            <a:endParaRPr lang="fi-FI" sz="1800" dirty="0">
              <a:solidFill>
                <a:srgbClr val="DDB2FF"/>
              </a:solidFill>
              <a:effectLst/>
              <a:latin typeface="Arial"/>
              <a:cs typeface="Arial"/>
            </a:endParaRPr>
          </a:p>
          <a:p>
            <a:r>
              <a:rPr lang="en-GB" sz="1800" dirty="0">
                <a:solidFill>
                  <a:srgbClr val="DDB2FF"/>
                </a:solidFill>
                <a:effectLst/>
                <a:latin typeface="ArialMT"/>
              </a:rPr>
              <a:t>Tampere University</a:t>
            </a:r>
            <a:br>
              <a:rPr lang="en-GB" sz="1800" dirty="0">
                <a:solidFill>
                  <a:srgbClr val="DDB2FF"/>
                </a:solidFill>
                <a:effectLst/>
                <a:latin typeface="ArialMT"/>
              </a:rPr>
            </a:br>
            <a:r>
              <a:rPr lang="en-GB" sz="1800" dirty="0">
                <a:solidFill>
                  <a:srgbClr val="DDB2FF"/>
                </a:solidFill>
                <a:effectLst/>
                <a:latin typeface="ArialMT"/>
              </a:rPr>
              <a:t>Faculty of Information Technology and Communication Sciences </a:t>
            </a:r>
          </a:p>
          <a:p>
            <a:r>
              <a:rPr lang="en-GB" sz="1800" dirty="0">
                <a:solidFill>
                  <a:srgbClr val="DDB2FF"/>
                </a:solidFill>
                <a:effectLst/>
                <a:latin typeface="ArialMT"/>
              </a:rPr>
              <a:t>Finland </a:t>
            </a:r>
            <a:endParaRPr lang="en-GB" dirty="0">
              <a:effectLst/>
            </a:endParaRPr>
          </a:p>
          <a:p>
            <a:endParaRPr lang="fi-FI" altLang="fi-FI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11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4D55-FD6D-AE46-AD3F-9A0888B3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284" y="114128"/>
            <a:ext cx="11213027" cy="645616"/>
          </a:xfrm>
        </p:spPr>
        <p:txBody>
          <a:bodyPr>
            <a:normAutofit/>
          </a:bodyPr>
          <a:lstStyle/>
          <a:p>
            <a:r>
              <a:rPr lang="en-US" dirty="0"/>
              <a:t>Future research </a:t>
            </a:r>
            <a:endParaRPr lang="en-FI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F85E7-C37B-0C49-AB19-5E429BBF5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C605B-2D12-6F4F-A141-A0FC68003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defPPr>
              <a:defRPr lang="fi-FI"/>
            </a:defPPr>
            <a:lvl1pPr marL="0" algn="r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0DC808-9B4F-47F6-816E-B4DD926C39FF}" type="datetime1">
              <a:rPr lang="fi-FI" smtClean="0"/>
              <a:pPr/>
              <a:t>21.5.2024</a:t>
            </a:fld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E0C50-51A1-1443-956D-1C9B30EB5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9</a:t>
            </a:fld>
            <a:endParaRPr lang="fi-FI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7DD606-06F4-BD27-1779-B6827B2D5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369" y="3291840"/>
            <a:ext cx="6386432" cy="35565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414D51-81E0-0302-72FF-265B7BFC9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48" y="878568"/>
            <a:ext cx="6296528" cy="28856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45CB43-1075-4B8B-E048-DD68FD9F836F}"/>
              </a:ext>
            </a:extLst>
          </p:cNvPr>
          <p:cNvSpPr txBox="1"/>
          <p:nvPr/>
        </p:nvSpPr>
        <p:spPr>
          <a:xfrm>
            <a:off x="2084832" y="878568"/>
            <a:ext cx="1792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3600" dirty="0"/>
              <a:t>GenAI?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7C755-5D25-FB72-8E99-438D8B0063D7}"/>
              </a:ext>
            </a:extLst>
          </p:cNvPr>
          <p:cNvSpPr txBox="1"/>
          <p:nvPr/>
        </p:nvSpPr>
        <p:spPr>
          <a:xfrm>
            <a:off x="7313224" y="2803684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800" dirty="0"/>
              <a:t>Real-</a:t>
            </a:r>
            <a:r>
              <a:rPr lang="fi-FI" sz="1800" dirty="0" err="1"/>
              <a:t>time</a:t>
            </a:r>
            <a:r>
              <a:rPr lang="fi-FI" sz="1800" dirty="0"/>
              <a:t> </a:t>
            </a:r>
            <a:r>
              <a:rPr lang="fi-FI" sz="1800" dirty="0" err="1"/>
              <a:t>energy</a:t>
            </a:r>
            <a:r>
              <a:rPr lang="fi-FI" sz="1800" dirty="0"/>
              <a:t> </a:t>
            </a:r>
            <a:r>
              <a:rPr lang="fi-FI" sz="1800" dirty="0" err="1"/>
              <a:t>consumption</a:t>
            </a:r>
            <a:endParaRPr lang="en-FI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A43E59-D082-ACF1-9767-FFF25CFDAA5A}"/>
              </a:ext>
            </a:extLst>
          </p:cNvPr>
          <p:cNvSpPr txBox="1"/>
          <p:nvPr/>
        </p:nvSpPr>
        <p:spPr>
          <a:xfrm>
            <a:off x="421532" y="3883054"/>
            <a:ext cx="4500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Testing environment extension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Energy measurement of rental apartments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Several different sensor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Mainly energy measuring</a:t>
            </a:r>
            <a:endParaRPr lang="en-FI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3FADA0-1B19-B26E-1158-9E885AB17C21}"/>
              </a:ext>
            </a:extLst>
          </p:cNvPr>
          <p:cNvSpPr txBox="1"/>
          <p:nvPr/>
        </p:nvSpPr>
        <p:spPr>
          <a:xfrm>
            <a:off x="6719771" y="759744"/>
            <a:ext cx="4977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Possibilties</a:t>
            </a:r>
            <a:r>
              <a:rPr lang="en-GB" dirty="0"/>
              <a:t> of Generative AI and LLMs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GenAI</a:t>
            </a:r>
            <a:r>
              <a:rPr lang="en-GB" dirty="0"/>
              <a:t> for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GenAI</a:t>
            </a:r>
            <a:r>
              <a:rPr lang="en-GB" dirty="0"/>
              <a:t> for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Other possibilities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464289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F87C-39C9-C24B-AF5D-9811D77C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Thank you – Questions?</a:t>
            </a:r>
          </a:p>
        </p:txBody>
      </p:sp>
      <p:pic>
        <p:nvPicPr>
          <p:cNvPr id="6" name="Content Placeholder 5" descr="Quizzical burrowing owl looking forward">
            <a:extLst>
              <a:ext uri="{FF2B5EF4-FFF2-40B4-BE49-F238E27FC236}">
                <a16:creationId xmlns:a16="http://schemas.microsoft.com/office/drawing/2014/main" id="{EA0365B7-C726-BE45-AF02-8831C7870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763" y="1706563"/>
            <a:ext cx="6262500" cy="43513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6A952-A98A-624B-98AC-E1B39D223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10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54257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4D55-FD6D-AE46-AD3F-9A0888B3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88" y="908051"/>
            <a:ext cx="10655486" cy="649288"/>
          </a:xfrm>
        </p:spPr>
        <p:txBody>
          <a:bodyPr anchor="b">
            <a:normAutofit/>
          </a:bodyPr>
          <a:lstStyle/>
          <a:p>
            <a:r>
              <a:rPr lang="en-US" dirty="0"/>
              <a:t>The research questions: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21A9F-A203-6E4B-9841-6180CB14F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1526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RQ1: What are the challenges and technical limitations of retrofitting existing household appliances with IoT capabilities for energy monitoring and saving?</a:t>
            </a:r>
          </a:p>
          <a:p>
            <a:r>
              <a:rPr lang="en-US" dirty="0"/>
              <a:t>RQ2: How does real-time feedback on energy consumption from IoT devices affect user behavior?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84BFBC-6C06-5C83-88F6-7EC797735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41" r="-3" b="-3"/>
          <a:stretch/>
        </p:blipFill>
        <p:spPr>
          <a:xfrm>
            <a:off x="6248399" y="1825625"/>
            <a:ext cx="5387465" cy="4351338"/>
          </a:xfrm>
          <a:prstGeom prst="rect">
            <a:avLst/>
          </a:prstGeom>
          <a:noFill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E0C50-51A1-1443-956D-1C9B30EB5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fi-FI"/>
              <a:t>|  </a:t>
            </a:r>
            <a:fld id="{CDC8994D-33BE-6F4B-918B-78B2D731EB1C}" type="slidenum">
              <a:rPr lang="fi-FI" smtClean="0"/>
              <a:pPr>
                <a:spcAft>
                  <a:spcPts val="600"/>
                </a:spcAft>
              </a:pPr>
              <a:t>11</a:t>
            </a:fld>
            <a:endParaRPr lang="fi-FI"/>
          </a:p>
        </p:txBody>
      </p:sp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765C605B-2D12-6F4F-A141-A0FC68003E2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defPPr>
              <a:defRPr lang="fi-FI"/>
            </a:defPPr>
            <a:lvl1pPr marL="0" algn="r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A90DC808-9B4F-47F6-816E-B4DD926C39FF}" type="datetime1">
              <a:rPr lang="fi-FI" smtClean="0"/>
              <a:pPr>
                <a:spcAft>
                  <a:spcPts val="600"/>
                </a:spcAft>
              </a:pPr>
              <a:t>21.5.2024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97769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4D55-FD6D-AE46-AD3F-9A0888B3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020" y="114285"/>
            <a:ext cx="10655486" cy="649288"/>
          </a:xfrm>
        </p:spPr>
        <p:txBody>
          <a:bodyPr anchor="b">
            <a:normAutofit/>
          </a:bodyPr>
          <a:lstStyle/>
          <a:p>
            <a:r>
              <a:rPr lang="en-US" dirty="0"/>
              <a:t>The research questions: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21A9F-A203-6E4B-9841-6180CB14F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0144" y="993776"/>
            <a:ext cx="11582400" cy="4809616"/>
          </a:xfrm>
        </p:spPr>
        <p:txBody>
          <a:bodyPr>
            <a:normAutofit/>
          </a:bodyPr>
          <a:lstStyle/>
          <a:p>
            <a:r>
              <a:rPr lang="en-US" dirty="0"/>
              <a:t>RQ1: What are the challenges and technical limitations of retrofitting existing household appliances with IoT capabilities for energy monitoring and saving?</a:t>
            </a:r>
          </a:p>
          <a:p>
            <a:r>
              <a:rPr lang="en-US" dirty="0"/>
              <a:t>RQ2: How does real-time feedback on energy consumption from IoT devices affect user behavior?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E0C50-51A1-1443-956D-1C9B30EB5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fi-FI"/>
              <a:t>|  </a:t>
            </a:r>
            <a:fld id="{CDC8994D-33BE-6F4B-918B-78B2D731EB1C}" type="slidenum">
              <a:rPr lang="fi-FI" smtClean="0"/>
              <a:pPr>
                <a:spcAft>
                  <a:spcPts val="600"/>
                </a:spcAft>
              </a:pPr>
              <a:t>12</a:t>
            </a:fld>
            <a:endParaRPr lang="fi-FI"/>
          </a:p>
        </p:txBody>
      </p:sp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765C605B-2D12-6F4F-A141-A0FC68003E2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defPPr>
              <a:defRPr lang="fi-FI"/>
            </a:defPPr>
            <a:lvl1pPr marL="0" algn="r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A90DC808-9B4F-47F6-816E-B4DD926C39FF}" type="datetime1">
              <a:rPr lang="fi-FI" smtClean="0"/>
              <a:pPr>
                <a:spcAft>
                  <a:spcPts val="600"/>
                </a:spcAft>
              </a:pPr>
              <a:t>21.5.2024</a:t>
            </a:fld>
            <a:endParaRPr lang="fi-F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44F958-E059-FFF3-FC02-86B7C1A7F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020" y="2138363"/>
            <a:ext cx="9494636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12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859CE60-2FC9-54A1-BA52-954C34A97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house&#10;&#10;Description automatically generated">
            <a:extLst>
              <a:ext uri="{FF2B5EF4-FFF2-40B4-BE49-F238E27FC236}">
                <a16:creationId xmlns:a16="http://schemas.microsoft.com/office/drawing/2014/main" id="{EFED7A63-1015-EECA-DD93-2C8482793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9793"/>
            <a:ext cx="12192000" cy="3643586"/>
          </a:xfrm>
          <a:prstGeom prst="rect">
            <a:avLst/>
          </a:prstGeom>
        </p:spPr>
      </p:pic>
      <p:pic>
        <p:nvPicPr>
          <p:cNvPr id="5" name="Picture 4" descr="A white box with a black screen&#10;&#10;Description automatically generated">
            <a:extLst>
              <a:ext uri="{FF2B5EF4-FFF2-40B4-BE49-F238E27FC236}">
                <a16:creationId xmlns:a16="http://schemas.microsoft.com/office/drawing/2014/main" id="{9167522D-EB51-93BF-EAEA-139D49CB90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3" y="678514"/>
            <a:ext cx="1866498" cy="2490442"/>
          </a:xfrm>
          <a:prstGeom prst="rect">
            <a:avLst/>
          </a:prstGeom>
        </p:spPr>
      </p:pic>
      <p:pic>
        <p:nvPicPr>
          <p:cNvPr id="15" name="Picture 14" descr="A white cabinet with several switches and a shelf&#10;&#10;Description automatically generated with medium confidence">
            <a:extLst>
              <a:ext uri="{FF2B5EF4-FFF2-40B4-BE49-F238E27FC236}">
                <a16:creationId xmlns:a16="http://schemas.microsoft.com/office/drawing/2014/main" id="{A0257232-75B4-914D-DE82-4F7342C0471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6" r="18279"/>
          <a:stretch/>
        </p:blipFill>
        <p:spPr>
          <a:xfrm>
            <a:off x="14326736" y="278725"/>
            <a:ext cx="1462589" cy="2948144"/>
          </a:xfrm>
          <a:prstGeom prst="rect">
            <a:avLst/>
          </a:prstGeom>
        </p:spPr>
      </p:pic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4BFA44A-DD14-333D-8051-FF4C21071713}"/>
              </a:ext>
            </a:extLst>
          </p:cNvPr>
          <p:cNvCxnSpPr>
            <a:cxnSpLocks/>
            <a:stCxn id="1030" idx="1"/>
            <a:endCxn id="6" idx="3"/>
          </p:cNvCxnSpPr>
          <p:nvPr/>
        </p:nvCxnSpPr>
        <p:spPr>
          <a:xfrm rot="10800000">
            <a:off x="9538340" y="1701254"/>
            <a:ext cx="722446" cy="1250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A77E22B-A9A7-EFA5-0591-97E7A1C39D2A}"/>
              </a:ext>
            </a:extLst>
          </p:cNvPr>
          <p:cNvSpPr/>
          <p:nvPr/>
        </p:nvSpPr>
        <p:spPr>
          <a:xfrm>
            <a:off x="13081735" y="4513866"/>
            <a:ext cx="143366" cy="13597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51CE57B-5277-F8E2-131E-4F760711FDE1}"/>
              </a:ext>
            </a:extLst>
          </p:cNvPr>
          <p:cNvCxnSpPr>
            <a:cxnSpLocks/>
            <a:stCxn id="15" idx="2"/>
            <a:endCxn id="29" idx="3"/>
          </p:cNvCxnSpPr>
          <p:nvPr/>
        </p:nvCxnSpPr>
        <p:spPr>
          <a:xfrm rot="5400000">
            <a:off x="13464074" y="2987896"/>
            <a:ext cx="1354984" cy="183293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0B2E64E-D407-8BE5-E637-1786D9AE66E1}"/>
              </a:ext>
            </a:extLst>
          </p:cNvPr>
          <p:cNvSpPr/>
          <p:nvPr/>
        </p:nvSpPr>
        <p:spPr>
          <a:xfrm>
            <a:off x="1630534" y="4530643"/>
            <a:ext cx="143366" cy="9161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9DEA1AA7-799C-A659-1695-21555F2AA158}"/>
              </a:ext>
            </a:extLst>
          </p:cNvPr>
          <p:cNvCxnSpPr>
            <a:cxnSpLocks/>
            <a:stCxn id="5" idx="2"/>
            <a:endCxn id="36" idx="1"/>
          </p:cNvCxnSpPr>
          <p:nvPr/>
        </p:nvCxnSpPr>
        <p:spPr>
          <a:xfrm rot="16200000" flipH="1">
            <a:off x="621897" y="3567811"/>
            <a:ext cx="1407493" cy="60978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8F0FC66-AF6D-7119-00CC-D0BBC65A1732}"/>
              </a:ext>
            </a:extLst>
          </p:cNvPr>
          <p:cNvSpPr txBox="1"/>
          <p:nvPr/>
        </p:nvSpPr>
        <p:spPr>
          <a:xfrm>
            <a:off x="6586051" y="5857198"/>
            <a:ext cx="5503594" cy="954107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i-FI" sz="1400" dirty="0">
                <a:cs typeface="Calibri"/>
              </a:rPr>
              <a:t>1x PRO 3EM (Building A)</a:t>
            </a:r>
            <a:endParaRPr lang="fi-FI" dirty="0"/>
          </a:p>
          <a:p>
            <a:r>
              <a:rPr lang="fi-FI" sz="1400" dirty="0">
                <a:cs typeface="Calibri"/>
              </a:rPr>
              <a:t>2x PRO EM (</a:t>
            </a:r>
            <a:r>
              <a:rPr lang="fi-FI" sz="1400" dirty="0">
                <a:highlight>
                  <a:srgbClr val="ED7D31"/>
                </a:highlight>
                <a:cs typeface="Calibri"/>
              </a:rPr>
              <a:t>ILP</a:t>
            </a:r>
            <a:r>
              <a:rPr lang="fi-FI" sz="1400" dirty="0">
                <a:cs typeface="Calibri"/>
              </a:rPr>
              <a:t> and </a:t>
            </a:r>
            <a:r>
              <a:rPr lang="fi-FI" sz="1400" dirty="0" err="1">
                <a:highlight>
                  <a:srgbClr val="FFFF00"/>
                </a:highlight>
                <a:cs typeface="Calibri"/>
              </a:rPr>
              <a:t>Apartments</a:t>
            </a:r>
            <a:r>
              <a:rPr lang="fi-FI" sz="1400" dirty="0">
                <a:highlight>
                  <a:srgbClr val="FFFF00"/>
                </a:highlight>
                <a:cs typeface="Calibri"/>
              </a:rPr>
              <a:t> A+B</a:t>
            </a:r>
            <a:r>
              <a:rPr lang="fi-FI" sz="1400" dirty="0">
                <a:cs typeface="Calibri"/>
              </a:rPr>
              <a:t>)</a:t>
            </a:r>
          </a:p>
          <a:p>
            <a:r>
              <a:rPr lang="fi-FI" sz="1400" dirty="0">
                <a:cs typeface="Calibri"/>
              </a:rPr>
              <a:t>1x H&amp;T Gen3 (</a:t>
            </a:r>
            <a:r>
              <a:rPr lang="fi-FI" sz="1400" dirty="0" err="1">
                <a:cs typeface="Calibri"/>
              </a:rPr>
              <a:t>with</a:t>
            </a:r>
            <a:r>
              <a:rPr lang="fi-FI" sz="1400" dirty="0">
                <a:cs typeface="Calibri"/>
              </a:rPr>
              <a:t> </a:t>
            </a:r>
            <a:r>
              <a:rPr lang="fi-FI" sz="1400" dirty="0" err="1">
                <a:cs typeface="Calibri"/>
              </a:rPr>
              <a:t>screen</a:t>
            </a:r>
            <a:r>
              <a:rPr lang="fi-FI" sz="1400" dirty="0">
                <a:cs typeface="Calibri"/>
              </a:rPr>
              <a:t>, </a:t>
            </a:r>
            <a:r>
              <a:rPr lang="fi-FI" sz="1400" dirty="0" err="1">
                <a:highlight>
                  <a:srgbClr val="70AD47"/>
                </a:highlight>
                <a:cs typeface="Calibri"/>
              </a:rPr>
              <a:t>Kitchen</a:t>
            </a:r>
            <a:r>
              <a:rPr lang="fi-FI" sz="1400" dirty="0">
                <a:cs typeface="Calibri"/>
              </a:rPr>
              <a:t>)</a:t>
            </a:r>
          </a:p>
          <a:p>
            <a:r>
              <a:rPr lang="fi-FI" sz="1400" dirty="0">
                <a:cs typeface="Calibri"/>
              </a:rPr>
              <a:t>2x H&amp;T (Small </a:t>
            </a:r>
            <a:r>
              <a:rPr lang="fi-FI" sz="1400" dirty="0" err="1">
                <a:cs typeface="Calibri"/>
              </a:rPr>
              <a:t>sensor</a:t>
            </a:r>
            <a:r>
              <a:rPr lang="fi-FI" sz="1400" dirty="0">
                <a:cs typeface="Calibri"/>
              </a:rPr>
              <a:t>, </a:t>
            </a:r>
            <a:r>
              <a:rPr lang="fi-FI" sz="1400" dirty="0" err="1">
                <a:highlight>
                  <a:srgbClr val="00B0F0"/>
                </a:highlight>
                <a:cs typeface="Calibri"/>
              </a:rPr>
              <a:t>Apartment</a:t>
            </a:r>
            <a:r>
              <a:rPr lang="fi-FI" sz="1400" dirty="0">
                <a:highlight>
                  <a:srgbClr val="00B0F0"/>
                </a:highlight>
                <a:cs typeface="Calibri"/>
              </a:rPr>
              <a:t> A</a:t>
            </a:r>
            <a:r>
              <a:rPr lang="fi-FI" sz="1400" dirty="0">
                <a:cs typeface="Calibri"/>
              </a:rPr>
              <a:t> and </a:t>
            </a:r>
            <a:r>
              <a:rPr lang="fi-FI" sz="1400" dirty="0" err="1">
                <a:highlight>
                  <a:srgbClr val="00B0F0"/>
                </a:highlight>
                <a:cs typeface="Calibri"/>
              </a:rPr>
              <a:t>Apartment</a:t>
            </a:r>
            <a:r>
              <a:rPr lang="fi-FI" sz="1400" dirty="0">
                <a:highlight>
                  <a:srgbClr val="00B0F0"/>
                </a:highlight>
                <a:cs typeface="Calibri"/>
              </a:rPr>
              <a:t> B</a:t>
            </a:r>
            <a:r>
              <a:rPr lang="fi-FI" sz="1400" dirty="0">
                <a:cs typeface="Calibri"/>
              </a:rPr>
              <a:t>)</a:t>
            </a:r>
            <a:endParaRPr lang="fi-FI" dirty="0">
              <a:cs typeface="Calibri" panose="020F0502020204030204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D3166CD-D270-5641-6540-CFFE20D661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3" t="19605" r="19685" b="18492"/>
          <a:stretch/>
        </p:blipFill>
        <p:spPr bwMode="auto">
          <a:xfrm>
            <a:off x="4548694" y="1943502"/>
            <a:ext cx="1286419" cy="130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71602B4-35A2-460A-6F6F-8B6AAE5FDC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3" t="13544" r="7192" b="-157"/>
          <a:stretch/>
        </p:blipFill>
        <p:spPr bwMode="auto">
          <a:xfrm>
            <a:off x="10260786" y="1058679"/>
            <a:ext cx="1593850" cy="153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9172118-D5D8-D57C-F6D7-55DA3134805F}"/>
              </a:ext>
            </a:extLst>
          </p:cNvPr>
          <p:cNvSpPr/>
          <p:nvPr/>
        </p:nvSpPr>
        <p:spPr>
          <a:xfrm>
            <a:off x="6449241" y="5554257"/>
            <a:ext cx="143366" cy="13597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384C661-1A6A-A2E8-464A-172615A8867F}"/>
              </a:ext>
            </a:extLst>
          </p:cNvPr>
          <p:cNvCxnSpPr>
            <a:cxnSpLocks/>
            <a:stCxn id="1028" idx="2"/>
            <a:endCxn id="27" idx="1"/>
          </p:cNvCxnSpPr>
          <p:nvPr/>
        </p:nvCxnSpPr>
        <p:spPr>
          <a:xfrm rot="16200000" flipH="1">
            <a:off x="4634010" y="3807012"/>
            <a:ext cx="2373125" cy="12573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D13267A-3CF0-7515-E773-4FC0CFE4B2D5}"/>
              </a:ext>
            </a:extLst>
          </p:cNvPr>
          <p:cNvSpPr/>
          <p:nvPr/>
        </p:nvSpPr>
        <p:spPr>
          <a:xfrm>
            <a:off x="1630534" y="4065561"/>
            <a:ext cx="143366" cy="13597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  <a:cs typeface="Calibri"/>
              </a:rPr>
              <a:t>A</a:t>
            </a:r>
            <a:br>
              <a:rPr lang="fi-FI" dirty="0">
                <a:solidFill>
                  <a:schemeClr val="tx1"/>
                </a:solidFill>
                <a:cs typeface="Calibri"/>
              </a:rPr>
            </a:br>
            <a:endParaRPr lang="fi-FI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719D5D63-115E-E30E-6F85-E040DD6AE274}"/>
              </a:ext>
            </a:extLst>
          </p:cNvPr>
          <p:cNvCxnSpPr>
            <a:cxnSpLocks/>
            <a:stCxn id="1026" idx="2"/>
            <a:endCxn id="40" idx="3"/>
          </p:cNvCxnSpPr>
          <p:nvPr/>
        </p:nvCxnSpPr>
        <p:spPr>
          <a:xfrm rot="5400000">
            <a:off x="2260067" y="2609899"/>
            <a:ext cx="1037483" cy="200981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ECE130C-B486-216C-1F08-0CDFDCB1CDC7}"/>
              </a:ext>
            </a:extLst>
          </p:cNvPr>
          <p:cNvSpPr txBox="1"/>
          <p:nvPr/>
        </p:nvSpPr>
        <p:spPr>
          <a:xfrm>
            <a:off x="9540537" y="2601929"/>
            <a:ext cx="2650493" cy="830997"/>
          </a:xfrm>
          <a:prstGeom prst="rect">
            <a:avLst/>
          </a:prstGeom>
          <a:solidFill>
            <a:schemeClr val="accent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i-FI" sz="1600"/>
              <a:t>Rakennus A</a:t>
            </a:r>
            <a:endParaRPr lang="fi-FI"/>
          </a:p>
          <a:p>
            <a:r>
              <a:rPr lang="fi-FI" sz="1600" dirty="0"/>
              <a:t>3-vaihemittari, 3x mittapäät</a:t>
            </a:r>
            <a:br>
              <a:rPr lang="fi-FI" sz="1600" dirty="0"/>
            </a:br>
            <a:r>
              <a:rPr lang="fi-FI" sz="1600" b="1" dirty="0"/>
              <a:t>PRO3#001</a:t>
            </a:r>
            <a:endParaRPr lang="fi-FI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2073DBE-745B-9CD8-0573-8FF4824C89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6" r="30682"/>
          <a:stretch/>
        </p:blipFill>
        <p:spPr bwMode="auto">
          <a:xfrm>
            <a:off x="2262619" y="123686"/>
            <a:ext cx="1355620" cy="174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CA676943-2964-B16A-49B7-90D927FBD9BD}"/>
              </a:ext>
            </a:extLst>
          </p:cNvPr>
          <p:cNvCxnSpPr>
            <a:cxnSpLocks/>
            <a:stCxn id="1032" idx="1"/>
            <a:endCxn id="5" idx="3"/>
          </p:cNvCxnSpPr>
          <p:nvPr/>
        </p:nvCxnSpPr>
        <p:spPr>
          <a:xfrm flipH="1">
            <a:off x="1976412" y="783818"/>
            <a:ext cx="611178" cy="7925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523017-06F3-805C-CCB7-B20E711206A6}"/>
              </a:ext>
            </a:extLst>
          </p:cNvPr>
          <p:cNvSpPr txBox="1"/>
          <p:nvPr/>
        </p:nvSpPr>
        <p:spPr>
          <a:xfrm>
            <a:off x="4071621" y="126715"/>
            <a:ext cx="2906913" cy="1077218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i-FI" sz="1600" dirty="0" err="1">
                <a:cs typeface="Calibri"/>
              </a:rPr>
              <a:t>Apartments</a:t>
            </a:r>
            <a:r>
              <a:rPr lang="fi-FI" sz="1600" dirty="0">
                <a:cs typeface="Calibri"/>
              </a:rPr>
              <a:t> A+B</a:t>
            </a:r>
            <a:endParaRPr lang="fi-FI" sz="1600" dirty="0"/>
          </a:p>
          <a:p>
            <a:r>
              <a:rPr lang="fi-FI" sz="1600" dirty="0"/>
              <a:t>1-phase </a:t>
            </a:r>
            <a:r>
              <a:rPr lang="fi-FI" sz="1600" dirty="0" err="1"/>
              <a:t>sensor</a:t>
            </a:r>
            <a:r>
              <a:rPr lang="fi-FI" sz="1600" dirty="0"/>
              <a:t>, 2x </a:t>
            </a:r>
            <a:r>
              <a:rPr lang="fi-FI" sz="1600" dirty="0" err="1"/>
              <a:t>linesensors</a:t>
            </a:r>
            <a:br>
              <a:rPr lang="fi-FI" sz="1600" dirty="0"/>
            </a:br>
            <a:r>
              <a:rPr lang="fi-FI" sz="1600" b="1" dirty="0">
                <a:cs typeface="Calibri"/>
              </a:rPr>
              <a:t>PRO#002</a:t>
            </a:r>
            <a:endParaRPr lang="fi-FI" dirty="0">
              <a:cs typeface="Calibri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062A3EE-E0A3-DC24-F6AF-FC2D7C86724B}"/>
              </a:ext>
            </a:extLst>
          </p:cNvPr>
          <p:cNvSpPr txBox="1"/>
          <p:nvPr/>
        </p:nvSpPr>
        <p:spPr>
          <a:xfrm>
            <a:off x="2084619" y="1926679"/>
            <a:ext cx="1540343" cy="1323439"/>
          </a:xfrm>
          <a:prstGeom prst="rect">
            <a:avLst/>
          </a:prstGeom>
          <a:solidFill>
            <a:srgbClr val="00B0F0"/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i-FI" sz="1600" dirty="0" err="1"/>
              <a:t>Apartment</a:t>
            </a:r>
            <a:r>
              <a:rPr lang="fi-FI" sz="1600" dirty="0"/>
              <a:t> </a:t>
            </a:r>
            <a:r>
              <a:rPr lang="fi-FI" sz="1600" dirty="0" err="1"/>
              <a:t>related</a:t>
            </a:r>
            <a:r>
              <a:rPr lang="fi-FI" sz="1600" dirty="0"/>
              <a:t> </a:t>
            </a:r>
            <a:r>
              <a:rPr lang="fi-FI" sz="1600" dirty="0" err="1"/>
              <a:t>indoor</a:t>
            </a:r>
            <a:r>
              <a:rPr lang="fi-FI" sz="1600" dirty="0"/>
              <a:t> </a:t>
            </a:r>
            <a:r>
              <a:rPr lang="fi-FI" sz="1600" dirty="0" err="1"/>
              <a:t>environment</a:t>
            </a:r>
            <a:endParaRPr lang="fi-FI" sz="1600" dirty="0"/>
          </a:p>
          <a:p>
            <a:r>
              <a:rPr lang="fi-FI" sz="1600" b="1" dirty="0">
                <a:cs typeface="Calibri"/>
              </a:rPr>
              <a:t>H&amp;T#001 A H&amp;T#002 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1B433C-4AF4-F7C6-50A7-B1F1062149C0}"/>
              </a:ext>
            </a:extLst>
          </p:cNvPr>
          <p:cNvSpPr txBox="1"/>
          <p:nvPr/>
        </p:nvSpPr>
        <p:spPr>
          <a:xfrm>
            <a:off x="5742131" y="2027609"/>
            <a:ext cx="1540343" cy="1077218"/>
          </a:xfrm>
          <a:prstGeom prst="rect">
            <a:avLst/>
          </a:prstGeom>
          <a:solidFill>
            <a:schemeClr val="accent6"/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i-FI" sz="1600" dirty="0" err="1"/>
              <a:t>Floor</a:t>
            </a:r>
            <a:r>
              <a:rPr lang="fi-FI" sz="1600" dirty="0"/>
              <a:t> </a:t>
            </a:r>
            <a:r>
              <a:rPr lang="fi-FI" sz="1600" dirty="0" err="1"/>
              <a:t>related</a:t>
            </a:r>
            <a:r>
              <a:rPr lang="fi-FI" sz="1600" dirty="0"/>
              <a:t> </a:t>
            </a:r>
            <a:r>
              <a:rPr lang="fi-FI" sz="1600" dirty="0" err="1"/>
              <a:t>indoor</a:t>
            </a:r>
            <a:r>
              <a:rPr lang="fi-FI" sz="1600" dirty="0"/>
              <a:t> </a:t>
            </a:r>
            <a:r>
              <a:rPr lang="fi-FI" sz="1600" dirty="0" err="1"/>
              <a:t>environment</a:t>
            </a:r>
            <a:br>
              <a:rPr lang="fi-FI" sz="1600" dirty="0"/>
            </a:br>
            <a:r>
              <a:rPr lang="fi-FI" sz="1600" b="1" dirty="0">
                <a:cs typeface="Calibri"/>
              </a:rPr>
              <a:t>H&amp;T3#001</a:t>
            </a:r>
          </a:p>
        </p:txBody>
      </p:sp>
      <p:sp>
        <p:nvSpPr>
          <p:cNvPr id="1041" name="Rectangle: Rounded Corners 1040">
            <a:extLst>
              <a:ext uri="{FF2B5EF4-FFF2-40B4-BE49-F238E27FC236}">
                <a16:creationId xmlns:a16="http://schemas.microsoft.com/office/drawing/2014/main" id="{D794A671-D2BF-7114-505C-DE5FBE76D5C0}"/>
              </a:ext>
            </a:extLst>
          </p:cNvPr>
          <p:cNvSpPr/>
          <p:nvPr/>
        </p:nvSpPr>
        <p:spPr>
          <a:xfrm>
            <a:off x="2316782" y="3959027"/>
            <a:ext cx="143366" cy="13597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  <a:cs typeface="Calibri"/>
              </a:rPr>
              <a:t>B</a:t>
            </a:r>
            <a:endParaRPr lang="fi-FI">
              <a:solidFill>
                <a:schemeClr val="tx1"/>
              </a:solidFill>
              <a:cs typeface="Calibri"/>
            </a:endParaRPr>
          </a:p>
          <a:p>
            <a:pPr algn="ctr"/>
            <a:endParaRPr lang="fi-FI" dirty="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1042" name="Connector: Elbow 1041">
            <a:extLst>
              <a:ext uri="{FF2B5EF4-FFF2-40B4-BE49-F238E27FC236}">
                <a16:creationId xmlns:a16="http://schemas.microsoft.com/office/drawing/2014/main" id="{0ABEEA68-2F75-76A0-4887-5478F1A45E0C}"/>
              </a:ext>
            </a:extLst>
          </p:cNvPr>
          <p:cNvCxnSpPr>
            <a:cxnSpLocks/>
            <a:stCxn id="1026" idx="2"/>
            <a:endCxn id="1041" idx="3"/>
          </p:cNvCxnSpPr>
          <p:nvPr/>
        </p:nvCxnSpPr>
        <p:spPr>
          <a:xfrm rot="5400000">
            <a:off x="2656458" y="2899756"/>
            <a:ext cx="930949" cy="132356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white cabinet with open doors&#10;&#10;Description automatically generated">
            <a:extLst>
              <a:ext uri="{FF2B5EF4-FFF2-40B4-BE49-F238E27FC236}">
                <a16:creationId xmlns:a16="http://schemas.microsoft.com/office/drawing/2014/main" id="{26DC4196-FD5B-2B9C-EF6D-D36BFB0C1F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611" y="234387"/>
            <a:ext cx="2198729" cy="293373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74147B-8A48-3DD3-FFC6-57E97AC8AE71}"/>
              </a:ext>
            </a:extLst>
          </p:cNvPr>
          <p:cNvSpPr/>
          <p:nvPr/>
        </p:nvSpPr>
        <p:spPr>
          <a:xfrm>
            <a:off x="6630513" y="3429000"/>
            <a:ext cx="709809" cy="1219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DDC80F6-57D3-5466-B607-801ABEACF49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7581757" y="2571780"/>
            <a:ext cx="260881" cy="14535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LP-ulkoyksikkö2">
            <a:extLst>
              <a:ext uri="{FF2B5EF4-FFF2-40B4-BE49-F238E27FC236}">
                <a16:creationId xmlns:a16="http://schemas.microsoft.com/office/drawing/2014/main" id="{D149D0AA-F55B-7D4A-30EB-C6FF53CD6698}"/>
              </a:ext>
            </a:extLst>
          </p:cNvPr>
          <p:cNvSpPr/>
          <p:nvPr/>
        </p:nvSpPr>
        <p:spPr>
          <a:xfrm>
            <a:off x="952500" y="4887636"/>
            <a:ext cx="95119" cy="1745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181A7-AB1D-7DE8-3188-F1DE1129E791}"/>
              </a:ext>
            </a:extLst>
          </p:cNvPr>
          <p:cNvSpPr txBox="1"/>
          <p:nvPr/>
        </p:nvSpPr>
        <p:spPr>
          <a:xfrm>
            <a:off x="370211" y="5237000"/>
            <a:ext cx="48717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i-FI"/>
              <a:t>ILP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D66E67A-A762-27D6-60ED-C3DD8132DFB8}"/>
              </a:ext>
            </a:extLst>
          </p:cNvPr>
          <p:cNvCxnSpPr>
            <a:cxnSpLocks/>
            <a:stCxn id="14" idx="0"/>
            <a:endCxn id="13" idx="1"/>
          </p:cNvCxnSpPr>
          <p:nvPr/>
        </p:nvCxnSpPr>
        <p:spPr>
          <a:xfrm rot="5400000" flipH="1" flipV="1">
            <a:off x="652096" y="4936596"/>
            <a:ext cx="262104" cy="33870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3">
            <a:extLst>
              <a:ext uri="{FF2B5EF4-FFF2-40B4-BE49-F238E27FC236}">
                <a16:creationId xmlns:a16="http://schemas.microsoft.com/office/drawing/2014/main" id="{ACF813E1-0ACD-DC20-6C70-831F212EA70D}"/>
              </a:ext>
            </a:extLst>
          </p:cNvPr>
          <p:cNvSpPr txBox="1"/>
          <p:nvPr/>
        </p:nvSpPr>
        <p:spPr>
          <a:xfrm>
            <a:off x="97845" y="5857197"/>
            <a:ext cx="5503594" cy="738664"/>
          </a:xfrm>
          <a:prstGeom prst="rect">
            <a:avLst/>
          </a:prstGeom>
          <a:solidFill>
            <a:srgbClr val="ED7D3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i-FI" sz="1400" dirty="0">
                <a:cs typeface="Calibri"/>
              </a:rPr>
              <a:t>ILP (</a:t>
            </a:r>
            <a:r>
              <a:rPr lang="fi-FI" sz="1400" dirty="0" err="1">
                <a:cs typeface="Calibri"/>
              </a:rPr>
              <a:t>Heating</a:t>
            </a:r>
            <a:r>
              <a:rPr lang="fi-FI" sz="1400" dirty="0">
                <a:cs typeface="Calibri"/>
              </a:rPr>
              <a:t> </a:t>
            </a:r>
            <a:r>
              <a:rPr lang="fi-FI" sz="1400" dirty="0" err="1">
                <a:cs typeface="Calibri"/>
              </a:rPr>
              <a:t>device</a:t>
            </a:r>
            <a:r>
              <a:rPr lang="fi-FI" sz="1400" dirty="0">
                <a:cs typeface="Calibri"/>
              </a:rPr>
              <a:t>)</a:t>
            </a:r>
            <a:endParaRPr lang="fi-FI" dirty="0"/>
          </a:p>
          <a:p>
            <a:r>
              <a:rPr lang="fi-FI" sz="1400" dirty="0">
                <a:cs typeface="Calibri"/>
              </a:rPr>
              <a:t>1-phase </a:t>
            </a:r>
            <a:r>
              <a:rPr lang="fi-FI" sz="1400" dirty="0" err="1">
                <a:cs typeface="Calibri"/>
              </a:rPr>
              <a:t>sensor</a:t>
            </a:r>
            <a:r>
              <a:rPr lang="fi-FI" sz="1400" dirty="0">
                <a:cs typeface="Calibri"/>
              </a:rPr>
              <a:t>, 2x </a:t>
            </a:r>
            <a:r>
              <a:rPr lang="fi-FI" sz="1400" dirty="0" err="1">
                <a:cs typeface="Calibri"/>
              </a:rPr>
              <a:t>linesensors</a:t>
            </a:r>
            <a:endParaRPr lang="fi-FI" dirty="0"/>
          </a:p>
          <a:p>
            <a:r>
              <a:rPr lang="fi-FI" sz="1400" b="1" dirty="0">
                <a:cs typeface="Calibri"/>
              </a:rPr>
              <a:t>PRO#001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CD5FDB-110C-598A-5ECB-F65248549A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6" t="18544" r="15427" b="19834"/>
          <a:stretch/>
        </p:blipFill>
        <p:spPr bwMode="auto">
          <a:xfrm>
            <a:off x="3156259" y="1970707"/>
            <a:ext cx="1254911" cy="112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28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4D55-FD6D-AE46-AD3F-9A0888B3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DIGI2 –project at 2023-2025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21A9F-A203-6E4B-9841-6180CB14F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Our research was done as a part of DIGI2 project, funded by the European Regional Development Fund and the Regional Council of </a:t>
            </a:r>
            <a:r>
              <a:rPr lang="en-US" sz="3200" dirty="0" err="1"/>
              <a:t>Satakunta</a:t>
            </a:r>
            <a:endParaRPr lang="en-US" sz="3200" dirty="0"/>
          </a:p>
          <a:p>
            <a:r>
              <a:rPr lang="en-US" sz="3200" dirty="0"/>
              <a:t>Goal: New kind of experimental environment and co-creation methods for the joint use of </a:t>
            </a:r>
            <a:r>
              <a:rPr lang="en-US" sz="3200" dirty="0" err="1"/>
              <a:t>Satakunta</a:t>
            </a:r>
            <a:r>
              <a:rPr lang="en-US" sz="3200" dirty="0"/>
              <a:t> business life and developer </a:t>
            </a:r>
            <a:r>
              <a:rPr lang="en-US" sz="3200" dirty="0" err="1"/>
              <a:t>organisations</a:t>
            </a:r>
            <a:r>
              <a:rPr lang="en-US" sz="3200" dirty="0"/>
              <a:t> that produce technology concepts</a:t>
            </a:r>
          </a:p>
          <a:p>
            <a:r>
              <a:rPr lang="en-US" sz="3200" dirty="0"/>
              <a:t>Google: “</a:t>
            </a:r>
            <a:r>
              <a:rPr lang="en-US" sz="3200" dirty="0" err="1"/>
              <a:t>Tuni</a:t>
            </a:r>
            <a:r>
              <a:rPr lang="en-US" sz="3200" dirty="0"/>
              <a:t> Digi2”</a:t>
            </a:r>
          </a:p>
          <a:p>
            <a:r>
              <a:rPr lang="en-US" sz="1900" dirty="0">
                <a:hlinkClick r:id="rId3"/>
              </a:rPr>
              <a:t>https://www.tuni.fi/en/research/practical-applications-digital-twins-satakunta-region</a:t>
            </a:r>
            <a:endParaRPr lang="en-US" sz="1900" dirty="0"/>
          </a:p>
          <a:p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F85E7-C37B-0C49-AB19-5E429BBF5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C605B-2D12-6F4F-A141-A0FC68003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defPPr>
              <a:defRPr lang="fi-FI"/>
            </a:defPPr>
            <a:lvl1pPr marL="0" algn="r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0DC808-9B4F-47F6-816E-B4DD926C39FF}" type="datetime1">
              <a:rPr lang="fi-FI" smtClean="0"/>
              <a:pPr/>
              <a:t>21.5.2024</a:t>
            </a:fld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E0C50-51A1-1443-956D-1C9B30EB5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3368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4D55-FD6D-AE46-AD3F-9A0888B3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research - </a:t>
            </a:r>
            <a:r>
              <a:rPr lang="en-US" dirty="0" err="1"/>
              <a:t>Kahvibotti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21A9F-A203-6E4B-9841-6180CB14F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55" y="1707297"/>
            <a:ext cx="8193505" cy="4351338"/>
          </a:xfrm>
        </p:spPr>
        <p:txBody>
          <a:bodyPr>
            <a:normAutofit fontScale="62500" lnSpcReduction="20000"/>
          </a:bodyPr>
          <a:lstStyle/>
          <a:p>
            <a:r>
              <a:rPr lang="en-US" sz="3200" dirty="0"/>
              <a:t>Basic Idea: </a:t>
            </a:r>
            <a:r>
              <a:rPr lang="en-US" sz="3200" b="1" dirty="0"/>
              <a:t>Remote sensing system for coffee machine status</a:t>
            </a:r>
          </a:p>
          <a:p>
            <a:r>
              <a:rPr lang="en-US" sz="3200" dirty="0"/>
              <a:t>Digital Twin - approach</a:t>
            </a:r>
          </a:p>
          <a:p>
            <a:r>
              <a:rPr lang="en-US" sz="3200" dirty="0"/>
              <a:t>Focus on 'non-smart' devices</a:t>
            </a:r>
          </a:p>
          <a:p>
            <a:pPr lvl="1"/>
            <a:r>
              <a:rPr lang="en-US" sz="3000" dirty="0"/>
              <a:t>IoT can influence user decisions and encourage energy-efficient behavior</a:t>
            </a:r>
          </a:p>
          <a:p>
            <a:r>
              <a:rPr lang="en-US" sz="3200" dirty="0"/>
              <a:t>Mixed-methods approach</a:t>
            </a:r>
          </a:p>
          <a:p>
            <a:pPr lvl="1"/>
            <a:r>
              <a:rPr lang="en-US" sz="3000" dirty="0"/>
              <a:t>Prototype IoT-enabled home appliance</a:t>
            </a:r>
          </a:p>
          <a:p>
            <a:pPr lvl="1"/>
            <a:r>
              <a:rPr lang="en-US" sz="3000" dirty="0"/>
              <a:t>Real-time operational data</a:t>
            </a:r>
          </a:p>
          <a:p>
            <a:pPr lvl="1"/>
            <a:r>
              <a:rPr lang="en-US" sz="3000" dirty="0"/>
              <a:t>Interaction monitored through usage statistics and feedback</a:t>
            </a:r>
          </a:p>
          <a:p>
            <a:r>
              <a:rPr lang="en-US" sz="3200" dirty="0"/>
              <a:t>Objective: evaluate influence of IoT feedback on user decision-making</a:t>
            </a:r>
          </a:p>
          <a:p>
            <a:pPr lvl="1"/>
            <a:r>
              <a:rPr lang="en-US" sz="3000" dirty="0"/>
              <a:t>Observe trends towards energy-efficient practices</a:t>
            </a:r>
          </a:p>
          <a:p>
            <a:pPr marL="0" indent="0">
              <a:buNone/>
            </a:pPr>
            <a:r>
              <a:rPr lang="en-US" sz="3200" b="1" dirty="0"/>
              <a:t>Results offer insights into role of IoT in promoting sustainable living and energy efficiency.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F85E7-C37B-0C49-AB19-5E429BBF5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C605B-2D12-6F4F-A141-A0FC68003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defPPr>
              <a:defRPr lang="fi-FI"/>
            </a:defPPr>
            <a:lvl1pPr marL="0" algn="r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0DC808-9B4F-47F6-816E-B4DD926C39FF}" type="datetime1">
              <a:rPr lang="fi-FI" smtClean="0"/>
              <a:pPr/>
              <a:t>21.5.2024</a:t>
            </a:fld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E0C50-51A1-1443-956D-1C9B30EB5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2</a:t>
            </a:fld>
            <a:endParaRPr lang="fi-FI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BC836A-2086-9910-13FE-3353551649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41" r="-3" b="-3"/>
          <a:stretch/>
        </p:blipFill>
        <p:spPr>
          <a:xfrm>
            <a:off x="8327955" y="181756"/>
            <a:ext cx="3744982" cy="3024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441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4D55-FD6D-AE46-AD3F-9A0888B3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76" y="729964"/>
            <a:ext cx="10655486" cy="649288"/>
          </a:xfrm>
        </p:spPr>
        <p:txBody>
          <a:bodyPr anchor="b">
            <a:normAutofit/>
          </a:bodyPr>
          <a:lstStyle/>
          <a:p>
            <a:r>
              <a:rPr lang="en-US" dirty="0"/>
              <a:t>The research questions: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21A9F-A203-6E4B-9841-6180CB14F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0144" y="1548384"/>
            <a:ext cx="9838944" cy="4255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RQ1: What are the challenges and technical limitations of retrofitting existing household appliances with IoT capabilities for energy monitoring and saving?</a:t>
            </a:r>
          </a:p>
          <a:p>
            <a:pPr lvl="1"/>
            <a:r>
              <a:rPr lang="en-US" dirty="0"/>
              <a:t>Technical Limitations and challenges</a:t>
            </a:r>
          </a:p>
          <a:p>
            <a:pPr lvl="1"/>
            <a:r>
              <a:rPr lang="en-US" dirty="0"/>
              <a:t>Compatibility with existing hardware and software</a:t>
            </a:r>
          </a:p>
          <a:p>
            <a:pPr lvl="1"/>
            <a:r>
              <a:rPr lang="en-US" dirty="0"/>
              <a:t>Integration with existing energy monitoring systems</a:t>
            </a:r>
          </a:p>
          <a:p>
            <a:pPr lvl="1"/>
            <a:r>
              <a:rPr lang="en-US" dirty="0"/>
              <a:t>Cost of retrofitting</a:t>
            </a:r>
          </a:p>
          <a:p>
            <a:pPr lvl="1"/>
            <a:r>
              <a:rPr lang="en-US" dirty="0"/>
              <a:t>Reliability and security of IoT devices</a:t>
            </a:r>
          </a:p>
          <a:p>
            <a:r>
              <a:rPr lang="en-US" dirty="0"/>
              <a:t>RQ2: How does real-time feedback on energy consumption from IoT devices affect user behavior?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E0C50-51A1-1443-956D-1C9B30EB5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fi-FI"/>
              <a:t>|  </a:t>
            </a:r>
            <a:fld id="{CDC8994D-33BE-6F4B-918B-78B2D731EB1C}" type="slidenum">
              <a:rPr lang="fi-FI" smtClean="0"/>
              <a:pPr>
                <a:spcAft>
                  <a:spcPts val="600"/>
                </a:spcAft>
              </a:pPr>
              <a:t>3</a:t>
            </a:fld>
            <a:endParaRPr lang="fi-FI"/>
          </a:p>
        </p:txBody>
      </p:sp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765C605B-2D12-6F4F-A141-A0FC68003E2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defPPr>
              <a:defRPr lang="fi-FI"/>
            </a:defPPr>
            <a:lvl1pPr marL="0" algn="r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A90DC808-9B4F-47F6-816E-B4DD926C39FF}" type="datetime1">
              <a:rPr lang="fi-FI" smtClean="0"/>
              <a:pPr>
                <a:spcAft>
                  <a:spcPts val="600"/>
                </a:spcAft>
              </a:pPr>
              <a:t>21.5.2024</a:t>
            </a:fld>
            <a:endParaRPr lang="fi-FI"/>
          </a:p>
        </p:txBody>
      </p:sp>
      <p:pic>
        <p:nvPicPr>
          <p:cNvPr id="9" name="Picture 8" descr="Think PNG Download Image - PNG All | PNG All">
            <a:extLst>
              <a:ext uri="{FF2B5EF4-FFF2-40B4-BE49-F238E27FC236}">
                <a16:creationId xmlns:a16="http://schemas.microsoft.com/office/drawing/2014/main" id="{B51505C7-BABD-AD47-BF15-8E6500B65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525680" y="0"/>
            <a:ext cx="2547257" cy="254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8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B9ED-169F-B7DB-5E18-74D2D57D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88" y="908051"/>
            <a:ext cx="10655486" cy="649288"/>
          </a:xfrm>
        </p:spPr>
        <p:txBody>
          <a:bodyPr anchor="b">
            <a:normAutofit/>
          </a:bodyPr>
          <a:lstStyle/>
          <a:p>
            <a:r>
              <a:rPr lang="en-GB" dirty="0"/>
              <a:t>Results – System diagram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72EE6-BAD7-6466-6422-3E715BC7E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152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A6D51-C15C-6087-9F8B-B1BFA8D8B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fi-FI"/>
              <a:t>|  </a:t>
            </a:r>
            <a:fld id="{CDC8994D-33BE-6F4B-918B-78B2D731EB1C}" type="slidenum">
              <a:rPr lang="fi-FI" smtClean="0"/>
              <a:pPr>
                <a:spcAft>
                  <a:spcPts val="600"/>
                </a:spcAft>
              </a:pPr>
              <a:t>4</a:t>
            </a:fld>
            <a:endParaRPr lang="fi-FI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A1D740-FC3A-7514-90F0-F93A49B3B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020" y="1825624"/>
            <a:ext cx="9494636" cy="43513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579C60-56E3-100D-233A-324068A6BBE1}"/>
              </a:ext>
            </a:extLst>
          </p:cNvPr>
          <p:cNvSpPr txBox="1"/>
          <p:nvPr/>
        </p:nvSpPr>
        <p:spPr>
          <a:xfrm>
            <a:off x="6320098" y="464183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Shelly</a:t>
            </a:r>
          </a:p>
        </p:txBody>
      </p:sp>
    </p:spTree>
    <p:extLst>
      <p:ext uri="{BB962C8B-B14F-4D97-AF65-F5344CB8AC3E}">
        <p14:creationId xmlns:p14="http://schemas.microsoft.com/office/powerpoint/2010/main" val="3810191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B9ED-169F-B7DB-5E18-74D2D57D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88" y="798323"/>
            <a:ext cx="10655486" cy="649288"/>
          </a:xfrm>
        </p:spPr>
        <p:txBody>
          <a:bodyPr anchor="b">
            <a:normAutofit/>
          </a:bodyPr>
          <a:lstStyle/>
          <a:p>
            <a:r>
              <a:rPr lang="en-GB" sz="3600" dirty="0"/>
              <a:t>Results – System diagram</a:t>
            </a:r>
            <a:endParaRPr lang="en-FI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72EE6-BAD7-6466-6422-3E715BC7E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1526" y="1447611"/>
            <a:ext cx="5808586" cy="47293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Client software communicates through </a:t>
            </a:r>
            <a:r>
              <a:rPr lang="en-GB" dirty="0" err="1"/>
              <a:t>GraphQL</a:t>
            </a:r>
            <a:r>
              <a:rPr lang="en-GB" dirty="0"/>
              <a:t> interface of server software</a:t>
            </a:r>
          </a:p>
          <a:p>
            <a:r>
              <a:rPr lang="en-GB" dirty="0"/>
              <a:t>Server software receives data from IoT/MQTT component</a:t>
            </a:r>
          </a:p>
          <a:p>
            <a:r>
              <a:rPr lang="en-GB" dirty="0"/>
              <a:t>IoT/MQTT component subscribes to topics of original MQTT message broker</a:t>
            </a:r>
          </a:p>
          <a:p>
            <a:r>
              <a:rPr lang="en-GB" dirty="0"/>
              <a:t>MQTT topics can be subscribed using wild card characters</a:t>
            </a:r>
          </a:p>
          <a:p>
            <a:r>
              <a:rPr lang="en-GB" dirty="0"/>
              <a:t>Easy to add more coffee machines to system</a:t>
            </a:r>
          </a:p>
          <a:p>
            <a:pPr marL="0" indent="0">
              <a:buNone/>
            </a:pPr>
            <a:r>
              <a:rPr lang="en-GB" dirty="0"/>
              <a:t>Data collection utilizes Docker Compose script</a:t>
            </a:r>
          </a:p>
          <a:p>
            <a:r>
              <a:rPr lang="en-GB" dirty="0"/>
              <a:t>Used for bootstrapping </a:t>
            </a:r>
            <a:r>
              <a:rPr lang="en-GB" dirty="0" err="1"/>
              <a:t>Telegraf</a:t>
            </a:r>
            <a:r>
              <a:rPr lang="en-GB" dirty="0"/>
              <a:t>, </a:t>
            </a:r>
            <a:r>
              <a:rPr lang="en-GB" dirty="0" err="1"/>
              <a:t>InfluxDB</a:t>
            </a:r>
            <a:r>
              <a:rPr lang="en-GB" dirty="0"/>
              <a:t>, </a:t>
            </a:r>
            <a:r>
              <a:rPr lang="en-GB" dirty="0" err="1"/>
              <a:t>Chronograf</a:t>
            </a:r>
            <a:r>
              <a:rPr lang="en-GB" dirty="0"/>
              <a:t>, and </a:t>
            </a:r>
            <a:r>
              <a:rPr lang="en-GB" dirty="0" err="1"/>
              <a:t>Kapacitor</a:t>
            </a:r>
            <a:r>
              <a:rPr lang="en-GB" dirty="0"/>
              <a:t> (TICK Stack)</a:t>
            </a:r>
          </a:p>
          <a:p>
            <a:r>
              <a:rPr lang="en-GB" dirty="0"/>
              <a:t>Bundled with additional services such as Grafana and MQTT</a:t>
            </a:r>
          </a:p>
          <a:p>
            <a:r>
              <a:rPr lang="en-GB" dirty="0" err="1"/>
              <a:t>InfluxDB</a:t>
            </a:r>
            <a:r>
              <a:rPr lang="en-GB" dirty="0"/>
              <a:t> and TICK Stack chosen for ability to easily implement simple dashboards</a:t>
            </a:r>
          </a:p>
          <a:p>
            <a:pPr marL="0" indent="0">
              <a:buNone/>
            </a:pPr>
            <a:r>
              <a:rPr lang="en-GB" dirty="0"/>
              <a:t>MQTT message broker service is most important component</a:t>
            </a:r>
          </a:p>
          <a:p>
            <a:r>
              <a:rPr lang="en-GB" dirty="0"/>
              <a:t>Supports two way communication for advanced DT applications</a:t>
            </a:r>
          </a:p>
          <a:p>
            <a:r>
              <a:rPr lang="en-GB" dirty="0"/>
              <a:t>Only one way communication utilized in this use case</a:t>
            </a:r>
          </a:p>
          <a:p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A6D51-C15C-6087-9F8B-B1BFA8D8B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fi-FI"/>
              <a:t>|  </a:t>
            </a:r>
            <a:fld id="{CDC8994D-33BE-6F4B-918B-78B2D731EB1C}" type="slidenum">
              <a:rPr lang="fi-FI" smtClean="0"/>
              <a:pPr>
                <a:spcAft>
                  <a:spcPts val="600"/>
                </a:spcAft>
              </a:pPr>
              <a:t>5</a:t>
            </a:fld>
            <a:endParaRPr lang="fi-FI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A1D740-FC3A-7514-90F0-F93A49B3B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57339"/>
            <a:ext cx="5912795" cy="2709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69370B-A3CB-AC20-A8A9-31B0EA1196B3}"/>
              </a:ext>
            </a:extLst>
          </p:cNvPr>
          <p:cNvSpPr txBox="1"/>
          <p:nvPr/>
        </p:nvSpPr>
        <p:spPr>
          <a:xfrm>
            <a:off x="7747246" y="16946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Fully automatic</a:t>
            </a:r>
          </a:p>
        </p:txBody>
      </p:sp>
    </p:spTree>
    <p:extLst>
      <p:ext uri="{BB962C8B-B14F-4D97-AF65-F5344CB8AC3E}">
        <p14:creationId xmlns:p14="http://schemas.microsoft.com/office/powerpoint/2010/main" val="240173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B9ED-169F-B7DB-5E18-74D2D57D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88" y="908051"/>
            <a:ext cx="10655486" cy="649288"/>
          </a:xfrm>
        </p:spPr>
        <p:txBody>
          <a:bodyPr anchor="b">
            <a:normAutofit/>
          </a:bodyPr>
          <a:lstStyle/>
          <a:p>
            <a:r>
              <a:rPr lang="en-GB" dirty="0"/>
              <a:t>Results - web client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72EE6-BAD7-6466-6422-3E715BC7E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1526" y="1867829"/>
            <a:ext cx="347868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Features: </a:t>
            </a:r>
          </a:p>
          <a:p>
            <a:r>
              <a:rPr lang="en-GB" dirty="0"/>
              <a:t>Coffee machine status display</a:t>
            </a:r>
          </a:p>
          <a:p>
            <a:r>
              <a:rPr lang="en-GB" dirty="0"/>
              <a:t>Displays estimated amount of remaining coffee</a:t>
            </a:r>
          </a:p>
          <a:p>
            <a:r>
              <a:rPr lang="en-GB" dirty="0" err="1"/>
              <a:t>Enrollment</a:t>
            </a:r>
            <a:r>
              <a:rPr lang="en-GB" dirty="0"/>
              <a:t> for Upcoming Hours</a:t>
            </a:r>
          </a:p>
          <a:p>
            <a:r>
              <a:rPr lang="en-GB" dirty="0"/>
              <a:t>Interactive user input function</a:t>
            </a:r>
          </a:p>
          <a:p>
            <a:r>
              <a:rPr lang="en-GB" dirty="0"/>
              <a:t>Reporting Coffee Consumption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A6D51-C15C-6087-9F8B-B1BFA8D8B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fi-FI"/>
              <a:t>|  </a:t>
            </a:r>
            <a:fld id="{CDC8994D-33BE-6F4B-918B-78B2D731EB1C}" type="slidenum">
              <a:rPr lang="fi-FI" smtClean="0"/>
              <a:pPr>
                <a:spcAft>
                  <a:spcPts val="600"/>
                </a:spcAft>
              </a:pPr>
              <a:t>6</a:t>
            </a:fld>
            <a:endParaRPr lang="fi-FI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3E3A2F-0528-24C3-59EF-9538CBE0B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214" y="1903729"/>
            <a:ext cx="76708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55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B9ED-169F-B7DB-5E18-74D2D57D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88" y="908051"/>
            <a:ext cx="10655486" cy="917574"/>
          </a:xfrm>
        </p:spPr>
        <p:txBody>
          <a:bodyPr anchor="b">
            <a:normAutofit fontScale="90000"/>
          </a:bodyPr>
          <a:lstStyle/>
          <a:p>
            <a:r>
              <a:rPr lang="en-GB" dirty="0"/>
              <a:t>Teams </a:t>
            </a:r>
            <a:br>
              <a:rPr lang="en-GB" dirty="0"/>
            </a:br>
            <a:r>
              <a:rPr lang="en-GB" dirty="0"/>
              <a:t>messages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72EE6-BAD7-6466-6422-3E715BC7E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1526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GB" dirty="0"/>
              <a:t>Brewing</a:t>
            </a:r>
          </a:p>
          <a:p>
            <a:r>
              <a:rPr lang="en-GB" dirty="0"/>
              <a:t>Automatic off</a:t>
            </a:r>
          </a:p>
          <a:p>
            <a:r>
              <a:rPr lang="en-GB" dirty="0"/>
              <a:t>Manual switch off</a:t>
            </a:r>
          </a:p>
          <a:p>
            <a:pPr marL="0" indent="0">
              <a:buNone/>
            </a:pPr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A6D51-C15C-6087-9F8B-B1BFA8D8B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fi-FI"/>
              <a:t>|  </a:t>
            </a:r>
            <a:fld id="{CDC8994D-33BE-6F4B-918B-78B2D731EB1C}" type="slidenum">
              <a:rPr lang="fi-FI" smtClean="0"/>
              <a:pPr>
                <a:spcAft>
                  <a:spcPts val="600"/>
                </a:spcAft>
              </a:pPr>
              <a:t>7</a:t>
            </a:fld>
            <a:endParaRPr lang="fi-FI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805CEC-4F66-0E18-7A6E-235214FBA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277" y="114285"/>
            <a:ext cx="8917335" cy="61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0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4D55-FD6D-AE46-AD3F-9A0888B3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21A9F-A203-6E4B-9841-6180CB14F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i-FI" sz="3200" dirty="0"/>
              <a:t>In </a:t>
            </a:r>
            <a:r>
              <a:rPr lang="fi-FI" sz="3200" dirty="0" err="1"/>
              <a:t>technical</a:t>
            </a:r>
            <a:r>
              <a:rPr lang="fi-FI" sz="3200" dirty="0"/>
              <a:t>(RQ1) – </a:t>
            </a:r>
            <a:r>
              <a:rPr lang="fi-FI" sz="3200" dirty="0" err="1"/>
              <a:t>The</a:t>
            </a:r>
            <a:r>
              <a:rPr lang="fi-FI" sz="3200" dirty="0"/>
              <a:t> </a:t>
            </a:r>
            <a:r>
              <a:rPr lang="fi-FI" sz="3200" dirty="0" err="1"/>
              <a:t>system</a:t>
            </a:r>
            <a:r>
              <a:rPr lang="fi-FI" sz="3200" dirty="0"/>
              <a:t> is </a:t>
            </a:r>
            <a:r>
              <a:rPr lang="fi-FI" sz="3200" dirty="0" err="1"/>
              <a:t>working</a:t>
            </a:r>
            <a:endParaRPr lang="fi-FI" sz="3200" dirty="0"/>
          </a:p>
          <a:p>
            <a:pPr lvl="1"/>
            <a:r>
              <a:rPr lang="fi-FI" sz="3000" dirty="0"/>
              <a:t>Energy </a:t>
            </a:r>
            <a:r>
              <a:rPr lang="fi-FI" sz="3000" dirty="0" err="1"/>
              <a:t>meter</a:t>
            </a:r>
            <a:r>
              <a:rPr lang="fi-FI" sz="3000" dirty="0"/>
              <a:t> </a:t>
            </a:r>
            <a:r>
              <a:rPr lang="fi-FI" sz="3000" dirty="0" err="1"/>
              <a:t>measure</a:t>
            </a:r>
            <a:endParaRPr lang="fi-FI" sz="3000" dirty="0"/>
          </a:p>
          <a:p>
            <a:pPr lvl="1"/>
            <a:r>
              <a:rPr lang="fi-FI" sz="3000" dirty="0"/>
              <a:t>Data </a:t>
            </a:r>
            <a:r>
              <a:rPr lang="fi-FI" sz="3000" dirty="0" err="1"/>
              <a:t>was</a:t>
            </a:r>
            <a:r>
              <a:rPr lang="fi-FI" sz="3000" dirty="0"/>
              <a:t> </a:t>
            </a:r>
            <a:r>
              <a:rPr lang="fi-FI" sz="3000" dirty="0" err="1"/>
              <a:t>collected</a:t>
            </a:r>
            <a:endParaRPr lang="fi-FI" sz="3000" dirty="0"/>
          </a:p>
          <a:p>
            <a:pPr lvl="1"/>
            <a:r>
              <a:rPr lang="fi-FI" sz="3000" dirty="0" err="1"/>
              <a:t>The</a:t>
            </a:r>
            <a:r>
              <a:rPr lang="fi-FI" sz="3000" dirty="0"/>
              <a:t> </a:t>
            </a:r>
            <a:r>
              <a:rPr lang="fi-FI" sz="3000" dirty="0" err="1"/>
              <a:t>collected</a:t>
            </a:r>
            <a:r>
              <a:rPr lang="fi-FI" sz="3000" dirty="0"/>
              <a:t> data </a:t>
            </a:r>
            <a:r>
              <a:rPr lang="fi-FI" sz="3000" dirty="0" err="1"/>
              <a:t>are</a:t>
            </a:r>
            <a:r>
              <a:rPr lang="fi-FI" sz="3000" dirty="0"/>
              <a:t> </a:t>
            </a:r>
            <a:r>
              <a:rPr lang="fi-FI" sz="3000" dirty="0" err="1"/>
              <a:t>used</a:t>
            </a:r>
            <a:r>
              <a:rPr lang="fi-FI" sz="3000" dirty="0"/>
              <a:t> to </a:t>
            </a:r>
            <a:r>
              <a:rPr lang="fi-FI" sz="3000" dirty="0" err="1"/>
              <a:t>suply</a:t>
            </a:r>
            <a:r>
              <a:rPr lang="fi-FI" sz="3000" dirty="0"/>
              <a:t> </a:t>
            </a:r>
            <a:r>
              <a:rPr lang="fi-FI" sz="3000" dirty="0" err="1"/>
              <a:t>information</a:t>
            </a:r>
            <a:r>
              <a:rPr lang="fi-FI" sz="3000" dirty="0"/>
              <a:t>.</a:t>
            </a:r>
          </a:p>
          <a:p>
            <a:pPr lvl="1"/>
            <a:r>
              <a:rPr lang="fi-FI" sz="3000" dirty="0"/>
              <a:t>Real-</a:t>
            </a:r>
            <a:r>
              <a:rPr lang="fi-FI" sz="3000" dirty="0" err="1"/>
              <a:t>time</a:t>
            </a:r>
            <a:r>
              <a:rPr lang="fi-FI" sz="3000" dirty="0"/>
              <a:t> </a:t>
            </a:r>
            <a:r>
              <a:rPr lang="fi-FI" sz="3000" dirty="0" err="1"/>
              <a:t>energy</a:t>
            </a:r>
            <a:r>
              <a:rPr lang="fi-FI" sz="3000" dirty="0"/>
              <a:t> </a:t>
            </a:r>
            <a:r>
              <a:rPr lang="fi-FI" sz="3000" dirty="0" err="1"/>
              <a:t>consumption</a:t>
            </a:r>
            <a:r>
              <a:rPr lang="fi-FI" sz="3000" dirty="0"/>
              <a:t> </a:t>
            </a:r>
            <a:r>
              <a:rPr lang="fi-FI" sz="3000" dirty="0" err="1"/>
              <a:t>information</a:t>
            </a:r>
            <a:r>
              <a:rPr lang="fi-FI" sz="3000" dirty="0"/>
              <a:t> </a:t>
            </a:r>
            <a:r>
              <a:rPr lang="fi-FI" sz="3000" dirty="0" err="1"/>
              <a:t>from</a:t>
            </a:r>
            <a:r>
              <a:rPr lang="fi-FI" sz="3000" dirty="0"/>
              <a:t> </a:t>
            </a:r>
            <a:r>
              <a:rPr lang="fi-FI" sz="3000" dirty="0" err="1"/>
              <a:t>IoT</a:t>
            </a:r>
            <a:r>
              <a:rPr lang="fi-FI" sz="3000" dirty="0"/>
              <a:t> </a:t>
            </a:r>
            <a:r>
              <a:rPr lang="fi-FI" sz="3000" dirty="0" err="1"/>
              <a:t>device</a:t>
            </a:r>
            <a:r>
              <a:rPr lang="fi-FI" sz="3000" dirty="0"/>
              <a:t>.</a:t>
            </a:r>
          </a:p>
          <a:p>
            <a:r>
              <a:rPr lang="fi-FI" sz="3200" dirty="0" err="1"/>
              <a:t>Social</a:t>
            </a:r>
            <a:r>
              <a:rPr lang="fi-FI" sz="3200" dirty="0"/>
              <a:t> </a:t>
            </a:r>
            <a:r>
              <a:rPr lang="fi-FI" sz="3200" dirty="0" err="1"/>
              <a:t>research</a:t>
            </a:r>
            <a:r>
              <a:rPr lang="fi-FI" sz="3200" dirty="0"/>
              <a:t> (RQ2)</a:t>
            </a:r>
          </a:p>
          <a:p>
            <a:pPr lvl="1"/>
            <a:r>
              <a:rPr lang="fi-FI" sz="3000" dirty="0" err="1"/>
              <a:t>This</a:t>
            </a:r>
            <a:r>
              <a:rPr lang="fi-FI" sz="3000" dirty="0"/>
              <a:t> </a:t>
            </a:r>
            <a:r>
              <a:rPr lang="fi-FI" sz="3000" dirty="0" err="1"/>
              <a:t>need</a:t>
            </a:r>
            <a:r>
              <a:rPr lang="fi-FI" sz="3000" dirty="0"/>
              <a:t> </a:t>
            </a:r>
            <a:r>
              <a:rPr lang="fi-FI" sz="3000" dirty="0" err="1"/>
              <a:t>more</a:t>
            </a:r>
            <a:r>
              <a:rPr lang="fi-FI" sz="3000" dirty="0"/>
              <a:t> </a:t>
            </a:r>
            <a:r>
              <a:rPr lang="fi-FI" sz="3000" dirty="0" err="1"/>
              <a:t>research</a:t>
            </a:r>
            <a:r>
              <a:rPr lang="fi-FI" sz="3000" dirty="0"/>
              <a:t>: </a:t>
            </a:r>
            <a:r>
              <a:rPr lang="fi-FI" sz="3000" dirty="0" err="1"/>
              <a:t>Questionnaire</a:t>
            </a:r>
            <a:r>
              <a:rPr lang="fi-FI" sz="3000" dirty="0"/>
              <a:t>? </a:t>
            </a:r>
            <a:r>
              <a:rPr lang="fi-FI" sz="3000" dirty="0" err="1"/>
              <a:t>Interviews</a:t>
            </a:r>
            <a:r>
              <a:rPr lang="fi-FI" sz="3000" dirty="0"/>
              <a:t>?</a:t>
            </a:r>
          </a:p>
          <a:p>
            <a:pPr marL="314325" lvl="1" indent="0">
              <a:buNone/>
            </a:pPr>
            <a:endParaRPr lang="fi-FI" sz="3000" dirty="0"/>
          </a:p>
          <a:p>
            <a:pPr marL="6350" indent="0">
              <a:buNone/>
            </a:pPr>
            <a:r>
              <a:rPr lang="fi-FI" sz="3200" b="1" dirty="0" err="1"/>
              <a:t>Backend</a:t>
            </a:r>
            <a:r>
              <a:rPr lang="fi-FI" sz="3200" b="1" dirty="0"/>
              <a:t> </a:t>
            </a:r>
            <a:r>
              <a:rPr lang="fi-FI" sz="3200" b="1" dirty="0" err="1"/>
              <a:t>system</a:t>
            </a:r>
            <a:r>
              <a:rPr lang="fi-FI" sz="3200" b="1" dirty="0"/>
              <a:t> is </a:t>
            </a:r>
            <a:r>
              <a:rPr lang="fi-FI" sz="3200" b="1" dirty="0" err="1"/>
              <a:t>ready</a:t>
            </a:r>
            <a:r>
              <a:rPr lang="fi-FI" sz="3200" b="1" dirty="0"/>
              <a:t> for </a:t>
            </a:r>
            <a:r>
              <a:rPr lang="fi-FI" sz="3200" b="1" dirty="0" err="1"/>
              <a:t>system</a:t>
            </a:r>
            <a:r>
              <a:rPr lang="fi-FI" sz="3200" b="1" dirty="0"/>
              <a:t> </a:t>
            </a:r>
            <a:r>
              <a:rPr lang="fi-FI" sz="3200" b="1" dirty="0" err="1"/>
              <a:t>expansion</a:t>
            </a:r>
            <a:r>
              <a:rPr lang="fi-FI" sz="3200" b="1" dirty="0"/>
              <a:t>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F85E7-C37B-0C49-AB19-5E429BBF5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C605B-2D12-6F4F-A141-A0FC68003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defPPr>
              <a:defRPr lang="fi-FI"/>
            </a:defPPr>
            <a:lvl1pPr marL="0" algn="r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0DC808-9B4F-47F6-816E-B4DD926C39FF}" type="datetime1">
              <a:rPr lang="fi-FI" smtClean="0"/>
              <a:pPr/>
              <a:t>22.5.2024</a:t>
            </a:fld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E0C50-51A1-1443-956D-1C9B30EB5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i-FI"/>
              <a:t>|  </a:t>
            </a:r>
            <a:fld id="{CDC8994D-33BE-6F4B-918B-78B2D731EB1C}" type="slidenum">
              <a:rPr lang="fi-FI" smtClean="0"/>
              <a:pPr/>
              <a:t>8</a:t>
            </a:fld>
            <a:endParaRPr lang="fi-FI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CB8DC9-0F67-61BD-E267-364149A29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985" y="373305"/>
            <a:ext cx="2747172" cy="12590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845819-1E07-3C58-EED4-3EF611112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907" y="357596"/>
            <a:ext cx="2141062" cy="12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13284"/>
      </p:ext>
    </p:extLst>
  </p:cSld>
  <p:clrMapOvr>
    <a:masterClrMapping/>
  </p:clrMapOvr>
</p:sld>
</file>

<file path=ppt/theme/theme1.xml><?xml version="1.0" encoding="utf-8"?>
<a:theme xmlns:a="http://schemas.openxmlformats.org/drawingml/2006/main" name="TUNI Theme">
  <a:themeElements>
    <a:clrScheme name="tuni colortheme">
      <a:dk1>
        <a:srgbClr val="4E008E"/>
      </a:dk1>
      <a:lt1>
        <a:srgbClr val="FFFFFF"/>
      </a:lt1>
      <a:dk2>
        <a:srgbClr val="4E008E"/>
      </a:dk2>
      <a:lt2>
        <a:srgbClr val="E7E6E6"/>
      </a:lt2>
      <a:accent1>
        <a:srgbClr val="4E008E"/>
      </a:accent1>
      <a:accent2>
        <a:srgbClr val="8DBCE2"/>
      </a:accent2>
      <a:accent3>
        <a:srgbClr val="DF7987"/>
      </a:accent3>
      <a:accent4>
        <a:srgbClr val="C8C8C8"/>
      </a:accent4>
      <a:accent5>
        <a:srgbClr val="7DCDBE"/>
      </a:accent5>
      <a:accent6>
        <a:srgbClr val="ECECEC"/>
      </a:accent6>
      <a:hlink>
        <a:srgbClr val="008FBA"/>
      </a:hlink>
      <a:folHlink>
        <a:srgbClr val="956D8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2F86B1E-C288-FD47-850A-4397706BC112}" vid="{8385C4BD-DF1F-E84C-9F10-ED8F06C866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44019F5EEF92434D9F0F1AF74790FFB9" ma:contentTypeVersion="7" ma:contentTypeDescription="Luo uusi asiakirja." ma:contentTypeScope="" ma:versionID="4b427fb0aea953d4142b67462c5bf7de">
  <xsd:schema xmlns:xsd="http://www.w3.org/2001/XMLSchema" xmlns:xs="http://www.w3.org/2001/XMLSchema" xmlns:p="http://schemas.microsoft.com/office/2006/metadata/properties" xmlns:ns2="e5c8b712-1907-48e8-ae47-2915ab7d2689" xmlns:ns3="c44666fc-2a6f-4e19-9ee5-c4797861dc4d" targetNamespace="http://schemas.microsoft.com/office/2006/metadata/properties" ma:root="true" ma:fieldsID="9c8fbd353a4dde21fc26810f765c2b9a" ns2:_="" ns3:_="">
    <xsd:import namespace="e5c8b712-1907-48e8-ae47-2915ab7d2689"/>
    <xsd:import namespace="c44666fc-2a6f-4e19-9ee5-c4797861dc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c8b712-1907-48e8-ae47-2915ab7d26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4666fc-2a6f-4e19-9ee5-c4797861dc4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44666fc-2a6f-4e19-9ee5-c4797861dc4d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DC6534A9-18CF-4F30-B5DB-44860C7096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A08544-AC31-4CA2-A527-0CD12E2C913C}">
  <ds:schemaRefs>
    <ds:schemaRef ds:uri="c44666fc-2a6f-4e19-9ee5-c4797861dc4d"/>
    <ds:schemaRef ds:uri="e5c8b712-1907-48e8-ae47-2915ab7d268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898A0C2-8461-4C24-98B2-90D69BC43EE9}">
  <ds:schemaRefs>
    <ds:schemaRef ds:uri="http://purl.org/dc/dcmitype/"/>
    <ds:schemaRef ds:uri="http://www.w3.org/XML/1998/namespace"/>
    <ds:schemaRef ds:uri="http://purl.org/dc/terms/"/>
    <ds:schemaRef ds:uri="http://schemas.microsoft.com/office/2006/documentManagement/types"/>
    <ds:schemaRef ds:uri="c44666fc-2a6f-4e19-9ee5-c4797861dc4d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e5c8b712-1907-48e8-ae47-2915ab7d268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7308</TotalTime>
  <Words>755</Words>
  <Application>Microsoft Macintosh PowerPoint</Application>
  <PresentationFormat>Widescreen</PresentationFormat>
  <Paragraphs>137</Paragraphs>
  <Slides>14</Slides>
  <Notes>11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ArialMT</vt:lpstr>
      <vt:lpstr>Calibri</vt:lpstr>
      <vt:lpstr>Open Sans</vt:lpstr>
      <vt:lpstr>TUNI Theme</vt:lpstr>
      <vt:lpstr>Digital Twin Coffee Room Application – Kahvibotti</vt:lpstr>
      <vt:lpstr>Background: DIGI2 –project at 2023-2025</vt:lpstr>
      <vt:lpstr>The research - Kahvibotti</vt:lpstr>
      <vt:lpstr>The research questions:</vt:lpstr>
      <vt:lpstr>Results – System diagram</vt:lpstr>
      <vt:lpstr>Results – System diagram</vt:lpstr>
      <vt:lpstr>Results - web client</vt:lpstr>
      <vt:lpstr>Teams  messages</vt:lpstr>
      <vt:lpstr>Summary</vt:lpstr>
      <vt:lpstr>Future research </vt:lpstr>
      <vt:lpstr>Thank you – Questions?</vt:lpstr>
      <vt:lpstr>The research questions:</vt:lpstr>
      <vt:lpstr>The research questions: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TIE-02402 Ohjelmointi 3: tekniikat</dc:title>
  <dc:creator>Terhi Kilamo (TAU)</dc:creator>
  <cp:lastModifiedBy>Mika Saari (TAU)</cp:lastModifiedBy>
  <cp:revision>36</cp:revision>
  <dcterms:created xsi:type="dcterms:W3CDTF">2021-01-13T08:06:09Z</dcterms:created>
  <dcterms:modified xsi:type="dcterms:W3CDTF">2024-05-22T12:13:00Z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9800.00000000000</vt:lpwstr>
  </property>
  <property fmtid="{D5CDD505-2E9C-101B-9397-08002B2CF9AE}" pid="3" name="ContentTypeId">
    <vt:lpwstr>0x01010044019F5EEF92434D9F0F1AF74790FFB9</vt:lpwstr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