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4" r:id="rId5"/>
    <p:sldId id="285" r:id="rId6"/>
    <p:sldId id="286" r:id="rId7"/>
    <p:sldId id="287" r:id="rId8"/>
    <p:sldId id="288" r:id="rId9"/>
    <p:sldId id="299" r:id="rId10"/>
    <p:sldId id="300" r:id="rId11"/>
    <p:sldId id="301" r:id="rId12"/>
    <p:sldId id="302" r:id="rId13"/>
    <p:sldId id="303" r:id="rId14"/>
    <p:sldId id="305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65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網頁程式期末專案報告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陳千堯</a:t>
            </a:r>
            <a:r>
              <a:rPr lang="en-US" altLang="zh-CN">
                <a:sym typeface="+mn-ea"/>
              </a:rPr>
              <a:t> 00457158</a:t>
            </a:r>
            <a:endParaRPr lang="en-US" altLang="zh-CN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3925" y="1125855"/>
            <a:ext cx="5415915" cy="5634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8490" y="1359535"/>
            <a:ext cx="8535670" cy="50787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6755" y="1363980"/>
            <a:ext cx="8470900" cy="51390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9650" y="1404620"/>
            <a:ext cx="1050671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遭遇問題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21</a:t>
            </a:r>
            <a:r>
              <a:rPr lang="zh-CN" altLang="en-US"/>
              <a:t>點程式種類很多，邏輯判斷微妙的有一些不同，整合成自己的程式花費了</a:t>
            </a:r>
            <a:r>
              <a:rPr lang="zh-CN" altLang="en-US"/>
              <a:t>不少力氣</a:t>
            </a:r>
            <a:endParaRPr lang="zh-CN" altLang="en-US"/>
          </a:p>
          <a:p>
            <a:r>
              <a:rPr lang="zh-CN" altLang="en-US"/>
              <a:t>抓取圖檔的方式也不同，有些是以一張</a:t>
            </a:r>
            <a:r>
              <a:rPr lang="en-US" altLang="zh-CN"/>
              <a:t>52</a:t>
            </a:r>
            <a:r>
              <a:rPr lang="zh-CN" altLang="en-US"/>
              <a:t>種牌面的圖檔抓，也有用程式生成牌面沒用到圖檔</a:t>
            </a:r>
            <a:r>
              <a:rPr lang="zh-CN" altLang="en-US"/>
              <a:t>的程式</a:t>
            </a:r>
            <a:endParaRPr lang="zh-CN" altLang="en-US"/>
          </a:p>
          <a:p>
            <a:r>
              <a:rPr lang="zh-CN" altLang="en-US"/>
              <a:t>遊戲結果的</a:t>
            </a:r>
            <a:r>
              <a:rPr lang="en-US" altLang="zh-CN"/>
              <a:t>bug</a:t>
            </a:r>
            <a:r>
              <a:rPr lang="zh-CN" altLang="en-US"/>
              <a:t>特別多，例如獲得</a:t>
            </a:r>
            <a:r>
              <a:rPr lang="en-US" altLang="zh-CN"/>
              <a:t>5</a:t>
            </a:r>
            <a:r>
              <a:rPr lang="zh-CN" altLang="en-US"/>
              <a:t>龍但是點數比對面的兩張牌小卻沒贏的情況，拿到</a:t>
            </a:r>
            <a:r>
              <a:rPr lang="en-US" altLang="zh-CN"/>
              <a:t>1</a:t>
            </a:r>
            <a:r>
              <a:rPr lang="zh-CN" altLang="en-US"/>
              <a:t>張以上的</a:t>
            </a:r>
            <a:r>
              <a:rPr lang="en-US" altLang="zh-CN"/>
              <a:t>Ace</a:t>
            </a:r>
            <a:r>
              <a:rPr lang="zh-CN" altLang="en-US"/>
              <a:t>的情況，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4130" y="384810"/>
            <a:ext cx="7063740" cy="60883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3"/>
          <p:cNvPicPr>
            <a:picLocks noChangeAspect="1"/>
          </p:cNvPicPr>
          <p:nvPr/>
        </p:nvPicPr>
        <p:blipFill>
          <a:blip r:embed="rId1"/>
          <a:srcRect r="-144"/>
          <a:stretch>
            <a:fillRect/>
          </a:stretch>
        </p:blipFill>
        <p:spPr>
          <a:xfrm>
            <a:off x="2579370" y="377190"/>
            <a:ext cx="7043420" cy="61036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5560" y="388620"/>
            <a:ext cx="7040880" cy="60807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5"/>
          <p:cNvPicPr>
            <a:picLocks noChangeAspect="1"/>
          </p:cNvPicPr>
          <p:nvPr/>
        </p:nvPicPr>
        <p:blipFill>
          <a:blip r:embed="rId1"/>
          <a:srcRect r="288" b="663"/>
          <a:stretch>
            <a:fillRect/>
          </a:stretch>
        </p:blipFill>
        <p:spPr>
          <a:xfrm>
            <a:off x="2564130" y="365760"/>
            <a:ext cx="7043420" cy="6085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9370" y="388620"/>
            <a:ext cx="7033260" cy="6080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主題：</a:t>
            </a:r>
            <a:r>
              <a:rPr lang="en-US" altLang="zh-CN">
                <a:sym typeface="+mn-ea"/>
              </a:rPr>
              <a:t>Blackjack</a:t>
            </a: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21</a:t>
            </a:r>
            <a:r>
              <a:rPr lang="zh-CN" altLang="zh-CN">
                <a:sym typeface="+mn-ea"/>
              </a:rPr>
              <a:t>點</a:t>
            </a:r>
            <a:r>
              <a:rPr lang="zh-CN" altLang="zh-CN">
                <a:sym typeface="+mn-ea"/>
              </a:rPr>
              <a:t>撲克遊戲】</a:t>
            </a:r>
            <a:endParaRPr lang="zh-CN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zh-CN" altLang="en-US" dirty="0"/>
              <a:t>連結：https://github.com/miku10032/blackjack</a:t>
            </a:r>
            <a:endParaRPr lang="zh-CN" altLang="en-US" dirty="0"/>
          </a:p>
          <a:p>
            <a:r>
              <a:rPr lang="zh-CN" altLang="en-US" dirty="0"/>
              <a:t>網頁連結：https://miku10032.github.io/blackjack/</a:t>
            </a:r>
            <a:endParaRPr lang="zh-CN" altLang="en-US" dirty="0"/>
          </a:p>
          <a:p>
            <a:r>
              <a:rPr lang="zh-CN" altLang="en-US" dirty="0"/>
              <a:t>嘗試以</a:t>
            </a:r>
            <a:r>
              <a:rPr lang="en-US" altLang="zh-CN" dirty="0"/>
              <a:t>javascript</a:t>
            </a:r>
            <a:r>
              <a:rPr lang="zh-CN" altLang="en-US" dirty="0"/>
              <a:t>的寫出一款</a:t>
            </a:r>
            <a:r>
              <a:rPr lang="en-US" altLang="zh-CN" dirty="0"/>
              <a:t>21</a:t>
            </a:r>
            <a:r>
              <a:rPr lang="zh-CN" altLang="en-US" dirty="0"/>
              <a:t>點的撲克</a:t>
            </a:r>
            <a:r>
              <a:rPr lang="zh-CN" altLang="en-US" dirty="0"/>
              <a:t>小遊戲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7"/>
          <p:cNvPicPr>
            <a:picLocks noChangeAspect="1"/>
          </p:cNvPicPr>
          <p:nvPr/>
        </p:nvPicPr>
        <p:blipFill>
          <a:blip r:embed="rId1"/>
          <a:srcRect r="575"/>
          <a:stretch>
            <a:fillRect/>
          </a:stretch>
        </p:blipFill>
        <p:spPr>
          <a:xfrm>
            <a:off x="2560320" y="373380"/>
            <a:ext cx="7030720" cy="61112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9370" y="392430"/>
            <a:ext cx="7033260" cy="60731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all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sym typeface="+mn-ea"/>
              </a:rPr>
              <a:t>參考</a:t>
            </a:r>
            <a:r>
              <a:rPr lang="zh-CN" altLang="zh-TW" cap="all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sym typeface="+mn-ea"/>
              </a:rPr>
              <a:t>資料</a:t>
            </a:r>
            <a:endParaRPr lang="zh-CN" altLang="zh-TW" cap="all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上課投影片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https://embed.plnkr.co/plunk/qjVrV3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https://math.hws.edu/eck/cs271/js-work/Blackjack.html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https://www.thatsoftwaredude.com/content/6417/how-to-code-blackjack-using-javascript</a:t>
            </a:r>
            <a:endParaRPr lang="en-US">
              <a:sym typeface="+mn-ea"/>
            </a:endParaRPr>
          </a:p>
          <a:p>
            <a:r>
              <a:rPr lang="en-US"/>
              <a:t>https://www.w3schools.com/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82030"/>
            <a:ext cx="10972800" cy="582613"/>
          </a:xfrm>
        </p:spPr>
        <p:txBody>
          <a:bodyPr/>
          <a:lstStyle/>
          <a:p>
            <a:pPr algn="ctr"/>
            <a:r>
              <a:rPr lang="zh-TW" altLang="en-US" sz="7200" dirty="0"/>
              <a:t>感謝聆聽</a:t>
            </a:r>
            <a:endParaRPr lang="zh-TW" altLang="en-US"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網頁結構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z="2800"/>
              <a:t>點選標題開啟遊戲說明頁面</a:t>
            </a:r>
            <a:endParaRPr lang="zh-CN" altLang="en-US" sz="2800"/>
          </a:p>
          <a:p>
            <a:r>
              <a:rPr lang="zh-CN" altLang="en-US" sz="2800"/>
              <a:t>點擊</a:t>
            </a:r>
            <a:r>
              <a:rPr lang="en-US" altLang="zh-CN" sz="2800"/>
              <a:t>New Game</a:t>
            </a:r>
            <a:r>
              <a:rPr lang="zh-CN" altLang="en-US" sz="2800"/>
              <a:t>開始遊戲</a:t>
            </a:r>
            <a:endParaRPr lang="zh-CN" altLang="en-US" sz="2800"/>
          </a:p>
          <a:p>
            <a:r>
              <a:rPr lang="zh-CN" altLang="en-US" sz="2800"/>
              <a:t>遊戲開始時會出現</a:t>
            </a:r>
            <a:r>
              <a:rPr lang="en-US" altLang="zh-CN" sz="2800"/>
              <a:t>Hit</a:t>
            </a:r>
            <a:r>
              <a:rPr lang="zh-CN" altLang="en-US" sz="2800"/>
              <a:t>和</a:t>
            </a:r>
            <a:r>
              <a:rPr lang="en-US" altLang="zh-CN" sz="2800"/>
              <a:t>Stand</a:t>
            </a:r>
            <a:r>
              <a:rPr lang="zh-CN" altLang="en-US" sz="2800"/>
              <a:t>的</a:t>
            </a:r>
            <a:r>
              <a:rPr lang="zh-CN" altLang="en-US" sz="2800"/>
              <a:t>按鍵來讓玩家</a:t>
            </a:r>
            <a:r>
              <a:rPr lang="zh-CN" altLang="en-US" sz="2800"/>
              <a:t>操作</a:t>
            </a:r>
            <a:endParaRPr lang="zh-CN" altLang="en-US" sz="2800"/>
          </a:p>
          <a:p>
            <a:r>
              <a:rPr lang="zh-CN" altLang="en-US" sz="2800"/>
              <a:t>回合結束時根據結果計算勝負並從新出現</a:t>
            </a:r>
            <a:r>
              <a:rPr lang="en-US" altLang="zh-CN" sz="2800">
                <a:sym typeface="+mn-ea"/>
              </a:rPr>
              <a:t>New Game</a:t>
            </a:r>
            <a:r>
              <a:rPr lang="zh-CN" altLang="en-US" sz="2800">
                <a:sym typeface="+mn-ea"/>
              </a:rPr>
              <a:t>按鍵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RESET</a:t>
            </a:r>
            <a:r>
              <a:rPr lang="zh-CN" altLang="en-US" sz="2800">
                <a:sym typeface="+mn-ea"/>
              </a:rPr>
              <a:t>按鍵用於重置勝負</a:t>
            </a:r>
            <a:r>
              <a:rPr lang="zh-CN" altLang="en-US" sz="2800">
                <a:sym typeface="+mn-ea"/>
              </a:rPr>
              <a:t>計數</a:t>
            </a:r>
            <a:endParaRPr lang="zh-CN" altLang="en-US" sz="2800">
              <a:sym typeface="+mn-ea"/>
            </a:endParaRPr>
          </a:p>
        </p:txBody>
      </p:sp>
      <p:pic>
        <p:nvPicPr>
          <p:cNvPr id="6" name="Content Placeholder 5" descr="Captur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80150" y="1600200"/>
            <a:ext cx="521906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程式邏輯</a:t>
            </a:r>
            <a:endParaRPr lang="en-US"/>
          </a:p>
        </p:txBody>
      </p:sp>
      <p:pic>
        <p:nvPicPr>
          <p:cNvPr id="7" name="Content Placeholder 6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7885" y="1417955"/>
            <a:ext cx="7936865" cy="5321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4990" y="1417955"/>
            <a:ext cx="8542020" cy="5244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9050" y="1135380"/>
            <a:ext cx="7073265" cy="56026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894205"/>
            <a:ext cx="10972800" cy="3937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5635" y="921385"/>
            <a:ext cx="8153400" cy="5724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程式邏輯</a:t>
            </a: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6745" y="1667510"/>
            <a:ext cx="10785475" cy="4329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WPS Presentation</Application>
  <PresentationFormat>寬螢幕</PresentationFormat>
  <Paragraphs>57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網頁程式期末專案報告</vt:lpstr>
      <vt:lpstr>主題：Blackjack【21點撲克遊戲】</vt:lpstr>
      <vt:lpstr>網頁結構</vt:lpstr>
      <vt:lpstr>程式邏輯</vt:lpstr>
      <vt:lpstr>程式邏輯</vt:lpstr>
      <vt:lpstr>程式邏輯</vt:lpstr>
      <vt:lpstr>程式邏輯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遭遇問題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參考資料</vt:lpstr>
      <vt:lpstr>感謝聆聽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網頁程式期末報告</dc:title>
  <dc:creator>Kurobatto</dc:creator>
  <cp:lastModifiedBy>Kurobatto</cp:lastModifiedBy>
  <cp:revision>14</cp:revision>
  <dcterms:created xsi:type="dcterms:W3CDTF">2022-01-15T16:47:00Z</dcterms:created>
  <dcterms:modified xsi:type="dcterms:W3CDTF">2022-02-07T01:42:25Z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44899D241C0E4A41BE37CD274930FC8A</vt:lpwstr>
  </property>
  <property fmtid="{D5CDD505-2E9C-101B-9397-08002B2CF9AE}" pid="3" name="KSOProductBuildVer">
    <vt:lpwstr>1033-11.2.0.10463</vt:lpwstr>
  </property>
</Properties>
</file>