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丰 楊" initials="丰" lastIdx="1" clrIdx="0">
    <p:extLst>
      <p:ext uri="{19B8F6BF-5375-455C-9EA6-DF929625EA0E}">
        <p15:presenceInfo xmlns:p15="http://schemas.microsoft.com/office/powerpoint/2012/main" userId="d67aeefe234559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169" autoAdjust="0"/>
  </p:normalViewPr>
  <p:slideViewPr>
    <p:cSldViewPr snapToGrid="0">
      <p:cViewPr varScale="1">
        <p:scale>
          <a:sx n="80" d="100"/>
          <a:sy n="80" d="100"/>
        </p:scale>
        <p:origin x="1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5D0C4-E498-42A0-B472-67EE77E96A5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E704-F7D3-4F99-B4CC-C027FAA3B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8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2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::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men‘s student uniform, high collar</a:t>
            </a:r>
            <a:r>
              <a:rPr lang="zh-TW" altLang="en-US" dirty="0"/>
              <a:t>，</a:t>
            </a:r>
            <a:r>
              <a:rPr lang="en-US" altLang="zh-TW" dirty="0"/>
              <a:t>classroom</a:t>
            </a:r>
          </a:p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25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men's student uniform, high collar, exam, sad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1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men's student uniform, high collar, read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69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men's student uniform, high collar, hold a sleeping girl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2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men's student uniform, high collar, play computer, dark circle, haggard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9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boy, gray hair, red eyes, gray men's student uniform, high collar, a lot of book, angry, headband,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1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zh-TW" dirty="0"/>
              <a:t>boy, gray hair, red eyes, bachelor's uniform, high collar, bachelor's cap, graduate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Anti-Description:</a:t>
            </a:r>
            <a:r>
              <a:rPr lang="zh-TW" altLang="en-US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D8D4CF"/>
                </a:solidFill>
                <a:effectLst/>
                <a:latin typeface="Arial" panose="020B0604020202020204" pitchFamily="34" charset="0"/>
              </a:rPr>
              <a:t>tie, bow tie, red clothing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E704-F7D3-4F99-B4CC-C027FAA3B8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49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C16A6-ADA4-4C78-BCF7-9C7AE28A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4DAA28-8E83-489E-A06F-4B9548DAB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ABAFD-6DB4-413C-B09D-34AD8EC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83678-9992-4CA4-8205-401659A6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39D6B2-E9BA-4CC2-9F20-1C1E52B2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AB0B-FCFF-48C9-8287-30C7740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FF3A8-01A8-4BD8-8386-FDCDBEA0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6BD5F-915B-46E3-B9D9-828B4864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1446B-E7C9-4D08-A844-1D7B60D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F3911-32A2-47C7-BC7F-FCE85DDF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B4B08A-1186-4FB8-85D8-AADCAD76E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9D83DD-CE10-490C-8888-8B46BB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6F67-6BF5-4F93-9147-83E1A1F5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A8A01A-699E-425C-8577-5344070B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005D5-3071-4A7F-B287-E56E2D0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2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D94D-70A7-40F3-9A24-7C6CDC0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45D09-910E-4431-8642-59480405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5F096-56C5-496F-9ED9-925AEC29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31AD0-4813-41E9-8528-C9A68B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82B62-5453-4C65-9496-2595F5BA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AF1C8-490E-499C-93A7-8F8A231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79BE8C-4BCF-4451-8C55-216AF242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5B76C-83AA-4A48-BC7B-8916E5AE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27507-2C78-470E-9F54-18A4260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CB74-8F8D-494A-87B4-C4FC42C3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1ADC-8588-4A41-B3CF-0B54121C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E7F97-3241-4B03-A363-A6256B50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3167F8-C381-4325-B6A5-A20F7B72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0BC824-3F87-40BF-A8A8-AB0C4A2C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6954E-C53D-4753-A59B-D8F8F76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B1BF11-6C07-40A7-9FE7-679B0F8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A406-99A6-4812-9207-72FFD09C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236021-6D6D-4DCD-8E10-4365951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D8507E-AF8F-4A05-94CC-F6586966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545DE4-9811-487D-9B3D-8EBA9E1B5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9B6F1-C97E-458B-BE59-96C891CA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82F45A-7C6E-4806-9B71-94438384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386CC3-6FBA-435E-A779-13E8BAD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E37C37-882C-406F-AE32-537465D2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9DD3-C9BB-40D4-AC99-7241CE14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E07CD8-ECD9-4131-A5C1-1BFB4EC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BF068D-E6FE-4C22-9730-86E555B4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16FCB5-7C3D-471F-8732-C0F8AC2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D61DBD-3D6B-432A-B162-B4895E5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55CD87-37CD-4D61-A5D9-F589B36E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F9F2CA-FDEA-4AF9-99C7-E1892B7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C921D-2517-4B4E-8B1C-394C3374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29F8C-41B5-496E-8DA3-E18E63D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2D354-10ED-431B-BAAF-D6E55409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5974-959E-4A62-8AB3-E57AB055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4C3069-9DE4-4FAB-8C32-C7813C4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8145A-BB7E-4F9F-86B2-C360377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F2D45-BDB4-4D10-9D9C-548B1602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678E29-F9B8-4A4C-86DA-413E56C0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5AC4E-5457-4315-B928-94ACDFCD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22A57-1AE9-40F6-8061-B472400A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5E67E-0352-4331-8640-87D1AC1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F6F92-95D8-4883-8B6B-4FF9AC8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CE90EC-4D2C-44FC-B36A-91C08E53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231EF2-716C-425C-BBA4-507C252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1D151-564E-421A-BD57-CDEF157A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DC63-7F14-456A-AC7B-B2E68A777CA5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3AD34-7ABE-4852-A9D5-9BBC87D4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334B1-46C6-43B1-826E-F229FB74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16F0-90CB-4778-808A-724AA944A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61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2CEAB-A143-4140-9066-E8E74221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152" y="975779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4152" y="35671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nizima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17"/>
          <a:stretch/>
        </p:blipFill>
        <p:spPr>
          <a:xfrm>
            <a:off x="946968" y="961699"/>
            <a:ext cx="5246310" cy="5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09" r="169" b="7117"/>
          <a:stretch/>
        </p:blipFill>
        <p:spPr>
          <a:xfrm>
            <a:off x="1030732" y="1033062"/>
            <a:ext cx="4861258" cy="5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3335"/>
          <a:stretch/>
        </p:blipFill>
        <p:spPr>
          <a:xfrm>
            <a:off x="946968" y="961699"/>
            <a:ext cx="5230467" cy="57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9" b="14809"/>
          <a:stretch/>
        </p:blipFill>
        <p:spPr>
          <a:xfrm>
            <a:off x="946968" y="961699"/>
            <a:ext cx="5246310" cy="5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7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9" b="14809"/>
          <a:stretch/>
        </p:blipFill>
        <p:spPr>
          <a:xfrm>
            <a:off x="946968" y="961699"/>
            <a:ext cx="5246310" cy="5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3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9" b="14809"/>
          <a:stretch/>
        </p:blipFill>
        <p:spPr>
          <a:xfrm>
            <a:off x="946968" y="961699"/>
            <a:ext cx="5246310" cy="5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F398FBB-EB48-492A-892C-2C38BB4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363" y="519702"/>
            <a:ext cx="4562069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44FF-8126-429D-BBD6-073AB46C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9" b="14809"/>
          <a:stretch/>
        </p:blipFill>
        <p:spPr>
          <a:xfrm>
            <a:off x="946968" y="961699"/>
            <a:ext cx="5246310" cy="55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256</Words>
  <Application>Microsoft Office PowerPoint</Application>
  <PresentationFormat>寬螢幕</PresentationFormat>
  <Paragraphs>31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自我介紹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丰 楊</dc:creator>
  <cp:lastModifiedBy>丰 楊</cp:lastModifiedBy>
  <cp:revision>39</cp:revision>
  <dcterms:created xsi:type="dcterms:W3CDTF">2024-09-28T15:22:29Z</dcterms:created>
  <dcterms:modified xsi:type="dcterms:W3CDTF">2024-10-09T07:33:25Z</dcterms:modified>
</cp:coreProperties>
</file>