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74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 autoAdjust="0"/>
    <p:restoredTop sz="76476" autoAdjust="0"/>
  </p:normalViewPr>
  <p:slideViewPr>
    <p:cSldViewPr snapToGrid="0">
      <p:cViewPr varScale="1">
        <p:scale>
          <a:sx n="75" d="100"/>
          <a:sy n="75" d="100"/>
        </p:scale>
        <p:origin x="155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65620-50C3-4388-BA50-6E56DB5A3E04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6D4A-326A-4DD0-ABEE-CF54A5F9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96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girl, gray hair, red eyes, gray student uniform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16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boy, gray hair, red eyes, gray men's student uniform, high collar, a girl, hold the hand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56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boy, gray hair, red eyes, gray men's student uniform, high collar, happy, jump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581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boy, blond, student uniform, (a girl, hold the hand)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76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boy, gray hair, red eyes, gray men's student uniform, high collar, crying, running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3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80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girl, gray hair, red eyes, gray student uniform, open the door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60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boy, gray hair, red eyes, gray men's student uniform, high collar, hug a crying girl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79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boy, gray hair, red eyes, gray men's student uniform, high collar, knife, blood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410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8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boy, gray hair, red eyes, (a girl, wedding)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sz="18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sz="1800" dirty="0"/>
          </a:p>
          <a:p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22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800" b="0" i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boy, gray hair, red eyes, gray men's student uniform, high collar, whip, mouth, angry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7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girl, gray hair, red eyes, black dress, despise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43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girl, gray hair, red eyes, crying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39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boy, gray hair, red eyes, gray men's student uniform, high collar, hug a girl, mouth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72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4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46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10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sz="1200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girl, gray hair, red eyes, question mark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6D4A-326A-4DD0-ABEE-CF54A5F927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6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C16A6-ADA4-4C78-BCF7-9C7AE28A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4DAA28-8E83-489E-A06F-4B9548DAB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AABAFD-6DB4-413C-B09D-34AD8EC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83678-9992-4CA4-8205-401659A6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39D6B2-E9BA-4CC2-9F20-1C1E52B2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7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5AB0B-FCFF-48C9-8287-30C7740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BFF3A8-01A8-4BD8-8386-FDCDBEA03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6BD5F-915B-46E3-B9D9-828B4864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1446B-E7C9-4D08-A844-1D7B60D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F3911-32A2-47C7-BC7F-FCE85DDF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42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B4B08A-1186-4FB8-85D8-AADCAD76E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9D83DD-CE10-490C-8888-8B46BB22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96F67-6BF5-4F93-9147-83E1A1F5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A8A01A-699E-425C-8577-5344070B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005D5-3071-4A7F-B287-E56E2D08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2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5D94D-70A7-40F3-9A24-7C6CDC0C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45D09-910E-4431-8642-59480405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5F096-56C5-496F-9ED9-925AEC29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31AD0-4813-41E9-8528-C9A68B3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82B62-5453-4C65-9496-2595F5BA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63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AF1C8-490E-499C-93A7-8F8A2313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79BE8C-4BCF-4451-8C55-216AF2427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05B76C-83AA-4A48-BC7B-8916E5AE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227507-2C78-470E-9F54-18A4260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CB74-8F8D-494A-87B4-C4FC42C3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B1ADC-8588-4A41-B3CF-0B54121C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0E7F97-3241-4B03-A363-A6256B504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3167F8-C381-4325-B6A5-A20F7B72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0BC824-3F87-40BF-A8A8-AB0C4A2C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F6954E-C53D-4753-A59B-D8F8F769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B1BF11-6C07-40A7-9FE7-679B0F82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A406-99A6-4812-9207-72FFD09C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236021-6D6D-4DCD-8E10-43659513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D8507E-AF8F-4A05-94CC-F6586966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545DE4-9811-487D-9B3D-8EBA9E1B5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9B6F1-C97E-458B-BE59-96C891CA4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82F45A-7C6E-4806-9B71-94438384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386CC3-6FBA-435E-A779-13E8BAD4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E37C37-882C-406F-AE32-537465D2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B9DD3-C9BB-40D4-AC99-7241CE14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E07CD8-ECD9-4131-A5C1-1BFB4EC2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BF068D-E6FE-4C22-9730-86E555B4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16FCB5-7C3D-471F-8732-C0F8AC26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5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D61DBD-3D6B-432A-B162-B4895E5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55CD87-37CD-4D61-A5D9-F589B36E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F9F2CA-FDEA-4AF9-99C7-E1892B7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4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C921D-2517-4B4E-8B1C-394C3374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29F8C-41B5-496E-8DA3-E18E63D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72D354-10ED-431B-BAAF-D6E55409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25974-959E-4A62-8AB3-E57AB055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4C3069-9DE4-4FAB-8C32-C7813C46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F8145A-BB7E-4F9F-86B2-C3603779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86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F2D45-BDB4-4D10-9D9C-548B1602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678E29-F9B8-4A4C-86DA-413E56C05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C5AC4E-5457-4315-B928-94ACDFCDC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A22A57-1AE9-40F6-8061-B472400A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65E67E-0352-4331-8640-87D1AC1A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F6F92-95D8-4883-8B6B-4FF9AC85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CE90EC-4D2C-44FC-B36A-91C08E53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231EF2-716C-425C-BBA4-507C252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1D151-564E-421A-BD57-CDEF157A9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3AD34-7ABE-4852-A9D5-9BBC87D4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334B1-46C6-43B1-826E-F229FB74F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61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2CEAB-A143-4140-9066-E8E74221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4152" y="975779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冒險故事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398FBB-EB48-492A-892C-2C38BB4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84152" y="35671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Vtube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Studio)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14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7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34B16AA-7F7F-4725-87F1-8A3750EE1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8707" y="-610324"/>
            <a:ext cx="6268091" cy="93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3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34B16AA-7F7F-4725-87F1-8A3750EE1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0793">
            <a:off x="43845" y="-59212"/>
            <a:ext cx="1707535" cy="87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1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66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3429" cy="8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9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">
        <p159:morph option="byObject"/>
      </p:transition>
    </mc:Choice>
    <mc:Fallback xmlns="">
      <p:transition spd="slow" advTm="2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1B8BC6F-7024-4CCB-A96D-66F12BF80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965">
            <a:off x="824594" y="263933"/>
            <a:ext cx="876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7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">
        <p159:morph option="byObject"/>
      </p:transition>
    </mc:Choice>
    <mc:Fallback xmlns="">
      <p:transition advTm="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6C583C7-4CFF-42CC-BD52-7FCB7BD97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3961">
            <a:off x="418956" y="608167"/>
            <a:ext cx="876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7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">
        <p159:morph option="byObject"/>
      </p:transition>
    </mc:Choice>
    <mc:Fallback xmlns="">
      <p:transition advTm="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9937CF6-D87D-4801-AED2-36D85AB5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93428" cy="83901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6C583C7-4CFF-42CC-BD52-7FCB7BD97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4276">
            <a:off x="879593" y="66349"/>
            <a:ext cx="876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420</Words>
  <Application>Microsoft Office PowerPoint</Application>
  <PresentationFormat>寬螢幕</PresentationFormat>
  <Paragraphs>49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Office 佈景主題</vt:lpstr>
      <vt:lpstr>冒險故事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丰 楊</dc:creator>
  <cp:lastModifiedBy>丰 楊</cp:lastModifiedBy>
  <cp:revision>76</cp:revision>
  <dcterms:created xsi:type="dcterms:W3CDTF">2024-09-28T15:22:29Z</dcterms:created>
  <dcterms:modified xsi:type="dcterms:W3CDTF">2024-10-09T07:36:19Z</dcterms:modified>
</cp:coreProperties>
</file>