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c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c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c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10.04.2023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10.04.2023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10.04.2023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10.04.2023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10.04.2023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10.04.2023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10.04.2023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10.04.2023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10.04.2023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10.04.2023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10.04.2023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10.04.2023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10.04.2023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10.04.2023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cs" sz="4400" dirty="0">
                <a:solidFill>
                  <a:schemeClr val="tx1"/>
                </a:solidFill>
              </a:rPr>
              <a:t>Asynchronní programování v jazyce python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" dirty="0">
                <a:solidFill>
                  <a:schemeClr val="tx1"/>
                </a:solidFill>
              </a:rPr>
              <a:t>Prokop Mikulášek, Filip Stehlík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cs"/>
              <a:t>Title Lorem Ipsum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{B583D1F5-7010-480C-9B76-E1FB8ADE706A}tf78438558_win32</Template>
  <TotalTime>1</TotalTime>
  <Words>43</Words>
  <Application>Microsoft Office PowerPoint</Application>
  <PresentationFormat>Širokoúhlá obrazovka</PresentationFormat>
  <Paragraphs>6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Asynchronní programování v jazyce python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Asynchronní programování v jazyce python</dc:title>
  <dc:creator>Petr Varga</dc:creator>
  <cp:lastModifiedBy>Petr Varga</cp:lastModifiedBy>
  <cp:revision>1</cp:revision>
  <dcterms:created xsi:type="dcterms:W3CDTF">2023-04-10T15:51:23Z</dcterms:created>
  <dcterms:modified xsi:type="dcterms:W3CDTF">2023-04-10T15:53:17Z</dcterms:modified>
</cp:coreProperties>
</file>