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9F"/>
    <a:srgbClr val="F3F4F7"/>
    <a:srgbClr val="DD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5225" autoAdjust="0"/>
  </p:normalViewPr>
  <p:slideViewPr>
    <p:cSldViewPr snapToGrid="0">
      <p:cViewPr varScale="1">
        <p:scale>
          <a:sx n="44" d="100"/>
          <a:sy n="44" d="100"/>
        </p:scale>
        <p:origin x="10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2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4971011631903"/>
          <c:y val="0.0201343780682671"/>
        </c:manualLayout>
      </c:layout>
      <c:overlay val="0"/>
      <c:spPr>
        <a:noFill/>
        <a:ln w="25327">
          <a:noFill/>
        </a:ln>
      </c:spPr>
      <c:txPr>
        <a:bodyPr rot="0" spcFirstLastPara="0" vertOverflow="ellipsis" vert="horz" wrap="square" anchor="ctr" anchorCtr="1"/>
        <a:lstStyle/>
        <a:p>
          <a:pPr>
            <a:defRPr lang="zh-CN" sz="1425" b="0" i="0" u="none" strike="noStrike" kern="1200" baseline="0">
              <a:solidFill>
                <a:srgbClr val="000000"/>
              </a:solidFill>
              <a:latin typeface="+mn-lt"/>
              <a:ea typeface="+mn-ea"/>
              <a:cs typeface="+mn-ea"/>
              <a:sym typeface="+mn-lt"/>
            </a:defRPr>
          </a:pPr>
        </a:p>
      </c:txPr>
    </c:title>
    <c:autoTitleDeleted val="0"/>
    <c:plotArea>
      <c:layout/>
      <c:pieChart>
        <c:varyColors val="1"/>
        <c:ser>
          <c:idx val="0"/>
          <c:order val="0"/>
          <c:tx>
            <c:strRef>
              <c:f>Sheet1!$B$1</c:f>
              <c:strCache>
                <c:ptCount val="1"/>
                <c:pt idx="0">
                  <c:v>Sales</c:v>
                </c:pt>
              </c:strCache>
            </c:strRef>
          </c:tx>
          <c:spPr>
            <a:effectLst>
              <a:outerShdw blurRad="50800" dist="38100" dir="2700000" algn="tl" rotWithShape="0">
                <a:prstClr val="black">
                  <a:alpha val="40000"/>
                </a:prstClr>
              </a:outerShdw>
            </a:effectLst>
          </c:spPr>
          <c:explosion val="0"/>
          <c:dPt>
            <c:idx val="0"/>
            <c:bubble3D val="0"/>
            <c:explosion val="7"/>
            <c:spPr>
              <a:solidFill>
                <a:srgbClr val="014D9F"/>
              </a:solidFill>
              <a:ln w="18972">
                <a:solidFill>
                  <a:schemeClr val="lt1"/>
                </a:solidFill>
              </a:ln>
              <a:effectLst>
                <a:outerShdw blurRad="50800" dist="38100" dir="2700000" algn="tl" rotWithShape="0">
                  <a:prstClr val="black">
                    <a:alpha val="40000"/>
                  </a:prstClr>
                </a:outerShdw>
              </a:effectLst>
            </c:spPr>
          </c:dPt>
          <c:dPt>
            <c:idx val="1"/>
            <c:bubble3D val="0"/>
            <c:explosion val="7"/>
            <c:spPr>
              <a:solidFill>
                <a:schemeClr val="tx1">
                  <a:lumMod val="50000"/>
                  <a:lumOff val="50000"/>
                </a:schemeClr>
              </a:solidFill>
              <a:ln w="18972">
                <a:solidFill>
                  <a:schemeClr val="lt1"/>
                </a:solidFill>
              </a:ln>
              <a:effectLst>
                <a:outerShdw blurRad="50800" dist="38100" dir="2700000" algn="tl" rotWithShape="0">
                  <a:prstClr val="black">
                    <a:alpha val="40000"/>
                  </a:prstClr>
                </a:outerShdw>
              </a:effectLst>
            </c:spPr>
          </c:dPt>
          <c:dPt>
            <c:idx val="2"/>
            <c:bubble3D val="0"/>
            <c:explosion val="17"/>
            <c:spPr>
              <a:solidFill>
                <a:schemeClr val="accent3"/>
              </a:solidFill>
              <a:ln w="18972">
                <a:solidFill>
                  <a:schemeClr val="lt1"/>
                </a:solidFill>
              </a:ln>
              <a:effectLst>
                <a:outerShdw blurRad="50800" dist="38100" dir="2700000" algn="tl" rotWithShape="0">
                  <a:prstClr val="black">
                    <a:alpha val="40000"/>
                  </a:prstClr>
                </a:outerShdw>
              </a:effectLst>
            </c:spPr>
          </c:dPt>
          <c:dPt>
            <c:idx val="3"/>
            <c:bubble3D val="0"/>
            <c:explosion val="6"/>
            <c:spPr>
              <a:solidFill>
                <a:schemeClr val="tx1">
                  <a:lumMod val="75000"/>
                  <a:lumOff val="25000"/>
                </a:schemeClr>
              </a:solidFill>
              <a:ln w="18972">
                <a:solidFill>
                  <a:schemeClr val="lt1"/>
                </a:solidFill>
              </a:ln>
              <a:effectLst>
                <a:outerShdw blurRad="50800" dist="38100" dir="2700000" algn="tl" rotWithShape="0">
                  <a:prstClr val="black">
                    <a:alpha val="40000"/>
                  </a:prstClr>
                </a:outerShdw>
              </a:effectLst>
            </c:spPr>
          </c:dPt>
          <c:dLbls>
            <c:delete val="1"/>
          </c:dLbls>
          <c:cat>
            <c:strRef>
              <c:f>Sheet1!$A$2:$A$5</c:f>
              <c:strCache>
                <c:ptCount val="4"/>
                <c:pt idx="0">
                  <c:v>Price 1</c:v>
                </c:pt>
                <c:pt idx="1">
                  <c:v>Price 2</c:v>
                </c:pt>
                <c:pt idx="2">
                  <c:v>Price 3</c:v>
                </c:pt>
                <c:pt idx="3">
                  <c:v>Price 4</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w="25327">
          <a:noFill/>
        </a:ln>
      </c:spPr>
    </c:plotArea>
    <c:legend>
      <c:legendPos val="b"/>
      <c:layout/>
      <c:overlay val="0"/>
      <c:spPr>
        <a:noFill/>
        <a:ln w="25327">
          <a:noFill/>
        </a:ln>
      </c:spPr>
      <c:txPr>
        <a:bodyPr rot="0" spcFirstLastPara="0" vertOverflow="ellipsis" vert="horz" wrap="square" anchor="ctr" anchorCtr="1"/>
        <a:lstStyle/>
        <a:p>
          <a:pPr>
            <a:defRPr lang="zh-CN" sz="1190" b="0" i="0" u="none" strike="noStrike" kern="1200" baseline="0">
              <a:solidFill>
                <a:srgbClr val="000000"/>
              </a:solidFill>
              <a:latin typeface="+mn-lt"/>
              <a:ea typeface="+mn-ea"/>
              <a:cs typeface="+mn-ea"/>
              <a:sym typeface="+mn-lt"/>
            </a:defRPr>
          </a:pPr>
        </a:p>
      </c:txPr>
    </c:legend>
    <c:plotVisOnly val="1"/>
    <c:dispBlanksAs val="gap"/>
    <c:showDLblsOverMax val="0"/>
  </c:chart>
  <c:spPr>
    <a:noFill/>
    <a:ln>
      <a:noFill/>
    </a:ln>
    <a:effectLst/>
  </c:spPr>
  <c:txPr>
    <a:bodyPr/>
    <a:lstStyle/>
    <a:p>
      <a:pPr>
        <a:defRPr lang="zh-CN" sz="1190" b="0" i="0" u="none" strike="noStrike" baseline="0">
          <a:solidFill>
            <a:srgbClr val="000000"/>
          </a:solidFill>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07991946006"/>
          <c:y val="0.0350502680231536"/>
          <c:w val="0.622373986214418"/>
          <c:h val="0.933560979321628"/>
        </c:manualLayout>
      </c:layout>
      <c:doughnutChart>
        <c:varyColors val="1"/>
        <c:ser>
          <c:idx val="0"/>
          <c:order val="0"/>
          <c:tx>
            <c:strRef>
              <c:f>Sheet1!$B$1</c:f>
              <c:strCache>
                <c:ptCount val="1"/>
                <c:pt idx="0">
                  <c:v>销售额</c:v>
                </c:pt>
              </c:strCache>
            </c:strRef>
          </c:tx>
          <c:spPr>
            <a:solidFill>
              <a:srgbClr val="2980B9"/>
            </a:solidFill>
            <a:ln w="19050">
              <a:noFill/>
            </a:ln>
          </c:spPr>
          <c:explosion val="11"/>
          <c:dPt>
            <c:idx val="0"/>
            <c:bubble3D val="0"/>
            <c:spPr>
              <a:solidFill>
                <a:srgbClr val="014D9F"/>
              </a:solidFill>
              <a:ln w="19050">
                <a:noFill/>
              </a:ln>
              <a:effectLst/>
            </c:spPr>
          </c:dPt>
          <c:dPt>
            <c:idx val="1"/>
            <c:bubble3D val="0"/>
            <c:spPr>
              <a:solidFill>
                <a:schemeClr val="tx1">
                  <a:lumMod val="65000"/>
                  <a:lumOff val="35000"/>
                </a:schemeClr>
              </a:solidFill>
              <a:ln w="19050">
                <a:noFill/>
              </a:ln>
              <a:effectLst/>
            </c:spPr>
          </c:dPt>
          <c:dPt>
            <c:idx val="2"/>
            <c:bubble3D val="0"/>
            <c:spPr>
              <a:solidFill>
                <a:srgbClr val="014D9F"/>
              </a:solidFill>
              <a:ln w="19050">
                <a:noFill/>
              </a:ln>
              <a:effectLst/>
            </c:spPr>
          </c:dPt>
          <c:dPt>
            <c:idx val="3"/>
            <c:bubble3D val="0"/>
            <c:spPr>
              <a:solidFill>
                <a:srgbClr val="014D9F"/>
              </a:solidFill>
              <a:ln w="19050">
                <a:noFill/>
              </a:ln>
              <a:effectLst/>
            </c:spPr>
          </c:dPt>
          <c:dPt>
            <c:idx val="4"/>
            <c:bubble3D val="0"/>
            <c:spPr>
              <a:solidFill>
                <a:srgbClr val="014D9F"/>
              </a:solidFill>
              <a:ln w="19050">
                <a:noFill/>
              </a:ln>
              <a:effectLst/>
            </c:spPr>
          </c:dPt>
          <c:dLbls>
            <c:delete val="1"/>
          </c:dLbls>
          <c:cat>
            <c:strRef>
              <c:f>Sheet1!$A$2:$A$6</c:f>
              <c:strCache>
                <c:ptCount val="4"/>
                <c:pt idx="0">
                  <c:v>第一季度</c:v>
                </c:pt>
                <c:pt idx="1">
                  <c:v>第二季度</c:v>
                </c:pt>
                <c:pt idx="2">
                  <c:v>第三季度</c:v>
                </c:pt>
                <c:pt idx="3">
                  <c:v>第四季度</c:v>
                </c:pt>
              </c:strCache>
            </c:strRef>
          </c:cat>
          <c:val>
            <c:numRef>
              <c:f>Sheet1!$B$2:$B$6</c:f>
              <c:numCache>
                <c:formatCode>General</c:formatCode>
                <c:ptCount val="5"/>
                <c:pt idx="0">
                  <c:v>1</c:v>
                </c:pt>
                <c:pt idx="1">
                  <c:v>1</c:v>
                </c:pt>
                <c:pt idx="2">
                  <c:v>1</c:v>
                </c:pt>
                <c:pt idx="3">
                  <c:v>1</c:v>
                </c:pt>
                <c:pt idx="4">
                  <c:v>1</c:v>
                </c:pt>
              </c:numCache>
            </c:numRef>
          </c:val>
        </c:ser>
        <c:dLbls>
          <c:showLegendKey val="0"/>
          <c:showVal val="0"/>
          <c:showCatName val="0"/>
          <c:showSerName val="0"/>
          <c:showPercent val="0"/>
          <c:showBubbleSize val="0"/>
          <c:showLeaderLines val="1"/>
        </c:dLbls>
        <c:firstSliceAng val="0"/>
        <c:holeSize val="82"/>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tx1">
                <a:lumMod val="65000"/>
                <a:lumOff val="3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06"/>
        <c:overlap val="-100"/>
        <c:axId val="-1684328464"/>
        <c:axId val="-1684319216"/>
      </c:barChart>
      <c:catAx>
        <c:axId val="-16843284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1684319216"/>
        <c:crosses val="autoZero"/>
        <c:auto val="1"/>
        <c:lblAlgn val="ctr"/>
        <c:lblOffset val="100"/>
        <c:noMultiLvlLbl val="0"/>
      </c:catAx>
      <c:valAx>
        <c:axId val="-168431921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8432846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3C316-E72C-45F7-A44C-C8A945073F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6050A-287D-4AC2-9DEB-C38056286F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98BAA-1270-4A87-AC08-86055C84FCA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E106C-8908-4CCD-981F-AFFF01DA88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notesSlide" Target="../notesSlides/notesSlide2.xml"/><Relationship Id="rId22" Type="http://schemas.openxmlformats.org/officeDocument/2006/relationships/slideLayout" Target="../slideLayouts/slideLayout1.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chart" Target="../charts/chart8.xml"/><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575963" y="2962975"/>
            <a:ext cx="8195734" cy="706755"/>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实训项目</a:t>
            </a:r>
            <a:r>
              <a:rPr lang="zh-CN" altLang="en-US" sz="4000" b="1" dirty="0">
                <a:solidFill>
                  <a:srgbClr val="014D9F"/>
                </a:solidFill>
                <a:latin typeface="张海山锐线体简" panose="02000000000000000000" pitchFamily="2" charset="-122"/>
                <a:ea typeface="张海山锐线体简" panose="02000000000000000000" pitchFamily="2" charset="-122"/>
              </a:rPr>
              <a:t>计划书</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schemeClr val="tx1">
                    <a:lumMod val="65000"/>
                    <a:lumOff val="35000"/>
                  </a:scheme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latin typeface="Agency FB" panose="020B0503020202020204" pitchFamily="34" charset="0"/>
            </a:endParaRPr>
          </a:p>
        </p:txBody>
      </p:sp>
      <p:grpSp>
        <p:nvGrpSpPr>
          <p:cNvPr id="36" name="组合 35"/>
          <p:cNvGrpSpPr/>
          <p:nvPr/>
        </p:nvGrpSpPr>
        <p:grpSpPr>
          <a:xfrm rot="20188283">
            <a:off x="-2196977" y="-729553"/>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99"/>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团队介绍</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
        <p:nvSpPr>
          <p:cNvPr id="18" name="矩形 17"/>
          <p:cNvSpPr/>
          <p:nvPr/>
        </p:nvSpPr>
        <p:spPr>
          <a:xfrm>
            <a:off x="321733" y="1898973"/>
            <a:ext cx="4275667" cy="39684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 Placeholder 7"/>
          <p:cNvSpPr txBox="1"/>
          <p:nvPr/>
        </p:nvSpPr>
        <p:spPr>
          <a:xfrm>
            <a:off x="519923" y="2036547"/>
            <a:ext cx="4077477"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GB" sz="2800" dirty="0">
                <a:solidFill>
                  <a:prstClr val="white"/>
                </a:solidFill>
                <a:latin typeface="Agency FB" panose="020B0503020202020204"/>
                <a:cs typeface="+mn-ea"/>
                <a:sym typeface="+mn-lt"/>
              </a:rPr>
              <a:t>THE ARCHIE.</a:t>
            </a:r>
            <a:endParaRPr lang="id-ID" sz="2800" dirty="0">
              <a:solidFill>
                <a:prstClr val="white"/>
              </a:solidFill>
              <a:latin typeface="Agency FB" panose="020B0503020202020204"/>
              <a:cs typeface="+mn-ea"/>
              <a:sym typeface="+mn-lt"/>
            </a:endParaRPr>
          </a:p>
        </p:txBody>
      </p:sp>
      <p:sp>
        <p:nvSpPr>
          <p:cNvPr id="20" name="Text Placeholder 7"/>
          <p:cNvSpPr txBox="1"/>
          <p:nvPr/>
        </p:nvSpPr>
        <p:spPr>
          <a:xfrm>
            <a:off x="519923" y="2841124"/>
            <a:ext cx="3432985"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000"/>
              </a:lnSpc>
            </a:pPr>
            <a:r>
              <a:rPr lang="en-GB" sz="1600" b="0" spc="50" dirty="0">
                <a:solidFill>
                  <a:prstClr val="white"/>
                </a:solidFill>
                <a:latin typeface="Agency FB" panose="020B0503020202020204"/>
                <a:cs typeface="+mn-ea"/>
                <a:sym typeface="+mn-lt"/>
              </a:rPr>
              <a:t>Don't let your ego get too close to your position, so that if your position gets shot down, your ego doesn't go with it.</a:t>
            </a:r>
            <a:endParaRPr lang="en-GB" sz="1600" b="0" dirty="0">
              <a:solidFill>
                <a:prstClr val="white"/>
              </a:solidFill>
              <a:latin typeface="Agency FB" panose="020B0503020202020204"/>
              <a:cs typeface="+mn-ea"/>
              <a:sym typeface="+mn-lt"/>
            </a:endParaRPr>
          </a:p>
        </p:txBody>
      </p:sp>
      <p:sp>
        <p:nvSpPr>
          <p:cNvPr id="21" name="Rectangle 6"/>
          <p:cNvSpPr/>
          <p:nvPr/>
        </p:nvSpPr>
        <p:spPr>
          <a:xfrm>
            <a:off x="519923" y="4112283"/>
            <a:ext cx="3622014" cy="1118255"/>
          </a:xfrm>
          <a:prstGeom prst="rect">
            <a:avLst/>
          </a:prstGeom>
        </p:spPr>
        <p:txBody>
          <a:bodyPr wrap="square">
            <a:spAutoFit/>
          </a:bodyPr>
          <a:lstStyle/>
          <a:p>
            <a:pPr>
              <a:lnSpc>
                <a:spcPts val="2000"/>
              </a:lnSpc>
            </a:pPr>
            <a:r>
              <a:rPr lang="en-GB" sz="1600" dirty="0">
                <a:solidFill>
                  <a:prstClr val="white"/>
                </a:solidFill>
                <a:latin typeface="Agency FB" panose="020B0503020202020204" pitchFamily="34" charset="0"/>
                <a:cs typeface="+mn-ea"/>
                <a:sym typeface="+mn-lt"/>
              </a:rPr>
              <a:t>Create Simple &amp; Creative Slide Presentation With Us. </a:t>
            </a:r>
            <a:r>
              <a:rPr lang="en-GB" sz="1600" spc="50" dirty="0">
                <a:solidFill>
                  <a:prstClr val="white"/>
                </a:solidFill>
                <a:latin typeface="Agency FB" panose="020B0503020202020204" pitchFamily="34" charset="0"/>
                <a:cs typeface="+mn-ea"/>
                <a:sym typeface="+mn-lt"/>
              </a:rPr>
              <a:t>Don't let your ego get too close to your position, so that if your position gets shot down, your ego doesn't go with it.</a:t>
            </a:r>
            <a:endParaRPr lang="en-GB" sz="1600" dirty="0">
              <a:solidFill>
                <a:prstClr val="white"/>
              </a:solidFill>
              <a:latin typeface="Agency FB" panose="020B0503020202020204" pitchFamily="34" charset="0"/>
              <a:cs typeface="+mn-ea"/>
              <a:sym typeface="+mn-lt"/>
            </a:endParaRPr>
          </a:p>
        </p:txBody>
      </p:sp>
      <p:sp>
        <p:nvSpPr>
          <p:cNvPr id="22" name="Rectangle 7"/>
          <p:cNvSpPr/>
          <p:nvPr/>
        </p:nvSpPr>
        <p:spPr>
          <a:xfrm>
            <a:off x="672840" y="2648980"/>
            <a:ext cx="508260" cy="79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cs typeface="+mn-ea"/>
              <a:sym typeface="+mn-lt"/>
            </a:endParaRPr>
          </a:p>
        </p:txBody>
      </p:sp>
      <p:pic>
        <p:nvPicPr>
          <p:cNvPr id="23" name="图片占位符 8"/>
          <p:cNvPicPr>
            <a:picLocks noChangeAspect="1"/>
          </p:cNvPicPr>
          <p:nvPr/>
        </p:nvPicPr>
        <p:blipFill>
          <a:blip r:embed="rId1" cstate="print">
            <a:extLst>
              <a:ext uri="{28A0092B-C50C-407E-A947-70E740481C1C}">
                <a14:useLocalDpi xmlns:a14="http://schemas.microsoft.com/office/drawing/2010/main" val="0"/>
              </a:ext>
            </a:extLst>
          </a:blip>
          <a:srcRect l="21525" r="21525"/>
          <a:stretch>
            <a:fillRect/>
          </a:stretch>
        </p:blipFill>
        <p:spPr>
          <a:xfrm>
            <a:off x="4737100" y="1892303"/>
            <a:ext cx="3390900" cy="3975100"/>
          </a:xfrm>
          <a:prstGeom prst="rect">
            <a:avLst/>
          </a:prstGeom>
        </p:spPr>
      </p:pic>
      <p:pic>
        <p:nvPicPr>
          <p:cNvPr id="24" name="图片占位符 9"/>
          <p:cNvPicPr>
            <a:picLocks noChangeAspect="1"/>
          </p:cNvPicPr>
          <p:nvPr/>
        </p:nvPicPr>
        <p:blipFill>
          <a:blip r:embed="rId2" cstate="print">
            <a:extLst>
              <a:ext uri="{28A0092B-C50C-407E-A947-70E740481C1C}">
                <a14:useLocalDpi xmlns:a14="http://schemas.microsoft.com/office/drawing/2010/main" val="0"/>
              </a:ext>
            </a:extLst>
          </a:blip>
          <a:srcRect t="12875" b="12875"/>
          <a:stretch>
            <a:fillRect/>
          </a:stretch>
        </p:blipFill>
        <p:spPr>
          <a:xfrm>
            <a:off x="8267700" y="1898973"/>
            <a:ext cx="3632200" cy="1809429"/>
          </a:xfrm>
          <a:prstGeom prst="rect">
            <a:avLst/>
          </a:prstGeom>
        </p:spPr>
      </p:pic>
      <p:pic>
        <p:nvPicPr>
          <p:cNvPr id="27" name="图片占位符 10"/>
          <p:cNvPicPr>
            <a:picLocks noChangeAspect="1"/>
          </p:cNvPicPr>
          <p:nvPr/>
        </p:nvPicPr>
        <p:blipFill>
          <a:blip r:embed="rId3" cstate="print">
            <a:extLst>
              <a:ext uri="{28A0092B-C50C-407E-A947-70E740481C1C}">
                <a14:useLocalDpi xmlns:a14="http://schemas.microsoft.com/office/drawing/2010/main" val="0"/>
              </a:ext>
            </a:extLst>
          </a:blip>
          <a:srcRect t="7140" b="7140"/>
          <a:stretch>
            <a:fillRect/>
          </a:stretch>
        </p:blipFill>
        <p:spPr>
          <a:xfrm>
            <a:off x="8267700" y="3818795"/>
            <a:ext cx="3632200" cy="204860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250" fill="hold"/>
                                        <p:tgtEl>
                                          <p:spTgt spid="22"/>
                                        </p:tgtEl>
                                        <p:attrNameLst>
                                          <p:attrName>ppt_x</p:attrName>
                                        </p:attrNameLst>
                                      </p:cBhvr>
                                      <p:tavLst>
                                        <p:tav tm="0">
                                          <p:val>
                                            <p:strVal val="0-#ppt_w/2"/>
                                          </p:val>
                                        </p:tav>
                                        <p:tav tm="100000">
                                          <p:val>
                                            <p:strVal val="#ppt_x"/>
                                          </p:val>
                                        </p:tav>
                                      </p:tavLst>
                                    </p:anim>
                                    <p:anim calcmode="lin" valueType="num">
                                      <p:cBhvr additive="base">
                                        <p:cTn id="33" dur="25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团队介绍</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cxnSp>
        <p:nvCxnSpPr>
          <p:cNvPr id="6" name="直接连接符 5"/>
          <p:cNvCxnSpPr/>
          <p:nvPr/>
        </p:nvCxnSpPr>
        <p:spPr>
          <a:xfrm>
            <a:off x="760404" y="454708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60404" y="3742038"/>
            <a:ext cx="2429933" cy="482600"/>
            <a:chOff x="760404" y="3742038"/>
            <a:chExt cx="2429933" cy="482600"/>
          </a:xfrm>
        </p:grpSpPr>
        <p:sp>
          <p:nvSpPr>
            <p:cNvPr id="3" name="矩形 2"/>
            <p:cNvSpPr/>
            <p:nvPr/>
          </p:nvSpPr>
          <p:spPr>
            <a:xfrm>
              <a:off x="760404" y="3742038"/>
              <a:ext cx="2429933" cy="48260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01</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9" name="组合 8"/>
          <p:cNvGrpSpPr/>
          <p:nvPr/>
        </p:nvGrpSpPr>
        <p:grpSpPr>
          <a:xfrm>
            <a:off x="3190337" y="3742038"/>
            <a:ext cx="3369734" cy="482600"/>
            <a:chOff x="3190337" y="3742038"/>
            <a:chExt cx="3369734" cy="482600"/>
          </a:xfrm>
        </p:grpSpPr>
        <p:sp>
          <p:nvSpPr>
            <p:cNvPr id="28" name="矩形 27"/>
            <p:cNvSpPr/>
            <p:nvPr/>
          </p:nvSpPr>
          <p:spPr>
            <a:xfrm>
              <a:off x="3190337" y="3742038"/>
              <a:ext cx="3369734"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02</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10" name="组合 9"/>
          <p:cNvGrpSpPr/>
          <p:nvPr/>
        </p:nvGrpSpPr>
        <p:grpSpPr>
          <a:xfrm>
            <a:off x="6560071" y="3742038"/>
            <a:ext cx="2429933" cy="482600"/>
            <a:chOff x="6560071" y="3742038"/>
            <a:chExt cx="2429933" cy="482600"/>
          </a:xfrm>
        </p:grpSpPr>
        <p:sp>
          <p:nvSpPr>
            <p:cNvPr id="29" name="矩形 28"/>
            <p:cNvSpPr/>
            <p:nvPr/>
          </p:nvSpPr>
          <p:spPr>
            <a:xfrm>
              <a:off x="6560071" y="3742038"/>
              <a:ext cx="2429933" cy="48260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660202"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03</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11" name="组合 10"/>
          <p:cNvGrpSpPr/>
          <p:nvPr/>
        </p:nvGrpSpPr>
        <p:grpSpPr>
          <a:xfrm>
            <a:off x="8990004" y="3742038"/>
            <a:ext cx="2692400" cy="482600"/>
            <a:chOff x="8990004" y="3742038"/>
            <a:chExt cx="2692400" cy="482600"/>
          </a:xfrm>
        </p:grpSpPr>
        <p:sp>
          <p:nvSpPr>
            <p:cNvPr id="30" name="矩形 29"/>
            <p:cNvSpPr/>
            <p:nvPr/>
          </p:nvSpPr>
          <p:spPr>
            <a:xfrm>
              <a:off x="8990004" y="3742038"/>
              <a:ext cx="269240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0100184"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04</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sp>
        <p:nvSpPr>
          <p:cNvPr id="34" name="TextBox 119"/>
          <p:cNvSpPr txBox="1"/>
          <p:nvPr/>
        </p:nvSpPr>
        <p:spPr>
          <a:xfrm>
            <a:off x="883922" y="4841437"/>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35" name="Rectangle 120"/>
          <p:cNvSpPr/>
          <p:nvPr/>
        </p:nvSpPr>
        <p:spPr>
          <a:xfrm>
            <a:off x="883921" y="5183453"/>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36" name="直接连接符 35"/>
          <p:cNvCxnSpPr/>
          <p:nvPr/>
        </p:nvCxnSpPr>
        <p:spPr>
          <a:xfrm>
            <a:off x="3205154" y="214678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TextBox 119"/>
          <p:cNvSpPr txBox="1"/>
          <p:nvPr/>
        </p:nvSpPr>
        <p:spPr>
          <a:xfrm>
            <a:off x="3205155" y="20405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38" name="Rectangle 120"/>
          <p:cNvSpPr/>
          <p:nvPr/>
        </p:nvSpPr>
        <p:spPr>
          <a:xfrm>
            <a:off x="3205154" y="23825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39" name="直接连接符 38"/>
          <p:cNvCxnSpPr/>
          <p:nvPr/>
        </p:nvCxnSpPr>
        <p:spPr>
          <a:xfrm>
            <a:off x="6621454" y="4542103"/>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TextBox 119"/>
          <p:cNvSpPr txBox="1"/>
          <p:nvPr/>
        </p:nvSpPr>
        <p:spPr>
          <a:xfrm>
            <a:off x="6744972" y="4836456"/>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1" name="Rectangle 120"/>
          <p:cNvSpPr/>
          <p:nvPr/>
        </p:nvSpPr>
        <p:spPr>
          <a:xfrm>
            <a:off x="6744971" y="5178472"/>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42" name="直接连接符 41"/>
          <p:cNvCxnSpPr/>
          <p:nvPr/>
        </p:nvCxnSpPr>
        <p:spPr>
          <a:xfrm>
            <a:off x="8990003" y="21428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TextBox 119"/>
          <p:cNvSpPr txBox="1"/>
          <p:nvPr/>
        </p:nvSpPr>
        <p:spPr>
          <a:xfrm>
            <a:off x="8990004" y="2036598"/>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4" name="Rectangle 120"/>
          <p:cNvSpPr/>
          <p:nvPr/>
        </p:nvSpPr>
        <p:spPr>
          <a:xfrm>
            <a:off x="8990004" y="2378614"/>
            <a:ext cx="2773502"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up)">
                                      <p:cBhvr>
                                        <p:cTn id="51" dur="500"/>
                                        <p:tgtEl>
                                          <p:spTgt spid="38"/>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up)">
                                      <p:cBhvr>
                                        <p:cTn id="59" dur="500"/>
                                        <p:tgtEl>
                                          <p:spTgt spid="40"/>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up)">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38" grpId="0"/>
      <p:bldP spid="40" grpId="0"/>
      <p:bldP spid="41"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团队介绍</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230" name="Group 4"/>
          <p:cNvGrpSpPr/>
          <p:nvPr/>
        </p:nvGrpSpPr>
        <p:grpSpPr bwMode="auto">
          <a:xfrm>
            <a:off x="1825625" y="4066756"/>
            <a:ext cx="1903413" cy="1905000"/>
            <a:chOff x="1824982" y="4005944"/>
            <a:chExt cx="1903752" cy="1903752"/>
          </a:xfrm>
        </p:grpSpPr>
        <p:sp>
          <p:nvSpPr>
            <p:cNvPr id="231" name="Oval 2"/>
            <p:cNvSpPr/>
            <p:nvPr/>
          </p:nvSpPr>
          <p:spPr>
            <a:xfrm>
              <a:off x="1824982"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232" name="TextBox 26"/>
            <p:cNvSpPr txBox="1"/>
            <p:nvPr/>
          </p:nvSpPr>
          <p:spPr>
            <a:xfrm>
              <a:off x="2302905" y="4604039"/>
              <a:ext cx="1195600"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25 %</a:t>
              </a:r>
              <a:endParaRPr lang="en-US" sz="3600" b="1" dirty="0">
                <a:solidFill>
                  <a:prstClr val="white"/>
                </a:solidFill>
                <a:latin typeface="Agency FB" panose="020B0503020202020204" pitchFamily="34" charset="0"/>
                <a:cs typeface="+mn-ea"/>
                <a:sym typeface="+mn-lt"/>
              </a:endParaRPr>
            </a:p>
          </p:txBody>
        </p:sp>
      </p:grpSp>
      <p:sp>
        <p:nvSpPr>
          <p:cNvPr id="233" name="TextBox 12"/>
          <p:cNvSpPr txBox="1"/>
          <p:nvPr/>
        </p:nvSpPr>
        <p:spPr>
          <a:xfrm>
            <a:off x="479425" y="2259497"/>
            <a:ext cx="4803775" cy="596900"/>
          </a:xfrm>
          <a:prstGeom prst="rect">
            <a:avLst/>
          </a:prstGeom>
          <a:noFill/>
        </p:spPr>
        <p:txBody>
          <a:bodyPr/>
          <a:lstStyle/>
          <a:p>
            <a:pPr>
              <a:defRPr/>
            </a:pPr>
            <a:r>
              <a:rPr lang="id-ID" b="1" dirty="0">
                <a:solidFill>
                  <a:srgbClr val="014D9F"/>
                </a:solidFill>
                <a:latin typeface="Agency FB" panose="020B0503020202020204" pitchFamily="34" charset="0"/>
                <a:cs typeface="+mn-ea"/>
                <a:sym typeface="+mn-lt"/>
              </a:rPr>
              <a:t>Apapun ceritanya hanya kamilah yang akan berjaya</a:t>
            </a:r>
            <a:endParaRPr lang="id-ID" b="1" dirty="0">
              <a:solidFill>
                <a:srgbClr val="014D9F"/>
              </a:solidFill>
              <a:latin typeface="Agency FB" panose="020B0503020202020204" pitchFamily="34" charset="0"/>
              <a:cs typeface="+mn-ea"/>
              <a:sym typeface="+mn-lt"/>
            </a:endParaRPr>
          </a:p>
        </p:txBody>
      </p:sp>
      <p:sp>
        <p:nvSpPr>
          <p:cNvPr id="234" name="TextBox 13"/>
          <p:cNvSpPr txBox="1"/>
          <p:nvPr/>
        </p:nvSpPr>
        <p:spPr>
          <a:xfrm>
            <a:off x="479425" y="2616200"/>
            <a:ext cx="3868738" cy="738188"/>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will be replaced soon. The dummy sentences does not contain any meanings att all so are the other made up sentences. </a:t>
            </a:r>
            <a:endParaRPr lang="en-AU" sz="1400" dirty="0">
              <a:solidFill>
                <a:prstClr val="black">
                  <a:lumMod val="50000"/>
                  <a:lumOff val="50000"/>
                </a:prstClr>
              </a:solidFill>
              <a:latin typeface="Agency FB" panose="020B0503020202020204" pitchFamily="34" charset="0"/>
              <a:cs typeface="+mn-ea"/>
              <a:sym typeface="+mn-lt"/>
            </a:endParaRPr>
          </a:p>
        </p:txBody>
      </p:sp>
      <p:sp>
        <p:nvSpPr>
          <p:cNvPr id="235" name="TextBox 14"/>
          <p:cNvSpPr txBox="1"/>
          <p:nvPr/>
        </p:nvSpPr>
        <p:spPr>
          <a:xfrm>
            <a:off x="7556500" y="2159000"/>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36" name="TextBox 15"/>
          <p:cNvSpPr txBox="1"/>
          <p:nvPr/>
        </p:nvSpPr>
        <p:spPr>
          <a:xfrm>
            <a:off x="7556500" y="1876425"/>
            <a:ext cx="3625850" cy="339725"/>
          </a:xfrm>
          <a:prstGeom prst="rect">
            <a:avLst/>
          </a:prstGeom>
          <a:noFill/>
        </p:spPr>
        <p:txBody>
          <a:bodyPr wrap="none"/>
          <a:lstStyle/>
          <a:p>
            <a:pPr>
              <a:defRPr/>
            </a:pPr>
            <a:r>
              <a:rPr lang="id-ID" sz="1600" b="1" dirty="0">
                <a:solidFill>
                  <a:srgbClr val="014D9F"/>
                </a:solidFill>
                <a:latin typeface="Agency FB" panose="020B0503020202020204" pitchFamily="34" charset="0"/>
                <a:cs typeface="+mn-ea"/>
                <a:sym typeface="+mn-lt"/>
              </a:rPr>
              <a:t>Header here please</a:t>
            </a:r>
            <a:endParaRPr lang="id-ID" sz="1600" b="1" dirty="0">
              <a:solidFill>
                <a:srgbClr val="014D9F"/>
              </a:solidFill>
              <a:latin typeface="Agency FB" panose="020B0503020202020204" pitchFamily="34" charset="0"/>
              <a:cs typeface="+mn-ea"/>
              <a:sym typeface="+mn-lt"/>
            </a:endParaRPr>
          </a:p>
        </p:txBody>
      </p:sp>
      <p:sp>
        <p:nvSpPr>
          <p:cNvPr id="237" name="TextBox 16"/>
          <p:cNvSpPr txBox="1"/>
          <p:nvPr/>
        </p:nvSpPr>
        <p:spPr>
          <a:xfrm>
            <a:off x="7556500" y="3375025"/>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38" name="TextBox 17"/>
          <p:cNvSpPr txBox="1"/>
          <p:nvPr/>
        </p:nvSpPr>
        <p:spPr>
          <a:xfrm>
            <a:off x="7556500" y="3094038"/>
            <a:ext cx="3625850" cy="338137"/>
          </a:xfrm>
          <a:prstGeom prst="rect">
            <a:avLst/>
          </a:prstGeom>
          <a:noFill/>
        </p:spPr>
        <p:txBody>
          <a:bodyPr wrap="none"/>
          <a:lstStyle/>
          <a:p>
            <a:pPr>
              <a:defRPr/>
            </a:pPr>
            <a:r>
              <a:rPr lang="id-ID" sz="1600" b="1" dirty="0">
                <a:solidFill>
                  <a:schemeClr val="tx1">
                    <a:lumMod val="75000"/>
                    <a:lumOff val="25000"/>
                  </a:schemeClr>
                </a:solidFill>
                <a:latin typeface="Agency FB" panose="020B0503020202020204" pitchFamily="34" charset="0"/>
                <a:cs typeface="+mn-ea"/>
                <a:sym typeface="+mn-lt"/>
              </a:rPr>
              <a:t>Header here please</a:t>
            </a:r>
            <a:endParaRPr lang="id-ID" sz="1600" b="1" dirty="0">
              <a:solidFill>
                <a:schemeClr val="tx1">
                  <a:lumMod val="75000"/>
                  <a:lumOff val="25000"/>
                </a:schemeClr>
              </a:solidFill>
              <a:latin typeface="Agency FB" panose="020B0503020202020204" pitchFamily="34" charset="0"/>
              <a:cs typeface="+mn-ea"/>
              <a:sym typeface="+mn-lt"/>
            </a:endParaRPr>
          </a:p>
        </p:txBody>
      </p:sp>
      <p:sp>
        <p:nvSpPr>
          <p:cNvPr id="239" name="TextBox 18"/>
          <p:cNvSpPr txBox="1"/>
          <p:nvPr/>
        </p:nvSpPr>
        <p:spPr>
          <a:xfrm>
            <a:off x="7556500" y="4637088"/>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40" name="TextBox 19"/>
          <p:cNvSpPr txBox="1"/>
          <p:nvPr/>
        </p:nvSpPr>
        <p:spPr>
          <a:xfrm>
            <a:off x="7556500" y="4356100"/>
            <a:ext cx="3625850" cy="338138"/>
          </a:xfrm>
          <a:prstGeom prst="rect">
            <a:avLst/>
          </a:prstGeom>
          <a:noFill/>
        </p:spPr>
        <p:txBody>
          <a:bodyPr wrap="none"/>
          <a:lstStyle/>
          <a:p>
            <a:pPr>
              <a:defRPr/>
            </a:pPr>
            <a:r>
              <a:rPr lang="id-ID" sz="1600" b="1" dirty="0">
                <a:solidFill>
                  <a:srgbClr val="014D9F"/>
                </a:solidFill>
                <a:latin typeface="Agency FB" panose="020B0503020202020204" pitchFamily="34" charset="0"/>
                <a:cs typeface="+mn-ea"/>
                <a:sym typeface="+mn-lt"/>
              </a:rPr>
              <a:t>Header here please</a:t>
            </a:r>
            <a:endParaRPr lang="id-ID" sz="1600" b="1" dirty="0">
              <a:solidFill>
                <a:srgbClr val="014D9F"/>
              </a:solidFill>
              <a:latin typeface="Agency FB" panose="020B0503020202020204" pitchFamily="34" charset="0"/>
              <a:cs typeface="+mn-ea"/>
              <a:sym typeface="+mn-lt"/>
            </a:endParaRPr>
          </a:p>
        </p:txBody>
      </p:sp>
      <p:sp>
        <p:nvSpPr>
          <p:cNvPr id="241" name="TextBox 20"/>
          <p:cNvSpPr txBox="1"/>
          <p:nvPr/>
        </p:nvSpPr>
        <p:spPr>
          <a:xfrm>
            <a:off x="7556500" y="5819775"/>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42" name="TextBox 21"/>
          <p:cNvSpPr txBox="1"/>
          <p:nvPr/>
        </p:nvSpPr>
        <p:spPr>
          <a:xfrm>
            <a:off x="7556500" y="5538788"/>
            <a:ext cx="3625850" cy="338137"/>
          </a:xfrm>
          <a:prstGeom prst="rect">
            <a:avLst/>
          </a:prstGeom>
          <a:noFill/>
        </p:spPr>
        <p:txBody>
          <a:bodyPr wrap="none"/>
          <a:lstStyle/>
          <a:p>
            <a:pPr>
              <a:defRPr/>
            </a:pPr>
            <a:r>
              <a:rPr lang="id-ID" sz="1600" b="1" dirty="0">
                <a:solidFill>
                  <a:schemeClr val="tx1">
                    <a:lumMod val="75000"/>
                    <a:lumOff val="25000"/>
                  </a:schemeClr>
                </a:solidFill>
                <a:latin typeface="Agency FB" panose="020B0503020202020204" pitchFamily="34" charset="0"/>
                <a:cs typeface="+mn-ea"/>
                <a:sym typeface="+mn-lt"/>
              </a:rPr>
              <a:t>Header here please</a:t>
            </a:r>
            <a:endParaRPr lang="id-ID" sz="1600" b="1" dirty="0">
              <a:solidFill>
                <a:schemeClr val="tx1">
                  <a:lumMod val="75000"/>
                  <a:lumOff val="25000"/>
                </a:schemeClr>
              </a:solidFill>
              <a:latin typeface="Agency FB" panose="020B0503020202020204" pitchFamily="34" charset="0"/>
              <a:cs typeface="+mn-ea"/>
              <a:sym typeface="+mn-lt"/>
            </a:endParaRPr>
          </a:p>
        </p:txBody>
      </p:sp>
      <p:grpSp>
        <p:nvGrpSpPr>
          <p:cNvPr id="243" name="Group 3"/>
          <p:cNvGrpSpPr/>
          <p:nvPr/>
        </p:nvGrpSpPr>
        <p:grpSpPr bwMode="auto">
          <a:xfrm>
            <a:off x="1223963" y="5068468"/>
            <a:ext cx="1077912" cy="1079500"/>
            <a:chOff x="1223341" y="5006900"/>
            <a:chExt cx="1079293" cy="1079293"/>
          </a:xfrm>
        </p:grpSpPr>
        <p:sp>
          <p:nvSpPr>
            <p:cNvPr id="244" name="Oval 22"/>
            <p:cNvSpPr/>
            <p:nvPr/>
          </p:nvSpPr>
          <p:spPr>
            <a:xfrm>
              <a:off x="1223341"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245" name="Group 23"/>
            <p:cNvGrpSpPr/>
            <p:nvPr/>
          </p:nvGrpSpPr>
          <p:grpSpPr>
            <a:xfrm>
              <a:off x="1650037" y="5250908"/>
              <a:ext cx="225900" cy="574722"/>
              <a:chOff x="4422775" y="2198688"/>
              <a:chExt cx="292100" cy="742950"/>
            </a:xfrm>
            <a:solidFill>
              <a:schemeClr val="tx1">
                <a:lumMod val="85000"/>
                <a:lumOff val="15000"/>
              </a:schemeClr>
            </a:solidFill>
          </p:grpSpPr>
          <p:sp>
            <p:nvSpPr>
              <p:cNvPr id="246"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247" name="Oval 13"/>
              <p:cNvSpPr>
                <a:spLocks noChangeArrowheads="1"/>
              </p:cNvSpPr>
              <p:nvPr/>
            </p:nvSpPr>
            <p:spPr bwMode="auto">
              <a:xfrm>
                <a:off x="4511675" y="2198688"/>
                <a:ext cx="115888" cy="115888"/>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grpSp>
        <p:nvGrpSpPr>
          <p:cNvPr id="248" name="Group 5"/>
          <p:cNvGrpSpPr/>
          <p:nvPr/>
        </p:nvGrpSpPr>
        <p:grpSpPr bwMode="auto">
          <a:xfrm>
            <a:off x="5026025" y="1654175"/>
            <a:ext cx="2139950" cy="5203825"/>
            <a:chOff x="5025277" y="1654629"/>
            <a:chExt cx="2141446" cy="5203371"/>
          </a:xfrm>
        </p:grpSpPr>
        <p:grpSp>
          <p:nvGrpSpPr>
            <p:cNvPr id="249" name="Group 1"/>
            <p:cNvGrpSpPr/>
            <p:nvPr/>
          </p:nvGrpSpPr>
          <p:grpSpPr bwMode="auto">
            <a:xfrm>
              <a:off x="5025277" y="1654629"/>
              <a:ext cx="2141446" cy="5203371"/>
              <a:chOff x="5500688" y="2098675"/>
              <a:chExt cx="1190625" cy="2660650"/>
            </a:xfrm>
          </p:grpSpPr>
          <p:sp>
            <p:nvSpPr>
              <p:cNvPr id="270" name="Freeform 5"/>
              <p:cNvSpPr/>
              <p:nvPr/>
            </p:nvSpPr>
            <p:spPr bwMode="auto">
              <a:xfrm>
                <a:off x="5500688" y="2098675"/>
                <a:ext cx="1190625" cy="762157"/>
              </a:xfrm>
              <a:custGeom>
                <a:avLst/>
                <a:gdLst>
                  <a:gd name="T0" fmla="*/ 1190625 w 750"/>
                  <a:gd name="T1" fmla="*/ 368300 h 480"/>
                  <a:gd name="T2" fmla="*/ 606425 w 750"/>
                  <a:gd name="T3" fmla="*/ 0 h 480"/>
                  <a:gd name="T4" fmla="*/ 0 w 750"/>
                  <a:gd name="T5" fmla="*/ 368300 h 480"/>
                  <a:gd name="T6" fmla="*/ 142875 w 750"/>
                  <a:gd name="T7" fmla="*/ 368300 h 480"/>
                  <a:gd name="T8" fmla="*/ 142875 w 750"/>
                  <a:gd name="T9" fmla="*/ 762000 h 480"/>
                  <a:gd name="T10" fmla="*/ 1073150 w 750"/>
                  <a:gd name="T11" fmla="*/ 762000 h 480"/>
                  <a:gd name="T12" fmla="*/ 1073150 w 750"/>
                  <a:gd name="T13" fmla="*/ 368300 h 480"/>
                  <a:gd name="T14" fmla="*/ 1190625 w 750"/>
                  <a:gd name="T15" fmla="*/ 368300 h 4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480">
                    <a:moveTo>
                      <a:pt x="750" y="232"/>
                    </a:moveTo>
                    <a:lnTo>
                      <a:pt x="382" y="0"/>
                    </a:lnTo>
                    <a:lnTo>
                      <a:pt x="0" y="232"/>
                    </a:lnTo>
                    <a:lnTo>
                      <a:pt x="90" y="232"/>
                    </a:lnTo>
                    <a:lnTo>
                      <a:pt x="90" y="480"/>
                    </a:lnTo>
                    <a:lnTo>
                      <a:pt x="676" y="480"/>
                    </a:lnTo>
                    <a:lnTo>
                      <a:pt x="676" y="232"/>
                    </a:lnTo>
                    <a:lnTo>
                      <a:pt x="750" y="232"/>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71" name="Freeform 6"/>
              <p:cNvSpPr/>
              <p:nvPr/>
            </p:nvSpPr>
            <p:spPr bwMode="auto">
              <a:xfrm>
                <a:off x="5643775" y="2743140"/>
                <a:ext cx="930066" cy="736995"/>
              </a:xfrm>
              <a:custGeom>
                <a:avLst/>
                <a:gdLst>
                  <a:gd name="T0" fmla="*/ 552450 w 586"/>
                  <a:gd name="T1" fmla="*/ 98425 h 464"/>
                  <a:gd name="T2" fmla="*/ 457200 w 586"/>
                  <a:gd name="T3" fmla="*/ 0 h 464"/>
                  <a:gd name="T4" fmla="*/ 365125 w 586"/>
                  <a:gd name="T5" fmla="*/ 98425 h 464"/>
                  <a:gd name="T6" fmla="*/ 0 w 586"/>
                  <a:gd name="T7" fmla="*/ 98425 h 464"/>
                  <a:gd name="T8" fmla="*/ 0 w 586"/>
                  <a:gd name="T9" fmla="*/ 736600 h 464"/>
                  <a:gd name="T10" fmla="*/ 930275 w 586"/>
                  <a:gd name="T11" fmla="*/ 736600 h 464"/>
                  <a:gd name="T12" fmla="*/ 930275 w 586"/>
                  <a:gd name="T13" fmla="*/ 98425 h 464"/>
                  <a:gd name="T14" fmla="*/ 552450 w 586"/>
                  <a:gd name="T15" fmla="*/ 98425 h 4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6" h="464">
                    <a:moveTo>
                      <a:pt x="348" y="62"/>
                    </a:moveTo>
                    <a:lnTo>
                      <a:pt x="288" y="0"/>
                    </a:lnTo>
                    <a:lnTo>
                      <a:pt x="230" y="62"/>
                    </a:lnTo>
                    <a:lnTo>
                      <a:pt x="0" y="62"/>
                    </a:lnTo>
                    <a:lnTo>
                      <a:pt x="0" y="464"/>
                    </a:lnTo>
                    <a:lnTo>
                      <a:pt x="586" y="464"/>
                    </a:lnTo>
                    <a:lnTo>
                      <a:pt x="586" y="62"/>
                    </a:lnTo>
                    <a:lnTo>
                      <a:pt x="348" y="6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72" name="Freeform 7"/>
              <p:cNvSpPr/>
              <p:nvPr/>
            </p:nvSpPr>
            <p:spPr bwMode="auto">
              <a:xfrm>
                <a:off x="5643775" y="3381112"/>
                <a:ext cx="930066" cy="736995"/>
              </a:xfrm>
              <a:custGeom>
                <a:avLst/>
                <a:gdLst>
                  <a:gd name="T0" fmla="*/ 348 w 586"/>
                  <a:gd name="T1" fmla="*/ 62 h 464"/>
                  <a:gd name="T2" fmla="*/ 288 w 586"/>
                  <a:gd name="T3" fmla="*/ 0 h 464"/>
                  <a:gd name="T4" fmla="*/ 230 w 586"/>
                  <a:gd name="T5" fmla="*/ 62 h 464"/>
                  <a:gd name="T6" fmla="*/ 0 w 586"/>
                  <a:gd name="T7" fmla="*/ 62 h 464"/>
                  <a:gd name="T8" fmla="*/ 0 w 586"/>
                  <a:gd name="T9" fmla="*/ 464 h 464"/>
                  <a:gd name="T10" fmla="*/ 586 w 586"/>
                  <a:gd name="T11" fmla="*/ 464 h 464"/>
                  <a:gd name="T12" fmla="*/ 586 w 586"/>
                  <a:gd name="T13" fmla="*/ 62 h 464"/>
                  <a:gd name="T14" fmla="*/ 348 w 586"/>
                  <a:gd name="T15" fmla="*/ 62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464">
                    <a:moveTo>
                      <a:pt x="348" y="62"/>
                    </a:moveTo>
                    <a:lnTo>
                      <a:pt x="288" y="0"/>
                    </a:lnTo>
                    <a:lnTo>
                      <a:pt x="230" y="62"/>
                    </a:lnTo>
                    <a:lnTo>
                      <a:pt x="0" y="62"/>
                    </a:lnTo>
                    <a:lnTo>
                      <a:pt x="0" y="464"/>
                    </a:lnTo>
                    <a:lnTo>
                      <a:pt x="586" y="464"/>
                    </a:lnTo>
                    <a:lnTo>
                      <a:pt x="586" y="62"/>
                    </a:lnTo>
                    <a:lnTo>
                      <a:pt x="348" y="62"/>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273" name="Freeform 8"/>
              <p:cNvSpPr/>
              <p:nvPr/>
            </p:nvSpPr>
            <p:spPr bwMode="auto">
              <a:xfrm>
                <a:off x="5643775" y="4019895"/>
                <a:ext cx="930066" cy="739430"/>
              </a:xfrm>
              <a:custGeom>
                <a:avLst/>
                <a:gdLst>
                  <a:gd name="T0" fmla="*/ 348 w 586"/>
                  <a:gd name="T1" fmla="*/ 62 h 466"/>
                  <a:gd name="T2" fmla="*/ 288 w 586"/>
                  <a:gd name="T3" fmla="*/ 0 h 466"/>
                  <a:gd name="T4" fmla="*/ 230 w 586"/>
                  <a:gd name="T5" fmla="*/ 62 h 466"/>
                  <a:gd name="T6" fmla="*/ 0 w 586"/>
                  <a:gd name="T7" fmla="*/ 62 h 466"/>
                  <a:gd name="T8" fmla="*/ 0 w 586"/>
                  <a:gd name="T9" fmla="*/ 466 h 466"/>
                  <a:gd name="T10" fmla="*/ 586 w 586"/>
                  <a:gd name="T11" fmla="*/ 466 h 466"/>
                  <a:gd name="T12" fmla="*/ 586 w 586"/>
                  <a:gd name="T13" fmla="*/ 62 h 466"/>
                  <a:gd name="T14" fmla="*/ 348 w 586"/>
                  <a:gd name="T15" fmla="*/ 62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466">
                    <a:moveTo>
                      <a:pt x="348" y="62"/>
                    </a:moveTo>
                    <a:lnTo>
                      <a:pt x="288" y="0"/>
                    </a:lnTo>
                    <a:lnTo>
                      <a:pt x="230" y="62"/>
                    </a:lnTo>
                    <a:lnTo>
                      <a:pt x="0" y="62"/>
                    </a:lnTo>
                    <a:lnTo>
                      <a:pt x="0" y="466"/>
                    </a:lnTo>
                    <a:lnTo>
                      <a:pt x="586" y="466"/>
                    </a:lnTo>
                    <a:lnTo>
                      <a:pt x="586" y="62"/>
                    </a:lnTo>
                    <a:lnTo>
                      <a:pt x="348" y="6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grpSp>
          <p:nvGrpSpPr>
            <p:cNvPr id="250" name="Group 29"/>
            <p:cNvGrpSpPr/>
            <p:nvPr/>
          </p:nvGrpSpPr>
          <p:grpSpPr>
            <a:xfrm>
              <a:off x="5873807" y="2327722"/>
              <a:ext cx="444385" cy="436748"/>
              <a:chOff x="-20638" y="1588"/>
              <a:chExt cx="2955925" cy="2905125"/>
            </a:xfrm>
            <a:solidFill>
              <a:schemeClr val="bg1"/>
            </a:solidFill>
          </p:grpSpPr>
          <p:sp>
            <p:nvSpPr>
              <p:cNvPr id="266" name="Freeform 5"/>
              <p:cNvSpPr/>
              <p:nvPr/>
            </p:nvSpPr>
            <p:spPr bwMode="auto">
              <a:xfrm>
                <a:off x="1595438" y="363538"/>
                <a:ext cx="955675" cy="955675"/>
              </a:xfrm>
              <a:custGeom>
                <a:avLst/>
                <a:gdLst>
                  <a:gd name="T0" fmla="*/ 229 w 254"/>
                  <a:gd name="T1" fmla="*/ 242 h 254"/>
                  <a:gd name="T2" fmla="*/ 229 w 254"/>
                  <a:gd name="T3" fmla="*/ 242 h 254"/>
                  <a:gd name="T4" fmla="*/ 241 w 254"/>
                  <a:gd name="T5" fmla="*/ 254 h 254"/>
                  <a:gd name="T6" fmla="*/ 254 w 254"/>
                  <a:gd name="T7" fmla="*/ 242 h 254"/>
                  <a:gd name="T8" fmla="*/ 253 w 254"/>
                  <a:gd name="T9" fmla="*/ 242 h 254"/>
                  <a:gd name="T10" fmla="*/ 13 w 254"/>
                  <a:gd name="T11" fmla="*/ 1 h 254"/>
                  <a:gd name="T12" fmla="*/ 12 w 254"/>
                  <a:gd name="T13" fmla="*/ 0 h 254"/>
                  <a:gd name="T14" fmla="*/ 0 w 254"/>
                  <a:gd name="T15" fmla="*/ 13 h 254"/>
                  <a:gd name="T16" fmla="*/ 12 w 254"/>
                  <a:gd name="T17" fmla="*/ 25 h 254"/>
                  <a:gd name="T18" fmla="*/ 12 w 254"/>
                  <a:gd name="T19" fmla="*/ 25 h 254"/>
                  <a:gd name="T20" fmla="*/ 229 w 254"/>
                  <a:gd name="T21" fmla="*/ 24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 h="254">
                    <a:moveTo>
                      <a:pt x="229" y="242"/>
                    </a:moveTo>
                    <a:cubicBezTo>
                      <a:pt x="229" y="242"/>
                      <a:pt x="229" y="242"/>
                      <a:pt x="229" y="242"/>
                    </a:cubicBezTo>
                    <a:cubicBezTo>
                      <a:pt x="229" y="248"/>
                      <a:pt x="235" y="254"/>
                      <a:pt x="241" y="254"/>
                    </a:cubicBezTo>
                    <a:cubicBezTo>
                      <a:pt x="248" y="254"/>
                      <a:pt x="254" y="248"/>
                      <a:pt x="254" y="242"/>
                    </a:cubicBezTo>
                    <a:cubicBezTo>
                      <a:pt x="254" y="242"/>
                      <a:pt x="253" y="242"/>
                      <a:pt x="253" y="242"/>
                    </a:cubicBezTo>
                    <a:cubicBezTo>
                      <a:pt x="253" y="109"/>
                      <a:pt x="146" y="1"/>
                      <a:pt x="13" y="1"/>
                    </a:cubicBezTo>
                    <a:cubicBezTo>
                      <a:pt x="13" y="1"/>
                      <a:pt x="12" y="0"/>
                      <a:pt x="12" y="0"/>
                    </a:cubicBezTo>
                    <a:cubicBezTo>
                      <a:pt x="6" y="0"/>
                      <a:pt x="0" y="6"/>
                      <a:pt x="0" y="13"/>
                    </a:cubicBezTo>
                    <a:cubicBezTo>
                      <a:pt x="0" y="19"/>
                      <a:pt x="6" y="25"/>
                      <a:pt x="12" y="25"/>
                    </a:cubicBezTo>
                    <a:cubicBezTo>
                      <a:pt x="12" y="25"/>
                      <a:pt x="12" y="25"/>
                      <a:pt x="12" y="25"/>
                    </a:cubicBezTo>
                    <a:cubicBezTo>
                      <a:pt x="132" y="25"/>
                      <a:pt x="229" y="122"/>
                      <a:pt x="229" y="242"/>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nvGrpSpPr>
              <p:cNvPr id="267" name="Group 31"/>
              <p:cNvGrpSpPr/>
              <p:nvPr/>
            </p:nvGrpSpPr>
            <p:grpSpPr>
              <a:xfrm>
                <a:off x="-20638" y="1588"/>
                <a:ext cx="2955925" cy="2905125"/>
                <a:chOff x="-20638" y="1588"/>
                <a:chExt cx="2955925" cy="2905125"/>
              </a:xfrm>
              <a:grpFill/>
            </p:grpSpPr>
            <p:sp>
              <p:nvSpPr>
                <p:cNvPr id="268" name="Freeform 6"/>
                <p:cNvSpPr>
                  <a:spLocks noEditPoints="1"/>
                </p:cNvSpPr>
                <p:nvPr/>
              </p:nvSpPr>
              <p:spPr bwMode="auto">
                <a:xfrm>
                  <a:off x="-20638" y="1588"/>
                  <a:ext cx="2955925" cy="2905125"/>
                </a:xfrm>
                <a:custGeom>
                  <a:avLst/>
                  <a:gdLst>
                    <a:gd name="T0" fmla="*/ 227 w 785"/>
                    <a:gd name="T1" fmla="*/ 21 h 772"/>
                    <a:gd name="T2" fmla="*/ 176 w 785"/>
                    <a:gd name="T3" fmla="*/ 0 h 772"/>
                    <a:gd name="T4" fmla="*/ 148 w 785"/>
                    <a:gd name="T5" fmla="*/ 6 h 772"/>
                    <a:gd name="T6" fmla="*/ 103 w 785"/>
                    <a:gd name="T7" fmla="*/ 72 h 772"/>
                    <a:gd name="T8" fmla="*/ 103 w 785"/>
                    <a:gd name="T9" fmla="*/ 404 h 772"/>
                    <a:gd name="T10" fmla="*/ 28 w 785"/>
                    <a:gd name="T11" fmla="*/ 480 h 772"/>
                    <a:gd name="T12" fmla="*/ 28 w 785"/>
                    <a:gd name="T13" fmla="*/ 582 h 772"/>
                    <a:gd name="T14" fmla="*/ 197 w 785"/>
                    <a:gd name="T15" fmla="*/ 751 h 772"/>
                    <a:gd name="T16" fmla="*/ 248 w 785"/>
                    <a:gd name="T17" fmla="*/ 772 h 772"/>
                    <a:gd name="T18" fmla="*/ 299 w 785"/>
                    <a:gd name="T19" fmla="*/ 751 h 772"/>
                    <a:gd name="T20" fmla="*/ 375 w 785"/>
                    <a:gd name="T21" fmla="*/ 675 h 772"/>
                    <a:gd name="T22" fmla="*/ 707 w 785"/>
                    <a:gd name="T23" fmla="*/ 675 h 772"/>
                    <a:gd name="T24" fmla="*/ 773 w 785"/>
                    <a:gd name="T25" fmla="*/ 631 h 772"/>
                    <a:gd name="T26" fmla="*/ 758 w 785"/>
                    <a:gd name="T27" fmla="*/ 552 h 772"/>
                    <a:gd name="T28" fmla="*/ 227 w 785"/>
                    <a:gd name="T29" fmla="*/ 21 h 772"/>
                    <a:gd name="T30" fmla="*/ 341 w 785"/>
                    <a:gd name="T31" fmla="*/ 641 h 772"/>
                    <a:gd name="T32" fmla="*/ 265 w 785"/>
                    <a:gd name="T33" fmla="*/ 717 h 772"/>
                    <a:gd name="T34" fmla="*/ 248 w 785"/>
                    <a:gd name="T35" fmla="*/ 724 h 772"/>
                    <a:gd name="T36" fmla="*/ 231 w 785"/>
                    <a:gd name="T37" fmla="*/ 717 h 772"/>
                    <a:gd name="T38" fmla="*/ 62 w 785"/>
                    <a:gd name="T39" fmla="*/ 548 h 772"/>
                    <a:gd name="T40" fmla="*/ 55 w 785"/>
                    <a:gd name="T41" fmla="*/ 531 h 772"/>
                    <a:gd name="T42" fmla="*/ 62 w 785"/>
                    <a:gd name="T43" fmla="*/ 514 h 772"/>
                    <a:gd name="T44" fmla="*/ 138 w 785"/>
                    <a:gd name="T45" fmla="*/ 438 h 772"/>
                    <a:gd name="T46" fmla="*/ 138 w 785"/>
                    <a:gd name="T47" fmla="*/ 438 h 772"/>
                    <a:gd name="T48" fmla="*/ 341 w 785"/>
                    <a:gd name="T49" fmla="*/ 641 h 772"/>
                    <a:gd name="T50" fmla="*/ 341 w 785"/>
                    <a:gd name="T51" fmla="*/ 641 h 772"/>
                    <a:gd name="T52" fmla="*/ 375 w 785"/>
                    <a:gd name="T53" fmla="*/ 627 h 772"/>
                    <a:gd name="T54" fmla="*/ 364 w 785"/>
                    <a:gd name="T55" fmla="*/ 629 h 772"/>
                    <a:gd name="T56" fmla="*/ 150 w 785"/>
                    <a:gd name="T57" fmla="*/ 415 h 772"/>
                    <a:gd name="T58" fmla="*/ 152 w 785"/>
                    <a:gd name="T59" fmla="*/ 404 h 772"/>
                    <a:gd name="T60" fmla="*/ 152 w 785"/>
                    <a:gd name="T61" fmla="*/ 114 h 772"/>
                    <a:gd name="T62" fmla="*/ 665 w 785"/>
                    <a:gd name="T63" fmla="*/ 627 h 772"/>
                    <a:gd name="T64" fmla="*/ 375 w 785"/>
                    <a:gd name="T65" fmla="*/ 627 h 772"/>
                    <a:gd name="T66" fmla="*/ 729 w 785"/>
                    <a:gd name="T67" fmla="*/ 612 h 772"/>
                    <a:gd name="T68" fmla="*/ 707 w 785"/>
                    <a:gd name="T69" fmla="*/ 627 h 772"/>
                    <a:gd name="T70" fmla="*/ 699 w 785"/>
                    <a:gd name="T71" fmla="*/ 627 h 772"/>
                    <a:gd name="T72" fmla="*/ 152 w 785"/>
                    <a:gd name="T73" fmla="*/ 80 h 772"/>
                    <a:gd name="T74" fmla="*/ 152 w 785"/>
                    <a:gd name="T75" fmla="*/ 72 h 772"/>
                    <a:gd name="T76" fmla="*/ 167 w 785"/>
                    <a:gd name="T77" fmla="*/ 50 h 772"/>
                    <a:gd name="T78" fmla="*/ 176 w 785"/>
                    <a:gd name="T79" fmla="*/ 48 h 772"/>
                    <a:gd name="T80" fmla="*/ 193 w 785"/>
                    <a:gd name="T81" fmla="*/ 55 h 772"/>
                    <a:gd name="T82" fmla="*/ 724 w 785"/>
                    <a:gd name="T83" fmla="*/ 586 h 772"/>
                    <a:gd name="T84" fmla="*/ 729 w 785"/>
                    <a:gd name="T85" fmla="*/ 61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5" h="772">
                      <a:moveTo>
                        <a:pt x="227" y="21"/>
                      </a:moveTo>
                      <a:cubicBezTo>
                        <a:pt x="213" y="7"/>
                        <a:pt x="195" y="0"/>
                        <a:pt x="176" y="0"/>
                      </a:cubicBezTo>
                      <a:cubicBezTo>
                        <a:pt x="167" y="0"/>
                        <a:pt x="157" y="2"/>
                        <a:pt x="148" y="6"/>
                      </a:cubicBezTo>
                      <a:cubicBezTo>
                        <a:pt x="121" y="17"/>
                        <a:pt x="103" y="43"/>
                        <a:pt x="103" y="72"/>
                      </a:cubicBezTo>
                      <a:cubicBezTo>
                        <a:pt x="103" y="404"/>
                        <a:pt x="103" y="404"/>
                        <a:pt x="103" y="404"/>
                      </a:cubicBezTo>
                      <a:cubicBezTo>
                        <a:pt x="28" y="480"/>
                        <a:pt x="28" y="480"/>
                        <a:pt x="28" y="480"/>
                      </a:cubicBezTo>
                      <a:cubicBezTo>
                        <a:pt x="0" y="508"/>
                        <a:pt x="0" y="554"/>
                        <a:pt x="28" y="582"/>
                      </a:cubicBezTo>
                      <a:cubicBezTo>
                        <a:pt x="197" y="751"/>
                        <a:pt x="197" y="751"/>
                        <a:pt x="197" y="751"/>
                      </a:cubicBezTo>
                      <a:cubicBezTo>
                        <a:pt x="211" y="765"/>
                        <a:pt x="230" y="772"/>
                        <a:pt x="248" y="772"/>
                      </a:cubicBezTo>
                      <a:cubicBezTo>
                        <a:pt x="267" y="772"/>
                        <a:pt x="285" y="765"/>
                        <a:pt x="299" y="751"/>
                      </a:cubicBezTo>
                      <a:cubicBezTo>
                        <a:pt x="375" y="675"/>
                        <a:pt x="375" y="675"/>
                        <a:pt x="375" y="675"/>
                      </a:cubicBezTo>
                      <a:cubicBezTo>
                        <a:pt x="707" y="675"/>
                        <a:pt x="707" y="675"/>
                        <a:pt x="707" y="675"/>
                      </a:cubicBezTo>
                      <a:cubicBezTo>
                        <a:pt x="736" y="675"/>
                        <a:pt x="762" y="658"/>
                        <a:pt x="773" y="631"/>
                      </a:cubicBezTo>
                      <a:cubicBezTo>
                        <a:pt x="785" y="604"/>
                        <a:pt x="778" y="573"/>
                        <a:pt x="758" y="552"/>
                      </a:cubicBezTo>
                      <a:lnTo>
                        <a:pt x="227" y="21"/>
                      </a:lnTo>
                      <a:close/>
                      <a:moveTo>
                        <a:pt x="341" y="641"/>
                      </a:moveTo>
                      <a:cubicBezTo>
                        <a:pt x="265" y="717"/>
                        <a:pt x="265" y="717"/>
                        <a:pt x="265" y="717"/>
                      </a:cubicBezTo>
                      <a:cubicBezTo>
                        <a:pt x="259" y="723"/>
                        <a:pt x="252" y="724"/>
                        <a:pt x="248" y="724"/>
                      </a:cubicBezTo>
                      <a:cubicBezTo>
                        <a:pt x="245" y="724"/>
                        <a:pt x="237" y="723"/>
                        <a:pt x="231" y="717"/>
                      </a:cubicBezTo>
                      <a:cubicBezTo>
                        <a:pt x="62" y="548"/>
                        <a:pt x="62" y="548"/>
                        <a:pt x="62" y="548"/>
                      </a:cubicBezTo>
                      <a:cubicBezTo>
                        <a:pt x="56" y="542"/>
                        <a:pt x="55" y="534"/>
                        <a:pt x="55" y="531"/>
                      </a:cubicBezTo>
                      <a:cubicBezTo>
                        <a:pt x="55" y="527"/>
                        <a:pt x="56" y="520"/>
                        <a:pt x="62" y="514"/>
                      </a:cubicBezTo>
                      <a:cubicBezTo>
                        <a:pt x="138" y="438"/>
                        <a:pt x="138" y="438"/>
                        <a:pt x="138" y="438"/>
                      </a:cubicBezTo>
                      <a:cubicBezTo>
                        <a:pt x="138" y="438"/>
                        <a:pt x="138" y="438"/>
                        <a:pt x="138" y="438"/>
                      </a:cubicBezTo>
                      <a:cubicBezTo>
                        <a:pt x="341" y="641"/>
                        <a:pt x="341" y="641"/>
                        <a:pt x="341" y="641"/>
                      </a:cubicBezTo>
                      <a:cubicBezTo>
                        <a:pt x="341" y="641"/>
                        <a:pt x="341" y="641"/>
                        <a:pt x="341" y="641"/>
                      </a:cubicBezTo>
                      <a:close/>
                      <a:moveTo>
                        <a:pt x="375" y="627"/>
                      </a:moveTo>
                      <a:cubicBezTo>
                        <a:pt x="371" y="627"/>
                        <a:pt x="368" y="629"/>
                        <a:pt x="364" y="629"/>
                      </a:cubicBezTo>
                      <a:cubicBezTo>
                        <a:pt x="150" y="415"/>
                        <a:pt x="150" y="415"/>
                        <a:pt x="150" y="415"/>
                      </a:cubicBezTo>
                      <a:cubicBezTo>
                        <a:pt x="150" y="411"/>
                        <a:pt x="152" y="408"/>
                        <a:pt x="152" y="404"/>
                      </a:cubicBezTo>
                      <a:cubicBezTo>
                        <a:pt x="152" y="114"/>
                        <a:pt x="152" y="114"/>
                        <a:pt x="152" y="114"/>
                      </a:cubicBezTo>
                      <a:cubicBezTo>
                        <a:pt x="665" y="627"/>
                        <a:pt x="665" y="627"/>
                        <a:pt x="665" y="627"/>
                      </a:cubicBezTo>
                      <a:lnTo>
                        <a:pt x="375" y="627"/>
                      </a:lnTo>
                      <a:close/>
                      <a:moveTo>
                        <a:pt x="729" y="612"/>
                      </a:moveTo>
                      <a:cubicBezTo>
                        <a:pt x="725" y="621"/>
                        <a:pt x="716" y="627"/>
                        <a:pt x="707" y="627"/>
                      </a:cubicBezTo>
                      <a:cubicBezTo>
                        <a:pt x="699" y="627"/>
                        <a:pt x="699" y="627"/>
                        <a:pt x="699" y="627"/>
                      </a:cubicBezTo>
                      <a:cubicBezTo>
                        <a:pt x="152" y="80"/>
                        <a:pt x="152" y="80"/>
                        <a:pt x="152" y="80"/>
                      </a:cubicBezTo>
                      <a:cubicBezTo>
                        <a:pt x="152" y="72"/>
                        <a:pt x="152" y="72"/>
                        <a:pt x="152" y="72"/>
                      </a:cubicBezTo>
                      <a:cubicBezTo>
                        <a:pt x="152" y="63"/>
                        <a:pt x="158" y="54"/>
                        <a:pt x="167" y="50"/>
                      </a:cubicBezTo>
                      <a:cubicBezTo>
                        <a:pt x="170" y="49"/>
                        <a:pt x="173" y="48"/>
                        <a:pt x="176" y="48"/>
                      </a:cubicBezTo>
                      <a:cubicBezTo>
                        <a:pt x="182" y="48"/>
                        <a:pt x="188" y="51"/>
                        <a:pt x="193" y="55"/>
                      </a:cubicBezTo>
                      <a:cubicBezTo>
                        <a:pt x="724" y="586"/>
                        <a:pt x="724" y="586"/>
                        <a:pt x="724" y="586"/>
                      </a:cubicBezTo>
                      <a:cubicBezTo>
                        <a:pt x="731" y="593"/>
                        <a:pt x="733" y="603"/>
                        <a:pt x="729" y="612"/>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9" name="Freeform 7"/>
                <p:cNvSpPr/>
                <p:nvPr/>
              </p:nvSpPr>
              <p:spPr bwMode="auto">
                <a:xfrm>
                  <a:off x="1549400" y="1588"/>
                  <a:ext cx="1362075" cy="1362075"/>
                </a:xfrm>
                <a:custGeom>
                  <a:avLst/>
                  <a:gdLst>
                    <a:gd name="T0" fmla="*/ 24 w 362"/>
                    <a:gd name="T1" fmla="*/ 48 h 362"/>
                    <a:gd name="T2" fmla="*/ 24 w 362"/>
                    <a:gd name="T3" fmla="*/ 48 h 362"/>
                    <a:gd name="T4" fmla="*/ 314 w 362"/>
                    <a:gd name="T5" fmla="*/ 338 h 362"/>
                    <a:gd name="T6" fmla="*/ 314 w 362"/>
                    <a:gd name="T7" fmla="*/ 338 h 362"/>
                    <a:gd name="T8" fmla="*/ 338 w 362"/>
                    <a:gd name="T9" fmla="*/ 362 h 362"/>
                    <a:gd name="T10" fmla="*/ 362 w 362"/>
                    <a:gd name="T11" fmla="*/ 338 h 362"/>
                    <a:gd name="T12" fmla="*/ 362 w 362"/>
                    <a:gd name="T13" fmla="*/ 338 h 362"/>
                    <a:gd name="T14" fmla="*/ 25 w 362"/>
                    <a:gd name="T15" fmla="*/ 0 h 362"/>
                    <a:gd name="T16" fmla="*/ 24 w 362"/>
                    <a:gd name="T17" fmla="*/ 0 h 362"/>
                    <a:gd name="T18" fmla="*/ 0 w 362"/>
                    <a:gd name="T19" fmla="*/ 24 h 362"/>
                    <a:gd name="T20" fmla="*/ 24 w 362"/>
                    <a:gd name="T21"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362">
                      <a:moveTo>
                        <a:pt x="24" y="48"/>
                      </a:moveTo>
                      <a:cubicBezTo>
                        <a:pt x="24" y="48"/>
                        <a:pt x="24" y="48"/>
                        <a:pt x="24" y="48"/>
                      </a:cubicBezTo>
                      <a:cubicBezTo>
                        <a:pt x="184" y="48"/>
                        <a:pt x="314" y="178"/>
                        <a:pt x="314" y="338"/>
                      </a:cubicBezTo>
                      <a:cubicBezTo>
                        <a:pt x="314" y="338"/>
                        <a:pt x="314" y="338"/>
                        <a:pt x="314" y="338"/>
                      </a:cubicBezTo>
                      <a:cubicBezTo>
                        <a:pt x="314" y="351"/>
                        <a:pt x="325" y="362"/>
                        <a:pt x="338" y="362"/>
                      </a:cubicBezTo>
                      <a:cubicBezTo>
                        <a:pt x="351" y="362"/>
                        <a:pt x="362" y="351"/>
                        <a:pt x="362" y="338"/>
                      </a:cubicBezTo>
                      <a:cubicBezTo>
                        <a:pt x="362" y="338"/>
                        <a:pt x="362" y="338"/>
                        <a:pt x="362" y="338"/>
                      </a:cubicBezTo>
                      <a:cubicBezTo>
                        <a:pt x="362" y="151"/>
                        <a:pt x="211" y="0"/>
                        <a:pt x="25" y="0"/>
                      </a:cubicBezTo>
                      <a:cubicBezTo>
                        <a:pt x="25" y="0"/>
                        <a:pt x="24" y="0"/>
                        <a:pt x="24" y="0"/>
                      </a:cubicBezTo>
                      <a:cubicBezTo>
                        <a:pt x="11" y="0"/>
                        <a:pt x="0" y="11"/>
                        <a:pt x="0" y="24"/>
                      </a:cubicBezTo>
                      <a:cubicBezTo>
                        <a:pt x="0" y="37"/>
                        <a:pt x="11" y="48"/>
                        <a:pt x="24" y="4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grpSp>
          <p:nvGrpSpPr>
            <p:cNvPr id="251" name="Group 34"/>
            <p:cNvGrpSpPr/>
            <p:nvPr/>
          </p:nvGrpSpPr>
          <p:grpSpPr>
            <a:xfrm>
              <a:off x="5867490" y="3459504"/>
              <a:ext cx="484703" cy="370186"/>
              <a:chOff x="-84138" y="4763"/>
              <a:chExt cx="7424738" cy="5670550"/>
            </a:xfrm>
            <a:solidFill>
              <a:schemeClr val="bg1"/>
            </a:solidFill>
          </p:grpSpPr>
          <p:sp>
            <p:nvSpPr>
              <p:cNvPr id="259" name="Freeform 5"/>
              <p:cNvSpPr>
                <a:spLocks noEditPoints="1"/>
              </p:cNvSpPr>
              <p:nvPr/>
            </p:nvSpPr>
            <p:spPr bwMode="auto">
              <a:xfrm>
                <a:off x="828675" y="866776"/>
                <a:ext cx="4694238" cy="3678238"/>
              </a:xfrm>
              <a:custGeom>
                <a:avLst/>
                <a:gdLst>
                  <a:gd name="T0" fmla="*/ 1118 w 1250"/>
                  <a:gd name="T1" fmla="*/ 50 h 979"/>
                  <a:gd name="T2" fmla="*/ 625 w 1250"/>
                  <a:gd name="T3" fmla="*/ 0 h 979"/>
                  <a:gd name="T4" fmla="*/ 132 w 1250"/>
                  <a:gd name="T5" fmla="*/ 50 h 979"/>
                  <a:gd name="T6" fmla="*/ 87 w 1250"/>
                  <a:gd name="T7" fmla="*/ 90 h 979"/>
                  <a:gd name="T8" fmla="*/ 87 w 1250"/>
                  <a:gd name="T9" fmla="*/ 888 h 979"/>
                  <a:gd name="T10" fmla="*/ 132 w 1250"/>
                  <a:gd name="T11" fmla="*/ 928 h 979"/>
                  <a:gd name="T12" fmla="*/ 625 w 1250"/>
                  <a:gd name="T13" fmla="*/ 979 h 979"/>
                  <a:gd name="T14" fmla="*/ 1118 w 1250"/>
                  <a:gd name="T15" fmla="*/ 928 h 979"/>
                  <a:gd name="T16" fmla="*/ 1163 w 1250"/>
                  <a:gd name="T17" fmla="*/ 888 h 979"/>
                  <a:gd name="T18" fmla="*/ 1163 w 1250"/>
                  <a:gd name="T19" fmla="*/ 90 h 979"/>
                  <a:gd name="T20" fmla="*/ 1118 w 1250"/>
                  <a:gd name="T21" fmla="*/ 50 h 979"/>
                  <a:gd name="T22" fmla="*/ 1106 w 1250"/>
                  <a:gd name="T23" fmla="*/ 869 h 979"/>
                  <a:gd name="T24" fmla="*/ 144 w 1250"/>
                  <a:gd name="T25" fmla="*/ 869 h 979"/>
                  <a:gd name="T26" fmla="*/ 144 w 1250"/>
                  <a:gd name="T27" fmla="*/ 109 h 979"/>
                  <a:gd name="T28" fmla="*/ 1106 w 1250"/>
                  <a:gd name="T29" fmla="*/ 109 h 979"/>
                  <a:gd name="T30" fmla="*/ 1106 w 1250"/>
                  <a:gd name="T31" fmla="*/ 869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0" h="979">
                    <a:moveTo>
                      <a:pt x="1118" y="50"/>
                    </a:moveTo>
                    <a:cubicBezTo>
                      <a:pt x="954" y="17"/>
                      <a:pt x="789" y="0"/>
                      <a:pt x="625" y="0"/>
                    </a:cubicBezTo>
                    <a:cubicBezTo>
                      <a:pt x="461" y="0"/>
                      <a:pt x="295" y="17"/>
                      <a:pt x="132" y="50"/>
                    </a:cubicBezTo>
                    <a:cubicBezTo>
                      <a:pt x="111" y="55"/>
                      <a:pt x="94" y="70"/>
                      <a:pt x="87" y="90"/>
                    </a:cubicBezTo>
                    <a:cubicBezTo>
                      <a:pt x="0" y="355"/>
                      <a:pt x="0" y="623"/>
                      <a:pt x="87" y="888"/>
                    </a:cubicBezTo>
                    <a:cubicBezTo>
                      <a:pt x="94" y="908"/>
                      <a:pt x="111" y="924"/>
                      <a:pt x="132" y="928"/>
                    </a:cubicBezTo>
                    <a:cubicBezTo>
                      <a:pt x="295" y="961"/>
                      <a:pt x="461" y="979"/>
                      <a:pt x="625" y="979"/>
                    </a:cubicBezTo>
                    <a:cubicBezTo>
                      <a:pt x="789" y="979"/>
                      <a:pt x="954" y="961"/>
                      <a:pt x="1118" y="928"/>
                    </a:cubicBezTo>
                    <a:cubicBezTo>
                      <a:pt x="1139" y="924"/>
                      <a:pt x="1156" y="908"/>
                      <a:pt x="1163" y="888"/>
                    </a:cubicBezTo>
                    <a:cubicBezTo>
                      <a:pt x="1250" y="623"/>
                      <a:pt x="1250" y="355"/>
                      <a:pt x="1163" y="90"/>
                    </a:cubicBezTo>
                    <a:cubicBezTo>
                      <a:pt x="1156" y="70"/>
                      <a:pt x="1139" y="55"/>
                      <a:pt x="1118" y="50"/>
                    </a:cubicBezTo>
                    <a:close/>
                    <a:moveTo>
                      <a:pt x="1106" y="869"/>
                    </a:moveTo>
                    <a:cubicBezTo>
                      <a:pt x="785" y="935"/>
                      <a:pt x="465" y="935"/>
                      <a:pt x="144" y="869"/>
                    </a:cubicBezTo>
                    <a:cubicBezTo>
                      <a:pt x="61" y="616"/>
                      <a:pt x="61" y="363"/>
                      <a:pt x="144" y="109"/>
                    </a:cubicBezTo>
                    <a:cubicBezTo>
                      <a:pt x="465" y="43"/>
                      <a:pt x="785" y="43"/>
                      <a:pt x="1106" y="109"/>
                    </a:cubicBezTo>
                    <a:cubicBezTo>
                      <a:pt x="1189" y="363"/>
                      <a:pt x="1189" y="616"/>
                      <a:pt x="1106" y="869"/>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0" name="Freeform 6"/>
              <p:cNvSpPr>
                <a:spLocks noEditPoints="1"/>
              </p:cNvSpPr>
              <p:nvPr/>
            </p:nvSpPr>
            <p:spPr bwMode="auto">
              <a:xfrm>
                <a:off x="-84138" y="4763"/>
                <a:ext cx="7424738" cy="5670550"/>
              </a:xfrm>
              <a:custGeom>
                <a:avLst/>
                <a:gdLst>
                  <a:gd name="T0" fmla="*/ 1885 w 1977"/>
                  <a:gd name="T1" fmla="*/ 140 h 1509"/>
                  <a:gd name="T2" fmla="*/ 1782 w 1977"/>
                  <a:gd name="T3" fmla="*/ 48 h 1509"/>
                  <a:gd name="T4" fmla="*/ 989 w 1977"/>
                  <a:gd name="T5" fmla="*/ 0 h 1509"/>
                  <a:gd name="T6" fmla="*/ 195 w 1977"/>
                  <a:gd name="T7" fmla="*/ 48 h 1509"/>
                  <a:gd name="T8" fmla="*/ 92 w 1977"/>
                  <a:gd name="T9" fmla="*/ 140 h 1509"/>
                  <a:gd name="T10" fmla="*/ 92 w 1977"/>
                  <a:gd name="T11" fmla="*/ 1309 h 1509"/>
                  <a:gd name="T12" fmla="*/ 195 w 1977"/>
                  <a:gd name="T13" fmla="*/ 1401 h 1509"/>
                  <a:gd name="T14" fmla="*/ 577 w 1977"/>
                  <a:gd name="T15" fmla="*/ 1436 h 1509"/>
                  <a:gd name="T16" fmla="*/ 566 w 1977"/>
                  <a:gd name="T17" fmla="*/ 1449 h 1509"/>
                  <a:gd name="T18" fmla="*/ 989 w 1977"/>
                  <a:gd name="T19" fmla="*/ 1509 h 1509"/>
                  <a:gd name="T20" fmla="*/ 1411 w 1977"/>
                  <a:gd name="T21" fmla="*/ 1449 h 1509"/>
                  <a:gd name="T22" fmla="*/ 1400 w 1977"/>
                  <a:gd name="T23" fmla="*/ 1436 h 1509"/>
                  <a:gd name="T24" fmla="*/ 1782 w 1977"/>
                  <a:gd name="T25" fmla="*/ 1401 h 1509"/>
                  <a:gd name="T26" fmla="*/ 1885 w 1977"/>
                  <a:gd name="T27" fmla="*/ 1309 h 1509"/>
                  <a:gd name="T28" fmla="*/ 1885 w 1977"/>
                  <a:gd name="T29" fmla="*/ 140 h 1509"/>
                  <a:gd name="T30" fmla="*/ 1768 w 1977"/>
                  <a:gd name="T31" fmla="*/ 1281 h 1509"/>
                  <a:gd name="T32" fmla="*/ 210 w 1977"/>
                  <a:gd name="T33" fmla="*/ 1281 h 1509"/>
                  <a:gd name="T34" fmla="*/ 210 w 1977"/>
                  <a:gd name="T35" fmla="*/ 168 h 1509"/>
                  <a:gd name="T36" fmla="*/ 1768 w 1977"/>
                  <a:gd name="T37" fmla="*/ 168 h 1509"/>
                  <a:gd name="T38" fmla="*/ 1768 w 1977"/>
                  <a:gd name="T39" fmla="*/ 1281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7" h="1509">
                    <a:moveTo>
                      <a:pt x="1885" y="140"/>
                    </a:moveTo>
                    <a:cubicBezTo>
                      <a:pt x="1873" y="91"/>
                      <a:pt x="1832" y="54"/>
                      <a:pt x="1782" y="48"/>
                    </a:cubicBezTo>
                    <a:cubicBezTo>
                      <a:pt x="1519" y="16"/>
                      <a:pt x="1252" y="0"/>
                      <a:pt x="989" y="0"/>
                    </a:cubicBezTo>
                    <a:cubicBezTo>
                      <a:pt x="725" y="0"/>
                      <a:pt x="458" y="16"/>
                      <a:pt x="195" y="48"/>
                    </a:cubicBezTo>
                    <a:cubicBezTo>
                      <a:pt x="145" y="54"/>
                      <a:pt x="104" y="91"/>
                      <a:pt x="92" y="140"/>
                    </a:cubicBezTo>
                    <a:cubicBezTo>
                      <a:pt x="0" y="528"/>
                      <a:pt x="0" y="921"/>
                      <a:pt x="92" y="1309"/>
                    </a:cubicBezTo>
                    <a:cubicBezTo>
                      <a:pt x="104" y="1358"/>
                      <a:pt x="145" y="1395"/>
                      <a:pt x="195" y="1401"/>
                    </a:cubicBezTo>
                    <a:cubicBezTo>
                      <a:pt x="322" y="1416"/>
                      <a:pt x="450" y="1428"/>
                      <a:pt x="577" y="1436"/>
                    </a:cubicBezTo>
                    <a:cubicBezTo>
                      <a:pt x="570" y="1440"/>
                      <a:pt x="566" y="1444"/>
                      <a:pt x="566" y="1449"/>
                    </a:cubicBezTo>
                    <a:cubicBezTo>
                      <a:pt x="566" y="1482"/>
                      <a:pt x="755" y="1509"/>
                      <a:pt x="989" y="1509"/>
                    </a:cubicBezTo>
                    <a:cubicBezTo>
                      <a:pt x="1222" y="1509"/>
                      <a:pt x="1411" y="1482"/>
                      <a:pt x="1411" y="1449"/>
                    </a:cubicBezTo>
                    <a:cubicBezTo>
                      <a:pt x="1411" y="1444"/>
                      <a:pt x="1407" y="1440"/>
                      <a:pt x="1400" y="1436"/>
                    </a:cubicBezTo>
                    <a:cubicBezTo>
                      <a:pt x="1528" y="1428"/>
                      <a:pt x="1655" y="1416"/>
                      <a:pt x="1782" y="1401"/>
                    </a:cubicBezTo>
                    <a:cubicBezTo>
                      <a:pt x="1832" y="1395"/>
                      <a:pt x="1873" y="1358"/>
                      <a:pt x="1885" y="1309"/>
                    </a:cubicBezTo>
                    <a:cubicBezTo>
                      <a:pt x="1977" y="921"/>
                      <a:pt x="1977" y="528"/>
                      <a:pt x="1885" y="140"/>
                    </a:cubicBezTo>
                    <a:close/>
                    <a:moveTo>
                      <a:pt x="1768" y="1281"/>
                    </a:moveTo>
                    <a:cubicBezTo>
                      <a:pt x="1248" y="1344"/>
                      <a:pt x="729" y="1344"/>
                      <a:pt x="210" y="1281"/>
                    </a:cubicBezTo>
                    <a:cubicBezTo>
                      <a:pt x="121" y="910"/>
                      <a:pt x="121" y="539"/>
                      <a:pt x="210" y="168"/>
                    </a:cubicBezTo>
                    <a:cubicBezTo>
                      <a:pt x="729" y="105"/>
                      <a:pt x="1248" y="105"/>
                      <a:pt x="1768" y="168"/>
                    </a:cubicBezTo>
                    <a:cubicBezTo>
                      <a:pt x="1856" y="539"/>
                      <a:pt x="1856" y="910"/>
                      <a:pt x="1768" y="1281"/>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1" name="Freeform 7"/>
              <p:cNvSpPr>
                <a:spLocks noEditPoints="1"/>
              </p:cNvSpPr>
              <p:nvPr/>
            </p:nvSpPr>
            <p:spPr bwMode="auto">
              <a:xfrm>
                <a:off x="5668963" y="1139826"/>
                <a:ext cx="679450" cy="681038"/>
              </a:xfrm>
              <a:custGeom>
                <a:avLst/>
                <a:gdLst>
                  <a:gd name="T0" fmla="*/ 91 w 181"/>
                  <a:gd name="T1" fmla="*/ 181 h 181"/>
                  <a:gd name="T2" fmla="*/ 181 w 181"/>
                  <a:gd name="T3" fmla="*/ 90 h 181"/>
                  <a:gd name="T4" fmla="*/ 91 w 181"/>
                  <a:gd name="T5" fmla="*/ 0 h 181"/>
                  <a:gd name="T6" fmla="*/ 0 w 181"/>
                  <a:gd name="T7" fmla="*/ 90 h 181"/>
                  <a:gd name="T8" fmla="*/ 91 w 181"/>
                  <a:gd name="T9" fmla="*/ 181 h 181"/>
                  <a:gd name="T10" fmla="*/ 91 w 181"/>
                  <a:gd name="T11" fmla="*/ 60 h 181"/>
                  <a:gd name="T12" fmla="*/ 121 w 181"/>
                  <a:gd name="T13" fmla="*/ 90 h 181"/>
                  <a:gd name="T14" fmla="*/ 91 w 181"/>
                  <a:gd name="T15" fmla="*/ 121 h 181"/>
                  <a:gd name="T16" fmla="*/ 60 w 181"/>
                  <a:gd name="T17" fmla="*/ 90 h 181"/>
                  <a:gd name="T18" fmla="*/ 91 w 181"/>
                  <a:gd name="T19" fmla="*/ 6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81">
                    <a:moveTo>
                      <a:pt x="91" y="181"/>
                    </a:moveTo>
                    <a:cubicBezTo>
                      <a:pt x="141" y="181"/>
                      <a:pt x="181" y="140"/>
                      <a:pt x="181" y="90"/>
                    </a:cubicBezTo>
                    <a:cubicBezTo>
                      <a:pt x="181" y="40"/>
                      <a:pt x="141" y="0"/>
                      <a:pt x="91" y="0"/>
                    </a:cubicBezTo>
                    <a:cubicBezTo>
                      <a:pt x="41" y="0"/>
                      <a:pt x="0" y="40"/>
                      <a:pt x="0" y="90"/>
                    </a:cubicBezTo>
                    <a:cubicBezTo>
                      <a:pt x="0" y="140"/>
                      <a:pt x="41" y="181"/>
                      <a:pt x="91" y="181"/>
                    </a:cubicBezTo>
                    <a:close/>
                    <a:moveTo>
                      <a:pt x="91" y="60"/>
                    </a:moveTo>
                    <a:cubicBezTo>
                      <a:pt x="107" y="60"/>
                      <a:pt x="121" y="74"/>
                      <a:pt x="121" y="90"/>
                    </a:cubicBezTo>
                    <a:cubicBezTo>
                      <a:pt x="121" y="107"/>
                      <a:pt x="107" y="121"/>
                      <a:pt x="91" y="121"/>
                    </a:cubicBezTo>
                    <a:cubicBezTo>
                      <a:pt x="74" y="121"/>
                      <a:pt x="60" y="107"/>
                      <a:pt x="60" y="90"/>
                    </a:cubicBezTo>
                    <a:cubicBezTo>
                      <a:pt x="60" y="74"/>
                      <a:pt x="74" y="60"/>
                      <a:pt x="91" y="6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2" name="Freeform 8"/>
              <p:cNvSpPr/>
              <p:nvPr/>
            </p:nvSpPr>
            <p:spPr bwMode="auto">
              <a:xfrm>
                <a:off x="5443538" y="4089401"/>
                <a:ext cx="904875" cy="225425"/>
              </a:xfrm>
              <a:custGeom>
                <a:avLst/>
                <a:gdLst>
                  <a:gd name="T0" fmla="*/ 211 w 241"/>
                  <a:gd name="T1" fmla="*/ 0 h 60"/>
                  <a:gd name="T2" fmla="*/ 30 w 241"/>
                  <a:gd name="T3" fmla="*/ 0 h 60"/>
                  <a:gd name="T4" fmla="*/ 0 w 241"/>
                  <a:gd name="T5" fmla="*/ 30 h 60"/>
                  <a:gd name="T6" fmla="*/ 30 w 241"/>
                  <a:gd name="T7" fmla="*/ 60 h 60"/>
                  <a:gd name="T8" fmla="*/ 211 w 241"/>
                  <a:gd name="T9" fmla="*/ 60 h 60"/>
                  <a:gd name="T10" fmla="*/ 241 w 241"/>
                  <a:gd name="T11" fmla="*/ 30 h 60"/>
                  <a:gd name="T12" fmla="*/ 211 w 24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1" h="60">
                    <a:moveTo>
                      <a:pt x="211" y="0"/>
                    </a:moveTo>
                    <a:cubicBezTo>
                      <a:pt x="30" y="0"/>
                      <a:pt x="30" y="0"/>
                      <a:pt x="30" y="0"/>
                    </a:cubicBezTo>
                    <a:cubicBezTo>
                      <a:pt x="13" y="0"/>
                      <a:pt x="0" y="13"/>
                      <a:pt x="0" y="30"/>
                    </a:cubicBezTo>
                    <a:cubicBezTo>
                      <a:pt x="0" y="47"/>
                      <a:pt x="13" y="60"/>
                      <a:pt x="30" y="60"/>
                    </a:cubicBezTo>
                    <a:cubicBezTo>
                      <a:pt x="211" y="60"/>
                      <a:pt x="211" y="60"/>
                      <a:pt x="211" y="60"/>
                    </a:cubicBezTo>
                    <a:cubicBezTo>
                      <a:pt x="228" y="60"/>
                      <a:pt x="241" y="47"/>
                      <a:pt x="241" y="30"/>
                    </a:cubicBezTo>
                    <a:cubicBezTo>
                      <a:pt x="241"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3" name="Freeform 9"/>
              <p:cNvSpPr/>
              <p:nvPr/>
            </p:nvSpPr>
            <p:spPr bwMode="auto">
              <a:xfrm>
                <a:off x="5668963" y="3409951"/>
                <a:ext cx="908050" cy="225425"/>
              </a:xfrm>
              <a:custGeom>
                <a:avLst/>
                <a:gdLst>
                  <a:gd name="T0" fmla="*/ 211 w 242"/>
                  <a:gd name="T1" fmla="*/ 0 h 60"/>
                  <a:gd name="T2" fmla="*/ 30 w 242"/>
                  <a:gd name="T3" fmla="*/ 0 h 60"/>
                  <a:gd name="T4" fmla="*/ 0 w 242"/>
                  <a:gd name="T5" fmla="*/ 30 h 60"/>
                  <a:gd name="T6" fmla="*/ 30 w 242"/>
                  <a:gd name="T7" fmla="*/ 60 h 60"/>
                  <a:gd name="T8" fmla="*/ 211 w 242"/>
                  <a:gd name="T9" fmla="*/ 60 h 60"/>
                  <a:gd name="T10" fmla="*/ 242 w 242"/>
                  <a:gd name="T11" fmla="*/ 30 h 60"/>
                  <a:gd name="T12" fmla="*/ 211 w 242"/>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2" h="60">
                    <a:moveTo>
                      <a:pt x="211" y="0"/>
                    </a:moveTo>
                    <a:cubicBezTo>
                      <a:pt x="30" y="0"/>
                      <a:pt x="30" y="0"/>
                      <a:pt x="30" y="0"/>
                    </a:cubicBezTo>
                    <a:cubicBezTo>
                      <a:pt x="14" y="0"/>
                      <a:pt x="0" y="13"/>
                      <a:pt x="0" y="30"/>
                    </a:cubicBezTo>
                    <a:cubicBezTo>
                      <a:pt x="0" y="47"/>
                      <a:pt x="14" y="60"/>
                      <a:pt x="30" y="60"/>
                    </a:cubicBezTo>
                    <a:cubicBezTo>
                      <a:pt x="211" y="60"/>
                      <a:pt x="211" y="60"/>
                      <a:pt x="211" y="60"/>
                    </a:cubicBezTo>
                    <a:cubicBezTo>
                      <a:pt x="228" y="60"/>
                      <a:pt x="242" y="47"/>
                      <a:pt x="242" y="30"/>
                    </a:cubicBezTo>
                    <a:cubicBezTo>
                      <a:pt x="242"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4" name="Freeform 10"/>
              <p:cNvSpPr/>
              <p:nvPr/>
            </p:nvSpPr>
            <p:spPr bwMode="auto">
              <a:xfrm>
                <a:off x="5668963" y="2730501"/>
                <a:ext cx="908050" cy="225425"/>
              </a:xfrm>
              <a:custGeom>
                <a:avLst/>
                <a:gdLst>
                  <a:gd name="T0" fmla="*/ 211 w 242"/>
                  <a:gd name="T1" fmla="*/ 0 h 60"/>
                  <a:gd name="T2" fmla="*/ 30 w 242"/>
                  <a:gd name="T3" fmla="*/ 0 h 60"/>
                  <a:gd name="T4" fmla="*/ 0 w 242"/>
                  <a:gd name="T5" fmla="*/ 30 h 60"/>
                  <a:gd name="T6" fmla="*/ 30 w 242"/>
                  <a:gd name="T7" fmla="*/ 60 h 60"/>
                  <a:gd name="T8" fmla="*/ 211 w 242"/>
                  <a:gd name="T9" fmla="*/ 60 h 60"/>
                  <a:gd name="T10" fmla="*/ 242 w 242"/>
                  <a:gd name="T11" fmla="*/ 30 h 60"/>
                  <a:gd name="T12" fmla="*/ 211 w 242"/>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2" h="60">
                    <a:moveTo>
                      <a:pt x="211" y="0"/>
                    </a:moveTo>
                    <a:cubicBezTo>
                      <a:pt x="30" y="0"/>
                      <a:pt x="30" y="0"/>
                      <a:pt x="30" y="0"/>
                    </a:cubicBezTo>
                    <a:cubicBezTo>
                      <a:pt x="14" y="0"/>
                      <a:pt x="0" y="13"/>
                      <a:pt x="0" y="30"/>
                    </a:cubicBezTo>
                    <a:cubicBezTo>
                      <a:pt x="0" y="46"/>
                      <a:pt x="14" y="60"/>
                      <a:pt x="30" y="60"/>
                    </a:cubicBezTo>
                    <a:cubicBezTo>
                      <a:pt x="211" y="60"/>
                      <a:pt x="211" y="60"/>
                      <a:pt x="211" y="60"/>
                    </a:cubicBezTo>
                    <a:cubicBezTo>
                      <a:pt x="228" y="60"/>
                      <a:pt x="242" y="46"/>
                      <a:pt x="242" y="30"/>
                    </a:cubicBezTo>
                    <a:cubicBezTo>
                      <a:pt x="242"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5" name="Freeform 11"/>
              <p:cNvSpPr/>
              <p:nvPr/>
            </p:nvSpPr>
            <p:spPr bwMode="auto">
              <a:xfrm>
                <a:off x="1819275" y="1774826"/>
                <a:ext cx="1355725" cy="955675"/>
              </a:xfrm>
              <a:custGeom>
                <a:avLst/>
                <a:gdLst>
                  <a:gd name="T0" fmla="*/ 331 w 361"/>
                  <a:gd name="T1" fmla="*/ 0 h 254"/>
                  <a:gd name="T2" fmla="*/ 54 w 361"/>
                  <a:gd name="T3" fmla="*/ 22 h 254"/>
                  <a:gd name="T4" fmla="*/ 19 w 361"/>
                  <a:gd name="T5" fmla="*/ 55 h 254"/>
                  <a:gd name="T6" fmla="*/ 0 w 361"/>
                  <a:gd name="T7" fmla="*/ 223 h 254"/>
                  <a:gd name="T8" fmla="*/ 29 w 361"/>
                  <a:gd name="T9" fmla="*/ 254 h 254"/>
                  <a:gd name="T10" fmla="*/ 60 w 361"/>
                  <a:gd name="T11" fmla="*/ 223 h 254"/>
                  <a:gd name="T12" fmla="*/ 70 w 361"/>
                  <a:gd name="T13" fmla="*/ 109 h 254"/>
                  <a:gd name="T14" fmla="*/ 104 w 361"/>
                  <a:gd name="T15" fmla="*/ 76 h 254"/>
                  <a:gd name="T16" fmla="*/ 331 w 361"/>
                  <a:gd name="T17" fmla="*/ 60 h 254"/>
                  <a:gd name="T18" fmla="*/ 361 w 361"/>
                  <a:gd name="T19" fmla="*/ 29 h 254"/>
                  <a:gd name="T20" fmla="*/ 331 w 361"/>
                  <a:gd name="T2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254">
                    <a:moveTo>
                      <a:pt x="331" y="0"/>
                    </a:moveTo>
                    <a:cubicBezTo>
                      <a:pt x="54" y="22"/>
                      <a:pt x="54" y="22"/>
                      <a:pt x="54" y="22"/>
                    </a:cubicBezTo>
                    <a:cubicBezTo>
                      <a:pt x="37" y="24"/>
                      <a:pt x="22" y="39"/>
                      <a:pt x="19" y="55"/>
                    </a:cubicBezTo>
                    <a:cubicBezTo>
                      <a:pt x="0" y="223"/>
                      <a:pt x="0" y="223"/>
                      <a:pt x="0" y="223"/>
                    </a:cubicBezTo>
                    <a:cubicBezTo>
                      <a:pt x="0" y="240"/>
                      <a:pt x="12" y="254"/>
                      <a:pt x="29" y="254"/>
                    </a:cubicBezTo>
                    <a:cubicBezTo>
                      <a:pt x="46" y="254"/>
                      <a:pt x="60" y="240"/>
                      <a:pt x="60" y="223"/>
                    </a:cubicBezTo>
                    <a:cubicBezTo>
                      <a:pt x="70" y="109"/>
                      <a:pt x="70" y="109"/>
                      <a:pt x="70" y="109"/>
                    </a:cubicBezTo>
                    <a:cubicBezTo>
                      <a:pt x="73" y="92"/>
                      <a:pt x="88" y="78"/>
                      <a:pt x="104" y="76"/>
                    </a:cubicBezTo>
                    <a:cubicBezTo>
                      <a:pt x="331" y="60"/>
                      <a:pt x="331" y="60"/>
                      <a:pt x="331" y="60"/>
                    </a:cubicBezTo>
                    <a:cubicBezTo>
                      <a:pt x="347" y="60"/>
                      <a:pt x="361" y="46"/>
                      <a:pt x="361" y="29"/>
                    </a:cubicBezTo>
                    <a:cubicBezTo>
                      <a:pt x="361" y="13"/>
                      <a:pt x="347" y="0"/>
                      <a:pt x="33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nvGrpSpPr>
            <p:cNvPr id="252" name="Group 42"/>
            <p:cNvGrpSpPr/>
            <p:nvPr/>
          </p:nvGrpSpPr>
          <p:grpSpPr>
            <a:xfrm>
              <a:off x="5900360" y="4682323"/>
              <a:ext cx="432806" cy="432478"/>
              <a:chOff x="9525" y="-1587"/>
              <a:chExt cx="2097088" cy="2095500"/>
            </a:xfrm>
            <a:solidFill>
              <a:schemeClr val="bg1"/>
            </a:solidFill>
          </p:grpSpPr>
          <p:sp>
            <p:nvSpPr>
              <p:cNvPr id="256" name="Freeform 5"/>
              <p:cNvSpPr>
                <a:spLocks noEditPoints="1"/>
              </p:cNvSpPr>
              <p:nvPr/>
            </p:nvSpPr>
            <p:spPr bwMode="auto">
              <a:xfrm>
                <a:off x="9525"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4 w 174"/>
                  <a:gd name="T31" fmla="*/ 52 h 556"/>
                  <a:gd name="T32" fmla="*/ 104 w 174"/>
                  <a:gd name="T33" fmla="*/ 89 h 556"/>
                  <a:gd name="T34" fmla="*/ 87 w 174"/>
                  <a:gd name="T35" fmla="*/ 87 h 556"/>
                  <a:gd name="T36" fmla="*/ 70 w 174"/>
                  <a:gd name="T37" fmla="*/ 89 h 556"/>
                  <a:gd name="T38" fmla="*/ 70 w 174"/>
                  <a:gd name="T39" fmla="*/ 52 h 556"/>
                  <a:gd name="T40" fmla="*/ 104 w 174"/>
                  <a:gd name="T41" fmla="*/ 504 h 556"/>
                  <a:gd name="T42" fmla="*/ 87 w 174"/>
                  <a:gd name="T43" fmla="*/ 521 h 556"/>
                  <a:gd name="T44" fmla="*/ 70 w 174"/>
                  <a:gd name="T45" fmla="*/ 504 h 556"/>
                  <a:gd name="T46" fmla="*/ 70 w 174"/>
                  <a:gd name="T47" fmla="*/ 259 h 556"/>
                  <a:gd name="T48" fmla="*/ 87 w 174"/>
                  <a:gd name="T49" fmla="*/ 261 h 556"/>
                  <a:gd name="T50" fmla="*/ 104 w 174"/>
                  <a:gd name="T51" fmla="*/ 259 h 556"/>
                  <a:gd name="T52" fmla="*/ 104 w 174"/>
                  <a:gd name="T53" fmla="*/ 504 h 556"/>
                  <a:gd name="T54" fmla="*/ 137 w 174"/>
                  <a:gd name="T55" fmla="*/ 188 h 556"/>
                  <a:gd name="T56" fmla="*/ 136 w 174"/>
                  <a:gd name="T57" fmla="*/ 191 h 556"/>
                  <a:gd name="T58" fmla="*/ 129 w 174"/>
                  <a:gd name="T59" fmla="*/ 204 h 556"/>
                  <a:gd name="T60" fmla="*/ 129 w 174"/>
                  <a:gd name="T61" fmla="*/ 204 h 556"/>
                  <a:gd name="T62" fmla="*/ 118 w 174"/>
                  <a:gd name="T63" fmla="*/ 215 h 556"/>
                  <a:gd name="T64" fmla="*/ 118 w 174"/>
                  <a:gd name="T65" fmla="*/ 215 h 556"/>
                  <a:gd name="T66" fmla="*/ 104 w 174"/>
                  <a:gd name="T67" fmla="*/ 223 h 556"/>
                  <a:gd name="T68" fmla="*/ 87 w 174"/>
                  <a:gd name="T69" fmla="*/ 226 h 556"/>
                  <a:gd name="T70" fmla="*/ 70 w 174"/>
                  <a:gd name="T71" fmla="*/ 223 h 556"/>
                  <a:gd name="T72" fmla="*/ 56 w 174"/>
                  <a:gd name="T73" fmla="*/ 215 h 556"/>
                  <a:gd name="T74" fmla="*/ 55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5 w 174"/>
                  <a:gd name="T95" fmla="*/ 132 h 556"/>
                  <a:gd name="T96" fmla="*/ 56 w 174"/>
                  <a:gd name="T97" fmla="*/ 132 h 556"/>
                  <a:gd name="T98" fmla="*/ 70 w 174"/>
                  <a:gd name="T99" fmla="*/ 125 h 556"/>
                  <a:gd name="T100" fmla="*/ 87 w 174"/>
                  <a:gd name="T101" fmla="*/ 122 h 556"/>
                  <a:gd name="T102" fmla="*/ 104 w 174"/>
                  <a:gd name="T103" fmla="*/ 125 h 556"/>
                  <a:gd name="T104" fmla="*/ 118 w 174"/>
                  <a:gd name="T105" fmla="*/ 132 h 556"/>
                  <a:gd name="T106" fmla="*/ 118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57" name="Freeform 6"/>
              <p:cNvSpPr>
                <a:spLocks noEditPoints="1"/>
              </p:cNvSpPr>
              <p:nvPr/>
            </p:nvSpPr>
            <p:spPr bwMode="auto">
              <a:xfrm>
                <a:off x="1449388"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5 w 174"/>
                  <a:gd name="T31" fmla="*/ 52 h 556"/>
                  <a:gd name="T32" fmla="*/ 105 w 174"/>
                  <a:gd name="T33" fmla="*/ 89 h 556"/>
                  <a:gd name="T34" fmla="*/ 87 w 174"/>
                  <a:gd name="T35" fmla="*/ 87 h 556"/>
                  <a:gd name="T36" fmla="*/ 70 w 174"/>
                  <a:gd name="T37" fmla="*/ 89 h 556"/>
                  <a:gd name="T38" fmla="*/ 70 w 174"/>
                  <a:gd name="T39" fmla="*/ 52 h 556"/>
                  <a:gd name="T40" fmla="*/ 105 w 174"/>
                  <a:gd name="T41" fmla="*/ 504 h 556"/>
                  <a:gd name="T42" fmla="*/ 87 w 174"/>
                  <a:gd name="T43" fmla="*/ 521 h 556"/>
                  <a:gd name="T44" fmla="*/ 70 w 174"/>
                  <a:gd name="T45" fmla="*/ 504 h 556"/>
                  <a:gd name="T46" fmla="*/ 70 w 174"/>
                  <a:gd name="T47" fmla="*/ 259 h 556"/>
                  <a:gd name="T48" fmla="*/ 87 w 174"/>
                  <a:gd name="T49" fmla="*/ 261 h 556"/>
                  <a:gd name="T50" fmla="*/ 105 w 174"/>
                  <a:gd name="T51" fmla="*/ 259 h 556"/>
                  <a:gd name="T52" fmla="*/ 105 w 174"/>
                  <a:gd name="T53" fmla="*/ 504 h 556"/>
                  <a:gd name="T54" fmla="*/ 137 w 174"/>
                  <a:gd name="T55" fmla="*/ 188 h 556"/>
                  <a:gd name="T56" fmla="*/ 136 w 174"/>
                  <a:gd name="T57" fmla="*/ 191 h 556"/>
                  <a:gd name="T58" fmla="*/ 129 w 174"/>
                  <a:gd name="T59" fmla="*/ 204 h 556"/>
                  <a:gd name="T60" fmla="*/ 129 w 174"/>
                  <a:gd name="T61" fmla="*/ 204 h 556"/>
                  <a:gd name="T62" fmla="*/ 119 w 174"/>
                  <a:gd name="T63" fmla="*/ 215 h 556"/>
                  <a:gd name="T64" fmla="*/ 118 w 174"/>
                  <a:gd name="T65" fmla="*/ 215 h 556"/>
                  <a:gd name="T66" fmla="*/ 105 w 174"/>
                  <a:gd name="T67" fmla="*/ 223 h 556"/>
                  <a:gd name="T68" fmla="*/ 87 w 174"/>
                  <a:gd name="T69" fmla="*/ 226 h 556"/>
                  <a:gd name="T70" fmla="*/ 70 w 174"/>
                  <a:gd name="T71" fmla="*/ 223 h 556"/>
                  <a:gd name="T72" fmla="*/ 56 w 174"/>
                  <a:gd name="T73" fmla="*/ 215 h 556"/>
                  <a:gd name="T74" fmla="*/ 56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6 w 174"/>
                  <a:gd name="T95" fmla="*/ 132 h 556"/>
                  <a:gd name="T96" fmla="*/ 56 w 174"/>
                  <a:gd name="T97" fmla="*/ 132 h 556"/>
                  <a:gd name="T98" fmla="*/ 70 w 174"/>
                  <a:gd name="T99" fmla="*/ 125 h 556"/>
                  <a:gd name="T100" fmla="*/ 87 w 174"/>
                  <a:gd name="T101" fmla="*/ 122 h 556"/>
                  <a:gd name="T102" fmla="*/ 105 w 174"/>
                  <a:gd name="T103" fmla="*/ 125 h 556"/>
                  <a:gd name="T104" fmla="*/ 118 w 174"/>
                  <a:gd name="T105" fmla="*/ 132 h 556"/>
                  <a:gd name="T106" fmla="*/ 119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58" name="Freeform 7"/>
              <p:cNvSpPr>
                <a:spLocks noEditPoints="1"/>
              </p:cNvSpPr>
              <p:nvPr/>
            </p:nvSpPr>
            <p:spPr bwMode="auto">
              <a:xfrm>
                <a:off x="730250" y="-1587"/>
                <a:ext cx="655638" cy="2095500"/>
              </a:xfrm>
              <a:custGeom>
                <a:avLst/>
                <a:gdLst>
                  <a:gd name="T0" fmla="*/ 139 w 174"/>
                  <a:gd name="T1" fmla="*/ 313 h 556"/>
                  <a:gd name="T2" fmla="*/ 139 w 174"/>
                  <a:gd name="T3" fmla="*/ 52 h 556"/>
                  <a:gd name="T4" fmla="*/ 87 w 174"/>
                  <a:gd name="T5" fmla="*/ 0 h 556"/>
                  <a:gd name="T6" fmla="*/ 35 w 174"/>
                  <a:gd name="T7" fmla="*/ 52 h 556"/>
                  <a:gd name="T8" fmla="*/ 35 w 174"/>
                  <a:gd name="T9" fmla="*/ 313 h 556"/>
                  <a:gd name="T10" fmla="*/ 0 w 174"/>
                  <a:gd name="T11" fmla="*/ 382 h 556"/>
                  <a:gd name="T12" fmla="*/ 35 w 174"/>
                  <a:gd name="T13" fmla="*/ 451 h 556"/>
                  <a:gd name="T14" fmla="*/ 35 w 174"/>
                  <a:gd name="T15" fmla="*/ 504 h 556"/>
                  <a:gd name="T16" fmla="*/ 87 w 174"/>
                  <a:gd name="T17" fmla="*/ 556 h 556"/>
                  <a:gd name="T18" fmla="*/ 139 w 174"/>
                  <a:gd name="T19" fmla="*/ 504 h 556"/>
                  <a:gd name="T20" fmla="*/ 139 w 174"/>
                  <a:gd name="T21" fmla="*/ 451 h 556"/>
                  <a:gd name="T22" fmla="*/ 174 w 174"/>
                  <a:gd name="T23" fmla="*/ 382 h 556"/>
                  <a:gd name="T24" fmla="*/ 139 w 174"/>
                  <a:gd name="T25" fmla="*/ 313 h 556"/>
                  <a:gd name="T26" fmla="*/ 70 w 174"/>
                  <a:gd name="T27" fmla="*/ 52 h 556"/>
                  <a:gd name="T28" fmla="*/ 87 w 174"/>
                  <a:gd name="T29" fmla="*/ 35 h 556"/>
                  <a:gd name="T30" fmla="*/ 104 w 174"/>
                  <a:gd name="T31" fmla="*/ 52 h 556"/>
                  <a:gd name="T32" fmla="*/ 104 w 174"/>
                  <a:gd name="T33" fmla="*/ 297 h 556"/>
                  <a:gd name="T34" fmla="*/ 87 w 174"/>
                  <a:gd name="T35" fmla="*/ 295 h 556"/>
                  <a:gd name="T36" fmla="*/ 70 w 174"/>
                  <a:gd name="T37" fmla="*/ 297 h 556"/>
                  <a:gd name="T38" fmla="*/ 70 w 174"/>
                  <a:gd name="T39" fmla="*/ 52 h 556"/>
                  <a:gd name="T40" fmla="*/ 104 w 174"/>
                  <a:gd name="T41" fmla="*/ 504 h 556"/>
                  <a:gd name="T42" fmla="*/ 87 w 174"/>
                  <a:gd name="T43" fmla="*/ 521 h 556"/>
                  <a:gd name="T44" fmla="*/ 70 w 174"/>
                  <a:gd name="T45" fmla="*/ 504 h 556"/>
                  <a:gd name="T46" fmla="*/ 70 w 174"/>
                  <a:gd name="T47" fmla="*/ 467 h 556"/>
                  <a:gd name="T48" fmla="*/ 87 w 174"/>
                  <a:gd name="T49" fmla="*/ 469 h 556"/>
                  <a:gd name="T50" fmla="*/ 104 w 174"/>
                  <a:gd name="T51" fmla="*/ 467 h 556"/>
                  <a:gd name="T52" fmla="*/ 104 w 174"/>
                  <a:gd name="T53" fmla="*/ 504 h 556"/>
                  <a:gd name="T54" fmla="*/ 137 w 174"/>
                  <a:gd name="T55" fmla="*/ 397 h 556"/>
                  <a:gd name="T56" fmla="*/ 136 w 174"/>
                  <a:gd name="T57" fmla="*/ 400 h 556"/>
                  <a:gd name="T58" fmla="*/ 129 w 174"/>
                  <a:gd name="T59" fmla="*/ 412 h 556"/>
                  <a:gd name="T60" fmla="*/ 129 w 174"/>
                  <a:gd name="T61" fmla="*/ 413 h 556"/>
                  <a:gd name="T62" fmla="*/ 118 w 174"/>
                  <a:gd name="T63" fmla="*/ 424 h 556"/>
                  <a:gd name="T64" fmla="*/ 118 w 174"/>
                  <a:gd name="T65" fmla="*/ 424 h 556"/>
                  <a:gd name="T66" fmla="*/ 104 w 174"/>
                  <a:gd name="T67" fmla="*/ 431 h 556"/>
                  <a:gd name="T68" fmla="*/ 87 w 174"/>
                  <a:gd name="T69" fmla="*/ 434 h 556"/>
                  <a:gd name="T70" fmla="*/ 70 w 174"/>
                  <a:gd name="T71" fmla="*/ 431 h 556"/>
                  <a:gd name="T72" fmla="*/ 56 w 174"/>
                  <a:gd name="T73" fmla="*/ 424 h 556"/>
                  <a:gd name="T74" fmla="*/ 56 w 174"/>
                  <a:gd name="T75" fmla="*/ 424 h 556"/>
                  <a:gd name="T76" fmla="*/ 45 w 174"/>
                  <a:gd name="T77" fmla="*/ 413 h 556"/>
                  <a:gd name="T78" fmla="*/ 45 w 174"/>
                  <a:gd name="T79" fmla="*/ 412 h 556"/>
                  <a:gd name="T80" fmla="*/ 38 w 174"/>
                  <a:gd name="T81" fmla="*/ 400 h 556"/>
                  <a:gd name="T82" fmla="*/ 37 w 174"/>
                  <a:gd name="T83" fmla="*/ 397 h 556"/>
                  <a:gd name="T84" fmla="*/ 35 w 174"/>
                  <a:gd name="T85" fmla="*/ 382 h 556"/>
                  <a:gd name="T86" fmla="*/ 37 w 174"/>
                  <a:gd name="T87" fmla="*/ 368 h 556"/>
                  <a:gd name="T88" fmla="*/ 38 w 174"/>
                  <a:gd name="T89" fmla="*/ 365 h 556"/>
                  <a:gd name="T90" fmla="*/ 45 w 174"/>
                  <a:gd name="T91" fmla="*/ 352 h 556"/>
                  <a:gd name="T92" fmla="*/ 45 w 174"/>
                  <a:gd name="T93" fmla="*/ 352 h 556"/>
                  <a:gd name="T94" fmla="*/ 56 w 174"/>
                  <a:gd name="T95" fmla="*/ 341 h 556"/>
                  <a:gd name="T96" fmla="*/ 56 w 174"/>
                  <a:gd name="T97" fmla="*/ 341 h 556"/>
                  <a:gd name="T98" fmla="*/ 70 w 174"/>
                  <a:gd name="T99" fmla="*/ 333 h 556"/>
                  <a:gd name="T100" fmla="*/ 87 w 174"/>
                  <a:gd name="T101" fmla="*/ 330 h 556"/>
                  <a:gd name="T102" fmla="*/ 104 w 174"/>
                  <a:gd name="T103" fmla="*/ 333 h 556"/>
                  <a:gd name="T104" fmla="*/ 118 w 174"/>
                  <a:gd name="T105" fmla="*/ 341 h 556"/>
                  <a:gd name="T106" fmla="*/ 118 w 174"/>
                  <a:gd name="T107" fmla="*/ 341 h 556"/>
                  <a:gd name="T108" fmla="*/ 129 w 174"/>
                  <a:gd name="T109" fmla="*/ 352 h 556"/>
                  <a:gd name="T110" fmla="*/ 129 w 174"/>
                  <a:gd name="T111" fmla="*/ 352 h 556"/>
                  <a:gd name="T112" fmla="*/ 136 w 174"/>
                  <a:gd name="T113" fmla="*/ 365 h 556"/>
                  <a:gd name="T114" fmla="*/ 137 w 174"/>
                  <a:gd name="T115" fmla="*/ 368 h 556"/>
                  <a:gd name="T116" fmla="*/ 139 w 174"/>
                  <a:gd name="T117" fmla="*/ 382 h 556"/>
                  <a:gd name="T118" fmla="*/ 137 w 174"/>
                  <a:gd name="T119" fmla="*/ 39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nvGrpSpPr>
            <p:cNvPr id="253" name="Group 46"/>
            <p:cNvGrpSpPr/>
            <p:nvPr/>
          </p:nvGrpSpPr>
          <p:grpSpPr bwMode="auto">
            <a:xfrm>
              <a:off x="5925667" y="5889587"/>
              <a:ext cx="368348" cy="490063"/>
              <a:chOff x="3175" y="1588"/>
              <a:chExt cx="1643063" cy="2185987"/>
            </a:xfrm>
          </p:grpSpPr>
          <p:sp>
            <p:nvSpPr>
              <p:cNvPr id="254" name="Freeform 19"/>
              <p:cNvSpPr>
                <a:spLocks noEditPoints="1"/>
              </p:cNvSpPr>
              <p:nvPr/>
            </p:nvSpPr>
            <p:spPr bwMode="auto">
              <a:xfrm>
                <a:off x="4746" y="2132"/>
                <a:ext cx="1643996" cy="2187914"/>
              </a:xfrm>
              <a:custGeom>
                <a:avLst/>
                <a:gdLst>
                  <a:gd name="T0" fmla="*/ 1439097 w 435"/>
                  <a:gd name="T1" fmla="*/ 889471 h 580"/>
                  <a:gd name="T2" fmla="*/ 1439097 w 435"/>
                  <a:gd name="T3" fmla="*/ 614338 h 580"/>
                  <a:gd name="T4" fmla="*/ 823420 w 435"/>
                  <a:gd name="T5" fmla="*/ 0 h 580"/>
                  <a:gd name="T6" fmla="*/ 203966 w 435"/>
                  <a:gd name="T7" fmla="*/ 614338 h 580"/>
                  <a:gd name="T8" fmla="*/ 203966 w 435"/>
                  <a:gd name="T9" fmla="*/ 889471 h 580"/>
                  <a:gd name="T10" fmla="*/ 0 w 435"/>
                  <a:gd name="T11" fmla="*/ 1092994 h 580"/>
                  <a:gd name="T12" fmla="*/ 0 w 435"/>
                  <a:gd name="T13" fmla="*/ 1296516 h 580"/>
                  <a:gd name="T14" fmla="*/ 0 w 435"/>
                  <a:gd name="T15" fmla="*/ 1368126 h 580"/>
                  <a:gd name="T16" fmla="*/ 0 w 435"/>
                  <a:gd name="T17" fmla="*/ 1503808 h 580"/>
                  <a:gd name="T18" fmla="*/ 0 w 435"/>
                  <a:gd name="T19" fmla="*/ 1571649 h 580"/>
                  <a:gd name="T20" fmla="*/ 615676 w 435"/>
                  <a:gd name="T21" fmla="*/ 2185987 h 580"/>
                  <a:gd name="T22" fmla="*/ 1027387 w 435"/>
                  <a:gd name="T23" fmla="*/ 2185987 h 580"/>
                  <a:gd name="T24" fmla="*/ 1643063 w 435"/>
                  <a:gd name="T25" fmla="*/ 1571649 h 580"/>
                  <a:gd name="T26" fmla="*/ 1643063 w 435"/>
                  <a:gd name="T27" fmla="*/ 1503808 h 580"/>
                  <a:gd name="T28" fmla="*/ 1643063 w 435"/>
                  <a:gd name="T29" fmla="*/ 1368126 h 580"/>
                  <a:gd name="T30" fmla="*/ 1643063 w 435"/>
                  <a:gd name="T31" fmla="*/ 1296516 h 580"/>
                  <a:gd name="T32" fmla="*/ 1643063 w 435"/>
                  <a:gd name="T33" fmla="*/ 1092994 h 580"/>
                  <a:gd name="T34" fmla="*/ 1439097 w 435"/>
                  <a:gd name="T35" fmla="*/ 889471 h 580"/>
                  <a:gd name="T36" fmla="*/ 343721 w 435"/>
                  <a:gd name="T37" fmla="*/ 614338 h 580"/>
                  <a:gd name="T38" fmla="*/ 823420 w 435"/>
                  <a:gd name="T39" fmla="*/ 135682 h 580"/>
                  <a:gd name="T40" fmla="*/ 1299342 w 435"/>
                  <a:gd name="T41" fmla="*/ 614338 h 580"/>
                  <a:gd name="T42" fmla="*/ 1299342 w 435"/>
                  <a:gd name="T43" fmla="*/ 889471 h 580"/>
                  <a:gd name="T44" fmla="*/ 1163364 w 435"/>
                  <a:gd name="T45" fmla="*/ 889471 h 580"/>
                  <a:gd name="T46" fmla="*/ 1163364 w 435"/>
                  <a:gd name="T47" fmla="*/ 614338 h 580"/>
                  <a:gd name="T48" fmla="*/ 823420 w 435"/>
                  <a:gd name="T49" fmla="*/ 275133 h 580"/>
                  <a:gd name="T50" fmla="*/ 479699 w 435"/>
                  <a:gd name="T51" fmla="*/ 614338 h 580"/>
                  <a:gd name="T52" fmla="*/ 479699 w 435"/>
                  <a:gd name="T53" fmla="*/ 889471 h 580"/>
                  <a:gd name="T54" fmla="*/ 343721 w 435"/>
                  <a:gd name="T55" fmla="*/ 889471 h 580"/>
                  <a:gd name="T56" fmla="*/ 343721 w 435"/>
                  <a:gd name="T57" fmla="*/ 614338 h 580"/>
                  <a:gd name="T58" fmla="*/ 1095375 w 435"/>
                  <a:gd name="T59" fmla="*/ 614338 h 580"/>
                  <a:gd name="T60" fmla="*/ 1095375 w 435"/>
                  <a:gd name="T61" fmla="*/ 614338 h 580"/>
                  <a:gd name="T62" fmla="*/ 1095375 w 435"/>
                  <a:gd name="T63" fmla="*/ 889471 h 580"/>
                  <a:gd name="T64" fmla="*/ 547688 w 435"/>
                  <a:gd name="T65" fmla="*/ 889471 h 580"/>
                  <a:gd name="T66" fmla="*/ 547688 w 435"/>
                  <a:gd name="T67" fmla="*/ 614338 h 580"/>
                  <a:gd name="T68" fmla="*/ 547688 w 435"/>
                  <a:gd name="T69" fmla="*/ 614338 h 580"/>
                  <a:gd name="T70" fmla="*/ 823420 w 435"/>
                  <a:gd name="T71" fmla="*/ 342974 h 580"/>
                  <a:gd name="T72" fmla="*/ 1095375 w 435"/>
                  <a:gd name="T73" fmla="*/ 614338 h 580"/>
                  <a:gd name="T74" fmla="*/ 1507085 w 435"/>
                  <a:gd name="T75" fmla="*/ 1296516 h 580"/>
                  <a:gd name="T76" fmla="*/ 1507085 w 435"/>
                  <a:gd name="T77" fmla="*/ 1368126 h 580"/>
                  <a:gd name="T78" fmla="*/ 1507085 w 435"/>
                  <a:gd name="T79" fmla="*/ 1503808 h 580"/>
                  <a:gd name="T80" fmla="*/ 1507085 w 435"/>
                  <a:gd name="T81" fmla="*/ 1571649 h 580"/>
                  <a:gd name="T82" fmla="*/ 1027387 w 435"/>
                  <a:gd name="T83" fmla="*/ 2050305 h 580"/>
                  <a:gd name="T84" fmla="*/ 615676 w 435"/>
                  <a:gd name="T85" fmla="*/ 2050305 h 580"/>
                  <a:gd name="T86" fmla="*/ 135978 w 435"/>
                  <a:gd name="T87" fmla="*/ 1571649 h 580"/>
                  <a:gd name="T88" fmla="*/ 135978 w 435"/>
                  <a:gd name="T89" fmla="*/ 1503808 h 580"/>
                  <a:gd name="T90" fmla="*/ 135978 w 435"/>
                  <a:gd name="T91" fmla="*/ 1368126 h 580"/>
                  <a:gd name="T92" fmla="*/ 135978 w 435"/>
                  <a:gd name="T93" fmla="*/ 1296516 h 580"/>
                  <a:gd name="T94" fmla="*/ 135978 w 435"/>
                  <a:gd name="T95" fmla="*/ 1092994 h 580"/>
                  <a:gd name="T96" fmla="*/ 203966 w 435"/>
                  <a:gd name="T97" fmla="*/ 1025153 h 580"/>
                  <a:gd name="T98" fmla="*/ 343721 w 435"/>
                  <a:gd name="T99" fmla="*/ 1025153 h 580"/>
                  <a:gd name="T100" fmla="*/ 1299342 w 435"/>
                  <a:gd name="T101" fmla="*/ 1025153 h 580"/>
                  <a:gd name="T102" fmla="*/ 1439097 w 435"/>
                  <a:gd name="T103" fmla="*/ 1025153 h 580"/>
                  <a:gd name="T104" fmla="*/ 1507085 w 435"/>
                  <a:gd name="T105" fmla="*/ 1092994 h 580"/>
                  <a:gd name="T106" fmla="*/ 1507085 w 435"/>
                  <a:gd name="T107" fmla="*/ 1296516 h 5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35" h="580">
                    <a:moveTo>
                      <a:pt x="381" y="236"/>
                    </a:moveTo>
                    <a:cubicBezTo>
                      <a:pt x="381" y="163"/>
                      <a:pt x="381" y="163"/>
                      <a:pt x="381" y="163"/>
                    </a:cubicBezTo>
                    <a:cubicBezTo>
                      <a:pt x="381" y="73"/>
                      <a:pt x="308" y="0"/>
                      <a:pt x="218" y="0"/>
                    </a:cubicBezTo>
                    <a:cubicBezTo>
                      <a:pt x="127" y="0"/>
                      <a:pt x="54" y="73"/>
                      <a:pt x="54" y="163"/>
                    </a:cubicBezTo>
                    <a:cubicBezTo>
                      <a:pt x="54" y="236"/>
                      <a:pt x="54" y="236"/>
                      <a:pt x="54" y="236"/>
                    </a:cubicBezTo>
                    <a:cubicBezTo>
                      <a:pt x="24" y="236"/>
                      <a:pt x="0" y="260"/>
                      <a:pt x="0" y="290"/>
                    </a:cubicBezTo>
                    <a:cubicBezTo>
                      <a:pt x="0" y="344"/>
                      <a:pt x="0" y="344"/>
                      <a:pt x="0" y="344"/>
                    </a:cubicBezTo>
                    <a:cubicBezTo>
                      <a:pt x="0" y="363"/>
                      <a:pt x="0" y="363"/>
                      <a:pt x="0" y="363"/>
                    </a:cubicBezTo>
                    <a:cubicBezTo>
                      <a:pt x="0" y="399"/>
                      <a:pt x="0" y="399"/>
                      <a:pt x="0" y="399"/>
                    </a:cubicBezTo>
                    <a:cubicBezTo>
                      <a:pt x="0" y="417"/>
                      <a:pt x="0" y="417"/>
                      <a:pt x="0" y="417"/>
                    </a:cubicBezTo>
                    <a:cubicBezTo>
                      <a:pt x="0" y="507"/>
                      <a:pt x="73" y="580"/>
                      <a:pt x="163" y="580"/>
                    </a:cubicBezTo>
                    <a:cubicBezTo>
                      <a:pt x="272" y="580"/>
                      <a:pt x="272" y="580"/>
                      <a:pt x="272" y="580"/>
                    </a:cubicBezTo>
                    <a:cubicBezTo>
                      <a:pt x="362" y="580"/>
                      <a:pt x="435" y="507"/>
                      <a:pt x="435" y="417"/>
                    </a:cubicBezTo>
                    <a:cubicBezTo>
                      <a:pt x="435" y="399"/>
                      <a:pt x="435" y="399"/>
                      <a:pt x="435" y="399"/>
                    </a:cubicBezTo>
                    <a:cubicBezTo>
                      <a:pt x="435" y="363"/>
                      <a:pt x="435" y="363"/>
                      <a:pt x="435" y="363"/>
                    </a:cubicBezTo>
                    <a:cubicBezTo>
                      <a:pt x="435" y="344"/>
                      <a:pt x="435" y="344"/>
                      <a:pt x="435" y="344"/>
                    </a:cubicBezTo>
                    <a:cubicBezTo>
                      <a:pt x="435" y="290"/>
                      <a:pt x="435" y="290"/>
                      <a:pt x="435" y="290"/>
                    </a:cubicBezTo>
                    <a:cubicBezTo>
                      <a:pt x="435" y="260"/>
                      <a:pt x="411" y="236"/>
                      <a:pt x="381" y="236"/>
                    </a:cubicBezTo>
                    <a:close/>
                    <a:moveTo>
                      <a:pt x="91" y="163"/>
                    </a:moveTo>
                    <a:cubicBezTo>
                      <a:pt x="91" y="93"/>
                      <a:pt x="147" y="36"/>
                      <a:pt x="218" y="36"/>
                    </a:cubicBezTo>
                    <a:cubicBezTo>
                      <a:pt x="288" y="36"/>
                      <a:pt x="344" y="93"/>
                      <a:pt x="344" y="163"/>
                    </a:cubicBezTo>
                    <a:cubicBezTo>
                      <a:pt x="344" y="236"/>
                      <a:pt x="344" y="236"/>
                      <a:pt x="344" y="236"/>
                    </a:cubicBezTo>
                    <a:cubicBezTo>
                      <a:pt x="308" y="236"/>
                      <a:pt x="308" y="236"/>
                      <a:pt x="308" y="236"/>
                    </a:cubicBezTo>
                    <a:cubicBezTo>
                      <a:pt x="308" y="163"/>
                      <a:pt x="308" y="163"/>
                      <a:pt x="308" y="163"/>
                    </a:cubicBezTo>
                    <a:cubicBezTo>
                      <a:pt x="308" y="113"/>
                      <a:pt x="268" y="73"/>
                      <a:pt x="218" y="73"/>
                    </a:cubicBezTo>
                    <a:cubicBezTo>
                      <a:pt x="167" y="73"/>
                      <a:pt x="127" y="113"/>
                      <a:pt x="127" y="163"/>
                    </a:cubicBezTo>
                    <a:cubicBezTo>
                      <a:pt x="127" y="236"/>
                      <a:pt x="127" y="236"/>
                      <a:pt x="127" y="236"/>
                    </a:cubicBezTo>
                    <a:cubicBezTo>
                      <a:pt x="91" y="236"/>
                      <a:pt x="91" y="236"/>
                      <a:pt x="91" y="236"/>
                    </a:cubicBezTo>
                    <a:lnTo>
                      <a:pt x="91" y="163"/>
                    </a:lnTo>
                    <a:close/>
                    <a:moveTo>
                      <a:pt x="290" y="163"/>
                    </a:moveTo>
                    <a:cubicBezTo>
                      <a:pt x="290" y="163"/>
                      <a:pt x="290" y="163"/>
                      <a:pt x="290" y="163"/>
                    </a:cubicBezTo>
                    <a:cubicBezTo>
                      <a:pt x="290" y="236"/>
                      <a:pt x="290" y="236"/>
                      <a:pt x="290" y="236"/>
                    </a:cubicBezTo>
                    <a:cubicBezTo>
                      <a:pt x="145" y="236"/>
                      <a:pt x="145" y="236"/>
                      <a:pt x="145" y="236"/>
                    </a:cubicBezTo>
                    <a:cubicBezTo>
                      <a:pt x="145" y="163"/>
                      <a:pt x="145" y="163"/>
                      <a:pt x="145" y="163"/>
                    </a:cubicBezTo>
                    <a:cubicBezTo>
                      <a:pt x="145" y="163"/>
                      <a:pt x="145" y="163"/>
                      <a:pt x="145" y="163"/>
                    </a:cubicBezTo>
                    <a:cubicBezTo>
                      <a:pt x="145" y="123"/>
                      <a:pt x="177" y="91"/>
                      <a:pt x="218" y="91"/>
                    </a:cubicBezTo>
                    <a:cubicBezTo>
                      <a:pt x="258" y="91"/>
                      <a:pt x="290" y="123"/>
                      <a:pt x="290" y="163"/>
                    </a:cubicBezTo>
                    <a:close/>
                    <a:moveTo>
                      <a:pt x="399" y="344"/>
                    </a:moveTo>
                    <a:cubicBezTo>
                      <a:pt x="399" y="363"/>
                      <a:pt x="399" y="363"/>
                      <a:pt x="399" y="363"/>
                    </a:cubicBezTo>
                    <a:cubicBezTo>
                      <a:pt x="399" y="399"/>
                      <a:pt x="399" y="399"/>
                      <a:pt x="399" y="399"/>
                    </a:cubicBezTo>
                    <a:cubicBezTo>
                      <a:pt x="399" y="417"/>
                      <a:pt x="399" y="417"/>
                      <a:pt x="399" y="417"/>
                    </a:cubicBezTo>
                    <a:cubicBezTo>
                      <a:pt x="399" y="487"/>
                      <a:pt x="342" y="544"/>
                      <a:pt x="272" y="544"/>
                    </a:cubicBezTo>
                    <a:cubicBezTo>
                      <a:pt x="163" y="544"/>
                      <a:pt x="163" y="544"/>
                      <a:pt x="163" y="544"/>
                    </a:cubicBezTo>
                    <a:cubicBezTo>
                      <a:pt x="93" y="544"/>
                      <a:pt x="36" y="487"/>
                      <a:pt x="36" y="417"/>
                    </a:cubicBezTo>
                    <a:cubicBezTo>
                      <a:pt x="36" y="399"/>
                      <a:pt x="36" y="399"/>
                      <a:pt x="36" y="399"/>
                    </a:cubicBezTo>
                    <a:cubicBezTo>
                      <a:pt x="36" y="363"/>
                      <a:pt x="36" y="363"/>
                      <a:pt x="36" y="363"/>
                    </a:cubicBezTo>
                    <a:cubicBezTo>
                      <a:pt x="36" y="344"/>
                      <a:pt x="36" y="344"/>
                      <a:pt x="36" y="344"/>
                    </a:cubicBezTo>
                    <a:cubicBezTo>
                      <a:pt x="36" y="290"/>
                      <a:pt x="36" y="290"/>
                      <a:pt x="36" y="290"/>
                    </a:cubicBezTo>
                    <a:cubicBezTo>
                      <a:pt x="36" y="280"/>
                      <a:pt x="44" y="272"/>
                      <a:pt x="54" y="272"/>
                    </a:cubicBezTo>
                    <a:cubicBezTo>
                      <a:pt x="66" y="272"/>
                      <a:pt x="79" y="272"/>
                      <a:pt x="91" y="272"/>
                    </a:cubicBezTo>
                    <a:cubicBezTo>
                      <a:pt x="344" y="272"/>
                      <a:pt x="344" y="272"/>
                      <a:pt x="344" y="272"/>
                    </a:cubicBezTo>
                    <a:cubicBezTo>
                      <a:pt x="356" y="272"/>
                      <a:pt x="369" y="272"/>
                      <a:pt x="381" y="272"/>
                    </a:cubicBezTo>
                    <a:cubicBezTo>
                      <a:pt x="391" y="272"/>
                      <a:pt x="399" y="280"/>
                      <a:pt x="399" y="290"/>
                    </a:cubicBezTo>
                    <a:lnTo>
                      <a:pt x="399" y="3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55" name="Freeform 20"/>
              <p:cNvSpPr/>
              <p:nvPr/>
            </p:nvSpPr>
            <p:spPr bwMode="auto">
              <a:xfrm>
                <a:off x="692104" y="1297888"/>
                <a:ext cx="269275" cy="410676"/>
              </a:xfrm>
              <a:custGeom>
                <a:avLst/>
                <a:gdLst>
                  <a:gd name="T0" fmla="*/ 139200 w 73"/>
                  <a:gd name="T1" fmla="*/ 0 h 109"/>
                  <a:gd name="T2" fmla="*/ 0 w 73"/>
                  <a:gd name="T3" fmla="*/ 139569 h 109"/>
                  <a:gd name="T4" fmla="*/ 45146 w 73"/>
                  <a:gd name="T5" fmla="*/ 320631 h 109"/>
                  <a:gd name="T6" fmla="*/ 139200 w 73"/>
                  <a:gd name="T7" fmla="*/ 411162 h 109"/>
                  <a:gd name="T8" fmla="*/ 229492 w 73"/>
                  <a:gd name="T9" fmla="*/ 320631 h 109"/>
                  <a:gd name="T10" fmla="*/ 274638 w 73"/>
                  <a:gd name="T11" fmla="*/ 139569 h 109"/>
                  <a:gd name="T12" fmla="*/ 139200 w 73"/>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09">
                    <a:moveTo>
                      <a:pt x="37" y="0"/>
                    </a:moveTo>
                    <a:cubicBezTo>
                      <a:pt x="16" y="0"/>
                      <a:pt x="0" y="17"/>
                      <a:pt x="0" y="37"/>
                    </a:cubicBezTo>
                    <a:cubicBezTo>
                      <a:pt x="0" y="48"/>
                      <a:pt x="6" y="69"/>
                      <a:pt x="12" y="85"/>
                    </a:cubicBezTo>
                    <a:cubicBezTo>
                      <a:pt x="17" y="99"/>
                      <a:pt x="23" y="109"/>
                      <a:pt x="37" y="109"/>
                    </a:cubicBezTo>
                    <a:cubicBezTo>
                      <a:pt x="51" y="109"/>
                      <a:pt x="56" y="99"/>
                      <a:pt x="61" y="85"/>
                    </a:cubicBezTo>
                    <a:cubicBezTo>
                      <a:pt x="67" y="69"/>
                      <a:pt x="73" y="48"/>
                      <a:pt x="73" y="37"/>
                    </a:cubicBezTo>
                    <a:cubicBezTo>
                      <a:pt x="73" y="17"/>
                      <a:pt x="57" y="0"/>
                      <a:pt x="3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3000">
        <p15:prstTrans prst="drape"/>
      </p:transition>
    </mc:Choice>
    <mc:Fallback>
      <p:transition spd="slow" advClick="0" advTm="13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4000">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14:bounceEnd="64000">
                                          <p:cBhvr additive="base">
                                            <p:cTn id="7" dur="500" fill="hold"/>
                                            <p:tgtEl>
                                              <p:spTgt spid="248"/>
                                            </p:tgtEl>
                                            <p:attrNameLst>
                                              <p:attrName>ppt_x</p:attrName>
                                            </p:attrNameLst>
                                          </p:cBhvr>
                                          <p:tavLst>
                                            <p:tav tm="0">
                                              <p:val>
                                                <p:strVal val="#ppt_x"/>
                                              </p:val>
                                            </p:tav>
                                            <p:tav tm="100000">
                                              <p:val>
                                                <p:strVal val="#ppt_x"/>
                                              </p:val>
                                            </p:tav>
                                          </p:tavLst>
                                        </p:anim>
                                        <p:anim calcmode="lin" valueType="num" p14:bounceEnd="64000">
                                          <p:cBhvr additive="base">
                                            <p:cTn id="8" dur="500" fill="hold"/>
                                            <p:tgtEl>
                                              <p:spTgt spid="2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iterate type="lt">
                                        <p:tmPct val="10000"/>
                                      </p:iterate>
                                      <p:childTnLst>
                                        <p:set>
                                          <p:cBhvr>
                                            <p:cTn id="11" dur="1" fill="hold">
                                              <p:stCondLst>
                                                <p:cond delay="0"/>
                                              </p:stCondLst>
                                            </p:cTn>
                                            <p:tgtEl>
                                              <p:spTgt spid="233"/>
                                            </p:tgtEl>
                                            <p:attrNameLst>
                                              <p:attrName>style.visibility</p:attrName>
                                            </p:attrNameLst>
                                          </p:cBhvr>
                                          <p:to>
                                            <p:strVal val="visible"/>
                                          </p:to>
                                        </p:set>
                                        <p:anim calcmode="lin" valueType="num">
                                          <p:cBhvr>
                                            <p:cTn id="12" dur="1000" fill="hold"/>
                                            <p:tgtEl>
                                              <p:spTgt spid="233"/>
                                            </p:tgtEl>
                                            <p:attrNameLst>
                                              <p:attrName>ppt_w</p:attrName>
                                            </p:attrNameLst>
                                          </p:cBhvr>
                                          <p:tavLst>
                                            <p:tav tm="0">
                                              <p:val>
                                                <p:strVal val="#ppt_w+.3"/>
                                              </p:val>
                                            </p:tav>
                                            <p:tav tm="100000">
                                              <p:val>
                                                <p:strVal val="#ppt_w"/>
                                              </p:val>
                                            </p:tav>
                                          </p:tavLst>
                                        </p:anim>
                                        <p:anim calcmode="lin" valueType="num">
                                          <p:cBhvr>
                                            <p:cTn id="13" dur="1000" fill="hold"/>
                                            <p:tgtEl>
                                              <p:spTgt spid="233"/>
                                            </p:tgtEl>
                                            <p:attrNameLst>
                                              <p:attrName>ppt_h</p:attrName>
                                            </p:attrNameLst>
                                          </p:cBhvr>
                                          <p:tavLst>
                                            <p:tav tm="0">
                                              <p:val>
                                                <p:strVal val="#ppt_h"/>
                                              </p:val>
                                            </p:tav>
                                            <p:tav tm="100000">
                                              <p:val>
                                                <p:strVal val="#ppt_h"/>
                                              </p:val>
                                            </p:tav>
                                          </p:tavLst>
                                        </p:anim>
                                        <p:animEffect transition="in" filter="fade">
                                          <p:cBhvr>
                                            <p:cTn id="14" dur="1000"/>
                                            <p:tgtEl>
                                              <p:spTgt spid="233"/>
                                            </p:tgtEl>
                                          </p:cBhvr>
                                        </p:animEffect>
                                      </p:childTnLst>
                                    </p:cTn>
                                  </p:par>
                                </p:childTnLst>
                              </p:cTn>
                            </p:par>
                            <p:par>
                              <p:cTn id="15" fill="hold">
                                <p:stCondLst>
                                  <p:cond delay="6199"/>
                                </p:stCondLst>
                                <p:childTnLst>
                                  <p:par>
                                    <p:cTn id="16" presetID="10" presetClass="entr" presetSubtype="0" fill="hold" grpId="0"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500"/>
                                            <p:tgtEl>
                                              <p:spTgt spid="234"/>
                                            </p:tgtEl>
                                          </p:cBhvr>
                                        </p:animEffect>
                                      </p:childTnLst>
                                    </p:cTn>
                                  </p:par>
                                </p:childTnLst>
                              </p:cTn>
                            </p:par>
                            <p:par>
                              <p:cTn id="19" fill="hold">
                                <p:stCondLst>
                                  <p:cond delay="6699"/>
                                </p:stCondLst>
                                <p:childTnLst>
                                  <p:par>
                                    <p:cTn id="20" presetID="53" presetClass="entr" presetSubtype="16"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 calcmode="lin" valueType="num">
                                          <p:cBhvr>
                                            <p:cTn id="22" dur="500" fill="hold"/>
                                            <p:tgtEl>
                                              <p:spTgt spid="230"/>
                                            </p:tgtEl>
                                            <p:attrNameLst>
                                              <p:attrName>ppt_w</p:attrName>
                                            </p:attrNameLst>
                                          </p:cBhvr>
                                          <p:tavLst>
                                            <p:tav tm="0">
                                              <p:val>
                                                <p:fltVal val="0"/>
                                              </p:val>
                                            </p:tav>
                                            <p:tav tm="100000">
                                              <p:val>
                                                <p:strVal val="#ppt_w"/>
                                              </p:val>
                                            </p:tav>
                                          </p:tavLst>
                                        </p:anim>
                                        <p:anim calcmode="lin" valueType="num">
                                          <p:cBhvr>
                                            <p:cTn id="23" dur="500" fill="hold"/>
                                            <p:tgtEl>
                                              <p:spTgt spid="230"/>
                                            </p:tgtEl>
                                            <p:attrNameLst>
                                              <p:attrName>ppt_h</p:attrName>
                                            </p:attrNameLst>
                                          </p:cBhvr>
                                          <p:tavLst>
                                            <p:tav tm="0">
                                              <p:val>
                                                <p:fltVal val="0"/>
                                              </p:val>
                                            </p:tav>
                                            <p:tav tm="100000">
                                              <p:val>
                                                <p:strVal val="#ppt_h"/>
                                              </p:val>
                                            </p:tav>
                                          </p:tavLst>
                                        </p:anim>
                                        <p:animEffect transition="in" filter="fade">
                                          <p:cBhvr>
                                            <p:cTn id="24" dur="500"/>
                                            <p:tgtEl>
                                              <p:spTgt spid="230"/>
                                            </p:tgtEl>
                                          </p:cBhvr>
                                        </p:animEffect>
                                      </p:childTnLst>
                                    </p:cTn>
                                  </p:par>
                                  <p:par>
                                    <p:cTn id="25" presetID="53" presetClass="entr" presetSubtype="16"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anim calcmode="lin" valueType="num">
                                          <p:cBhvr>
                                            <p:cTn id="27" dur="500" fill="hold"/>
                                            <p:tgtEl>
                                              <p:spTgt spid="243"/>
                                            </p:tgtEl>
                                            <p:attrNameLst>
                                              <p:attrName>ppt_w</p:attrName>
                                            </p:attrNameLst>
                                          </p:cBhvr>
                                          <p:tavLst>
                                            <p:tav tm="0">
                                              <p:val>
                                                <p:fltVal val="0"/>
                                              </p:val>
                                            </p:tav>
                                            <p:tav tm="100000">
                                              <p:val>
                                                <p:strVal val="#ppt_w"/>
                                              </p:val>
                                            </p:tav>
                                          </p:tavLst>
                                        </p:anim>
                                        <p:anim calcmode="lin" valueType="num">
                                          <p:cBhvr>
                                            <p:cTn id="28" dur="500" fill="hold"/>
                                            <p:tgtEl>
                                              <p:spTgt spid="243"/>
                                            </p:tgtEl>
                                            <p:attrNameLst>
                                              <p:attrName>ppt_h</p:attrName>
                                            </p:attrNameLst>
                                          </p:cBhvr>
                                          <p:tavLst>
                                            <p:tav tm="0">
                                              <p:val>
                                                <p:fltVal val="0"/>
                                              </p:val>
                                            </p:tav>
                                            <p:tav tm="100000">
                                              <p:val>
                                                <p:strVal val="#ppt_h"/>
                                              </p:val>
                                            </p:tav>
                                          </p:tavLst>
                                        </p:anim>
                                        <p:animEffect transition="in" filter="fade">
                                          <p:cBhvr>
                                            <p:cTn id="29" dur="500"/>
                                            <p:tgtEl>
                                              <p:spTgt spid="243"/>
                                            </p:tgtEl>
                                          </p:cBhvr>
                                        </p:animEffect>
                                      </p:childTnLst>
                                    </p:cTn>
                                  </p:par>
                                </p:childTnLst>
                              </p:cTn>
                            </p:par>
                            <p:par>
                              <p:cTn id="30" fill="hold">
                                <p:stCondLst>
                                  <p:cond delay="7199"/>
                                </p:stCondLst>
                                <p:childTnLst>
                                  <p:par>
                                    <p:cTn id="31" presetID="22" presetClass="entr" presetSubtype="1" fill="hold" grpId="0" nodeType="after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wipe(up)">
                                          <p:cBhvr>
                                            <p:cTn id="33" dur="500"/>
                                            <p:tgtEl>
                                              <p:spTgt spid="236"/>
                                            </p:tgtEl>
                                          </p:cBhvr>
                                        </p:animEffect>
                                      </p:childTnLst>
                                    </p:cTn>
                                  </p:par>
                                </p:childTnLst>
                              </p:cTn>
                            </p:par>
                            <p:par>
                              <p:cTn id="34" fill="hold">
                                <p:stCondLst>
                                  <p:cond delay="7699"/>
                                </p:stCondLst>
                                <p:childTnLst>
                                  <p:par>
                                    <p:cTn id="35" presetID="22" presetClass="entr" presetSubtype="1" fill="hold" grpId="0"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wipe(up)">
                                          <p:cBhvr>
                                            <p:cTn id="37" dur="500"/>
                                            <p:tgtEl>
                                              <p:spTgt spid="235"/>
                                            </p:tgtEl>
                                          </p:cBhvr>
                                        </p:animEffect>
                                      </p:childTnLst>
                                    </p:cTn>
                                  </p:par>
                                </p:childTnLst>
                              </p:cTn>
                            </p:par>
                            <p:par>
                              <p:cTn id="38" fill="hold">
                                <p:stCondLst>
                                  <p:cond delay="8199"/>
                                </p:stCondLst>
                                <p:childTnLst>
                                  <p:par>
                                    <p:cTn id="39" presetID="22" presetClass="entr" presetSubtype="1" fill="hold" grpId="0" nodeType="afterEffect">
                                      <p:stCondLst>
                                        <p:cond delay="0"/>
                                      </p:stCondLst>
                                      <p:childTnLst>
                                        <p:set>
                                          <p:cBhvr>
                                            <p:cTn id="40" dur="1" fill="hold">
                                              <p:stCondLst>
                                                <p:cond delay="0"/>
                                              </p:stCondLst>
                                            </p:cTn>
                                            <p:tgtEl>
                                              <p:spTgt spid="238"/>
                                            </p:tgtEl>
                                            <p:attrNameLst>
                                              <p:attrName>style.visibility</p:attrName>
                                            </p:attrNameLst>
                                          </p:cBhvr>
                                          <p:to>
                                            <p:strVal val="visible"/>
                                          </p:to>
                                        </p:set>
                                        <p:animEffect transition="in" filter="wipe(up)">
                                          <p:cBhvr>
                                            <p:cTn id="41" dur="500"/>
                                            <p:tgtEl>
                                              <p:spTgt spid="238"/>
                                            </p:tgtEl>
                                          </p:cBhvr>
                                        </p:animEffect>
                                      </p:childTnLst>
                                    </p:cTn>
                                  </p:par>
                                </p:childTnLst>
                              </p:cTn>
                            </p:par>
                            <p:par>
                              <p:cTn id="42" fill="hold">
                                <p:stCondLst>
                                  <p:cond delay="8699"/>
                                </p:stCondLst>
                                <p:childTnLst>
                                  <p:par>
                                    <p:cTn id="43" presetID="22" presetClass="entr" presetSubtype="1" fill="hold" grpId="0" nodeType="after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wipe(up)">
                                          <p:cBhvr>
                                            <p:cTn id="45" dur="500"/>
                                            <p:tgtEl>
                                              <p:spTgt spid="237"/>
                                            </p:tgtEl>
                                          </p:cBhvr>
                                        </p:animEffect>
                                      </p:childTnLst>
                                    </p:cTn>
                                  </p:par>
                                </p:childTnLst>
                              </p:cTn>
                            </p:par>
                            <p:par>
                              <p:cTn id="46" fill="hold">
                                <p:stCondLst>
                                  <p:cond delay="9199"/>
                                </p:stCondLst>
                                <p:childTnLst>
                                  <p:par>
                                    <p:cTn id="47" presetID="22" presetClass="entr" presetSubtype="1" fill="hold" grpId="0" nodeType="afterEffect">
                                      <p:stCondLst>
                                        <p:cond delay="0"/>
                                      </p:stCondLst>
                                      <p:childTnLst>
                                        <p:set>
                                          <p:cBhvr>
                                            <p:cTn id="48" dur="1" fill="hold">
                                              <p:stCondLst>
                                                <p:cond delay="0"/>
                                              </p:stCondLst>
                                            </p:cTn>
                                            <p:tgtEl>
                                              <p:spTgt spid="240"/>
                                            </p:tgtEl>
                                            <p:attrNameLst>
                                              <p:attrName>style.visibility</p:attrName>
                                            </p:attrNameLst>
                                          </p:cBhvr>
                                          <p:to>
                                            <p:strVal val="visible"/>
                                          </p:to>
                                        </p:set>
                                        <p:animEffect transition="in" filter="wipe(up)">
                                          <p:cBhvr>
                                            <p:cTn id="49" dur="500"/>
                                            <p:tgtEl>
                                              <p:spTgt spid="240"/>
                                            </p:tgtEl>
                                          </p:cBhvr>
                                        </p:animEffect>
                                      </p:childTnLst>
                                    </p:cTn>
                                  </p:par>
                                </p:childTnLst>
                              </p:cTn>
                            </p:par>
                            <p:par>
                              <p:cTn id="50" fill="hold">
                                <p:stCondLst>
                                  <p:cond delay="9699"/>
                                </p:stCondLst>
                                <p:childTnLst>
                                  <p:par>
                                    <p:cTn id="51" presetID="22" presetClass="entr" presetSubtype="1" fill="hold" grpId="0" nodeType="afterEffect">
                                      <p:stCondLst>
                                        <p:cond delay="0"/>
                                      </p:stCondLst>
                                      <p:childTnLst>
                                        <p:set>
                                          <p:cBhvr>
                                            <p:cTn id="52" dur="1" fill="hold">
                                              <p:stCondLst>
                                                <p:cond delay="0"/>
                                              </p:stCondLst>
                                            </p:cTn>
                                            <p:tgtEl>
                                              <p:spTgt spid="239"/>
                                            </p:tgtEl>
                                            <p:attrNameLst>
                                              <p:attrName>style.visibility</p:attrName>
                                            </p:attrNameLst>
                                          </p:cBhvr>
                                          <p:to>
                                            <p:strVal val="visible"/>
                                          </p:to>
                                        </p:set>
                                        <p:animEffect transition="in" filter="wipe(up)">
                                          <p:cBhvr>
                                            <p:cTn id="53" dur="500"/>
                                            <p:tgtEl>
                                              <p:spTgt spid="239"/>
                                            </p:tgtEl>
                                          </p:cBhvr>
                                        </p:animEffect>
                                      </p:childTnLst>
                                    </p:cTn>
                                  </p:par>
                                </p:childTnLst>
                              </p:cTn>
                            </p:par>
                            <p:par>
                              <p:cTn id="54" fill="hold">
                                <p:stCondLst>
                                  <p:cond delay="10199"/>
                                </p:stCondLst>
                                <p:childTnLst>
                                  <p:par>
                                    <p:cTn id="55" presetID="22" presetClass="entr" presetSubtype="1" fill="hold" grpId="0" nodeType="afterEffect">
                                      <p:stCondLst>
                                        <p:cond delay="0"/>
                                      </p:stCondLst>
                                      <p:childTnLst>
                                        <p:set>
                                          <p:cBhvr>
                                            <p:cTn id="56" dur="1" fill="hold">
                                              <p:stCondLst>
                                                <p:cond delay="0"/>
                                              </p:stCondLst>
                                            </p:cTn>
                                            <p:tgtEl>
                                              <p:spTgt spid="242"/>
                                            </p:tgtEl>
                                            <p:attrNameLst>
                                              <p:attrName>style.visibility</p:attrName>
                                            </p:attrNameLst>
                                          </p:cBhvr>
                                          <p:to>
                                            <p:strVal val="visible"/>
                                          </p:to>
                                        </p:set>
                                        <p:animEffect transition="in" filter="wipe(up)">
                                          <p:cBhvr>
                                            <p:cTn id="57" dur="500"/>
                                            <p:tgtEl>
                                              <p:spTgt spid="242"/>
                                            </p:tgtEl>
                                          </p:cBhvr>
                                        </p:animEffect>
                                      </p:childTnLst>
                                    </p:cTn>
                                  </p:par>
                                </p:childTnLst>
                              </p:cTn>
                            </p:par>
                            <p:par>
                              <p:cTn id="58" fill="hold">
                                <p:stCondLst>
                                  <p:cond delay="10699"/>
                                </p:stCondLst>
                                <p:childTnLst>
                                  <p:par>
                                    <p:cTn id="59" presetID="22" presetClass="entr" presetSubtype="1" fill="hold" grpId="0" nodeType="after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wipe(up)">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p:bldP spid="235" grpId="0"/>
          <p:bldP spid="236" grpId="0"/>
          <p:bldP spid="237" grpId="0"/>
          <p:bldP spid="238" grpId="0"/>
          <p:bldP spid="239" grpId="0"/>
          <p:bldP spid="240" grpId="0"/>
          <p:bldP spid="241" grpId="0"/>
          <p:bldP spid="2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500" fill="hold"/>
                                            <p:tgtEl>
                                              <p:spTgt spid="248"/>
                                            </p:tgtEl>
                                            <p:attrNameLst>
                                              <p:attrName>ppt_x</p:attrName>
                                            </p:attrNameLst>
                                          </p:cBhvr>
                                          <p:tavLst>
                                            <p:tav tm="0">
                                              <p:val>
                                                <p:strVal val="#ppt_x"/>
                                              </p:val>
                                            </p:tav>
                                            <p:tav tm="100000">
                                              <p:val>
                                                <p:strVal val="#ppt_x"/>
                                              </p:val>
                                            </p:tav>
                                          </p:tavLst>
                                        </p:anim>
                                        <p:anim calcmode="lin" valueType="num">
                                          <p:cBhvr additive="base">
                                            <p:cTn id="8" dur="500" fill="hold"/>
                                            <p:tgtEl>
                                              <p:spTgt spid="2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iterate type="lt">
                                        <p:tmPct val="10000"/>
                                      </p:iterate>
                                      <p:childTnLst>
                                        <p:set>
                                          <p:cBhvr>
                                            <p:cTn id="11" dur="1" fill="hold">
                                              <p:stCondLst>
                                                <p:cond delay="0"/>
                                              </p:stCondLst>
                                            </p:cTn>
                                            <p:tgtEl>
                                              <p:spTgt spid="233"/>
                                            </p:tgtEl>
                                            <p:attrNameLst>
                                              <p:attrName>style.visibility</p:attrName>
                                            </p:attrNameLst>
                                          </p:cBhvr>
                                          <p:to>
                                            <p:strVal val="visible"/>
                                          </p:to>
                                        </p:set>
                                        <p:anim calcmode="lin" valueType="num">
                                          <p:cBhvr>
                                            <p:cTn id="12" dur="1000" fill="hold"/>
                                            <p:tgtEl>
                                              <p:spTgt spid="233"/>
                                            </p:tgtEl>
                                            <p:attrNameLst>
                                              <p:attrName>ppt_w</p:attrName>
                                            </p:attrNameLst>
                                          </p:cBhvr>
                                          <p:tavLst>
                                            <p:tav tm="0">
                                              <p:val>
                                                <p:strVal val="#ppt_w+.3"/>
                                              </p:val>
                                            </p:tav>
                                            <p:tav tm="100000">
                                              <p:val>
                                                <p:strVal val="#ppt_w"/>
                                              </p:val>
                                            </p:tav>
                                          </p:tavLst>
                                        </p:anim>
                                        <p:anim calcmode="lin" valueType="num">
                                          <p:cBhvr>
                                            <p:cTn id="13" dur="1000" fill="hold"/>
                                            <p:tgtEl>
                                              <p:spTgt spid="233"/>
                                            </p:tgtEl>
                                            <p:attrNameLst>
                                              <p:attrName>ppt_h</p:attrName>
                                            </p:attrNameLst>
                                          </p:cBhvr>
                                          <p:tavLst>
                                            <p:tav tm="0">
                                              <p:val>
                                                <p:strVal val="#ppt_h"/>
                                              </p:val>
                                            </p:tav>
                                            <p:tav tm="100000">
                                              <p:val>
                                                <p:strVal val="#ppt_h"/>
                                              </p:val>
                                            </p:tav>
                                          </p:tavLst>
                                        </p:anim>
                                        <p:animEffect transition="in" filter="fade">
                                          <p:cBhvr>
                                            <p:cTn id="14" dur="1000"/>
                                            <p:tgtEl>
                                              <p:spTgt spid="233"/>
                                            </p:tgtEl>
                                          </p:cBhvr>
                                        </p:animEffect>
                                      </p:childTnLst>
                                    </p:cTn>
                                  </p:par>
                                </p:childTnLst>
                              </p:cTn>
                            </p:par>
                            <p:par>
                              <p:cTn id="15" fill="hold">
                                <p:stCondLst>
                                  <p:cond delay="6199"/>
                                </p:stCondLst>
                                <p:childTnLst>
                                  <p:par>
                                    <p:cTn id="16" presetID="10" presetClass="entr" presetSubtype="0" fill="hold" grpId="0"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500"/>
                                            <p:tgtEl>
                                              <p:spTgt spid="234"/>
                                            </p:tgtEl>
                                          </p:cBhvr>
                                        </p:animEffect>
                                      </p:childTnLst>
                                    </p:cTn>
                                  </p:par>
                                </p:childTnLst>
                              </p:cTn>
                            </p:par>
                            <p:par>
                              <p:cTn id="19" fill="hold">
                                <p:stCondLst>
                                  <p:cond delay="6699"/>
                                </p:stCondLst>
                                <p:childTnLst>
                                  <p:par>
                                    <p:cTn id="20" presetID="53" presetClass="entr" presetSubtype="16"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 calcmode="lin" valueType="num">
                                          <p:cBhvr>
                                            <p:cTn id="22" dur="500" fill="hold"/>
                                            <p:tgtEl>
                                              <p:spTgt spid="230"/>
                                            </p:tgtEl>
                                            <p:attrNameLst>
                                              <p:attrName>ppt_w</p:attrName>
                                            </p:attrNameLst>
                                          </p:cBhvr>
                                          <p:tavLst>
                                            <p:tav tm="0">
                                              <p:val>
                                                <p:fltVal val="0"/>
                                              </p:val>
                                            </p:tav>
                                            <p:tav tm="100000">
                                              <p:val>
                                                <p:strVal val="#ppt_w"/>
                                              </p:val>
                                            </p:tav>
                                          </p:tavLst>
                                        </p:anim>
                                        <p:anim calcmode="lin" valueType="num">
                                          <p:cBhvr>
                                            <p:cTn id="23" dur="500" fill="hold"/>
                                            <p:tgtEl>
                                              <p:spTgt spid="230"/>
                                            </p:tgtEl>
                                            <p:attrNameLst>
                                              <p:attrName>ppt_h</p:attrName>
                                            </p:attrNameLst>
                                          </p:cBhvr>
                                          <p:tavLst>
                                            <p:tav tm="0">
                                              <p:val>
                                                <p:fltVal val="0"/>
                                              </p:val>
                                            </p:tav>
                                            <p:tav tm="100000">
                                              <p:val>
                                                <p:strVal val="#ppt_h"/>
                                              </p:val>
                                            </p:tav>
                                          </p:tavLst>
                                        </p:anim>
                                        <p:animEffect transition="in" filter="fade">
                                          <p:cBhvr>
                                            <p:cTn id="24" dur="500"/>
                                            <p:tgtEl>
                                              <p:spTgt spid="230"/>
                                            </p:tgtEl>
                                          </p:cBhvr>
                                        </p:animEffect>
                                      </p:childTnLst>
                                    </p:cTn>
                                  </p:par>
                                  <p:par>
                                    <p:cTn id="25" presetID="53" presetClass="entr" presetSubtype="16"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anim calcmode="lin" valueType="num">
                                          <p:cBhvr>
                                            <p:cTn id="27" dur="500" fill="hold"/>
                                            <p:tgtEl>
                                              <p:spTgt spid="243"/>
                                            </p:tgtEl>
                                            <p:attrNameLst>
                                              <p:attrName>ppt_w</p:attrName>
                                            </p:attrNameLst>
                                          </p:cBhvr>
                                          <p:tavLst>
                                            <p:tav tm="0">
                                              <p:val>
                                                <p:fltVal val="0"/>
                                              </p:val>
                                            </p:tav>
                                            <p:tav tm="100000">
                                              <p:val>
                                                <p:strVal val="#ppt_w"/>
                                              </p:val>
                                            </p:tav>
                                          </p:tavLst>
                                        </p:anim>
                                        <p:anim calcmode="lin" valueType="num">
                                          <p:cBhvr>
                                            <p:cTn id="28" dur="500" fill="hold"/>
                                            <p:tgtEl>
                                              <p:spTgt spid="243"/>
                                            </p:tgtEl>
                                            <p:attrNameLst>
                                              <p:attrName>ppt_h</p:attrName>
                                            </p:attrNameLst>
                                          </p:cBhvr>
                                          <p:tavLst>
                                            <p:tav tm="0">
                                              <p:val>
                                                <p:fltVal val="0"/>
                                              </p:val>
                                            </p:tav>
                                            <p:tav tm="100000">
                                              <p:val>
                                                <p:strVal val="#ppt_h"/>
                                              </p:val>
                                            </p:tav>
                                          </p:tavLst>
                                        </p:anim>
                                        <p:animEffect transition="in" filter="fade">
                                          <p:cBhvr>
                                            <p:cTn id="29" dur="500"/>
                                            <p:tgtEl>
                                              <p:spTgt spid="243"/>
                                            </p:tgtEl>
                                          </p:cBhvr>
                                        </p:animEffect>
                                      </p:childTnLst>
                                    </p:cTn>
                                  </p:par>
                                </p:childTnLst>
                              </p:cTn>
                            </p:par>
                            <p:par>
                              <p:cTn id="30" fill="hold">
                                <p:stCondLst>
                                  <p:cond delay="7199"/>
                                </p:stCondLst>
                                <p:childTnLst>
                                  <p:par>
                                    <p:cTn id="31" presetID="22" presetClass="entr" presetSubtype="1" fill="hold" grpId="0" nodeType="after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wipe(up)">
                                          <p:cBhvr>
                                            <p:cTn id="33" dur="500"/>
                                            <p:tgtEl>
                                              <p:spTgt spid="236"/>
                                            </p:tgtEl>
                                          </p:cBhvr>
                                        </p:animEffect>
                                      </p:childTnLst>
                                    </p:cTn>
                                  </p:par>
                                </p:childTnLst>
                              </p:cTn>
                            </p:par>
                            <p:par>
                              <p:cTn id="34" fill="hold">
                                <p:stCondLst>
                                  <p:cond delay="7699"/>
                                </p:stCondLst>
                                <p:childTnLst>
                                  <p:par>
                                    <p:cTn id="35" presetID="22" presetClass="entr" presetSubtype="1" fill="hold" grpId="0"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wipe(up)">
                                          <p:cBhvr>
                                            <p:cTn id="37" dur="500"/>
                                            <p:tgtEl>
                                              <p:spTgt spid="235"/>
                                            </p:tgtEl>
                                          </p:cBhvr>
                                        </p:animEffect>
                                      </p:childTnLst>
                                    </p:cTn>
                                  </p:par>
                                </p:childTnLst>
                              </p:cTn>
                            </p:par>
                            <p:par>
                              <p:cTn id="38" fill="hold">
                                <p:stCondLst>
                                  <p:cond delay="8199"/>
                                </p:stCondLst>
                                <p:childTnLst>
                                  <p:par>
                                    <p:cTn id="39" presetID="22" presetClass="entr" presetSubtype="1" fill="hold" grpId="0" nodeType="afterEffect">
                                      <p:stCondLst>
                                        <p:cond delay="0"/>
                                      </p:stCondLst>
                                      <p:childTnLst>
                                        <p:set>
                                          <p:cBhvr>
                                            <p:cTn id="40" dur="1" fill="hold">
                                              <p:stCondLst>
                                                <p:cond delay="0"/>
                                              </p:stCondLst>
                                            </p:cTn>
                                            <p:tgtEl>
                                              <p:spTgt spid="238"/>
                                            </p:tgtEl>
                                            <p:attrNameLst>
                                              <p:attrName>style.visibility</p:attrName>
                                            </p:attrNameLst>
                                          </p:cBhvr>
                                          <p:to>
                                            <p:strVal val="visible"/>
                                          </p:to>
                                        </p:set>
                                        <p:animEffect transition="in" filter="wipe(up)">
                                          <p:cBhvr>
                                            <p:cTn id="41" dur="500"/>
                                            <p:tgtEl>
                                              <p:spTgt spid="238"/>
                                            </p:tgtEl>
                                          </p:cBhvr>
                                        </p:animEffect>
                                      </p:childTnLst>
                                    </p:cTn>
                                  </p:par>
                                </p:childTnLst>
                              </p:cTn>
                            </p:par>
                            <p:par>
                              <p:cTn id="42" fill="hold">
                                <p:stCondLst>
                                  <p:cond delay="8699"/>
                                </p:stCondLst>
                                <p:childTnLst>
                                  <p:par>
                                    <p:cTn id="43" presetID="22" presetClass="entr" presetSubtype="1" fill="hold" grpId="0" nodeType="after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wipe(up)">
                                          <p:cBhvr>
                                            <p:cTn id="45" dur="500"/>
                                            <p:tgtEl>
                                              <p:spTgt spid="237"/>
                                            </p:tgtEl>
                                          </p:cBhvr>
                                        </p:animEffect>
                                      </p:childTnLst>
                                    </p:cTn>
                                  </p:par>
                                </p:childTnLst>
                              </p:cTn>
                            </p:par>
                            <p:par>
                              <p:cTn id="46" fill="hold">
                                <p:stCondLst>
                                  <p:cond delay="9199"/>
                                </p:stCondLst>
                                <p:childTnLst>
                                  <p:par>
                                    <p:cTn id="47" presetID="22" presetClass="entr" presetSubtype="1" fill="hold" grpId="0" nodeType="afterEffect">
                                      <p:stCondLst>
                                        <p:cond delay="0"/>
                                      </p:stCondLst>
                                      <p:childTnLst>
                                        <p:set>
                                          <p:cBhvr>
                                            <p:cTn id="48" dur="1" fill="hold">
                                              <p:stCondLst>
                                                <p:cond delay="0"/>
                                              </p:stCondLst>
                                            </p:cTn>
                                            <p:tgtEl>
                                              <p:spTgt spid="240"/>
                                            </p:tgtEl>
                                            <p:attrNameLst>
                                              <p:attrName>style.visibility</p:attrName>
                                            </p:attrNameLst>
                                          </p:cBhvr>
                                          <p:to>
                                            <p:strVal val="visible"/>
                                          </p:to>
                                        </p:set>
                                        <p:animEffect transition="in" filter="wipe(up)">
                                          <p:cBhvr>
                                            <p:cTn id="49" dur="500"/>
                                            <p:tgtEl>
                                              <p:spTgt spid="240"/>
                                            </p:tgtEl>
                                          </p:cBhvr>
                                        </p:animEffect>
                                      </p:childTnLst>
                                    </p:cTn>
                                  </p:par>
                                </p:childTnLst>
                              </p:cTn>
                            </p:par>
                            <p:par>
                              <p:cTn id="50" fill="hold">
                                <p:stCondLst>
                                  <p:cond delay="9699"/>
                                </p:stCondLst>
                                <p:childTnLst>
                                  <p:par>
                                    <p:cTn id="51" presetID="22" presetClass="entr" presetSubtype="1" fill="hold" grpId="0" nodeType="afterEffect">
                                      <p:stCondLst>
                                        <p:cond delay="0"/>
                                      </p:stCondLst>
                                      <p:childTnLst>
                                        <p:set>
                                          <p:cBhvr>
                                            <p:cTn id="52" dur="1" fill="hold">
                                              <p:stCondLst>
                                                <p:cond delay="0"/>
                                              </p:stCondLst>
                                            </p:cTn>
                                            <p:tgtEl>
                                              <p:spTgt spid="239"/>
                                            </p:tgtEl>
                                            <p:attrNameLst>
                                              <p:attrName>style.visibility</p:attrName>
                                            </p:attrNameLst>
                                          </p:cBhvr>
                                          <p:to>
                                            <p:strVal val="visible"/>
                                          </p:to>
                                        </p:set>
                                        <p:animEffect transition="in" filter="wipe(up)">
                                          <p:cBhvr>
                                            <p:cTn id="53" dur="500"/>
                                            <p:tgtEl>
                                              <p:spTgt spid="239"/>
                                            </p:tgtEl>
                                          </p:cBhvr>
                                        </p:animEffect>
                                      </p:childTnLst>
                                    </p:cTn>
                                  </p:par>
                                </p:childTnLst>
                              </p:cTn>
                            </p:par>
                            <p:par>
                              <p:cTn id="54" fill="hold">
                                <p:stCondLst>
                                  <p:cond delay="10199"/>
                                </p:stCondLst>
                                <p:childTnLst>
                                  <p:par>
                                    <p:cTn id="55" presetID="22" presetClass="entr" presetSubtype="1" fill="hold" grpId="0" nodeType="afterEffect">
                                      <p:stCondLst>
                                        <p:cond delay="0"/>
                                      </p:stCondLst>
                                      <p:childTnLst>
                                        <p:set>
                                          <p:cBhvr>
                                            <p:cTn id="56" dur="1" fill="hold">
                                              <p:stCondLst>
                                                <p:cond delay="0"/>
                                              </p:stCondLst>
                                            </p:cTn>
                                            <p:tgtEl>
                                              <p:spTgt spid="242"/>
                                            </p:tgtEl>
                                            <p:attrNameLst>
                                              <p:attrName>style.visibility</p:attrName>
                                            </p:attrNameLst>
                                          </p:cBhvr>
                                          <p:to>
                                            <p:strVal val="visible"/>
                                          </p:to>
                                        </p:set>
                                        <p:animEffect transition="in" filter="wipe(up)">
                                          <p:cBhvr>
                                            <p:cTn id="57" dur="500"/>
                                            <p:tgtEl>
                                              <p:spTgt spid="242"/>
                                            </p:tgtEl>
                                          </p:cBhvr>
                                        </p:animEffect>
                                      </p:childTnLst>
                                    </p:cTn>
                                  </p:par>
                                </p:childTnLst>
                              </p:cTn>
                            </p:par>
                            <p:par>
                              <p:cTn id="58" fill="hold">
                                <p:stCondLst>
                                  <p:cond delay="10699"/>
                                </p:stCondLst>
                                <p:childTnLst>
                                  <p:par>
                                    <p:cTn id="59" presetID="22" presetClass="entr" presetSubtype="1" fill="hold" grpId="0" nodeType="after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wipe(up)">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p:bldP spid="235" grpId="0"/>
          <p:bldP spid="236" grpId="0"/>
          <p:bldP spid="237" grpId="0"/>
          <p:bldP spid="238" grpId="0"/>
          <p:bldP spid="239" grpId="0"/>
          <p:bldP spid="240" grpId="0"/>
          <p:bldP spid="241" grpId="0"/>
          <p:bldP spid="24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前景分析</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62"/>
          <p:cNvSpPr>
            <a:spLocks noEditPoints="1"/>
          </p:cNvSpPr>
          <p:nvPr/>
        </p:nvSpPr>
        <p:spPr bwMode="auto">
          <a:xfrm>
            <a:off x="6269834" y="2593492"/>
            <a:ext cx="441230" cy="557598"/>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前景分析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53" name="Group 5"/>
          <p:cNvGrpSpPr/>
          <p:nvPr/>
        </p:nvGrpSpPr>
        <p:grpSpPr bwMode="auto">
          <a:xfrm>
            <a:off x="1825625" y="4005263"/>
            <a:ext cx="1903413" cy="1905000"/>
            <a:chOff x="1824982" y="4005944"/>
            <a:chExt cx="1903752" cy="1903752"/>
          </a:xfrm>
        </p:grpSpPr>
        <p:sp>
          <p:nvSpPr>
            <p:cNvPr id="54" name="Oval 44"/>
            <p:cNvSpPr/>
            <p:nvPr/>
          </p:nvSpPr>
          <p:spPr>
            <a:xfrm>
              <a:off x="1824982"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55" name="TextBox 49"/>
            <p:cNvSpPr txBox="1"/>
            <p:nvPr/>
          </p:nvSpPr>
          <p:spPr>
            <a:xfrm>
              <a:off x="2291790" y="4327995"/>
              <a:ext cx="1195601"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25 %</a:t>
              </a:r>
              <a:endParaRPr lang="en-US" sz="3600" b="1" dirty="0">
                <a:solidFill>
                  <a:prstClr val="white"/>
                </a:solidFill>
                <a:latin typeface="Agency FB" panose="020B0503020202020204" pitchFamily="34" charset="0"/>
                <a:cs typeface="+mn-ea"/>
                <a:sym typeface="+mn-lt"/>
              </a:endParaRPr>
            </a:p>
          </p:txBody>
        </p:sp>
        <p:sp>
          <p:nvSpPr>
            <p:cNvPr id="56" name="TextBox 59"/>
            <p:cNvSpPr txBox="1">
              <a:spLocks noChangeArrowheads="1"/>
            </p:cNvSpPr>
            <p:nvPr/>
          </p:nvSpPr>
          <p:spPr bwMode="auto">
            <a:xfrm>
              <a:off x="2394997" y="4932437"/>
              <a:ext cx="1227356" cy="39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itchFamily="34" charset="0"/>
                </a:defRPr>
              </a:lvl1pPr>
              <a:lvl2pPr marL="742950" indent="-285750">
                <a:defRPr>
                  <a:solidFill>
                    <a:schemeClr val="tx1"/>
                  </a:solidFill>
                  <a:latin typeface="Lato Light" pitchFamily="34" charset="0"/>
                </a:defRPr>
              </a:lvl2pPr>
              <a:lvl3pPr marL="1143000" indent="-228600">
                <a:defRPr>
                  <a:solidFill>
                    <a:schemeClr val="tx1"/>
                  </a:solidFill>
                  <a:latin typeface="Lato Light" pitchFamily="34" charset="0"/>
                </a:defRPr>
              </a:lvl3pPr>
              <a:lvl4pPr marL="1600200" indent="-228600">
                <a:defRPr>
                  <a:solidFill>
                    <a:schemeClr val="tx1"/>
                  </a:solidFill>
                  <a:latin typeface="Lato Light" pitchFamily="34" charset="0"/>
                </a:defRPr>
              </a:lvl4pPr>
              <a:lvl5pPr marL="2057400" indent="-228600">
                <a:defRPr>
                  <a:solidFill>
                    <a:schemeClr val="tx1"/>
                  </a:solidFill>
                  <a:latin typeface="Lato Light" pitchFamily="34" charset="0"/>
                </a:defRPr>
              </a:lvl5pPr>
              <a:lvl6pPr marL="2514600" indent="-228600" fontAlgn="base">
                <a:spcBef>
                  <a:spcPct val="0"/>
                </a:spcBef>
                <a:spcAft>
                  <a:spcPct val="0"/>
                </a:spcAft>
                <a:defRPr>
                  <a:solidFill>
                    <a:schemeClr val="tx1"/>
                  </a:solidFill>
                  <a:latin typeface="Lato Light" pitchFamily="34" charset="0"/>
                </a:defRPr>
              </a:lvl6pPr>
              <a:lvl7pPr marL="2971800" indent="-228600" fontAlgn="base">
                <a:spcBef>
                  <a:spcPct val="0"/>
                </a:spcBef>
                <a:spcAft>
                  <a:spcPct val="0"/>
                </a:spcAft>
                <a:defRPr>
                  <a:solidFill>
                    <a:schemeClr val="tx1"/>
                  </a:solidFill>
                  <a:latin typeface="Lato Light" pitchFamily="34" charset="0"/>
                </a:defRPr>
              </a:lvl7pPr>
              <a:lvl8pPr marL="3429000" indent="-228600" fontAlgn="base">
                <a:spcBef>
                  <a:spcPct val="0"/>
                </a:spcBef>
                <a:spcAft>
                  <a:spcPct val="0"/>
                </a:spcAft>
                <a:defRPr>
                  <a:solidFill>
                    <a:schemeClr val="tx1"/>
                  </a:solidFill>
                  <a:latin typeface="Lato Light" pitchFamily="34" charset="0"/>
                </a:defRPr>
              </a:lvl8pPr>
              <a:lvl9pPr marL="3886200" indent="-228600" fontAlgn="base">
                <a:spcBef>
                  <a:spcPct val="0"/>
                </a:spcBef>
                <a:spcAft>
                  <a:spcPct val="0"/>
                </a:spcAft>
                <a:defRPr>
                  <a:solidFill>
                    <a:schemeClr val="tx1"/>
                  </a:solidFill>
                  <a:latin typeface="Lato Light" pitchFamily="34" charset="0"/>
                </a:defRPr>
              </a:lvl9pPr>
            </a:lstStyle>
            <a:p>
              <a:pPr fontAlgn="base">
                <a:spcBef>
                  <a:spcPct val="0"/>
                </a:spcBef>
                <a:spcAft>
                  <a:spcPct val="0"/>
                </a:spcAft>
                <a:defRPr/>
              </a:pPr>
              <a:r>
                <a:rPr lang="id-ID" altLang="zh-CN" sz="1000">
                  <a:solidFill>
                    <a:prstClr val="white"/>
                  </a:solidFill>
                  <a:latin typeface="Agency FB" panose="020B0503020202020204" pitchFamily="34" charset="0"/>
                  <a:cs typeface="+mn-ea"/>
                  <a:sym typeface="+mn-lt"/>
                </a:rPr>
                <a:t>Lorem ipsum dolor sit amet put any</a:t>
              </a:r>
              <a:endParaRPr lang="en-US" altLang="zh-CN" sz="1000" b="1">
                <a:solidFill>
                  <a:prstClr val="white"/>
                </a:solidFill>
                <a:latin typeface="Agency FB" panose="020B0503020202020204" pitchFamily="34" charset="0"/>
                <a:cs typeface="+mn-ea"/>
                <a:sym typeface="+mn-lt"/>
              </a:endParaRPr>
            </a:p>
          </p:txBody>
        </p:sp>
      </p:grpSp>
      <p:grpSp>
        <p:nvGrpSpPr>
          <p:cNvPr id="58" name="Group 52"/>
          <p:cNvGrpSpPr/>
          <p:nvPr/>
        </p:nvGrpSpPr>
        <p:grpSpPr bwMode="auto">
          <a:xfrm>
            <a:off x="9169400" y="4005263"/>
            <a:ext cx="1905000" cy="1905000"/>
            <a:chOff x="9170107" y="4005944"/>
            <a:chExt cx="1903752" cy="1903752"/>
          </a:xfrm>
        </p:grpSpPr>
        <p:sp>
          <p:nvSpPr>
            <p:cNvPr id="59" name="Oval 50"/>
            <p:cNvSpPr/>
            <p:nvPr/>
          </p:nvSpPr>
          <p:spPr>
            <a:xfrm>
              <a:off x="9170107"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60" name="TextBox 55"/>
            <p:cNvSpPr txBox="1"/>
            <p:nvPr/>
          </p:nvSpPr>
          <p:spPr>
            <a:xfrm>
              <a:off x="9636526" y="4327995"/>
              <a:ext cx="1196191"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75 %</a:t>
              </a:r>
              <a:endParaRPr lang="en-US" sz="3600" b="1" dirty="0">
                <a:solidFill>
                  <a:prstClr val="white"/>
                </a:solidFill>
                <a:latin typeface="Agency FB" panose="020B0503020202020204" pitchFamily="34" charset="0"/>
                <a:cs typeface="+mn-ea"/>
                <a:sym typeface="+mn-lt"/>
              </a:endParaRPr>
            </a:p>
          </p:txBody>
        </p:sp>
        <p:sp>
          <p:nvSpPr>
            <p:cNvPr id="61" name="TextBox 60"/>
            <p:cNvSpPr txBox="1">
              <a:spLocks noChangeArrowheads="1"/>
            </p:cNvSpPr>
            <p:nvPr/>
          </p:nvSpPr>
          <p:spPr bwMode="auto">
            <a:xfrm>
              <a:off x="9772962" y="4975271"/>
              <a:ext cx="1227920" cy="39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itchFamily="34" charset="0"/>
                </a:defRPr>
              </a:lvl1pPr>
              <a:lvl2pPr marL="742950" indent="-285750">
                <a:defRPr>
                  <a:solidFill>
                    <a:schemeClr val="tx1"/>
                  </a:solidFill>
                  <a:latin typeface="Lato Light" pitchFamily="34" charset="0"/>
                </a:defRPr>
              </a:lvl2pPr>
              <a:lvl3pPr marL="1143000" indent="-228600">
                <a:defRPr>
                  <a:solidFill>
                    <a:schemeClr val="tx1"/>
                  </a:solidFill>
                  <a:latin typeface="Lato Light" pitchFamily="34" charset="0"/>
                </a:defRPr>
              </a:lvl3pPr>
              <a:lvl4pPr marL="1600200" indent="-228600">
                <a:defRPr>
                  <a:solidFill>
                    <a:schemeClr val="tx1"/>
                  </a:solidFill>
                  <a:latin typeface="Lato Light" pitchFamily="34" charset="0"/>
                </a:defRPr>
              </a:lvl4pPr>
              <a:lvl5pPr marL="2057400" indent="-228600">
                <a:defRPr>
                  <a:solidFill>
                    <a:schemeClr val="tx1"/>
                  </a:solidFill>
                  <a:latin typeface="Lato Light" pitchFamily="34" charset="0"/>
                </a:defRPr>
              </a:lvl5pPr>
              <a:lvl6pPr marL="2514600" indent="-228600" fontAlgn="base">
                <a:spcBef>
                  <a:spcPct val="0"/>
                </a:spcBef>
                <a:spcAft>
                  <a:spcPct val="0"/>
                </a:spcAft>
                <a:defRPr>
                  <a:solidFill>
                    <a:schemeClr val="tx1"/>
                  </a:solidFill>
                  <a:latin typeface="Lato Light" pitchFamily="34" charset="0"/>
                </a:defRPr>
              </a:lvl6pPr>
              <a:lvl7pPr marL="2971800" indent="-228600" fontAlgn="base">
                <a:spcBef>
                  <a:spcPct val="0"/>
                </a:spcBef>
                <a:spcAft>
                  <a:spcPct val="0"/>
                </a:spcAft>
                <a:defRPr>
                  <a:solidFill>
                    <a:schemeClr val="tx1"/>
                  </a:solidFill>
                  <a:latin typeface="Lato Light" pitchFamily="34" charset="0"/>
                </a:defRPr>
              </a:lvl7pPr>
              <a:lvl8pPr marL="3429000" indent="-228600" fontAlgn="base">
                <a:spcBef>
                  <a:spcPct val="0"/>
                </a:spcBef>
                <a:spcAft>
                  <a:spcPct val="0"/>
                </a:spcAft>
                <a:defRPr>
                  <a:solidFill>
                    <a:schemeClr val="tx1"/>
                  </a:solidFill>
                  <a:latin typeface="Lato Light" pitchFamily="34" charset="0"/>
                </a:defRPr>
              </a:lvl8pPr>
              <a:lvl9pPr marL="3886200" indent="-228600" fontAlgn="base">
                <a:spcBef>
                  <a:spcPct val="0"/>
                </a:spcBef>
                <a:spcAft>
                  <a:spcPct val="0"/>
                </a:spcAft>
                <a:defRPr>
                  <a:solidFill>
                    <a:schemeClr val="tx1"/>
                  </a:solidFill>
                  <a:latin typeface="Lato Light" pitchFamily="34" charset="0"/>
                </a:defRPr>
              </a:lvl9pPr>
            </a:lstStyle>
            <a:p>
              <a:pPr fontAlgn="base">
                <a:spcBef>
                  <a:spcPct val="0"/>
                </a:spcBef>
                <a:spcAft>
                  <a:spcPct val="0"/>
                </a:spcAft>
                <a:defRPr/>
              </a:pPr>
              <a:r>
                <a:rPr lang="id-ID" altLang="zh-CN" sz="1000">
                  <a:solidFill>
                    <a:prstClr val="white"/>
                  </a:solidFill>
                  <a:latin typeface="Agency FB" panose="020B0503020202020204" pitchFamily="34" charset="0"/>
                  <a:cs typeface="+mn-ea"/>
                  <a:sym typeface="+mn-lt"/>
                </a:rPr>
                <a:t>Lorem ipsum dolor sit amet put any</a:t>
              </a:r>
              <a:endParaRPr lang="en-US" altLang="zh-CN" sz="1000" b="1">
                <a:solidFill>
                  <a:prstClr val="white"/>
                </a:solidFill>
                <a:latin typeface="Agency FB" panose="020B0503020202020204" pitchFamily="34" charset="0"/>
                <a:cs typeface="+mn-ea"/>
                <a:sym typeface="+mn-lt"/>
              </a:endParaRPr>
            </a:p>
          </p:txBody>
        </p:sp>
      </p:grpSp>
      <p:grpSp>
        <p:nvGrpSpPr>
          <p:cNvPr id="62" name="Group 2"/>
          <p:cNvGrpSpPr/>
          <p:nvPr/>
        </p:nvGrpSpPr>
        <p:grpSpPr bwMode="auto">
          <a:xfrm>
            <a:off x="2014538" y="2552700"/>
            <a:ext cx="8162925" cy="4305300"/>
            <a:chOff x="1195388" y="0"/>
            <a:chExt cx="9801225" cy="6858001"/>
          </a:xfrm>
        </p:grpSpPr>
        <p:sp>
          <p:nvSpPr>
            <p:cNvPr id="63" name="Freeform 5"/>
            <p:cNvSpPr/>
            <p:nvPr/>
          </p:nvSpPr>
          <p:spPr bwMode="auto">
            <a:xfrm>
              <a:off x="1771034" y="280693"/>
              <a:ext cx="5039759" cy="6569722"/>
            </a:xfrm>
            <a:custGeom>
              <a:avLst/>
              <a:gdLst>
                <a:gd name="T0" fmla="*/ 5030257 w 9521"/>
                <a:gd name="T1" fmla="*/ 6454237 h 12416"/>
                <a:gd name="T2" fmla="*/ 4996916 w 9521"/>
                <a:gd name="T3" fmla="*/ 6103900 h 12416"/>
                <a:gd name="T4" fmla="*/ 4948757 w 9521"/>
                <a:gd name="T5" fmla="*/ 5755681 h 12416"/>
                <a:gd name="T6" fmla="*/ 4909595 w 9521"/>
                <a:gd name="T7" fmla="*/ 5524945 h 12416"/>
                <a:gd name="T8" fmla="*/ 4837621 w 9521"/>
                <a:gd name="T9" fmla="*/ 5180430 h 12416"/>
                <a:gd name="T10" fmla="*/ 4750299 w 9521"/>
                <a:gd name="T11" fmla="*/ 4840149 h 12416"/>
                <a:gd name="T12" fmla="*/ 4684146 w 9521"/>
                <a:gd name="T13" fmla="*/ 4615764 h 12416"/>
                <a:gd name="T14" fmla="*/ 4610055 w 9521"/>
                <a:gd name="T15" fmla="*/ 4393496 h 12416"/>
                <a:gd name="T16" fmla="*/ 4550782 w 9521"/>
                <a:gd name="T17" fmla="*/ 4228383 h 12416"/>
                <a:gd name="T18" fmla="*/ 4486217 w 9521"/>
                <a:gd name="T19" fmla="*/ 4065386 h 12416"/>
                <a:gd name="T20" fmla="*/ 4419006 w 9521"/>
                <a:gd name="T21" fmla="*/ 3902919 h 12416"/>
                <a:gd name="T22" fmla="*/ 4371905 w 9521"/>
                <a:gd name="T23" fmla="*/ 3796548 h 12416"/>
                <a:gd name="T24" fmla="*/ 4297814 w 9521"/>
                <a:gd name="T25" fmla="*/ 3638314 h 12416"/>
                <a:gd name="T26" fmla="*/ 4220018 w 9521"/>
                <a:gd name="T27" fmla="*/ 3482197 h 12416"/>
                <a:gd name="T28" fmla="*/ 4137989 w 9521"/>
                <a:gd name="T29" fmla="*/ 3327668 h 12416"/>
                <a:gd name="T30" fmla="*/ 4052255 w 9521"/>
                <a:gd name="T31" fmla="*/ 3175785 h 12416"/>
                <a:gd name="T32" fmla="*/ 3962816 w 9521"/>
                <a:gd name="T33" fmla="*/ 3026548 h 12416"/>
                <a:gd name="T34" fmla="*/ 3901956 w 9521"/>
                <a:gd name="T35" fmla="*/ 2928644 h 12416"/>
                <a:gd name="T36" fmla="*/ 3806696 w 9521"/>
                <a:gd name="T37" fmla="*/ 2783112 h 12416"/>
                <a:gd name="T38" fmla="*/ 3708260 w 9521"/>
                <a:gd name="T39" fmla="*/ 2641284 h 12416"/>
                <a:gd name="T40" fmla="*/ 3606120 w 9521"/>
                <a:gd name="T41" fmla="*/ 2501572 h 12416"/>
                <a:gd name="T42" fmla="*/ 3500276 w 9521"/>
                <a:gd name="T43" fmla="*/ 2365036 h 12416"/>
                <a:gd name="T44" fmla="*/ 3428302 w 9521"/>
                <a:gd name="T45" fmla="*/ 2275071 h 12416"/>
                <a:gd name="T46" fmla="*/ 3318223 w 9521"/>
                <a:gd name="T47" fmla="*/ 2143827 h 12416"/>
                <a:gd name="T48" fmla="*/ 3204441 w 9521"/>
                <a:gd name="T49" fmla="*/ 2014700 h 12416"/>
                <a:gd name="T50" fmla="*/ 3088012 w 9521"/>
                <a:gd name="T51" fmla="*/ 1889277 h 12416"/>
                <a:gd name="T52" fmla="*/ 2887966 w 9521"/>
                <a:gd name="T53" fmla="*/ 1686590 h 12416"/>
                <a:gd name="T54" fmla="*/ 2735021 w 9521"/>
                <a:gd name="T55" fmla="*/ 1543174 h 12416"/>
                <a:gd name="T56" fmla="*/ 2518039 w 9521"/>
                <a:gd name="T57" fmla="*/ 1352130 h 12416"/>
                <a:gd name="T58" fmla="*/ 2294708 w 9521"/>
                <a:gd name="T59" fmla="*/ 1171669 h 12416"/>
                <a:gd name="T60" fmla="*/ 2065554 w 9521"/>
                <a:gd name="T61" fmla="*/ 1000206 h 12416"/>
                <a:gd name="T62" fmla="*/ 1830051 w 9521"/>
                <a:gd name="T63" fmla="*/ 838268 h 12416"/>
                <a:gd name="T64" fmla="*/ 1589784 w 9521"/>
                <a:gd name="T65" fmla="*/ 685326 h 12416"/>
                <a:gd name="T66" fmla="*/ 1032513 w 9521"/>
                <a:gd name="T67" fmla="*/ 1726281 h 12416"/>
                <a:gd name="T68" fmla="*/ 1450069 w 9521"/>
                <a:gd name="T69" fmla="*/ 1124570 h 12416"/>
                <a:gd name="T70" fmla="*/ 1643235 w 9521"/>
                <a:gd name="T71" fmla="*/ 1294975 h 12416"/>
                <a:gd name="T72" fmla="*/ 1830051 w 9521"/>
                <a:gd name="T73" fmla="*/ 1472260 h 12416"/>
                <a:gd name="T74" fmla="*/ 2009457 w 9521"/>
                <a:gd name="T75" fmla="*/ 1654838 h 12416"/>
                <a:gd name="T76" fmla="*/ 2179866 w 9521"/>
                <a:gd name="T77" fmla="*/ 1844295 h 12416"/>
                <a:gd name="T78" fmla="*/ 2343396 w 9521"/>
                <a:gd name="T79" fmla="*/ 2039044 h 12416"/>
                <a:gd name="T80" fmla="*/ 2470939 w 9521"/>
                <a:gd name="T81" fmla="*/ 2202569 h 12416"/>
                <a:gd name="T82" fmla="*/ 2650874 w 9521"/>
                <a:gd name="T83" fmla="*/ 2453414 h 12416"/>
                <a:gd name="T84" fmla="*/ 2817050 w 9521"/>
                <a:gd name="T85" fmla="*/ 2712198 h 12416"/>
                <a:gd name="T86" fmla="*/ 2920248 w 9521"/>
                <a:gd name="T87" fmla="*/ 2888425 h 12416"/>
                <a:gd name="T88" fmla="*/ 3064197 w 9521"/>
                <a:gd name="T89" fmla="*/ 3158850 h 12416"/>
                <a:gd name="T90" fmla="*/ 3192798 w 9521"/>
                <a:gd name="T91" fmla="*/ 3433510 h 12416"/>
                <a:gd name="T92" fmla="*/ 3271123 w 9521"/>
                <a:gd name="T93" fmla="*/ 3620321 h 12416"/>
                <a:gd name="T94" fmla="*/ 3375379 w 9521"/>
                <a:gd name="T95" fmla="*/ 3904506 h 12416"/>
                <a:gd name="T96" fmla="*/ 3465347 w 9521"/>
                <a:gd name="T97" fmla="*/ 4191867 h 12416"/>
                <a:gd name="T98" fmla="*/ 3517211 w 9521"/>
                <a:gd name="T99" fmla="*/ 4386087 h 12416"/>
                <a:gd name="T100" fmla="*/ 3582835 w 9521"/>
                <a:gd name="T101" fmla="*/ 4679269 h 12416"/>
                <a:gd name="T102" fmla="*/ 3634698 w 9521"/>
                <a:gd name="T103" fmla="*/ 4975097 h 12416"/>
                <a:gd name="T104" fmla="*/ 3661689 w 9521"/>
                <a:gd name="T105" fmla="*/ 5173550 h 12416"/>
                <a:gd name="T106" fmla="*/ 3690267 w 9521"/>
                <a:gd name="T107" fmla="*/ 5471495 h 12416"/>
                <a:gd name="T108" fmla="*/ 3705614 w 9521"/>
                <a:gd name="T109" fmla="*/ 5770498 h 12416"/>
                <a:gd name="T110" fmla="*/ 3709848 w 9521"/>
                <a:gd name="T111" fmla="*/ 6071089 h 12416"/>
                <a:gd name="T112" fmla="*/ 3700322 w 9521"/>
                <a:gd name="T113" fmla="*/ 6370622 h 12416"/>
                <a:gd name="T114" fmla="*/ 5038725 w 9521"/>
                <a:gd name="T115" fmla="*/ 6570663 h 124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521" h="12416">
                  <a:moveTo>
                    <a:pt x="9521" y="12416"/>
                  </a:moveTo>
                  <a:lnTo>
                    <a:pt x="9521" y="12416"/>
                  </a:lnTo>
                  <a:lnTo>
                    <a:pt x="9505" y="12196"/>
                  </a:lnTo>
                  <a:lnTo>
                    <a:pt x="9487" y="11975"/>
                  </a:lnTo>
                  <a:lnTo>
                    <a:pt x="9465" y="11755"/>
                  </a:lnTo>
                  <a:lnTo>
                    <a:pt x="9442" y="11534"/>
                  </a:lnTo>
                  <a:lnTo>
                    <a:pt x="9414" y="11316"/>
                  </a:lnTo>
                  <a:lnTo>
                    <a:pt x="9385" y="11095"/>
                  </a:lnTo>
                  <a:lnTo>
                    <a:pt x="9351" y="10876"/>
                  </a:lnTo>
                  <a:lnTo>
                    <a:pt x="9316" y="10657"/>
                  </a:lnTo>
                  <a:lnTo>
                    <a:pt x="9277" y="10440"/>
                  </a:lnTo>
                  <a:lnTo>
                    <a:pt x="9235" y="10223"/>
                  </a:lnTo>
                  <a:lnTo>
                    <a:pt x="9189" y="10005"/>
                  </a:lnTo>
                  <a:lnTo>
                    <a:pt x="9141" y="9789"/>
                  </a:lnTo>
                  <a:lnTo>
                    <a:pt x="9089" y="9575"/>
                  </a:lnTo>
                  <a:lnTo>
                    <a:pt x="9035" y="9360"/>
                  </a:lnTo>
                  <a:lnTo>
                    <a:pt x="8976" y="9146"/>
                  </a:lnTo>
                  <a:lnTo>
                    <a:pt x="8915" y="8934"/>
                  </a:lnTo>
                  <a:lnTo>
                    <a:pt x="8851" y="8722"/>
                  </a:lnTo>
                  <a:lnTo>
                    <a:pt x="8782" y="8511"/>
                  </a:lnTo>
                  <a:lnTo>
                    <a:pt x="8747" y="8406"/>
                  </a:lnTo>
                  <a:lnTo>
                    <a:pt x="8711" y="8302"/>
                  </a:lnTo>
                  <a:lnTo>
                    <a:pt x="8674" y="8197"/>
                  </a:lnTo>
                  <a:lnTo>
                    <a:pt x="8636" y="8093"/>
                  </a:lnTo>
                  <a:lnTo>
                    <a:pt x="8599" y="7990"/>
                  </a:lnTo>
                  <a:lnTo>
                    <a:pt x="8559" y="7886"/>
                  </a:lnTo>
                  <a:lnTo>
                    <a:pt x="8518" y="7784"/>
                  </a:lnTo>
                  <a:lnTo>
                    <a:pt x="8477" y="7682"/>
                  </a:lnTo>
                  <a:lnTo>
                    <a:pt x="8437" y="7580"/>
                  </a:lnTo>
                  <a:lnTo>
                    <a:pt x="8394" y="7478"/>
                  </a:lnTo>
                  <a:lnTo>
                    <a:pt x="8350" y="7375"/>
                  </a:lnTo>
                  <a:lnTo>
                    <a:pt x="8305" y="7275"/>
                  </a:lnTo>
                  <a:lnTo>
                    <a:pt x="8261" y="7174"/>
                  </a:lnTo>
                  <a:lnTo>
                    <a:pt x="8215" y="7073"/>
                  </a:lnTo>
                  <a:lnTo>
                    <a:pt x="8168" y="6974"/>
                  </a:lnTo>
                  <a:lnTo>
                    <a:pt x="8121" y="6875"/>
                  </a:lnTo>
                  <a:lnTo>
                    <a:pt x="8072" y="6776"/>
                  </a:lnTo>
                  <a:lnTo>
                    <a:pt x="8024" y="6678"/>
                  </a:lnTo>
                  <a:lnTo>
                    <a:pt x="7974" y="6580"/>
                  </a:lnTo>
                  <a:lnTo>
                    <a:pt x="7923" y="6482"/>
                  </a:lnTo>
                  <a:lnTo>
                    <a:pt x="7872" y="6385"/>
                  </a:lnTo>
                  <a:lnTo>
                    <a:pt x="7819" y="6288"/>
                  </a:lnTo>
                  <a:lnTo>
                    <a:pt x="7765" y="6192"/>
                  </a:lnTo>
                  <a:lnTo>
                    <a:pt x="7711" y="6097"/>
                  </a:lnTo>
                  <a:lnTo>
                    <a:pt x="7657" y="6001"/>
                  </a:lnTo>
                  <a:lnTo>
                    <a:pt x="7602" y="5907"/>
                  </a:lnTo>
                  <a:lnTo>
                    <a:pt x="7546" y="5813"/>
                  </a:lnTo>
                  <a:lnTo>
                    <a:pt x="7488" y="5719"/>
                  </a:lnTo>
                  <a:lnTo>
                    <a:pt x="7431" y="5626"/>
                  </a:lnTo>
                  <a:lnTo>
                    <a:pt x="7373" y="5534"/>
                  </a:lnTo>
                  <a:lnTo>
                    <a:pt x="7313" y="5442"/>
                  </a:lnTo>
                  <a:lnTo>
                    <a:pt x="7253" y="5350"/>
                  </a:lnTo>
                  <a:lnTo>
                    <a:pt x="7193" y="5259"/>
                  </a:lnTo>
                  <a:lnTo>
                    <a:pt x="7132" y="5169"/>
                  </a:lnTo>
                  <a:lnTo>
                    <a:pt x="7069" y="5080"/>
                  </a:lnTo>
                  <a:lnTo>
                    <a:pt x="7007" y="4991"/>
                  </a:lnTo>
                  <a:lnTo>
                    <a:pt x="6942" y="4902"/>
                  </a:lnTo>
                  <a:lnTo>
                    <a:pt x="6878" y="4814"/>
                  </a:lnTo>
                  <a:lnTo>
                    <a:pt x="6814" y="4727"/>
                  </a:lnTo>
                  <a:lnTo>
                    <a:pt x="6748" y="4641"/>
                  </a:lnTo>
                  <a:lnTo>
                    <a:pt x="6681" y="4555"/>
                  </a:lnTo>
                  <a:lnTo>
                    <a:pt x="6614" y="4469"/>
                  </a:lnTo>
                  <a:lnTo>
                    <a:pt x="6547" y="4384"/>
                  </a:lnTo>
                  <a:lnTo>
                    <a:pt x="6478" y="4299"/>
                  </a:lnTo>
                  <a:lnTo>
                    <a:pt x="6410" y="4216"/>
                  </a:lnTo>
                  <a:lnTo>
                    <a:pt x="6340" y="4133"/>
                  </a:lnTo>
                  <a:lnTo>
                    <a:pt x="6270" y="4051"/>
                  </a:lnTo>
                  <a:lnTo>
                    <a:pt x="6198" y="3969"/>
                  </a:lnTo>
                  <a:lnTo>
                    <a:pt x="6127" y="3888"/>
                  </a:lnTo>
                  <a:lnTo>
                    <a:pt x="6055" y="3807"/>
                  </a:lnTo>
                  <a:lnTo>
                    <a:pt x="5982" y="3727"/>
                  </a:lnTo>
                  <a:lnTo>
                    <a:pt x="5909" y="3648"/>
                  </a:lnTo>
                  <a:lnTo>
                    <a:pt x="5835" y="3570"/>
                  </a:lnTo>
                  <a:lnTo>
                    <a:pt x="5761" y="3492"/>
                  </a:lnTo>
                  <a:lnTo>
                    <a:pt x="5609" y="3339"/>
                  </a:lnTo>
                  <a:lnTo>
                    <a:pt x="5457" y="3187"/>
                  </a:lnTo>
                  <a:lnTo>
                    <a:pt x="5301" y="3040"/>
                  </a:lnTo>
                  <a:lnTo>
                    <a:pt x="5168" y="2916"/>
                  </a:lnTo>
                  <a:lnTo>
                    <a:pt x="5032" y="2793"/>
                  </a:lnTo>
                  <a:lnTo>
                    <a:pt x="4897" y="2674"/>
                  </a:lnTo>
                  <a:lnTo>
                    <a:pt x="4758" y="2555"/>
                  </a:lnTo>
                  <a:lnTo>
                    <a:pt x="4620" y="2440"/>
                  </a:lnTo>
                  <a:lnTo>
                    <a:pt x="4478" y="2326"/>
                  </a:lnTo>
                  <a:lnTo>
                    <a:pt x="4336" y="2214"/>
                  </a:lnTo>
                  <a:lnTo>
                    <a:pt x="4193" y="2104"/>
                  </a:lnTo>
                  <a:lnTo>
                    <a:pt x="4049" y="1996"/>
                  </a:lnTo>
                  <a:lnTo>
                    <a:pt x="3903" y="1890"/>
                  </a:lnTo>
                  <a:lnTo>
                    <a:pt x="3756" y="1786"/>
                  </a:lnTo>
                  <a:lnTo>
                    <a:pt x="3608" y="1684"/>
                  </a:lnTo>
                  <a:lnTo>
                    <a:pt x="3458" y="1584"/>
                  </a:lnTo>
                  <a:lnTo>
                    <a:pt x="3308" y="1486"/>
                  </a:lnTo>
                  <a:lnTo>
                    <a:pt x="3156" y="1389"/>
                  </a:lnTo>
                  <a:lnTo>
                    <a:pt x="3004" y="1295"/>
                  </a:lnTo>
                  <a:lnTo>
                    <a:pt x="3697" y="0"/>
                  </a:lnTo>
                  <a:lnTo>
                    <a:pt x="0" y="118"/>
                  </a:lnTo>
                  <a:lnTo>
                    <a:pt x="1951" y="3262"/>
                  </a:lnTo>
                  <a:lnTo>
                    <a:pt x="2616" y="2020"/>
                  </a:lnTo>
                  <a:lnTo>
                    <a:pt x="2740" y="2125"/>
                  </a:lnTo>
                  <a:lnTo>
                    <a:pt x="2864" y="2231"/>
                  </a:lnTo>
                  <a:lnTo>
                    <a:pt x="2985" y="2338"/>
                  </a:lnTo>
                  <a:lnTo>
                    <a:pt x="3105" y="2447"/>
                  </a:lnTo>
                  <a:lnTo>
                    <a:pt x="3225" y="2557"/>
                  </a:lnTo>
                  <a:lnTo>
                    <a:pt x="3341" y="2669"/>
                  </a:lnTo>
                  <a:lnTo>
                    <a:pt x="3458" y="2782"/>
                  </a:lnTo>
                  <a:lnTo>
                    <a:pt x="3572" y="2895"/>
                  </a:lnTo>
                  <a:lnTo>
                    <a:pt x="3684" y="3011"/>
                  </a:lnTo>
                  <a:lnTo>
                    <a:pt x="3797" y="3127"/>
                  </a:lnTo>
                  <a:lnTo>
                    <a:pt x="3906" y="3246"/>
                  </a:lnTo>
                  <a:lnTo>
                    <a:pt x="4014" y="3364"/>
                  </a:lnTo>
                  <a:lnTo>
                    <a:pt x="4119" y="3485"/>
                  </a:lnTo>
                  <a:lnTo>
                    <a:pt x="4224" y="3606"/>
                  </a:lnTo>
                  <a:lnTo>
                    <a:pt x="4328" y="3729"/>
                  </a:lnTo>
                  <a:lnTo>
                    <a:pt x="4428" y="3853"/>
                  </a:lnTo>
                  <a:lnTo>
                    <a:pt x="4549" y="4006"/>
                  </a:lnTo>
                  <a:lnTo>
                    <a:pt x="4669" y="4162"/>
                  </a:lnTo>
                  <a:lnTo>
                    <a:pt x="4784" y="4318"/>
                  </a:lnTo>
                  <a:lnTo>
                    <a:pt x="4898" y="4476"/>
                  </a:lnTo>
                  <a:lnTo>
                    <a:pt x="5009" y="4636"/>
                  </a:lnTo>
                  <a:lnTo>
                    <a:pt x="5117" y="4798"/>
                  </a:lnTo>
                  <a:lnTo>
                    <a:pt x="5221" y="4960"/>
                  </a:lnTo>
                  <a:lnTo>
                    <a:pt x="5323" y="5125"/>
                  </a:lnTo>
                  <a:lnTo>
                    <a:pt x="5422" y="5292"/>
                  </a:lnTo>
                  <a:lnTo>
                    <a:pt x="5518" y="5458"/>
                  </a:lnTo>
                  <a:lnTo>
                    <a:pt x="5612" y="5627"/>
                  </a:lnTo>
                  <a:lnTo>
                    <a:pt x="5702" y="5797"/>
                  </a:lnTo>
                  <a:lnTo>
                    <a:pt x="5790" y="5969"/>
                  </a:lnTo>
                  <a:lnTo>
                    <a:pt x="5874" y="6141"/>
                  </a:lnTo>
                  <a:lnTo>
                    <a:pt x="5955" y="6315"/>
                  </a:lnTo>
                  <a:lnTo>
                    <a:pt x="6033" y="6488"/>
                  </a:lnTo>
                  <a:lnTo>
                    <a:pt x="6108" y="6665"/>
                  </a:lnTo>
                  <a:lnTo>
                    <a:pt x="6181" y="6841"/>
                  </a:lnTo>
                  <a:lnTo>
                    <a:pt x="6249" y="7019"/>
                  </a:lnTo>
                  <a:lnTo>
                    <a:pt x="6315" y="7197"/>
                  </a:lnTo>
                  <a:lnTo>
                    <a:pt x="6378" y="7378"/>
                  </a:lnTo>
                  <a:lnTo>
                    <a:pt x="6438" y="7558"/>
                  </a:lnTo>
                  <a:lnTo>
                    <a:pt x="6494" y="7740"/>
                  </a:lnTo>
                  <a:lnTo>
                    <a:pt x="6548" y="7921"/>
                  </a:lnTo>
                  <a:lnTo>
                    <a:pt x="6598" y="8105"/>
                  </a:lnTo>
                  <a:lnTo>
                    <a:pt x="6646" y="8288"/>
                  </a:lnTo>
                  <a:lnTo>
                    <a:pt x="6691" y="8473"/>
                  </a:lnTo>
                  <a:lnTo>
                    <a:pt x="6732" y="8657"/>
                  </a:lnTo>
                  <a:lnTo>
                    <a:pt x="6770" y="8842"/>
                  </a:lnTo>
                  <a:lnTo>
                    <a:pt x="6807" y="9027"/>
                  </a:lnTo>
                  <a:lnTo>
                    <a:pt x="6839" y="9214"/>
                  </a:lnTo>
                  <a:lnTo>
                    <a:pt x="6868" y="9401"/>
                  </a:lnTo>
                  <a:lnTo>
                    <a:pt x="6894" y="9588"/>
                  </a:lnTo>
                  <a:lnTo>
                    <a:pt x="6919" y="9776"/>
                  </a:lnTo>
                  <a:lnTo>
                    <a:pt x="6940" y="9963"/>
                  </a:lnTo>
                  <a:lnTo>
                    <a:pt x="6958" y="10151"/>
                  </a:lnTo>
                  <a:lnTo>
                    <a:pt x="6973" y="10339"/>
                  </a:lnTo>
                  <a:lnTo>
                    <a:pt x="6986" y="10528"/>
                  </a:lnTo>
                  <a:lnTo>
                    <a:pt x="6996" y="10716"/>
                  </a:lnTo>
                  <a:lnTo>
                    <a:pt x="7002" y="10904"/>
                  </a:lnTo>
                  <a:lnTo>
                    <a:pt x="7008" y="11094"/>
                  </a:lnTo>
                  <a:lnTo>
                    <a:pt x="7010" y="11282"/>
                  </a:lnTo>
                  <a:lnTo>
                    <a:pt x="7010" y="11472"/>
                  </a:lnTo>
                  <a:lnTo>
                    <a:pt x="7005" y="11660"/>
                  </a:lnTo>
                  <a:lnTo>
                    <a:pt x="6999" y="11850"/>
                  </a:lnTo>
                  <a:lnTo>
                    <a:pt x="6992" y="12038"/>
                  </a:lnTo>
                  <a:lnTo>
                    <a:pt x="6982" y="12228"/>
                  </a:lnTo>
                  <a:lnTo>
                    <a:pt x="6969" y="12416"/>
                  </a:lnTo>
                  <a:lnTo>
                    <a:pt x="9521" y="12416"/>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4" name="Freeform 6"/>
            <p:cNvSpPr/>
            <p:nvPr/>
          </p:nvSpPr>
          <p:spPr bwMode="auto">
            <a:xfrm>
              <a:off x="5459359" y="0"/>
              <a:ext cx="5537254" cy="6850416"/>
            </a:xfrm>
            <a:custGeom>
              <a:avLst/>
              <a:gdLst>
                <a:gd name="T0" fmla="*/ 3939493 w 10463"/>
                <a:gd name="T1" fmla="*/ 684265 h 12947"/>
                <a:gd name="T2" fmla="*/ 3646307 w 10463"/>
                <a:gd name="T3" fmla="*/ 858904 h 12947"/>
                <a:gd name="T4" fmla="*/ 3358942 w 10463"/>
                <a:gd name="T5" fmla="*/ 1044656 h 12947"/>
                <a:gd name="T6" fmla="*/ 3064697 w 10463"/>
                <a:gd name="T7" fmla="*/ 1253163 h 12947"/>
                <a:gd name="T8" fmla="*/ 2684190 w 10463"/>
                <a:gd name="T9" fmla="*/ 1550578 h 12947"/>
                <a:gd name="T10" fmla="*/ 2408997 w 10463"/>
                <a:gd name="T11" fmla="*/ 1789251 h 12947"/>
                <a:gd name="T12" fmla="*/ 2187255 w 10463"/>
                <a:gd name="T13" fmla="*/ 1998817 h 12947"/>
                <a:gd name="T14" fmla="*/ 2015259 w 10463"/>
                <a:gd name="T15" fmla="*/ 2172397 h 12947"/>
                <a:gd name="T16" fmla="*/ 1889306 w 10463"/>
                <a:gd name="T17" fmla="*/ 2305757 h 12947"/>
                <a:gd name="T18" fmla="*/ 1727365 w 10463"/>
                <a:gd name="T19" fmla="*/ 2489921 h 12947"/>
                <a:gd name="T20" fmla="*/ 1569658 w 10463"/>
                <a:gd name="T21" fmla="*/ 2679907 h 12947"/>
                <a:gd name="T22" fmla="*/ 1418302 w 10463"/>
                <a:gd name="T23" fmla="*/ 2875185 h 12947"/>
                <a:gd name="T24" fmla="*/ 1273826 w 10463"/>
                <a:gd name="T25" fmla="*/ 3076813 h 12947"/>
                <a:gd name="T26" fmla="*/ 1169570 w 10463"/>
                <a:gd name="T27" fmla="*/ 3231341 h 12947"/>
                <a:gd name="T28" fmla="*/ 1036737 w 10463"/>
                <a:gd name="T29" fmla="*/ 3441966 h 12947"/>
                <a:gd name="T30" fmla="*/ 910783 w 10463"/>
                <a:gd name="T31" fmla="*/ 3657353 h 12947"/>
                <a:gd name="T32" fmla="*/ 792238 w 10463"/>
                <a:gd name="T33" fmla="*/ 3878562 h 12947"/>
                <a:gd name="T34" fmla="*/ 708622 w 10463"/>
                <a:gd name="T35" fmla="*/ 4047379 h 12947"/>
                <a:gd name="T36" fmla="*/ 603837 w 10463"/>
                <a:gd name="T37" fmla="*/ 4275997 h 12947"/>
                <a:gd name="T38" fmla="*/ 506990 w 10463"/>
                <a:gd name="T39" fmla="*/ 4508319 h 12947"/>
                <a:gd name="T40" fmla="*/ 418611 w 10463"/>
                <a:gd name="T41" fmla="*/ 4744875 h 12947"/>
                <a:gd name="T42" fmla="*/ 357222 w 10463"/>
                <a:gd name="T43" fmla="*/ 4924805 h 12947"/>
                <a:gd name="T44" fmla="*/ 283131 w 10463"/>
                <a:gd name="T45" fmla="*/ 5166653 h 12947"/>
                <a:gd name="T46" fmla="*/ 217508 w 10463"/>
                <a:gd name="T47" fmla="*/ 5411147 h 12947"/>
                <a:gd name="T48" fmla="*/ 160353 w 10463"/>
                <a:gd name="T49" fmla="*/ 5658287 h 12947"/>
                <a:gd name="T50" fmla="*/ 122778 w 10463"/>
                <a:gd name="T51" fmla="*/ 5844568 h 12947"/>
                <a:gd name="T52" fmla="*/ 79912 w 10463"/>
                <a:gd name="T53" fmla="*/ 6094883 h 12947"/>
                <a:gd name="T54" fmla="*/ 45513 w 10463"/>
                <a:gd name="T55" fmla="*/ 6346257 h 12947"/>
                <a:gd name="T56" fmla="*/ 18523 w 10463"/>
                <a:gd name="T57" fmla="*/ 6598160 h 12947"/>
                <a:gd name="T58" fmla="*/ 0 w 10463"/>
                <a:gd name="T59" fmla="*/ 6851650 h 12947"/>
                <a:gd name="T60" fmla="*/ 1338920 w 10463"/>
                <a:gd name="T61" fmla="*/ 6638379 h 12947"/>
                <a:gd name="T62" fmla="*/ 1334157 w 10463"/>
                <a:gd name="T63" fmla="*/ 6212367 h 12947"/>
                <a:gd name="T64" fmla="*/ 1349504 w 10463"/>
                <a:gd name="T65" fmla="*/ 5893255 h 12947"/>
                <a:gd name="T66" fmla="*/ 1394487 w 10463"/>
                <a:gd name="T67" fmla="*/ 5468301 h 12947"/>
                <a:gd name="T68" fmla="*/ 1427828 w 10463"/>
                <a:gd name="T69" fmla="*/ 5257677 h 12947"/>
                <a:gd name="T70" fmla="*/ 1457464 w 10463"/>
                <a:gd name="T71" fmla="*/ 5099973 h 12947"/>
                <a:gd name="T72" fmla="*/ 1504035 w 10463"/>
                <a:gd name="T73" fmla="*/ 4890936 h 12947"/>
                <a:gd name="T74" fmla="*/ 1558016 w 10463"/>
                <a:gd name="T75" fmla="*/ 4682958 h 12947"/>
                <a:gd name="T76" fmla="*/ 1619934 w 10463"/>
                <a:gd name="T77" fmla="*/ 4477096 h 12947"/>
                <a:gd name="T78" fmla="*/ 1670739 w 10463"/>
                <a:gd name="T79" fmla="*/ 4323096 h 12947"/>
                <a:gd name="T80" fmla="*/ 1745888 w 10463"/>
                <a:gd name="T81" fmla="*/ 4120939 h 12947"/>
                <a:gd name="T82" fmla="*/ 1827387 w 10463"/>
                <a:gd name="T83" fmla="*/ 3919840 h 12947"/>
                <a:gd name="T84" fmla="*/ 1917354 w 10463"/>
                <a:gd name="T85" fmla="*/ 3721387 h 12947"/>
                <a:gd name="T86" fmla="*/ 2013672 w 10463"/>
                <a:gd name="T87" fmla="*/ 3526110 h 12947"/>
                <a:gd name="T88" fmla="*/ 2090937 w 10463"/>
                <a:gd name="T89" fmla="*/ 3381107 h 12947"/>
                <a:gd name="T90" fmla="*/ 2227475 w 10463"/>
                <a:gd name="T91" fmla="*/ 3142964 h 12947"/>
                <a:gd name="T92" fmla="*/ 2469328 w 10463"/>
                <a:gd name="T93" fmla="*/ 2773048 h 12947"/>
                <a:gd name="T94" fmla="*/ 2666196 w 10463"/>
                <a:gd name="T95" fmla="*/ 2505268 h 12947"/>
                <a:gd name="T96" fmla="*/ 2950386 w 10463"/>
                <a:gd name="T97" fmla="*/ 2160225 h 12947"/>
                <a:gd name="T98" fmla="*/ 3177420 w 10463"/>
                <a:gd name="T99" fmla="*/ 1911498 h 12947"/>
                <a:gd name="T100" fmla="*/ 3497597 w 10463"/>
                <a:gd name="T101" fmla="*/ 1594502 h 12947"/>
                <a:gd name="T102" fmla="*/ 3722514 w 10463"/>
                <a:gd name="T103" fmla="*/ 1392345 h 12947"/>
                <a:gd name="T104" fmla="*/ 3954840 w 10463"/>
                <a:gd name="T105" fmla="*/ 1197067 h 12947"/>
                <a:gd name="T106" fmla="*/ 4488821 w 10463"/>
                <a:gd name="T107" fmla="*/ 1734742 h 129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463" h="12947">
                  <a:moveTo>
                    <a:pt x="10463" y="153"/>
                  </a:moveTo>
                  <a:lnTo>
                    <a:pt x="6767" y="0"/>
                  </a:lnTo>
                  <a:lnTo>
                    <a:pt x="7444" y="1293"/>
                  </a:lnTo>
                  <a:lnTo>
                    <a:pt x="7304" y="1373"/>
                  </a:lnTo>
                  <a:lnTo>
                    <a:pt x="7165" y="1455"/>
                  </a:lnTo>
                  <a:lnTo>
                    <a:pt x="7027" y="1538"/>
                  </a:lnTo>
                  <a:lnTo>
                    <a:pt x="6890" y="1623"/>
                  </a:lnTo>
                  <a:lnTo>
                    <a:pt x="6752" y="1709"/>
                  </a:lnTo>
                  <a:lnTo>
                    <a:pt x="6617" y="1796"/>
                  </a:lnTo>
                  <a:lnTo>
                    <a:pt x="6481" y="1885"/>
                  </a:lnTo>
                  <a:lnTo>
                    <a:pt x="6347" y="1974"/>
                  </a:lnTo>
                  <a:lnTo>
                    <a:pt x="6160" y="2103"/>
                  </a:lnTo>
                  <a:lnTo>
                    <a:pt x="5975" y="2234"/>
                  </a:lnTo>
                  <a:lnTo>
                    <a:pt x="5791" y="2368"/>
                  </a:lnTo>
                  <a:lnTo>
                    <a:pt x="5609" y="2504"/>
                  </a:lnTo>
                  <a:lnTo>
                    <a:pt x="5428" y="2644"/>
                  </a:lnTo>
                  <a:lnTo>
                    <a:pt x="5248" y="2786"/>
                  </a:lnTo>
                  <a:lnTo>
                    <a:pt x="5072" y="2930"/>
                  </a:lnTo>
                  <a:lnTo>
                    <a:pt x="4896" y="3078"/>
                  </a:lnTo>
                  <a:lnTo>
                    <a:pt x="4723" y="3228"/>
                  </a:lnTo>
                  <a:lnTo>
                    <a:pt x="4552" y="3381"/>
                  </a:lnTo>
                  <a:lnTo>
                    <a:pt x="4383" y="3537"/>
                  </a:lnTo>
                  <a:lnTo>
                    <a:pt x="4298" y="3616"/>
                  </a:lnTo>
                  <a:lnTo>
                    <a:pt x="4215" y="3696"/>
                  </a:lnTo>
                  <a:lnTo>
                    <a:pt x="4133" y="3777"/>
                  </a:lnTo>
                  <a:lnTo>
                    <a:pt x="4052" y="3857"/>
                  </a:lnTo>
                  <a:lnTo>
                    <a:pt x="3970" y="3939"/>
                  </a:lnTo>
                  <a:lnTo>
                    <a:pt x="3888" y="4022"/>
                  </a:lnTo>
                  <a:lnTo>
                    <a:pt x="3808" y="4105"/>
                  </a:lnTo>
                  <a:lnTo>
                    <a:pt x="3728" y="4188"/>
                  </a:lnTo>
                  <a:lnTo>
                    <a:pt x="3649" y="4273"/>
                  </a:lnTo>
                  <a:lnTo>
                    <a:pt x="3570" y="4357"/>
                  </a:lnTo>
                  <a:lnTo>
                    <a:pt x="3493" y="4444"/>
                  </a:lnTo>
                  <a:lnTo>
                    <a:pt x="3415" y="4530"/>
                  </a:lnTo>
                  <a:lnTo>
                    <a:pt x="3340" y="4617"/>
                  </a:lnTo>
                  <a:lnTo>
                    <a:pt x="3264" y="4705"/>
                  </a:lnTo>
                  <a:lnTo>
                    <a:pt x="3188" y="4794"/>
                  </a:lnTo>
                  <a:lnTo>
                    <a:pt x="3113" y="4883"/>
                  </a:lnTo>
                  <a:lnTo>
                    <a:pt x="3039" y="4973"/>
                  </a:lnTo>
                  <a:lnTo>
                    <a:pt x="2966" y="5064"/>
                  </a:lnTo>
                  <a:lnTo>
                    <a:pt x="2893" y="5156"/>
                  </a:lnTo>
                  <a:lnTo>
                    <a:pt x="2822" y="5248"/>
                  </a:lnTo>
                  <a:lnTo>
                    <a:pt x="2752" y="5340"/>
                  </a:lnTo>
                  <a:lnTo>
                    <a:pt x="2680" y="5433"/>
                  </a:lnTo>
                  <a:lnTo>
                    <a:pt x="2612" y="5528"/>
                  </a:lnTo>
                  <a:lnTo>
                    <a:pt x="2543" y="5623"/>
                  </a:lnTo>
                  <a:lnTo>
                    <a:pt x="2474" y="5718"/>
                  </a:lnTo>
                  <a:lnTo>
                    <a:pt x="2407" y="5814"/>
                  </a:lnTo>
                  <a:lnTo>
                    <a:pt x="2340" y="5910"/>
                  </a:lnTo>
                  <a:lnTo>
                    <a:pt x="2274" y="6008"/>
                  </a:lnTo>
                  <a:lnTo>
                    <a:pt x="2210" y="6106"/>
                  </a:lnTo>
                  <a:lnTo>
                    <a:pt x="2146" y="6205"/>
                  </a:lnTo>
                  <a:lnTo>
                    <a:pt x="2083" y="6304"/>
                  </a:lnTo>
                  <a:lnTo>
                    <a:pt x="2021" y="6403"/>
                  </a:lnTo>
                  <a:lnTo>
                    <a:pt x="1959" y="6504"/>
                  </a:lnTo>
                  <a:lnTo>
                    <a:pt x="1898" y="6605"/>
                  </a:lnTo>
                  <a:lnTo>
                    <a:pt x="1838" y="6707"/>
                  </a:lnTo>
                  <a:lnTo>
                    <a:pt x="1778" y="6809"/>
                  </a:lnTo>
                  <a:lnTo>
                    <a:pt x="1721" y="6911"/>
                  </a:lnTo>
                  <a:lnTo>
                    <a:pt x="1663" y="7015"/>
                  </a:lnTo>
                  <a:lnTo>
                    <a:pt x="1608" y="7120"/>
                  </a:lnTo>
                  <a:lnTo>
                    <a:pt x="1552" y="7224"/>
                  </a:lnTo>
                  <a:lnTo>
                    <a:pt x="1497" y="7329"/>
                  </a:lnTo>
                  <a:lnTo>
                    <a:pt x="1443" y="7435"/>
                  </a:lnTo>
                  <a:lnTo>
                    <a:pt x="1390" y="7540"/>
                  </a:lnTo>
                  <a:lnTo>
                    <a:pt x="1339" y="7648"/>
                  </a:lnTo>
                  <a:lnTo>
                    <a:pt x="1288" y="7755"/>
                  </a:lnTo>
                  <a:lnTo>
                    <a:pt x="1238" y="7863"/>
                  </a:lnTo>
                  <a:lnTo>
                    <a:pt x="1189" y="7971"/>
                  </a:lnTo>
                  <a:lnTo>
                    <a:pt x="1141" y="8080"/>
                  </a:lnTo>
                  <a:lnTo>
                    <a:pt x="1094" y="8188"/>
                  </a:lnTo>
                  <a:lnTo>
                    <a:pt x="1047" y="8299"/>
                  </a:lnTo>
                  <a:lnTo>
                    <a:pt x="1002" y="8408"/>
                  </a:lnTo>
                  <a:lnTo>
                    <a:pt x="958" y="8519"/>
                  </a:lnTo>
                  <a:lnTo>
                    <a:pt x="915" y="8630"/>
                  </a:lnTo>
                  <a:lnTo>
                    <a:pt x="872" y="8741"/>
                  </a:lnTo>
                  <a:lnTo>
                    <a:pt x="831" y="8854"/>
                  </a:lnTo>
                  <a:lnTo>
                    <a:pt x="791" y="8966"/>
                  </a:lnTo>
                  <a:lnTo>
                    <a:pt x="751" y="9078"/>
                  </a:lnTo>
                  <a:lnTo>
                    <a:pt x="713" y="9192"/>
                  </a:lnTo>
                  <a:lnTo>
                    <a:pt x="675" y="9306"/>
                  </a:lnTo>
                  <a:lnTo>
                    <a:pt x="639" y="9420"/>
                  </a:lnTo>
                  <a:lnTo>
                    <a:pt x="604" y="9534"/>
                  </a:lnTo>
                  <a:lnTo>
                    <a:pt x="569" y="9647"/>
                  </a:lnTo>
                  <a:lnTo>
                    <a:pt x="535" y="9763"/>
                  </a:lnTo>
                  <a:lnTo>
                    <a:pt x="503" y="9878"/>
                  </a:lnTo>
                  <a:lnTo>
                    <a:pt x="471" y="9993"/>
                  </a:lnTo>
                  <a:lnTo>
                    <a:pt x="440" y="10109"/>
                  </a:lnTo>
                  <a:lnTo>
                    <a:pt x="411" y="10225"/>
                  </a:lnTo>
                  <a:lnTo>
                    <a:pt x="383" y="10342"/>
                  </a:lnTo>
                  <a:lnTo>
                    <a:pt x="356" y="10457"/>
                  </a:lnTo>
                  <a:lnTo>
                    <a:pt x="328" y="10576"/>
                  </a:lnTo>
                  <a:lnTo>
                    <a:pt x="303" y="10692"/>
                  </a:lnTo>
                  <a:lnTo>
                    <a:pt x="278" y="10809"/>
                  </a:lnTo>
                  <a:lnTo>
                    <a:pt x="255" y="10927"/>
                  </a:lnTo>
                  <a:lnTo>
                    <a:pt x="232" y="11044"/>
                  </a:lnTo>
                  <a:lnTo>
                    <a:pt x="210" y="11162"/>
                  </a:lnTo>
                  <a:lnTo>
                    <a:pt x="189" y="11280"/>
                  </a:lnTo>
                  <a:lnTo>
                    <a:pt x="170" y="11399"/>
                  </a:lnTo>
                  <a:lnTo>
                    <a:pt x="151" y="11517"/>
                  </a:lnTo>
                  <a:lnTo>
                    <a:pt x="134" y="11635"/>
                  </a:lnTo>
                  <a:lnTo>
                    <a:pt x="116" y="11755"/>
                  </a:lnTo>
                  <a:lnTo>
                    <a:pt x="100" y="11873"/>
                  </a:lnTo>
                  <a:lnTo>
                    <a:pt x="86" y="11992"/>
                  </a:lnTo>
                  <a:lnTo>
                    <a:pt x="71" y="12111"/>
                  </a:lnTo>
                  <a:lnTo>
                    <a:pt x="58" y="12230"/>
                  </a:lnTo>
                  <a:lnTo>
                    <a:pt x="46" y="12350"/>
                  </a:lnTo>
                  <a:lnTo>
                    <a:pt x="35" y="12468"/>
                  </a:lnTo>
                  <a:lnTo>
                    <a:pt x="24" y="12588"/>
                  </a:lnTo>
                  <a:lnTo>
                    <a:pt x="16" y="12708"/>
                  </a:lnTo>
                  <a:lnTo>
                    <a:pt x="7" y="12827"/>
                  </a:lnTo>
                  <a:lnTo>
                    <a:pt x="0" y="12947"/>
                  </a:lnTo>
                  <a:lnTo>
                    <a:pt x="2552" y="12947"/>
                  </a:lnTo>
                  <a:lnTo>
                    <a:pt x="2539" y="12745"/>
                  </a:lnTo>
                  <a:lnTo>
                    <a:pt x="2530" y="12544"/>
                  </a:lnTo>
                  <a:lnTo>
                    <a:pt x="2522" y="12343"/>
                  </a:lnTo>
                  <a:lnTo>
                    <a:pt x="2520" y="12141"/>
                  </a:lnTo>
                  <a:lnTo>
                    <a:pt x="2518" y="11940"/>
                  </a:lnTo>
                  <a:lnTo>
                    <a:pt x="2521" y="11739"/>
                  </a:lnTo>
                  <a:lnTo>
                    <a:pt x="2527" y="11537"/>
                  </a:lnTo>
                  <a:lnTo>
                    <a:pt x="2537" y="11337"/>
                  </a:lnTo>
                  <a:lnTo>
                    <a:pt x="2550" y="11136"/>
                  </a:lnTo>
                  <a:lnTo>
                    <a:pt x="2566" y="10934"/>
                  </a:lnTo>
                  <a:lnTo>
                    <a:pt x="2585" y="10735"/>
                  </a:lnTo>
                  <a:lnTo>
                    <a:pt x="2609" y="10535"/>
                  </a:lnTo>
                  <a:lnTo>
                    <a:pt x="2635" y="10333"/>
                  </a:lnTo>
                  <a:lnTo>
                    <a:pt x="2649" y="10234"/>
                  </a:lnTo>
                  <a:lnTo>
                    <a:pt x="2664" y="10135"/>
                  </a:lnTo>
                  <a:lnTo>
                    <a:pt x="2680" y="10034"/>
                  </a:lnTo>
                  <a:lnTo>
                    <a:pt x="2698" y="9935"/>
                  </a:lnTo>
                  <a:lnTo>
                    <a:pt x="2715" y="9836"/>
                  </a:lnTo>
                  <a:lnTo>
                    <a:pt x="2734" y="9736"/>
                  </a:lnTo>
                  <a:lnTo>
                    <a:pt x="2754" y="9637"/>
                  </a:lnTo>
                  <a:lnTo>
                    <a:pt x="2775" y="9538"/>
                  </a:lnTo>
                  <a:lnTo>
                    <a:pt x="2797" y="9439"/>
                  </a:lnTo>
                  <a:lnTo>
                    <a:pt x="2819" y="9341"/>
                  </a:lnTo>
                  <a:lnTo>
                    <a:pt x="2842" y="9242"/>
                  </a:lnTo>
                  <a:lnTo>
                    <a:pt x="2867" y="9144"/>
                  </a:lnTo>
                  <a:lnTo>
                    <a:pt x="2892" y="9045"/>
                  </a:lnTo>
                  <a:lnTo>
                    <a:pt x="2918" y="8947"/>
                  </a:lnTo>
                  <a:lnTo>
                    <a:pt x="2944" y="8849"/>
                  </a:lnTo>
                  <a:lnTo>
                    <a:pt x="2972" y="8751"/>
                  </a:lnTo>
                  <a:lnTo>
                    <a:pt x="3001" y="8654"/>
                  </a:lnTo>
                  <a:lnTo>
                    <a:pt x="3030" y="8557"/>
                  </a:lnTo>
                  <a:lnTo>
                    <a:pt x="3061" y="8460"/>
                  </a:lnTo>
                  <a:lnTo>
                    <a:pt x="3092" y="8363"/>
                  </a:lnTo>
                  <a:lnTo>
                    <a:pt x="3124" y="8265"/>
                  </a:lnTo>
                  <a:lnTo>
                    <a:pt x="3157" y="8169"/>
                  </a:lnTo>
                  <a:lnTo>
                    <a:pt x="3191" y="8073"/>
                  </a:lnTo>
                  <a:lnTo>
                    <a:pt x="3226" y="7978"/>
                  </a:lnTo>
                  <a:lnTo>
                    <a:pt x="3261" y="7882"/>
                  </a:lnTo>
                  <a:lnTo>
                    <a:pt x="3299" y="7787"/>
                  </a:lnTo>
                  <a:lnTo>
                    <a:pt x="3335" y="7690"/>
                  </a:lnTo>
                  <a:lnTo>
                    <a:pt x="3375" y="7596"/>
                  </a:lnTo>
                  <a:lnTo>
                    <a:pt x="3413" y="7501"/>
                  </a:lnTo>
                  <a:lnTo>
                    <a:pt x="3453" y="7407"/>
                  </a:lnTo>
                  <a:lnTo>
                    <a:pt x="3494" y="7313"/>
                  </a:lnTo>
                  <a:lnTo>
                    <a:pt x="3537" y="7219"/>
                  </a:lnTo>
                  <a:lnTo>
                    <a:pt x="3579" y="7126"/>
                  </a:lnTo>
                  <a:lnTo>
                    <a:pt x="3623" y="7032"/>
                  </a:lnTo>
                  <a:lnTo>
                    <a:pt x="3666" y="6939"/>
                  </a:lnTo>
                  <a:lnTo>
                    <a:pt x="3712" y="6847"/>
                  </a:lnTo>
                  <a:lnTo>
                    <a:pt x="3758" y="6755"/>
                  </a:lnTo>
                  <a:lnTo>
                    <a:pt x="3805" y="6663"/>
                  </a:lnTo>
                  <a:lnTo>
                    <a:pt x="3853" y="6571"/>
                  </a:lnTo>
                  <a:lnTo>
                    <a:pt x="3901" y="6479"/>
                  </a:lnTo>
                  <a:lnTo>
                    <a:pt x="3951" y="6389"/>
                  </a:lnTo>
                  <a:lnTo>
                    <a:pt x="4001" y="6298"/>
                  </a:lnTo>
                  <a:lnTo>
                    <a:pt x="4052" y="6208"/>
                  </a:lnTo>
                  <a:lnTo>
                    <a:pt x="4104" y="6119"/>
                  </a:lnTo>
                  <a:lnTo>
                    <a:pt x="4209" y="5939"/>
                  </a:lnTo>
                  <a:lnTo>
                    <a:pt x="4319" y="5763"/>
                  </a:lnTo>
                  <a:lnTo>
                    <a:pt x="4431" y="5588"/>
                  </a:lnTo>
                  <a:lnTo>
                    <a:pt x="4546" y="5413"/>
                  </a:lnTo>
                  <a:lnTo>
                    <a:pt x="4666" y="5240"/>
                  </a:lnTo>
                  <a:lnTo>
                    <a:pt x="4787" y="5070"/>
                  </a:lnTo>
                  <a:lnTo>
                    <a:pt x="4911" y="4900"/>
                  </a:lnTo>
                  <a:lnTo>
                    <a:pt x="5038" y="4734"/>
                  </a:lnTo>
                  <a:lnTo>
                    <a:pt x="5168" y="4568"/>
                  </a:lnTo>
                  <a:lnTo>
                    <a:pt x="5301" y="4404"/>
                  </a:lnTo>
                  <a:lnTo>
                    <a:pt x="5436" y="4242"/>
                  </a:lnTo>
                  <a:lnTo>
                    <a:pt x="5575" y="4082"/>
                  </a:lnTo>
                  <a:lnTo>
                    <a:pt x="5715" y="3924"/>
                  </a:lnTo>
                  <a:lnTo>
                    <a:pt x="5858" y="3766"/>
                  </a:lnTo>
                  <a:lnTo>
                    <a:pt x="6004" y="3612"/>
                  </a:lnTo>
                  <a:lnTo>
                    <a:pt x="6151" y="3460"/>
                  </a:lnTo>
                  <a:lnTo>
                    <a:pt x="6302" y="3308"/>
                  </a:lnTo>
                  <a:lnTo>
                    <a:pt x="6455" y="3159"/>
                  </a:lnTo>
                  <a:lnTo>
                    <a:pt x="6609" y="3013"/>
                  </a:lnTo>
                  <a:lnTo>
                    <a:pt x="6767" y="2868"/>
                  </a:lnTo>
                  <a:lnTo>
                    <a:pt x="6926" y="2725"/>
                  </a:lnTo>
                  <a:lnTo>
                    <a:pt x="7034" y="2631"/>
                  </a:lnTo>
                  <a:lnTo>
                    <a:pt x="7142" y="2538"/>
                  </a:lnTo>
                  <a:lnTo>
                    <a:pt x="7251" y="2444"/>
                  </a:lnTo>
                  <a:lnTo>
                    <a:pt x="7362" y="2352"/>
                  </a:lnTo>
                  <a:lnTo>
                    <a:pt x="7473" y="2262"/>
                  </a:lnTo>
                  <a:lnTo>
                    <a:pt x="7584" y="2173"/>
                  </a:lnTo>
                  <a:lnTo>
                    <a:pt x="7698" y="2084"/>
                  </a:lnTo>
                  <a:lnTo>
                    <a:pt x="7812" y="1996"/>
                  </a:lnTo>
                  <a:lnTo>
                    <a:pt x="8482" y="3278"/>
                  </a:lnTo>
                  <a:lnTo>
                    <a:pt x="10463" y="153"/>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5" name="Freeform 7"/>
            <p:cNvSpPr/>
            <p:nvPr/>
          </p:nvSpPr>
          <p:spPr bwMode="auto">
            <a:xfrm>
              <a:off x="6033099" y="6693632"/>
              <a:ext cx="123897" cy="159311"/>
            </a:xfrm>
            <a:custGeom>
              <a:avLst/>
              <a:gdLst>
                <a:gd name="T0" fmla="*/ 0 w 234"/>
                <a:gd name="T1" fmla="*/ 158750 h 299"/>
                <a:gd name="T2" fmla="*/ 0 w 234"/>
                <a:gd name="T3" fmla="*/ 148131 h 299"/>
                <a:gd name="T4" fmla="*/ 0 w 234"/>
                <a:gd name="T5" fmla="*/ 138043 h 299"/>
                <a:gd name="T6" fmla="*/ 0 w 234"/>
                <a:gd name="T7" fmla="*/ 118399 h 299"/>
                <a:gd name="T8" fmla="*/ 0 w 234"/>
                <a:gd name="T9" fmla="*/ 118399 h 299"/>
                <a:gd name="T10" fmla="*/ 0 w 234"/>
                <a:gd name="T11" fmla="*/ 78048 h 299"/>
                <a:gd name="T12" fmla="*/ 0 w 234"/>
                <a:gd name="T13" fmla="*/ 78048 h 299"/>
                <a:gd name="T14" fmla="*/ 1588 w 234"/>
                <a:gd name="T15" fmla="*/ 0 h 299"/>
                <a:gd name="T16" fmla="*/ 123825 w 234"/>
                <a:gd name="T17" fmla="*/ 3186 h 299"/>
                <a:gd name="T18" fmla="*/ 123825 w 234"/>
                <a:gd name="T19" fmla="*/ 3186 h 299"/>
                <a:gd name="T20" fmla="*/ 122767 w 234"/>
                <a:gd name="T21" fmla="*/ 79110 h 299"/>
                <a:gd name="T22" fmla="*/ 122767 w 234"/>
                <a:gd name="T23" fmla="*/ 79110 h 299"/>
                <a:gd name="T24" fmla="*/ 122767 w 234"/>
                <a:gd name="T25" fmla="*/ 116806 h 299"/>
                <a:gd name="T26" fmla="*/ 123825 w 234"/>
                <a:gd name="T27" fmla="*/ 135389 h 299"/>
                <a:gd name="T28" fmla="*/ 123825 w 234"/>
                <a:gd name="T29" fmla="*/ 144946 h 299"/>
                <a:gd name="T30" fmla="*/ 123825 w 234"/>
                <a:gd name="T31" fmla="*/ 153972 h 299"/>
                <a:gd name="T32" fmla="*/ 0 w 234"/>
                <a:gd name="T33" fmla="*/ 158750 h 2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4" h="299">
                  <a:moveTo>
                    <a:pt x="0" y="299"/>
                  </a:moveTo>
                  <a:lnTo>
                    <a:pt x="0" y="279"/>
                  </a:lnTo>
                  <a:lnTo>
                    <a:pt x="0" y="260"/>
                  </a:lnTo>
                  <a:lnTo>
                    <a:pt x="0" y="223"/>
                  </a:lnTo>
                  <a:lnTo>
                    <a:pt x="0" y="147"/>
                  </a:lnTo>
                  <a:lnTo>
                    <a:pt x="3" y="0"/>
                  </a:lnTo>
                  <a:lnTo>
                    <a:pt x="234" y="6"/>
                  </a:lnTo>
                  <a:lnTo>
                    <a:pt x="232" y="149"/>
                  </a:lnTo>
                  <a:lnTo>
                    <a:pt x="232" y="220"/>
                  </a:lnTo>
                  <a:lnTo>
                    <a:pt x="234" y="255"/>
                  </a:lnTo>
                  <a:lnTo>
                    <a:pt x="234" y="273"/>
                  </a:lnTo>
                  <a:lnTo>
                    <a:pt x="234" y="290"/>
                  </a:lnTo>
                  <a:lnTo>
                    <a:pt x="0" y="2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9" name="Freeform 8"/>
            <p:cNvSpPr/>
            <p:nvPr/>
          </p:nvSpPr>
          <p:spPr bwMode="auto">
            <a:xfrm>
              <a:off x="6048348" y="6137305"/>
              <a:ext cx="146770" cy="318624"/>
            </a:xfrm>
            <a:custGeom>
              <a:avLst/>
              <a:gdLst>
                <a:gd name="T0" fmla="*/ 0 w 276"/>
                <a:gd name="T1" fmla="*/ 309033 h 600"/>
                <a:gd name="T2" fmla="*/ 0 w 276"/>
                <a:gd name="T3" fmla="*/ 309033 h 600"/>
                <a:gd name="T4" fmla="*/ 6879 w 276"/>
                <a:gd name="T5" fmla="*/ 231775 h 600"/>
                <a:gd name="T6" fmla="*/ 6879 w 276"/>
                <a:gd name="T7" fmla="*/ 231775 h 600"/>
                <a:gd name="T8" fmla="*/ 14817 w 276"/>
                <a:gd name="T9" fmla="*/ 153988 h 600"/>
                <a:gd name="T10" fmla="*/ 14817 w 276"/>
                <a:gd name="T11" fmla="*/ 153988 h 600"/>
                <a:gd name="T12" fmla="*/ 23813 w 276"/>
                <a:gd name="T13" fmla="*/ 77258 h 600"/>
                <a:gd name="T14" fmla="*/ 33338 w 276"/>
                <a:gd name="T15" fmla="*/ 0 h 600"/>
                <a:gd name="T16" fmla="*/ 146050 w 276"/>
                <a:gd name="T17" fmla="*/ 14287 h 600"/>
                <a:gd name="T18" fmla="*/ 146050 w 276"/>
                <a:gd name="T19" fmla="*/ 14287 h 600"/>
                <a:gd name="T20" fmla="*/ 137583 w 276"/>
                <a:gd name="T21" fmla="*/ 89958 h 600"/>
                <a:gd name="T22" fmla="*/ 130704 w 276"/>
                <a:gd name="T23" fmla="*/ 165629 h 600"/>
                <a:gd name="T24" fmla="*/ 130704 w 276"/>
                <a:gd name="T25" fmla="*/ 165629 h 600"/>
                <a:gd name="T26" fmla="*/ 123296 w 276"/>
                <a:gd name="T27" fmla="*/ 241829 h 600"/>
                <a:gd name="T28" fmla="*/ 123296 w 276"/>
                <a:gd name="T29" fmla="*/ 241829 h 600"/>
                <a:gd name="T30" fmla="*/ 118004 w 276"/>
                <a:gd name="T31" fmla="*/ 317500 h 600"/>
                <a:gd name="T32" fmla="*/ 0 w 276"/>
                <a:gd name="T33" fmla="*/ 309033 h 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6" h="600">
                  <a:moveTo>
                    <a:pt x="0" y="584"/>
                  </a:moveTo>
                  <a:lnTo>
                    <a:pt x="0" y="584"/>
                  </a:lnTo>
                  <a:lnTo>
                    <a:pt x="13" y="438"/>
                  </a:lnTo>
                  <a:lnTo>
                    <a:pt x="28" y="291"/>
                  </a:lnTo>
                  <a:lnTo>
                    <a:pt x="45" y="146"/>
                  </a:lnTo>
                  <a:lnTo>
                    <a:pt x="63" y="0"/>
                  </a:lnTo>
                  <a:lnTo>
                    <a:pt x="276" y="27"/>
                  </a:lnTo>
                  <a:lnTo>
                    <a:pt x="260" y="170"/>
                  </a:lnTo>
                  <a:lnTo>
                    <a:pt x="247" y="313"/>
                  </a:lnTo>
                  <a:lnTo>
                    <a:pt x="233" y="457"/>
                  </a:lnTo>
                  <a:lnTo>
                    <a:pt x="223" y="600"/>
                  </a:lnTo>
                  <a:lnTo>
                    <a:pt x="0" y="5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0" name="Freeform 9"/>
            <p:cNvSpPr/>
            <p:nvPr/>
          </p:nvSpPr>
          <p:spPr bwMode="auto">
            <a:xfrm>
              <a:off x="6118873" y="5586035"/>
              <a:ext cx="162020" cy="323681"/>
            </a:xfrm>
            <a:custGeom>
              <a:avLst/>
              <a:gdLst>
                <a:gd name="T0" fmla="*/ 0 w 306"/>
                <a:gd name="T1" fmla="*/ 305799 h 610"/>
                <a:gd name="T2" fmla="*/ 0 w 306"/>
                <a:gd name="T3" fmla="*/ 305799 h 610"/>
                <a:gd name="T4" fmla="*/ 13229 w 306"/>
                <a:gd name="T5" fmla="*/ 229350 h 610"/>
                <a:gd name="T6" fmla="*/ 27517 w 306"/>
                <a:gd name="T7" fmla="*/ 152369 h 610"/>
                <a:gd name="T8" fmla="*/ 27517 w 306"/>
                <a:gd name="T9" fmla="*/ 152369 h 610"/>
                <a:gd name="T10" fmla="*/ 42333 w 306"/>
                <a:gd name="T11" fmla="*/ 76450 h 610"/>
                <a:gd name="T12" fmla="*/ 57679 w 306"/>
                <a:gd name="T13" fmla="*/ 0 h 610"/>
                <a:gd name="T14" fmla="*/ 161925 w 306"/>
                <a:gd name="T15" fmla="*/ 21767 h 610"/>
                <a:gd name="T16" fmla="*/ 161925 w 306"/>
                <a:gd name="T17" fmla="*/ 21767 h 610"/>
                <a:gd name="T18" fmla="*/ 147108 w 306"/>
                <a:gd name="T19" fmla="*/ 96624 h 610"/>
                <a:gd name="T20" fmla="*/ 133350 w 306"/>
                <a:gd name="T21" fmla="*/ 172012 h 610"/>
                <a:gd name="T22" fmla="*/ 133350 w 306"/>
                <a:gd name="T23" fmla="*/ 172012 h 610"/>
                <a:gd name="T24" fmla="*/ 121179 w 306"/>
                <a:gd name="T25" fmla="*/ 247931 h 610"/>
                <a:gd name="T26" fmla="*/ 109008 w 306"/>
                <a:gd name="T27" fmla="*/ 323850 h 610"/>
                <a:gd name="T28" fmla="*/ 0 w 306"/>
                <a:gd name="T29" fmla="*/ 305799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6" h="610">
                  <a:moveTo>
                    <a:pt x="0" y="576"/>
                  </a:moveTo>
                  <a:lnTo>
                    <a:pt x="0" y="576"/>
                  </a:lnTo>
                  <a:lnTo>
                    <a:pt x="25" y="432"/>
                  </a:lnTo>
                  <a:lnTo>
                    <a:pt x="52" y="287"/>
                  </a:lnTo>
                  <a:lnTo>
                    <a:pt x="80" y="144"/>
                  </a:lnTo>
                  <a:lnTo>
                    <a:pt x="109" y="0"/>
                  </a:lnTo>
                  <a:lnTo>
                    <a:pt x="306" y="41"/>
                  </a:lnTo>
                  <a:lnTo>
                    <a:pt x="278" y="182"/>
                  </a:lnTo>
                  <a:lnTo>
                    <a:pt x="252" y="324"/>
                  </a:lnTo>
                  <a:lnTo>
                    <a:pt x="229" y="467"/>
                  </a:lnTo>
                  <a:lnTo>
                    <a:pt x="206" y="610"/>
                  </a:lnTo>
                  <a:lnTo>
                    <a:pt x="0" y="5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1" name="Freeform 10"/>
            <p:cNvSpPr/>
            <p:nvPr/>
          </p:nvSpPr>
          <p:spPr bwMode="auto">
            <a:xfrm>
              <a:off x="6233240" y="5047408"/>
              <a:ext cx="173457" cy="323681"/>
            </a:xfrm>
            <a:custGeom>
              <a:avLst/>
              <a:gdLst>
                <a:gd name="T0" fmla="*/ 0 w 331"/>
                <a:gd name="T1" fmla="*/ 298979 h 612"/>
                <a:gd name="T2" fmla="*/ 10024 w 331"/>
                <a:gd name="T3" fmla="*/ 261937 h 612"/>
                <a:gd name="T4" fmla="*/ 19520 w 331"/>
                <a:gd name="T5" fmla="*/ 224367 h 612"/>
                <a:gd name="T6" fmla="*/ 19520 w 331"/>
                <a:gd name="T7" fmla="*/ 224367 h 612"/>
                <a:gd name="T8" fmla="*/ 39568 w 331"/>
                <a:gd name="T9" fmla="*/ 149225 h 612"/>
                <a:gd name="T10" fmla="*/ 39568 w 331"/>
                <a:gd name="T11" fmla="*/ 149225 h 612"/>
                <a:gd name="T12" fmla="*/ 59615 w 331"/>
                <a:gd name="T13" fmla="*/ 74613 h 612"/>
                <a:gd name="T14" fmla="*/ 80718 w 331"/>
                <a:gd name="T15" fmla="*/ 0 h 612"/>
                <a:gd name="T16" fmla="*/ 174625 w 331"/>
                <a:gd name="T17" fmla="*/ 27517 h 612"/>
                <a:gd name="T18" fmla="*/ 174625 w 331"/>
                <a:gd name="T19" fmla="*/ 27517 h 612"/>
                <a:gd name="T20" fmla="*/ 155105 w 331"/>
                <a:gd name="T21" fmla="*/ 100542 h 612"/>
                <a:gd name="T22" fmla="*/ 135585 w 331"/>
                <a:gd name="T23" fmla="*/ 174625 h 612"/>
                <a:gd name="T24" fmla="*/ 135585 w 331"/>
                <a:gd name="T25" fmla="*/ 174625 h 612"/>
                <a:gd name="T26" fmla="*/ 117120 w 331"/>
                <a:gd name="T27" fmla="*/ 248708 h 612"/>
                <a:gd name="T28" fmla="*/ 108679 w 331"/>
                <a:gd name="T29" fmla="*/ 285750 h 612"/>
                <a:gd name="T30" fmla="*/ 99183 w 331"/>
                <a:gd name="T31" fmla="*/ 323850 h 612"/>
                <a:gd name="T32" fmla="*/ 0 w 331"/>
                <a:gd name="T33" fmla="*/ 298979 h 6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1" h="612">
                  <a:moveTo>
                    <a:pt x="0" y="565"/>
                  </a:moveTo>
                  <a:lnTo>
                    <a:pt x="19" y="495"/>
                  </a:lnTo>
                  <a:lnTo>
                    <a:pt x="37" y="424"/>
                  </a:lnTo>
                  <a:lnTo>
                    <a:pt x="75" y="282"/>
                  </a:lnTo>
                  <a:lnTo>
                    <a:pt x="113" y="141"/>
                  </a:lnTo>
                  <a:lnTo>
                    <a:pt x="153" y="0"/>
                  </a:lnTo>
                  <a:lnTo>
                    <a:pt x="331" y="52"/>
                  </a:lnTo>
                  <a:lnTo>
                    <a:pt x="294" y="190"/>
                  </a:lnTo>
                  <a:lnTo>
                    <a:pt x="257" y="330"/>
                  </a:lnTo>
                  <a:lnTo>
                    <a:pt x="222" y="470"/>
                  </a:lnTo>
                  <a:lnTo>
                    <a:pt x="206" y="540"/>
                  </a:lnTo>
                  <a:lnTo>
                    <a:pt x="188" y="612"/>
                  </a:lnTo>
                  <a:lnTo>
                    <a:pt x="0" y="5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2" name="Freeform 11"/>
            <p:cNvSpPr/>
            <p:nvPr/>
          </p:nvSpPr>
          <p:spPr bwMode="auto">
            <a:xfrm>
              <a:off x="6385729" y="4518897"/>
              <a:ext cx="190611" cy="318624"/>
            </a:xfrm>
            <a:custGeom>
              <a:avLst/>
              <a:gdLst>
                <a:gd name="T0" fmla="*/ 0 w 355"/>
                <a:gd name="T1" fmla="*/ 291090 h 607"/>
                <a:gd name="T2" fmla="*/ 12239 w 355"/>
                <a:gd name="T3" fmla="*/ 255166 h 607"/>
                <a:gd name="T4" fmla="*/ 25011 w 355"/>
                <a:gd name="T5" fmla="*/ 218186 h 607"/>
                <a:gd name="T6" fmla="*/ 25011 w 355"/>
                <a:gd name="T7" fmla="*/ 218186 h 607"/>
                <a:gd name="T8" fmla="*/ 50554 w 355"/>
                <a:gd name="T9" fmla="*/ 145809 h 607"/>
                <a:gd name="T10" fmla="*/ 50554 w 355"/>
                <a:gd name="T11" fmla="*/ 145809 h 607"/>
                <a:gd name="T12" fmla="*/ 76097 w 355"/>
                <a:gd name="T13" fmla="*/ 72376 h 607"/>
                <a:gd name="T14" fmla="*/ 103237 w 355"/>
                <a:gd name="T15" fmla="*/ 0 h 607"/>
                <a:gd name="T16" fmla="*/ 188913 w 355"/>
                <a:gd name="T17" fmla="*/ 30641 h 607"/>
                <a:gd name="T18" fmla="*/ 188913 w 355"/>
                <a:gd name="T19" fmla="*/ 30641 h 607"/>
                <a:gd name="T20" fmla="*/ 163370 w 355"/>
                <a:gd name="T21" fmla="*/ 103018 h 607"/>
                <a:gd name="T22" fmla="*/ 138359 w 355"/>
                <a:gd name="T23" fmla="*/ 175922 h 607"/>
                <a:gd name="T24" fmla="*/ 138359 w 355"/>
                <a:gd name="T25" fmla="*/ 175922 h 607"/>
                <a:gd name="T26" fmla="*/ 114412 w 355"/>
                <a:gd name="T27" fmla="*/ 248299 h 607"/>
                <a:gd name="T28" fmla="*/ 102705 w 355"/>
                <a:gd name="T29" fmla="*/ 284223 h 607"/>
                <a:gd name="T30" fmla="*/ 90998 w 355"/>
                <a:gd name="T31" fmla="*/ 320675 h 607"/>
                <a:gd name="T32" fmla="*/ 0 w 355"/>
                <a:gd name="T33" fmla="*/ 291090 h 6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5" h="607">
                  <a:moveTo>
                    <a:pt x="0" y="551"/>
                  </a:moveTo>
                  <a:lnTo>
                    <a:pt x="23" y="483"/>
                  </a:lnTo>
                  <a:lnTo>
                    <a:pt x="47" y="413"/>
                  </a:lnTo>
                  <a:lnTo>
                    <a:pt x="95" y="276"/>
                  </a:lnTo>
                  <a:lnTo>
                    <a:pt x="143" y="137"/>
                  </a:lnTo>
                  <a:lnTo>
                    <a:pt x="194" y="0"/>
                  </a:lnTo>
                  <a:lnTo>
                    <a:pt x="355" y="58"/>
                  </a:lnTo>
                  <a:lnTo>
                    <a:pt x="307" y="195"/>
                  </a:lnTo>
                  <a:lnTo>
                    <a:pt x="260" y="333"/>
                  </a:lnTo>
                  <a:lnTo>
                    <a:pt x="215" y="470"/>
                  </a:lnTo>
                  <a:lnTo>
                    <a:pt x="193" y="538"/>
                  </a:lnTo>
                  <a:lnTo>
                    <a:pt x="171" y="607"/>
                  </a:lnTo>
                  <a:lnTo>
                    <a:pt x="0" y="5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3" name="Freeform 12"/>
            <p:cNvSpPr/>
            <p:nvPr/>
          </p:nvSpPr>
          <p:spPr bwMode="auto">
            <a:xfrm>
              <a:off x="6580152" y="4003030"/>
              <a:ext cx="200142" cy="316094"/>
            </a:xfrm>
            <a:custGeom>
              <a:avLst/>
              <a:gdLst>
                <a:gd name="T0" fmla="*/ 0 w 377"/>
                <a:gd name="T1" fmla="*/ 283688 h 598"/>
                <a:gd name="T2" fmla="*/ 14856 w 377"/>
                <a:gd name="T3" fmla="*/ 247236 h 598"/>
                <a:gd name="T4" fmla="*/ 30243 w 377"/>
                <a:gd name="T5" fmla="*/ 211841 h 598"/>
                <a:gd name="T6" fmla="*/ 30243 w 377"/>
                <a:gd name="T7" fmla="*/ 211841 h 598"/>
                <a:gd name="T8" fmla="*/ 60485 w 377"/>
                <a:gd name="T9" fmla="*/ 141051 h 598"/>
                <a:gd name="T10" fmla="*/ 60485 w 377"/>
                <a:gd name="T11" fmla="*/ 141051 h 598"/>
                <a:gd name="T12" fmla="*/ 92319 w 377"/>
                <a:gd name="T13" fmla="*/ 70790 h 598"/>
                <a:gd name="T14" fmla="*/ 124684 w 377"/>
                <a:gd name="T15" fmla="*/ 0 h 598"/>
                <a:gd name="T16" fmla="*/ 200025 w 377"/>
                <a:gd name="T17" fmla="*/ 34867 h 598"/>
                <a:gd name="T18" fmla="*/ 200025 w 377"/>
                <a:gd name="T19" fmla="*/ 34867 h 598"/>
                <a:gd name="T20" fmla="*/ 168721 w 377"/>
                <a:gd name="T21" fmla="*/ 104072 h 598"/>
                <a:gd name="T22" fmla="*/ 139009 w 377"/>
                <a:gd name="T23" fmla="*/ 174862 h 598"/>
                <a:gd name="T24" fmla="*/ 139009 w 377"/>
                <a:gd name="T25" fmla="*/ 174862 h 598"/>
                <a:gd name="T26" fmla="*/ 109297 w 377"/>
                <a:gd name="T27" fmla="*/ 245123 h 598"/>
                <a:gd name="T28" fmla="*/ 95503 w 377"/>
                <a:gd name="T29" fmla="*/ 280518 h 598"/>
                <a:gd name="T30" fmla="*/ 80647 w 377"/>
                <a:gd name="T31" fmla="*/ 315913 h 598"/>
                <a:gd name="T32" fmla="*/ 0 w 377"/>
                <a:gd name="T33" fmla="*/ 283688 h 5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77" h="598">
                  <a:moveTo>
                    <a:pt x="0" y="537"/>
                  </a:moveTo>
                  <a:lnTo>
                    <a:pt x="28" y="468"/>
                  </a:lnTo>
                  <a:lnTo>
                    <a:pt x="57" y="401"/>
                  </a:lnTo>
                  <a:lnTo>
                    <a:pt x="114" y="267"/>
                  </a:lnTo>
                  <a:lnTo>
                    <a:pt x="174" y="134"/>
                  </a:lnTo>
                  <a:lnTo>
                    <a:pt x="235" y="0"/>
                  </a:lnTo>
                  <a:lnTo>
                    <a:pt x="377" y="66"/>
                  </a:lnTo>
                  <a:lnTo>
                    <a:pt x="318" y="197"/>
                  </a:lnTo>
                  <a:lnTo>
                    <a:pt x="262" y="331"/>
                  </a:lnTo>
                  <a:lnTo>
                    <a:pt x="206" y="464"/>
                  </a:lnTo>
                  <a:lnTo>
                    <a:pt x="180" y="531"/>
                  </a:lnTo>
                  <a:lnTo>
                    <a:pt x="152" y="598"/>
                  </a:lnTo>
                  <a:lnTo>
                    <a:pt x="0" y="5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4" name="Freeform 13"/>
            <p:cNvSpPr/>
            <p:nvPr/>
          </p:nvSpPr>
          <p:spPr bwMode="auto">
            <a:xfrm>
              <a:off x="6812698" y="3507393"/>
              <a:ext cx="211579" cy="308509"/>
            </a:xfrm>
            <a:custGeom>
              <a:avLst/>
              <a:gdLst>
                <a:gd name="T0" fmla="*/ 0 w 398"/>
                <a:gd name="T1" fmla="*/ 274048 h 584"/>
                <a:gd name="T2" fmla="*/ 16976 w 398"/>
                <a:gd name="T3" fmla="*/ 239063 h 584"/>
                <a:gd name="T4" fmla="*/ 34482 w 398"/>
                <a:gd name="T5" fmla="*/ 205138 h 584"/>
                <a:gd name="T6" fmla="*/ 34482 w 398"/>
                <a:gd name="T7" fmla="*/ 205138 h 584"/>
                <a:gd name="T8" fmla="*/ 71087 w 398"/>
                <a:gd name="T9" fmla="*/ 136229 h 584"/>
                <a:gd name="T10" fmla="*/ 71087 w 398"/>
                <a:gd name="T11" fmla="*/ 136229 h 584"/>
                <a:gd name="T12" fmla="*/ 107160 w 398"/>
                <a:gd name="T13" fmla="*/ 68379 h 584"/>
                <a:gd name="T14" fmla="*/ 145356 w 398"/>
                <a:gd name="T15" fmla="*/ 0 h 584"/>
                <a:gd name="T16" fmla="*/ 211138 w 398"/>
                <a:gd name="T17" fmla="*/ 36575 h 584"/>
                <a:gd name="T18" fmla="*/ 211138 w 398"/>
                <a:gd name="T19" fmla="*/ 36575 h 584"/>
                <a:gd name="T20" fmla="*/ 174534 w 398"/>
                <a:gd name="T21" fmla="*/ 103894 h 584"/>
                <a:gd name="T22" fmla="*/ 138990 w 398"/>
                <a:gd name="T23" fmla="*/ 171744 h 584"/>
                <a:gd name="T24" fmla="*/ 138990 w 398"/>
                <a:gd name="T25" fmla="*/ 171744 h 584"/>
                <a:gd name="T26" fmla="*/ 105039 w 398"/>
                <a:gd name="T27" fmla="*/ 240653 h 584"/>
                <a:gd name="T28" fmla="*/ 87002 w 398"/>
                <a:gd name="T29" fmla="*/ 274578 h 584"/>
                <a:gd name="T30" fmla="*/ 71087 w 398"/>
                <a:gd name="T31" fmla="*/ 309563 h 584"/>
                <a:gd name="T32" fmla="*/ 0 w 398"/>
                <a:gd name="T33" fmla="*/ 274048 h 5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8" h="584">
                  <a:moveTo>
                    <a:pt x="0" y="517"/>
                  </a:moveTo>
                  <a:lnTo>
                    <a:pt x="32" y="451"/>
                  </a:lnTo>
                  <a:lnTo>
                    <a:pt x="65" y="387"/>
                  </a:lnTo>
                  <a:lnTo>
                    <a:pt x="134" y="257"/>
                  </a:lnTo>
                  <a:lnTo>
                    <a:pt x="202" y="129"/>
                  </a:lnTo>
                  <a:lnTo>
                    <a:pt x="274" y="0"/>
                  </a:lnTo>
                  <a:lnTo>
                    <a:pt x="398" y="69"/>
                  </a:lnTo>
                  <a:lnTo>
                    <a:pt x="329" y="196"/>
                  </a:lnTo>
                  <a:lnTo>
                    <a:pt x="262" y="324"/>
                  </a:lnTo>
                  <a:lnTo>
                    <a:pt x="198" y="454"/>
                  </a:lnTo>
                  <a:lnTo>
                    <a:pt x="164" y="518"/>
                  </a:lnTo>
                  <a:lnTo>
                    <a:pt x="134" y="584"/>
                  </a:lnTo>
                  <a:lnTo>
                    <a:pt x="0" y="5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5" name="Freeform 14"/>
            <p:cNvSpPr/>
            <p:nvPr/>
          </p:nvSpPr>
          <p:spPr bwMode="auto">
            <a:xfrm>
              <a:off x="7083366" y="3031986"/>
              <a:ext cx="223016" cy="298394"/>
            </a:xfrm>
            <a:custGeom>
              <a:avLst/>
              <a:gdLst>
                <a:gd name="T0" fmla="*/ 0 w 420"/>
                <a:gd name="T1" fmla="*/ 261343 h 563"/>
                <a:gd name="T2" fmla="*/ 20108 w 420"/>
                <a:gd name="T3" fmla="*/ 227946 h 563"/>
                <a:gd name="T4" fmla="*/ 40217 w 420"/>
                <a:gd name="T5" fmla="*/ 195609 h 563"/>
                <a:gd name="T6" fmla="*/ 40217 w 420"/>
                <a:gd name="T7" fmla="*/ 195609 h 563"/>
                <a:gd name="T8" fmla="*/ 81492 w 420"/>
                <a:gd name="T9" fmla="*/ 129876 h 563"/>
                <a:gd name="T10" fmla="*/ 81492 w 420"/>
                <a:gd name="T11" fmla="*/ 129876 h 563"/>
                <a:gd name="T12" fmla="*/ 123296 w 420"/>
                <a:gd name="T13" fmla="*/ 64673 h 563"/>
                <a:gd name="T14" fmla="*/ 165629 w 420"/>
                <a:gd name="T15" fmla="*/ 0 h 563"/>
                <a:gd name="T16" fmla="*/ 222250 w 420"/>
                <a:gd name="T17" fmla="*/ 37107 h 563"/>
                <a:gd name="T18" fmla="*/ 222250 w 420"/>
                <a:gd name="T19" fmla="*/ 37107 h 563"/>
                <a:gd name="T20" fmla="*/ 180446 w 420"/>
                <a:gd name="T21" fmla="*/ 101250 h 563"/>
                <a:gd name="T22" fmla="*/ 140229 w 420"/>
                <a:gd name="T23" fmla="*/ 166984 h 563"/>
                <a:gd name="T24" fmla="*/ 140229 w 420"/>
                <a:gd name="T25" fmla="*/ 166984 h 563"/>
                <a:gd name="T26" fmla="*/ 100013 w 420"/>
                <a:gd name="T27" fmla="*/ 231657 h 563"/>
                <a:gd name="T28" fmla="*/ 80963 w 420"/>
                <a:gd name="T29" fmla="*/ 265053 h 563"/>
                <a:gd name="T30" fmla="*/ 61383 w 420"/>
                <a:gd name="T31" fmla="*/ 298450 h 563"/>
                <a:gd name="T32" fmla="*/ 0 w 420"/>
                <a:gd name="T33" fmla="*/ 261343 h 5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0" h="563">
                  <a:moveTo>
                    <a:pt x="0" y="493"/>
                  </a:moveTo>
                  <a:lnTo>
                    <a:pt x="38" y="430"/>
                  </a:lnTo>
                  <a:lnTo>
                    <a:pt x="76" y="369"/>
                  </a:lnTo>
                  <a:lnTo>
                    <a:pt x="154" y="245"/>
                  </a:lnTo>
                  <a:lnTo>
                    <a:pt x="233" y="122"/>
                  </a:lnTo>
                  <a:lnTo>
                    <a:pt x="313" y="0"/>
                  </a:lnTo>
                  <a:lnTo>
                    <a:pt x="420" y="70"/>
                  </a:lnTo>
                  <a:lnTo>
                    <a:pt x="341" y="191"/>
                  </a:lnTo>
                  <a:lnTo>
                    <a:pt x="265" y="315"/>
                  </a:lnTo>
                  <a:lnTo>
                    <a:pt x="189" y="437"/>
                  </a:lnTo>
                  <a:lnTo>
                    <a:pt x="153" y="500"/>
                  </a:lnTo>
                  <a:lnTo>
                    <a:pt x="116" y="563"/>
                  </a:lnTo>
                  <a:lnTo>
                    <a:pt x="0" y="4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6" name="Freeform 15"/>
            <p:cNvSpPr/>
            <p:nvPr/>
          </p:nvSpPr>
          <p:spPr bwMode="auto">
            <a:xfrm>
              <a:off x="7390250" y="2581866"/>
              <a:ext cx="230639" cy="283221"/>
            </a:xfrm>
            <a:custGeom>
              <a:avLst/>
              <a:gdLst>
                <a:gd name="T0" fmla="*/ 0 w 439"/>
                <a:gd name="T1" fmla="*/ 247121 h 537"/>
                <a:gd name="T2" fmla="*/ 22174 w 439"/>
                <a:gd name="T3" fmla="*/ 216430 h 537"/>
                <a:gd name="T4" fmla="*/ 44877 w 439"/>
                <a:gd name="T5" fmla="*/ 184679 h 537"/>
                <a:gd name="T6" fmla="*/ 44877 w 439"/>
                <a:gd name="T7" fmla="*/ 184679 h 537"/>
                <a:gd name="T8" fmla="*/ 90809 w 439"/>
                <a:gd name="T9" fmla="*/ 122767 h 537"/>
                <a:gd name="T10" fmla="*/ 90809 w 439"/>
                <a:gd name="T11" fmla="*/ 122767 h 537"/>
                <a:gd name="T12" fmla="*/ 137270 w 439"/>
                <a:gd name="T13" fmla="*/ 61383 h 537"/>
                <a:gd name="T14" fmla="*/ 184786 w 439"/>
                <a:gd name="T15" fmla="*/ 0 h 537"/>
                <a:gd name="T16" fmla="*/ 231775 w 439"/>
                <a:gd name="T17" fmla="*/ 36513 h 537"/>
                <a:gd name="T18" fmla="*/ 231775 w 439"/>
                <a:gd name="T19" fmla="*/ 36513 h 537"/>
                <a:gd name="T20" fmla="*/ 185842 w 439"/>
                <a:gd name="T21" fmla="*/ 97367 h 537"/>
                <a:gd name="T22" fmla="*/ 140438 w 439"/>
                <a:gd name="T23" fmla="*/ 159279 h 537"/>
                <a:gd name="T24" fmla="*/ 140438 w 439"/>
                <a:gd name="T25" fmla="*/ 159279 h 537"/>
                <a:gd name="T26" fmla="*/ 95561 w 439"/>
                <a:gd name="T27" fmla="*/ 221721 h 537"/>
                <a:gd name="T28" fmla="*/ 73915 w 439"/>
                <a:gd name="T29" fmla="*/ 252942 h 537"/>
                <a:gd name="T30" fmla="*/ 51740 w 439"/>
                <a:gd name="T31" fmla="*/ 284163 h 537"/>
                <a:gd name="T32" fmla="*/ 0 w 439"/>
                <a:gd name="T33" fmla="*/ 247121 h 5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9" h="537">
                  <a:moveTo>
                    <a:pt x="0" y="467"/>
                  </a:moveTo>
                  <a:lnTo>
                    <a:pt x="42" y="409"/>
                  </a:lnTo>
                  <a:lnTo>
                    <a:pt x="85" y="349"/>
                  </a:lnTo>
                  <a:lnTo>
                    <a:pt x="172" y="232"/>
                  </a:lnTo>
                  <a:lnTo>
                    <a:pt x="260" y="116"/>
                  </a:lnTo>
                  <a:lnTo>
                    <a:pt x="350" y="0"/>
                  </a:lnTo>
                  <a:lnTo>
                    <a:pt x="439" y="69"/>
                  </a:lnTo>
                  <a:lnTo>
                    <a:pt x="352" y="184"/>
                  </a:lnTo>
                  <a:lnTo>
                    <a:pt x="266" y="301"/>
                  </a:lnTo>
                  <a:lnTo>
                    <a:pt x="181" y="419"/>
                  </a:lnTo>
                  <a:lnTo>
                    <a:pt x="140" y="478"/>
                  </a:lnTo>
                  <a:lnTo>
                    <a:pt x="98" y="537"/>
                  </a:lnTo>
                  <a:lnTo>
                    <a:pt x="0" y="4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7" name="Freeform 16"/>
            <p:cNvSpPr/>
            <p:nvPr/>
          </p:nvSpPr>
          <p:spPr bwMode="auto">
            <a:xfrm>
              <a:off x="7729538" y="2157034"/>
              <a:ext cx="242076" cy="268049"/>
            </a:xfrm>
            <a:custGeom>
              <a:avLst/>
              <a:gdLst>
                <a:gd name="T0" fmla="*/ 0 w 459"/>
                <a:gd name="T1" fmla="*/ 231386 h 506"/>
                <a:gd name="T2" fmla="*/ 0 w 459"/>
                <a:gd name="T3" fmla="*/ 231386 h 506"/>
                <a:gd name="T4" fmla="*/ 50271 w 459"/>
                <a:gd name="T5" fmla="*/ 172881 h 506"/>
                <a:gd name="T6" fmla="*/ 50271 w 459"/>
                <a:gd name="T7" fmla="*/ 172881 h 506"/>
                <a:gd name="T8" fmla="*/ 100542 w 459"/>
                <a:gd name="T9" fmla="*/ 114375 h 506"/>
                <a:gd name="T10" fmla="*/ 100542 w 459"/>
                <a:gd name="T11" fmla="*/ 114375 h 506"/>
                <a:gd name="T12" fmla="*/ 152400 w 459"/>
                <a:gd name="T13" fmla="*/ 56924 h 506"/>
                <a:gd name="T14" fmla="*/ 204259 w 459"/>
                <a:gd name="T15" fmla="*/ 0 h 506"/>
                <a:gd name="T16" fmla="*/ 242888 w 459"/>
                <a:gd name="T17" fmla="*/ 34260 h 506"/>
                <a:gd name="T18" fmla="*/ 242888 w 459"/>
                <a:gd name="T19" fmla="*/ 34260 h 506"/>
                <a:gd name="T20" fmla="*/ 191559 w 459"/>
                <a:gd name="T21" fmla="*/ 91184 h 506"/>
                <a:gd name="T22" fmla="*/ 141817 w 459"/>
                <a:gd name="T23" fmla="*/ 149689 h 506"/>
                <a:gd name="T24" fmla="*/ 141817 w 459"/>
                <a:gd name="T25" fmla="*/ 149689 h 506"/>
                <a:gd name="T26" fmla="*/ 92075 w 459"/>
                <a:gd name="T27" fmla="*/ 208195 h 506"/>
                <a:gd name="T28" fmla="*/ 92075 w 459"/>
                <a:gd name="T29" fmla="*/ 208195 h 506"/>
                <a:gd name="T30" fmla="*/ 43392 w 459"/>
                <a:gd name="T31" fmla="*/ 266700 h 506"/>
                <a:gd name="T32" fmla="*/ 0 w 459"/>
                <a:gd name="T33" fmla="*/ 231386 h 5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9" h="506">
                  <a:moveTo>
                    <a:pt x="0" y="439"/>
                  </a:moveTo>
                  <a:lnTo>
                    <a:pt x="0" y="439"/>
                  </a:lnTo>
                  <a:lnTo>
                    <a:pt x="95" y="328"/>
                  </a:lnTo>
                  <a:lnTo>
                    <a:pt x="190" y="217"/>
                  </a:lnTo>
                  <a:lnTo>
                    <a:pt x="288" y="108"/>
                  </a:lnTo>
                  <a:lnTo>
                    <a:pt x="386" y="0"/>
                  </a:lnTo>
                  <a:lnTo>
                    <a:pt x="459" y="65"/>
                  </a:lnTo>
                  <a:lnTo>
                    <a:pt x="362" y="173"/>
                  </a:lnTo>
                  <a:lnTo>
                    <a:pt x="268" y="284"/>
                  </a:lnTo>
                  <a:lnTo>
                    <a:pt x="174" y="395"/>
                  </a:lnTo>
                  <a:lnTo>
                    <a:pt x="82" y="506"/>
                  </a:lnTo>
                  <a:lnTo>
                    <a:pt x="0" y="4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8" name="Freeform 17"/>
            <p:cNvSpPr/>
            <p:nvPr/>
          </p:nvSpPr>
          <p:spPr bwMode="auto">
            <a:xfrm>
              <a:off x="8103136" y="1760018"/>
              <a:ext cx="249700" cy="250348"/>
            </a:xfrm>
            <a:custGeom>
              <a:avLst/>
              <a:gdLst>
                <a:gd name="T0" fmla="*/ 0 w 474"/>
                <a:gd name="T1" fmla="*/ 216887 h 473"/>
                <a:gd name="T2" fmla="*/ 0 w 474"/>
                <a:gd name="T3" fmla="*/ 216887 h 473"/>
                <a:gd name="T4" fmla="*/ 55033 w 474"/>
                <a:gd name="T5" fmla="*/ 161737 h 473"/>
                <a:gd name="T6" fmla="*/ 55033 w 474"/>
                <a:gd name="T7" fmla="*/ 161737 h 473"/>
                <a:gd name="T8" fmla="*/ 109537 w 474"/>
                <a:gd name="T9" fmla="*/ 107648 h 473"/>
                <a:gd name="T10" fmla="*/ 109537 w 474"/>
                <a:gd name="T11" fmla="*/ 107648 h 473"/>
                <a:gd name="T12" fmla="*/ 164571 w 474"/>
                <a:gd name="T13" fmla="*/ 53559 h 473"/>
                <a:gd name="T14" fmla="*/ 221192 w 474"/>
                <a:gd name="T15" fmla="*/ 0 h 473"/>
                <a:gd name="T16" fmla="*/ 250825 w 474"/>
                <a:gd name="T17" fmla="*/ 31817 h 473"/>
                <a:gd name="T18" fmla="*/ 250825 w 474"/>
                <a:gd name="T19" fmla="*/ 31817 h 473"/>
                <a:gd name="T20" fmla="*/ 196321 w 474"/>
                <a:gd name="T21" fmla="*/ 85906 h 473"/>
                <a:gd name="T22" fmla="*/ 142346 w 474"/>
                <a:gd name="T23" fmla="*/ 139995 h 473"/>
                <a:gd name="T24" fmla="*/ 142346 w 474"/>
                <a:gd name="T25" fmla="*/ 139995 h 473"/>
                <a:gd name="T26" fmla="*/ 88371 w 474"/>
                <a:gd name="T27" fmla="*/ 195145 h 473"/>
                <a:gd name="T28" fmla="*/ 88371 w 474"/>
                <a:gd name="T29" fmla="*/ 195145 h 473"/>
                <a:gd name="T30" fmla="*/ 35454 w 474"/>
                <a:gd name="T31" fmla="*/ 250825 h 473"/>
                <a:gd name="T32" fmla="*/ 0 w 474"/>
                <a:gd name="T33" fmla="*/ 216887 h 4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4" h="473">
                  <a:moveTo>
                    <a:pt x="0" y="409"/>
                  </a:moveTo>
                  <a:lnTo>
                    <a:pt x="0" y="409"/>
                  </a:lnTo>
                  <a:lnTo>
                    <a:pt x="104" y="305"/>
                  </a:lnTo>
                  <a:lnTo>
                    <a:pt x="207" y="203"/>
                  </a:lnTo>
                  <a:lnTo>
                    <a:pt x="311" y="101"/>
                  </a:lnTo>
                  <a:lnTo>
                    <a:pt x="418" y="0"/>
                  </a:lnTo>
                  <a:lnTo>
                    <a:pt x="474" y="60"/>
                  </a:lnTo>
                  <a:lnTo>
                    <a:pt x="371" y="162"/>
                  </a:lnTo>
                  <a:lnTo>
                    <a:pt x="269" y="264"/>
                  </a:lnTo>
                  <a:lnTo>
                    <a:pt x="167" y="368"/>
                  </a:lnTo>
                  <a:lnTo>
                    <a:pt x="67" y="473"/>
                  </a:lnTo>
                  <a:lnTo>
                    <a:pt x="0" y="40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9" name="Freeform 18"/>
            <p:cNvSpPr/>
            <p:nvPr/>
          </p:nvSpPr>
          <p:spPr bwMode="auto">
            <a:xfrm>
              <a:off x="8505325" y="1393348"/>
              <a:ext cx="259231" cy="230116"/>
            </a:xfrm>
            <a:custGeom>
              <a:avLst/>
              <a:gdLst>
                <a:gd name="T0" fmla="*/ 0 w 489"/>
                <a:gd name="T1" fmla="*/ 199496 h 435"/>
                <a:gd name="T2" fmla="*/ 0 w 489"/>
                <a:gd name="T3" fmla="*/ 199496 h 435"/>
                <a:gd name="T4" fmla="*/ 57679 w 489"/>
                <a:gd name="T5" fmla="*/ 149225 h 435"/>
                <a:gd name="T6" fmla="*/ 57679 w 489"/>
                <a:gd name="T7" fmla="*/ 149225 h 435"/>
                <a:gd name="T8" fmla="*/ 116417 w 489"/>
                <a:gd name="T9" fmla="*/ 98954 h 435"/>
                <a:gd name="T10" fmla="*/ 116417 w 489"/>
                <a:gd name="T11" fmla="*/ 98954 h 435"/>
                <a:gd name="T12" fmla="*/ 175155 w 489"/>
                <a:gd name="T13" fmla="*/ 48683 h 435"/>
                <a:gd name="T14" fmla="*/ 235480 w 489"/>
                <a:gd name="T15" fmla="*/ 0 h 435"/>
                <a:gd name="T16" fmla="*/ 258763 w 489"/>
                <a:gd name="T17" fmla="*/ 28046 h 435"/>
                <a:gd name="T18" fmla="*/ 258763 w 489"/>
                <a:gd name="T19" fmla="*/ 28046 h 435"/>
                <a:gd name="T20" fmla="*/ 200025 w 489"/>
                <a:gd name="T21" fmla="*/ 78317 h 435"/>
                <a:gd name="T22" fmla="*/ 141817 w 489"/>
                <a:gd name="T23" fmla="*/ 128588 h 435"/>
                <a:gd name="T24" fmla="*/ 141817 w 489"/>
                <a:gd name="T25" fmla="*/ 128588 h 435"/>
                <a:gd name="T26" fmla="*/ 84138 w 489"/>
                <a:gd name="T27" fmla="*/ 178859 h 435"/>
                <a:gd name="T28" fmla="*/ 84138 w 489"/>
                <a:gd name="T29" fmla="*/ 178859 h 435"/>
                <a:gd name="T30" fmla="*/ 26988 w 489"/>
                <a:gd name="T31" fmla="*/ 230188 h 435"/>
                <a:gd name="T32" fmla="*/ 0 w 489"/>
                <a:gd name="T33" fmla="*/ 199496 h 4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9" h="435">
                  <a:moveTo>
                    <a:pt x="0" y="377"/>
                  </a:moveTo>
                  <a:lnTo>
                    <a:pt x="0" y="377"/>
                  </a:lnTo>
                  <a:lnTo>
                    <a:pt x="109" y="282"/>
                  </a:lnTo>
                  <a:lnTo>
                    <a:pt x="220" y="187"/>
                  </a:lnTo>
                  <a:lnTo>
                    <a:pt x="331" y="92"/>
                  </a:lnTo>
                  <a:lnTo>
                    <a:pt x="445" y="0"/>
                  </a:lnTo>
                  <a:lnTo>
                    <a:pt x="489" y="53"/>
                  </a:lnTo>
                  <a:lnTo>
                    <a:pt x="378" y="148"/>
                  </a:lnTo>
                  <a:lnTo>
                    <a:pt x="268" y="243"/>
                  </a:lnTo>
                  <a:lnTo>
                    <a:pt x="159" y="338"/>
                  </a:lnTo>
                  <a:lnTo>
                    <a:pt x="51" y="435"/>
                  </a:lnTo>
                  <a:lnTo>
                    <a:pt x="0" y="3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0" name="Freeform 19"/>
            <p:cNvSpPr/>
            <p:nvPr/>
          </p:nvSpPr>
          <p:spPr bwMode="auto">
            <a:xfrm>
              <a:off x="8934200" y="1059552"/>
              <a:ext cx="264949" cy="209886"/>
            </a:xfrm>
            <a:custGeom>
              <a:avLst/>
              <a:gdLst>
                <a:gd name="T0" fmla="*/ 0 w 501"/>
                <a:gd name="T1" fmla="*/ 183489 h 394"/>
                <a:gd name="T2" fmla="*/ 0 w 501"/>
                <a:gd name="T3" fmla="*/ 183489 h 394"/>
                <a:gd name="T4" fmla="*/ 60854 w 501"/>
                <a:gd name="T5" fmla="*/ 136686 h 394"/>
                <a:gd name="T6" fmla="*/ 60854 w 501"/>
                <a:gd name="T7" fmla="*/ 136686 h 394"/>
                <a:gd name="T8" fmla="*/ 122767 w 501"/>
                <a:gd name="T9" fmla="*/ 89883 h 394"/>
                <a:gd name="T10" fmla="*/ 122767 w 501"/>
                <a:gd name="T11" fmla="*/ 89883 h 394"/>
                <a:gd name="T12" fmla="*/ 185209 w 501"/>
                <a:gd name="T13" fmla="*/ 45207 h 394"/>
                <a:gd name="T14" fmla="*/ 248180 w 501"/>
                <a:gd name="T15" fmla="*/ 0 h 394"/>
                <a:gd name="T16" fmla="*/ 265113 w 501"/>
                <a:gd name="T17" fmla="*/ 23402 h 394"/>
                <a:gd name="T18" fmla="*/ 265113 w 501"/>
                <a:gd name="T19" fmla="*/ 23402 h 394"/>
                <a:gd name="T20" fmla="*/ 203200 w 501"/>
                <a:gd name="T21" fmla="*/ 69141 h 394"/>
                <a:gd name="T22" fmla="*/ 141288 w 501"/>
                <a:gd name="T23" fmla="*/ 114880 h 394"/>
                <a:gd name="T24" fmla="*/ 141288 w 501"/>
                <a:gd name="T25" fmla="*/ 114880 h 394"/>
                <a:gd name="T26" fmla="*/ 80433 w 501"/>
                <a:gd name="T27" fmla="*/ 162215 h 394"/>
                <a:gd name="T28" fmla="*/ 80433 w 501"/>
                <a:gd name="T29" fmla="*/ 162215 h 394"/>
                <a:gd name="T30" fmla="*/ 20108 w 501"/>
                <a:gd name="T31" fmla="*/ 209550 h 394"/>
                <a:gd name="T32" fmla="*/ 0 w 501"/>
                <a:gd name="T33" fmla="*/ 183489 h 3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394">
                  <a:moveTo>
                    <a:pt x="0" y="345"/>
                  </a:moveTo>
                  <a:lnTo>
                    <a:pt x="0" y="345"/>
                  </a:lnTo>
                  <a:lnTo>
                    <a:pt x="115" y="257"/>
                  </a:lnTo>
                  <a:lnTo>
                    <a:pt x="232" y="169"/>
                  </a:lnTo>
                  <a:lnTo>
                    <a:pt x="350" y="85"/>
                  </a:lnTo>
                  <a:lnTo>
                    <a:pt x="469" y="0"/>
                  </a:lnTo>
                  <a:lnTo>
                    <a:pt x="501" y="44"/>
                  </a:lnTo>
                  <a:lnTo>
                    <a:pt x="384" y="130"/>
                  </a:lnTo>
                  <a:lnTo>
                    <a:pt x="267" y="216"/>
                  </a:lnTo>
                  <a:lnTo>
                    <a:pt x="152" y="305"/>
                  </a:lnTo>
                  <a:lnTo>
                    <a:pt x="38" y="394"/>
                  </a:lnTo>
                  <a:lnTo>
                    <a:pt x="0" y="3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1" name="Freeform 20"/>
            <p:cNvSpPr/>
            <p:nvPr/>
          </p:nvSpPr>
          <p:spPr bwMode="auto">
            <a:xfrm>
              <a:off x="9385948" y="753571"/>
              <a:ext cx="272575" cy="187128"/>
            </a:xfrm>
            <a:custGeom>
              <a:avLst/>
              <a:gdLst>
                <a:gd name="T0" fmla="*/ 0 w 512"/>
                <a:gd name="T1" fmla="*/ 165568 h 353"/>
                <a:gd name="T2" fmla="*/ 0 w 512"/>
                <a:gd name="T3" fmla="*/ 165568 h 353"/>
                <a:gd name="T4" fmla="*/ 64685 w 512"/>
                <a:gd name="T5" fmla="*/ 123645 h 353"/>
                <a:gd name="T6" fmla="*/ 64685 w 512"/>
                <a:gd name="T7" fmla="*/ 123645 h 353"/>
                <a:gd name="T8" fmla="*/ 129899 w 512"/>
                <a:gd name="T9" fmla="*/ 81723 h 353"/>
                <a:gd name="T10" fmla="*/ 129899 w 512"/>
                <a:gd name="T11" fmla="*/ 81723 h 353"/>
                <a:gd name="T12" fmla="*/ 194584 w 512"/>
                <a:gd name="T13" fmla="*/ 40861 h 353"/>
                <a:gd name="T14" fmla="*/ 260329 w 512"/>
                <a:gd name="T15" fmla="*/ 0 h 353"/>
                <a:gd name="T16" fmla="*/ 271463 w 512"/>
                <a:gd name="T17" fmla="*/ 17512 h 353"/>
                <a:gd name="T18" fmla="*/ 271463 w 512"/>
                <a:gd name="T19" fmla="*/ 17512 h 353"/>
                <a:gd name="T20" fmla="*/ 206248 w 512"/>
                <a:gd name="T21" fmla="*/ 59435 h 353"/>
                <a:gd name="T22" fmla="*/ 142094 w 512"/>
                <a:gd name="T23" fmla="*/ 101357 h 353"/>
                <a:gd name="T24" fmla="*/ 142094 w 512"/>
                <a:gd name="T25" fmla="*/ 101357 h 353"/>
                <a:gd name="T26" fmla="*/ 77940 w 512"/>
                <a:gd name="T27" fmla="*/ 143810 h 353"/>
                <a:gd name="T28" fmla="*/ 77940 w 512"/>
                <a:gd name="T29" fmla="*/ 143810 h 353"/>
                <a:gd name="T30" fmla="*/ 13785 w 512"/>
                <a:gd name="T31" fmla="*/ 187325 h 353"/>
                <a:gd name="T32" fmla="*/ 0 w 512"/>
                <a:gd name="T33" fmla="*/ 165568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2" h="353">
                  <a:moveTo>
                    <a:pt x="0" y="312"/>
                  </a:moveTo>
                  <a:lnTo>
                    <a:pt x="0" y="312"/>
                  </a:lnTo>
                  <a:lnTo>
                    <a:pt x="122" y="233"/>
                  </a:lnTo>
                  <a:lnTo>
                    <a:pt x="245" y="154"/>
                  </a:lnTo>
                  <a:lnTo>
                    <a:pt x="367" y="77"/>
                  </a:lnTo>
                  <a:lnTo>
                    <a:pt x="491" y="0"/>
                  </a:lnTo>
                  <a:lnTo>
                    <a:pt x="512" y="33"/>
                  </a:lnTo>
                  <a:lnTo>
                    <a:pt x="389" y="112"/>
                  </a:lnTo>
                  <a:lnTo>
                    <a:pt x="268" y="191"/>
                  </a:lnTo>
                  <a:lnTo>
                    <a:pt x="147" y="271"/>
                  </a:lnTo>
                  <a:lnTo>
                    <a:pt x="26" y="353"/>
                  </a:lnTo>
                  <a:lnTo>
                    <a:pt x="0" y="3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2" name="Freeform 21"/>
            <p:cNvSpPr/>
            <p:nvPr/>
          </p:nvSpPr>
          <p:spPr bwMode="auto">
            <a:xfrm>
              <a:off x="9860571" y="480465"/>
              <a:ext cx="274480" cy="164370"/>
            </a:xfrm>
            <a:custGeom>
              <a:avLst/>
              <a:gdLst>
                <a:gd name="T0" fmla="*/ 0 w 521"/>
                <a:gd name="T1" fmla="*/ 148696 h 309"/>
                <a:gd name="T2" fmla="*/ 0 w 521"/>
                <a:gd name="T3" fmla="*/ 148696 h 309"/>
                <a:gd name="T4" fmla="*/ 66946 w 521"/>
                <a:gd name="T5" fmla="*/ 110067 h 309"/>
                <a:gd name="T6" fmla="*/ 133893 w 521"/>
                <a:gd name="T7" fmla="*/ 73025 h 309"/>
                <a:gd name="T8" fmla="*/ 200839 w 521"/>
                <a:gd name="T9" fmla="*/ 35983 h 309"/>
                <a:gd name="T10" fmla="*/ 268312 w 521"/>
                <a:gd name="T11" fmla="*/ 0 h 309"/>
                <a:gd name="T12" fmla="*/ 274638 w 521"/>
                <a:gd name="T13" fmla="*/ 11642 h 309"/>
                <a:gd name="T14" fmla="*/ 274638 w 521"/>
                <a:gd name="T15" fmla="*/ 11642 h 309"/>
                <a:gd name="T16" fmla="*/ 207692 w 521"/>
                <a:gd name="T17" fmla="*/ 48683 h 309"/>
                <a:gd name="T18" fmla="*/ 140745 w 521"/>
                <a:gd name="T19" fmla="*/ 86254 h 309"/>
                <a:gd name="T20" fmla="*/ 74326 w 521"/>
                <a:gd name="T21" fmla="*/ 124884 h 309"/>
                <a:gd name="T22" fmla="*/ 8434 w 521"/>
                <a:gd name="T23" fmla="*/ 163513 h 309"/>
                <a:gd name="T24" fmla="*/ 0 w 521"/>
                <a:gd name="T25" fmla="*/ 148696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21" h="309">
                  <a:moveTo>
                    <a:pt x="0" y="281"/>
                  </a:moveTo>
                  <a:lnTo>
                    <a:pt x="0" y="281"/>
                  </a:lnTo>
                  <a:lnTo>
                    <a:pt x="127" y="208"/>
                  </a:lnTo>
                  <a:lnTo>
                    <a:pt x="254" y="138"/>
                  </a:lnTo>
                  <a:lnTo>
                    <a:pt x="381" y="68"/>
                  </a:lnTo>
                  <a:lnTo>
                    <a:pt x="509" y="0"/>
                  </a:lnTo>
                  <a:lnTo>
                    <a:pt x="521" y="22"/>
                  </a:lnTo>
                  <a:lnTo>
                    <a:pt x="394" y="92"/>
                  </a:lnTo>
                  <a:lnTo>
                    <a:pt x="267" y="163"/>
                  </a:lnTo>
                  <a:lnTo>
                    <a:pt x="141" y="236"/>
                  </a:lnTo>
                  <a:lnTo>
                    <a:pt x="16" y="309"/>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3" name="Freeform 22"/>
            <p:cNvSpPr/>
            <p:nvPr/>
          </p:nvSpPr>
          <p:spPr bwMode="auto">
            <a:xfrm>
              <a:off x="10346628" y="235176"/>
              <a:ext cx="282104" cy="141611"/>
            </a:xfrm>
            <a:custGeom>
              <a:avLst/>
              <a:gdLst>
                <a:gd name="T0" fmla="*/ 0 w 530"/>
                <a:gd name="T1" fmla="*/ 132821 h 267"/>
                <a:gd name="T2" fmla="*/ 0 w 530"/>
                <a:gd name="T3" fmla="*/ 132821 h 267"/>
                <a:gd name="T4" fmla="*/ 69982 w 530"/>
                <a:gd name="T5" fmla="*/ 98955 h 267"/>
                <a:gd name="T6" fmla="*/ 139434 w 530"/>
                <a:gd name="T7" fmla="*/ 65617 h 267"/>
                <a:gd name="T8" fmla="*/ 208885 w 530"/>
                <a:gd name="T9" fmla="*/ 32279 h 267"/>
                <a:gd name="T10" fmla="*/ 278867 w 530"/>
                <a:gd name="T11" fmla="*/ 0 h 267"/>
                <a:gd name="T12" fmla="*/ 280988 w 530"/>
                <a:gd name="T13" fmla="*/ 5292 h 267"/>
                <a:gd name="T14" fmla="*/ 280988 w 530"/>
                <a:gd name="T15" fmla="*/ 5292 h 267"/>
                <a:gd name="T16" fmla="*/ 212066 w 530"/>
                <a:gd name="T17" fmla="*/ 38629 h 267"/>
                <a:gd name="T18" fmla="*/ 142615 w 530"/>
                <a:gd name="T19" fmla="*/ 72496 h 267"/>
                <a:gd name="T20" fmla="*/ 73693 w 530"/>
                <a:gd name="T21" fmla="*/ 106363 h 267"/>
                <a:gd name="T22" fmla="*/ 4771 w 530"/>
                <a:gd name="T23" fmla="*/ 141288 h 267"/>
                <a:gd name="T24" fmla="*/ 0 w 530"/>
                <a:gd name="T25" fmla="*/ 132821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0" h="267">
                  <a:moveTo>
                    <a:pt x="0" y="251"/>
                  </a:moveTo>
                  <a:lnTo>
                    <a:pt x="0" y="251"/>
                  </a:lnTo>
                  <a:lnTo>
                    <a:pt x="132" y="187"/>
                  </a:lnTo>
                  <a:lnTo>
                    <a:pt x="263" y="124"/>
                  </a:lnTo>
                  <a:lnTo>
                    <a:pt x="394" y="61"/>
                  </a:lnTo>
                  <a:lnTo>
                    <a:pt x="526" y="0"/>
                  </a:lnTo>
                  <a:lnTo>
                    <a:pt x="530" y="10"/>
                  </a:lnTo>
                  <a:lnTo>
                    <a:pt x="400" y="73"/>
                  </a:lnTo>
                  <a:lnTo>
                    <a:pt x="269" y="137"/>
                  </a:lnTo>
                  <a:lnTo>
                    <a:pt x="139" y="201"/>
                  </a:lnTo>
                  <a:lnTo>
                    <a:pt x="9" y="267"/>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4" name="Freeform 23"/>
            <p:cNvSpPr/>
            <p:nvPr/>
          </p:nvSpPr>
          <p:spPr bwMode="auto">
            <a:xfrm>
              <a:off x="10851749" y="75863"/>
              <a:ext cx="142958" cy="63220"/>
            </a:xfrm>
            <a:custGeom>
              <a:avLst/>
              <a:gdLst>
                <a:gd name="T0" fmla="*/ 0 w 270"/>
                <a:gd name="T1" fmla="*/ 59796 h 117"/>
                <a:gd name="T2" fmla="*/ 0 w 270"/>
                <a:gd name="T3" fmla="*/ 59796 h 117"/>
                <a:gd name="T4" fmla="*/ 71438 w 270"/>
                <a:gd name="T5" fmla="*/ 29634 h 117"/>
                <a:gd name="T6" fmla="*/ 142875 w 270"/>
                <a:gd name="T7" fmla="*/ 0 h 117"/>
                <a:gd name="T8" fmla="*/ 142875 w 270"/>
                <a:gd name="T9" fmla="*/ 0 h 117"/>
                <a:gd name="T10" fmla="*/ 71438 w 270"/>
                <a:gd name="T11" fmla="*/ 30163 h 117"/>
                <a:gd name="T12" fmla="*/ 1588 w 270"/>
                <a:gd name="T13" fmla="*/ 61913 h 117"/>
                <a:gd name="T14" fmla="*/ 0 w 270"/>
                <a:gd name="T15" fmla="*/ 59796 h 1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0" h="117">
                  <a:moveTo>
                    <a:pt x="0" y="113"/>
                  </a:moveTo>
                  <a:lnTo>
                    <a:pt x="0" y="113"/>
                  </a:lnTo>
                  <a:lnTo>
                    <a:pt x="135" y="56"/>
                  </a:lnTo>
                  <a:lnTo>
                    <a:pt x="270" y="0"/>
                  </a:lnTo>
                  <a:lnTo>
                    <a:pt x="135" y="57"/>
                  </a:lnTo>
                  <a:lnTo>
                    <a:pt x="3" y="117"/>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5" name="Freeform 24"/>
            <p:cNvSpPr/>
            <p:nvPr/>
          </p:nvSpPr>
          <p:spPr bwMode="auto">
            <a:xfrm>
              <a:off x="6035004" y="6693632"/>
              <a:ext cx="131522" cy="164369"/>
            </a:xfrm>
            <a:custGeom>
              <a:avLst/>
              <a:gdLst>
                <a:gd name="T0" fmla="*/ 0 w 251"/>
                <a:gd name="T1" fmla="*/ 149755 h 309"/>
                <a:gd name="T2" fmla="*/ 525 w 251"/>
                <a:gd name="T3" fmla="*/ 140230 h 309"/>
                <a:gd name="T4" fmla="*/ 1575 w 251"/>
                <a:gd name="T5" fmla="*/ 131234 h 309"/>
                <a:gd name="T6" fmla="*/ 3675 w 251"/>
                <a:gd name="T7" fmla="*/ 112713 h 309"/>
                <a:gd name="T8" fmla="*/ 3675 w 251"/>
                <a:gd name="T9" fmla="*/ 112713 h 309"/>
                <a:gd name="T10" fmla="*/ 6824 w 251"/>
                <a:gd name="T11" fmla="*/ 75671 h 309"/>
                <a:gd name="T12" fmla="*/ 6824 w 251"/>
                <a:gd name="T13" fmla="*/ 75671 h 309"/>
                <a:gd name="T14" fmla="*/ 11549 w 251"/>
                <a:gd name="T15" fmla="*/ 0 h 309"/>
                <a:gd name="T16" fmla="*/ 131763 w 251"/>
                <a:gd name="T17" fmla="*/ 5292 h 309"/>
                <a:gd name="T18" fmla="*/ 131763 w 251"/>
                <a:gd name="T19" fmla="*/ 5292 h 309"/>
                <a:gd name="T20" fmla="*/ 127563 w 251"/>
                <a:gd name="T21" fmla="*/ 84138 h 309"/>
                <a:gd name="T22" fmla="*/ 127563 w 251"/>
                <a:gd name="T23" fmla="*/ 84138 h 309"/>
                <a:gd name="T24" fmla="*/ 125464 w 251"/>
                <a:gd name="T25" fmla="*/ 123296 h 309"/>
                <a:gd name="T26" fmla="*/ 123364 w 251"/>
                <a:gd name="T27" fmla="*/ 143405 h 309"/>
                <a:gd name="T28" fmla="*/ 122314 w 251"/>
                <a:gd name="T29" fmla="*/ 153459 h 309"/>
                <a:gd name="T30" fmla="*/ 121789 w 251"/>
                <a:gd name="T31" fmla="*/ 163513 h 309"/>
                <a:gd name="T32" fmla="*/ 0 w 251"/>
                <a:gd name="T33" fmla="*/ 149755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1" h="309">
                  <a:moveTo>
                    <a:pt x="0" y="283"/>
                  </a:moveTo>
                  <a:lnTo>
                    <a:pt x="1" y="265"/>
                  </a:lnTo>
                  <a:lnTo>
                    <a:pt x="3" y="248"/>
                  </a:lnTo>
                  <a:lnTo>
                    <a:pt x="7" y="213"/>
                  </a:lnTo>
                  <a:lnTo>
                    <a:pt x="13" y="143"/>
                  </a:lnTo>
                  <a:lnTo>
                    <a:pt x="22" y="0"/>
                  </a:lnTo>
                  <a:lnTo>
                    <a:pt x="251" y="10"/>
                  </a:lnTo>
                  <a:lnTo>
                    <a:pt x="243" y="159"/>
                  </a:lnTo>
                  <a:lnTo>
                    <a:pt x="239" y="233"/>
                  </a:lnTo>
                  <a:lnTo>
                    <a:pt x="235" y="271"/>
                  </a:lnTo>
                  <a:lnTo>
                    <a:pt x="233" y="290"/>
                  </a:lnTo>
                  <a:lnTo>
                    <a:pt x="232" y="309"/>
                  </a:lnTo>
                  <a:lnTo>
                    <a:pt x="0" y="2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6" name="Freeform 25"/>
            <p:cNvSpPr/>
            <p:nvPr/>
          </p:nvSpPr>
          <p:spPr bwMode="auto">
            <a:xfrm>
              <a:off x="6044535" y="6129718"/>
              <a:ext cx="123897" cy="316096"/>
            </a:xfrm>
            <a:custGeom>
              <a:avLst/>
              <a:gdLst>
                <a:gd name="T0" fmla="*/ 8431 w 238"/>
                <a:gd name="T1" fmla="*/ 315913 h 597"/>
                <a:gd name="T2" fmla="*/ 8431 w 238"/>
                <a:gd name="T3" fmla="*/ 315913 h 597"/>
                <a:gd name="T4" fmla="*/ 7377 w 238"/>
                <a:gd name="T5" fmla="*/ 238655 h 597"/>
                <a:gd name="T6" fmla="*/ 7377 w 238"/>
                <a:gd name="T7" fmla="*/ 238655 h 597"/>
                <a:gd name="T8" fmla="*/ 5796 w 238"/>
                <a:gd name="T9" fmla="*/ 161396 h 597"/>
                <a:gd name="T10" fmla="*/ 5796 w 238"/>
                <a:gd name="T11" fmla="*/ 161396 h 597"/>
                <a:gd name="T12" fmla="*/ 3689 w 238"/>
                <a:gd name="T13" fmla="*/ 84138 h 597"/>
                <a:gd name="T14" fmla="*/ 0 w 238"/>
                <a:gd name="T15" fmla="*/ 6879 h 597"/>
                <a:gd name="T16" fmla="*/ 112766 w 238"/>
                <a:gd name="T17" fmla="*/ 0 h 597"/>
                <a:gd name="T18" fmla="*/ 112766 w 238"/>
                <a:gd name="T19" fmla="*/ 0 h 597"/>
                <a:gd name="T20" fmla="*/ 117509 w 238"/>
                <a:gd name="T21" fmla="*/ 78846 h 597"/>
                <a:gd name="T22" fmla="*/ 121197 w 238"/>
                <a:gd name="T23" fmla="*/ 157163 h 597"/>
                <a:gd name="T24" fmla="*/ 121197 w 238"/>
                <a:gd name="T25" fmla="*/ 157163 h 597"/>
                <a:gd name="T26" fmla="*/ 123832 w 238"/>
                <a:gd name="T27" fmla="*/ 236009 h 597"/>
                <a:gd name="T28" fmla="*/ 123832 w 238"/>
                <a:gd name="T29" fmla="*/ 236009 h 597"/>
                <a:gd name="T30" fmla="*/ 125413 w 238"/>
                <a:gd name="T31" fmla="*/ 314855 h 597"/>
                <a:gd name="T32" fmla="*/ 8431 w 238"/>
                <a:gd name="T33" fmla="*/ 315913 h 5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8" h="597">
                  <a:moveTo>
                    <a:pt x="16" y="597"/>
                  </a:moveTo>
                  <a:lnTo>
                    <a:pt x="16" y="597"/>
                  </a:lnTo>
                  <a:lnTo>
                    <a:pt x="14" y="451"/>
                  </a:lnTo>
                  <a:lnTo>
                    <a:pt x="11" y="305"/>
                  </a:lnTo>
                  <a:lnTo>
                    <a:pt x="7" y="159"/>
                  </a:lnTo>
                  <a:lnTo>
                    <a:pt x="0" y="13"/>
                  </a:lnTo>
                  <a:lnTo>
                    <a:pt x="214" y="0"/>
                  </a:lnTo>
                  <a:lnTo>
                    <a:pt x="223" y="149"/>
                  </a:lnTo>
                  <a:lnTo>
                    <a:pt x="230" y="297"/>
                  </a:lnTo>
                  <a:lnTo>
                    <a:pt x="235" y="446"/>
                  </a:lnTo>
                  <a:lnTo>
                    <a:pt x="238" y="595"/>
                  </a:lnTo>
                  <a:lnTo>
                    <a:pt x="16" y="5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7" name="Freeform 26"/>
            <p:cNvSpPr/>
            <p:nvPr/>
          </p:nvSpPr>
          <p:spPr bwMode="auto">
            <a:xfrm>
              <a:off x="5989258" y="5568333"/>
              <a:ext cx="146771" cy="323681"/>
            </a:xfrm>
            <a:custGeom>
              <a:avLst/>
              <a:gdLst>
                <a:gd name="T0" fmla="*/ 35583 w 275"/>
                <a:gd name="T1" fmla="*/ 322263 h 610"/>
                <a:gd name="T2" fmla="*/ 35583 w 275"/>
                <a:gd name="T3" fmla="*/ 322263 h 610"/>
                <a:gd name="T4" fmla="*/ 28679 w 275"/>
                <a:gd name="T5" fmla="*/ 245659 h 610"/>
                <a:gd name="T6" fmla="*/ 28679 w 275"/>
                <a:gd name="T7" fmla="*/ 245659 h 610"/>
                <a:gd name="T8" fmla="*/ 19119 w 275"/>
                <a:gd name="T9" fmla="*/ 169056 h 610"/>
                <a:gd name="T10" fmla="*/ 19119 w 275"/>
                <a:gd name="T11" fmla="*/ 169056 h 610"/>
                <a:gd name="T12" fmla="*/ 10091 w 275"/>
                <a:gd name="T13" fmla="*/ 91924 h 610"/>
                <a:gd name="T14" fmla="*/ 0 w 275"/>
                <a:gd name="T15" fmla="*/ 15321 h 610"/>
                <a:gd name="T16" fmla="*/ 104625 w 275"/>
                <a:gd name="T17" fmla="*/ 0 h 610"/>
                <a:gd name="T18" fmla="*/ 104625 w 275"/>
                <a:gd name="T19" fmla="*/ 0 h 610"/>
                <a:gd name="T20" fmla="*/ 116309 w 275"/>
                <a:gd name="T21" fmla="*/ 77132 h 610"/>
                <a:gd name="T22" fmla="*/ 126931 w 275"/>
                <a:gd name="T23" fmla="*/ 154792 h 610"/>
                <a:gd name="T24" fmla="*/ 126931 w 275"/>
                <a:gd name="T25" fmla="*/ 154792 h 610"/>
                <a:gd name="T26" fmla="*/ 137021 w 275"/>
                <a:gd name="T27" fmla="*/ 233509 h 610"/>
                <a:gd name="T28" fmla="*/ 137021 w 275"/>
                <a:gd name="T29" fmla="*/ 233509 h 610"/>
                <a:gd name="T30" fmla="*/ 146050 w 275"/>
                <a:gd name="T31" fmla="*/ 311697 h 610"/>
                <a:gd name="T32" fmla="*/ 35583 w 275"/>
                <a:gd name="T33" fmla="*/ 322263 h 6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5" h="610">
                  <a:moveTo>
                    <a:pt x="67" y="610"/>
                  </a:moveTo>
                  <a:lnTo>
                    <a:pt x="67" y="610"/>
                  </a:lnTo>
                  <a:lnTo>
                    <a:pt x="54" y="465"/>
                  </a:lnTo>
                  <a:lnTo>
                    <a:pt x="36" y="320"/>
                  </a:lnTo>
                  <a:lnTo>
                    <a:pt x="19" y="174"/>
                  </a:lnTo>
                  <a:lnTo>
                    <a:pt x="0" y="29"/>
                  </a:lnTo>
                  <a:lnTo>
                    <a:pt x="197" y="0"/>
                  </a:lnTo>
                  <a:lnTo>
                    <a:pt x="219" y="146"/>
                  </a:lnTo>
                  <a:lnTo>
                    <a:pt x="239" y="293"/>
                  </a:lnTo>
                  <a:lnTo>
                    <a:pt x="258" y="442"/>
                  </a:lnTo>
                  <a:lnTo>
                    <a:pt x="275" y="590"/>
                  </a:lnTo>
                  <a:lnTo>
                    <a:pt x="67" y="6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8" name="Freeform 27"/>
            <p:cNvSpPr/>
            <p:nvPr/>
          </p:nvSpPr>
          <p:spPr bwMode="auto">
            <a:xfrm>
              <a:off x="5888234" y="5012005"/>
              <a:ext cx="162019" cy="326211"/>
            </a:xfrm>
            <a:custGeom>
              <a:avLst/>
              <a:gdLst>
                <a:gd name="T0" fmla="*/ 61510 w 308"/>
                <a:gd name="T1" fmla="*/ 327025 h 618"/>
                <a:gd name="T2" fmla="*/ 54676 w 308"/>
                <a:gd name="T3" fmla="*/ 288925 h 618"/>
                <a:gd name="T4" fmla="*/ 47841 w 308"/>
                <a:gd name="T5" fmla="*/ 250296 h 618"/>
                <a:gd name="T6" fmla="*/ 47841 w 308"/>
                <a:gd name="T7" fmla="*/ 250296 h 618"/>
                <a:gd name="T8" fmla="*/ 32070 w 308"/>
                <a:gd name="T9" fmla="*/ 174625 h 618"/>
                <a:gd name="T10" fmla="*/ 32070 w 308"/>
                <a:gd name="T11" fmla="*/ 174625 h 618"/>
                <a:gd name="T12" fmla="*/ 16298 w 308"/>
                <a:gd name="T13" fmla="*/ 98954 h 618"/>
                <a:gd name="T14" fmla="*/ 0 w 308"/>
                <a:gd name="T15" fmla="*/ 23283 h 618"/>
                <a:gd name="T16" fmla="*/ 94631 w 308"/>
                <a:gd name="T17" fmla="*/ 0 h 618"/>
                <a:gd name="T18" fmla="*/ 94631 w 308"/>
                <a:gd name="T19" fmla="*/ 0 h 618"/>
                <a:gd name="T20" fmla="*/ 113032 w 308"/>
                <a:gd name="T21" fmla="*/ 76729 h 618"/>
                <a:gd name="T22" fmla="*/ 129855 w 308"/>
                <a:gd name="T23" fmla="*/ 153988 h 618"/>
                <a:gd name="T24" fmla="*/ 129855 w 308"/>
                <a:gd name="T25" fmla="*/ 153988 h 618"/>
                <a:gd name="T26" fmla="*/ 146679 w 308"/>
                <a:gd name="T27" fmla="*/ 231246 h 618"/>
                <a:gd name="T28" fmla="*/ 154039 w 308"/>
                <a:gd name="T29" fmla="*/ 268817 h 618"/>
                <a:gd name="T30" fmla="*/ 161925 w 308"/>
                <a:gd name="T31" fmla="*/ 307446 h 618"/>
                <a:gd name="T32" fmla="*/ 61510 w 308"/>
                <a:gd name="T33" fmla="*/ 327025 h 6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8" h="618">
                  <a:moveTo>
                    <a:pt x="117" y="618"/>
                  </a:moveTo>
                  <a:lnTo>
                    <a:pt x="104" y="546"/>
                  </a:lnTo>
                  <a:lnTo>
                    <a:pt x="91" y="473"/>
                  </a:lnTo>
                  <a:lnTo>
                    <a:pt x="61" y="330"/>
                  </a:lnTo>
                  <a:lnTo>
                    <a:pt x="31" y="187"/>
                  </a:lnTo>
                  <a:lnTo>
                    <a:pt x="0" y="44"/>
                  </a:lnTo>
                  <a:lnTo>
                    <a:pt x="180" y="0"/>
                  </a:lnTo>
                  <a:lnTo>
                    <a:pt x="215" y="145"/>
                  </a:lnTo>
                  <a:lnTo>
                    <a:pt x="247" y="291"/>
                  </a:lnTo>
                  <a:lnTo>
                    <a:pt x="279" y="437"/>
                  </a:lnTo>
                  <a:lnTo>
                    <a:pt x="293" y="508"/>
                  </a:lnTo>
                  <a:lnTo>
                    <a:pt x="308" y="581"/>
                  </a:lnTo>
                  <a:lnTo>
                    <a:pt x="117" y="6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9" name="Freeform 28"/>
            <p:cNvSpPr/>
            <p:nvPr/>
          </p:nvSpPr>
          <p:spPr bwMode="auto">
            <a:xfrm>
              <a:off x="5739558" y="4468322"/>
              <a:ext cx="179174" cy="326209"/>
            </a:xfrm>
            <a:custGeom>
              <a:avLst/>
              <a:gdLst>
                <a:gd name="T0" fmla="*/ 88639 w 340"/>
                <a:gd name="T1" fmla="*/ 325438 h 616"/>
                <a:gd name="T2" fmla="*/ 78087 w 340"/>
                <a:gd name="T3" fmla="*/ 288456 h 616"/>
                <a:gd name="T4" fmla="*/ 68062 w 340"/>
                <a:gd name="T5" fmla="*/ 250418 h 616"/>
                <a:gd name="T6" fmla="*/ 68062 w 340"/>
                <a:gd name="T7" fmla="*/ 250418 h 616"/>
                <a:gd name="T8" fmla="*/ 46430 w 340"/>
                <a:gd name="T9" fmla="*/ 176455 h 616"/>
                <a:gd name="T10" fmla="*/ 46430 w 340"/>
                <a:gd name="T11" fmla="*/ 176455 h 616"/>
                <a:gd name="T12" fmla="*/ 24270 w 340"/>
                <a:gd name="T13" fmla="*/ 102492 h 616"/>
                <a:gd name="T14" fmla="*/ 0 w 340"/>
                <a:gd name="T15" fmla="*/ 28529 h 616"/>
                <a:gd name="T16" fmla="*/ 86528 w 340"/>
                <a:gd name="T17" fmla="*/ 0 h 616"/>
                <a:gd name="T18" fmla="*/ 86528 w 340"/>
                <a:gd name="T19" fmla="*/ 0 h 616"/>
                <a:gd name="T20" fmla="*/ 111326 w 340"/>
                <a:gd name="T21" fmla="*/ 74491 h 616"/>
                <a:gd name="T22" fmla="*/ 135069 w 340"/>
                <a:gd name="T23" fmla="*/ 149511 h 616"/>
                <a:gd name="T24" fmla="*/ 135069 w 340"/>
                <a:gd name="T25" fmla="*/ 149511 h 616"/>
                <a:gd name="T26" fmla="*/ 157228 w 340"/>
                <a:gd name="T27" fmla="*/ 225059 h 616"/>
                <a:gd name="T28" fmla="*/ 168836 w 340"/>
                <a:gd name="T29" fmla="*/ 262041 h 616"/>
                <a:gd name="T30" fmla="*/ 179388 w 340"/>
                <a:gd name="T31" fmla="*/ 300079 h 616"/>
                <a:gd name="T32" fmla="*/ 88639 w 340"/>
                <a:gd name="T33" fmla="*/ 325438 h 6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0" h="616">
                  <a:moveTo>
                    <a:pt x="168" y="616"/>
                  </a:moveTo>
                  <a:lnTo>
                    <a:pt x="148" y="546"/>
                  </a:lnTo>
                  <a:lnTo>
                    <a:pt x="129" y="474"/>
                  </a:lnTo>
                  <a:lnTo>
                    <a:pt x="88" y="334"/>
                  </a:lnTo>
                  <a:lnTo>
                    <a:pt x="46" y="194"/>
                  </a:lnTo>
                  <a:lnTo>
                    <a:pt x="0" y="54"/>
                  </a:lnTo>
                  <a:lnTo>
                    <a:pt x="164" y="0"/>
                  </a:lnTo>
                  <a:lnTo>
                    <a:pt x="211" y="141"/>
                  </a:lnTo>
                  <a:lnTo>
                    <a:pt x="256" y="283"/>
                  </a:lnTo>
                  <a:lnTo>
                    <a:pt x="298" y="426"/>
                  </a:lnTo>
                  <a:lnTo>
                    <a:pt x="320" y="496"/>
                  </a:lnTo>
                  <a:lnTo>
                    <a:pt x="340" y="568"/>
                  </a:lnTo>
                  <a:lnTo>
                    <a:pt x="168" y="6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0" name="Freeform 29"/>
            <p:cNvSpPr/>
            <p:nvPr/>
          </p:nvSpPr>
          <p:spPr bwMode="auto">
            <a:xfrm>
              <a:off x="5545134" y="3942340"/>
              <a:ext cx="194423" cy="321152"/>
            </a:xfrm>
            <a:custGeom>
              <a:avLst/>
              <a:gdLst>
                <a:gd name="T0" fmla="*/ 113771 w 369"/>
                <a:gd name="T1" fmla="*/ 320675 h 607"/>
                <a:gd name="T2" fmla="*/ 100542 w 369"/>
                <a:gd name="T3" fmla="*/ 284751 h 607"/>
                <a:gd name="T4" fmla="*/ 86784 w 369"/>
                <a:gd name="T5" fmla="*/ 248299 h 607"/>
                <a:gd name="T6" fmla="*/ 86784 w 369"/>
                <a:gd name="T7" fmla="*/ 248299 h 607"/>
                <a:gd name="T8" fmla="*/ 58738 w 369"/>
                <a:gd name="T9" fmla="*/ 175922 h 607"/>
                <a:gd name="T10" fmla="*/ 58738 w 369"/>
                <a:gd name="T11" fmla="*/ 175922 h 607"/>
                <a:gd name="T12" fmla="*/ 29633 w 369"/>
                <a:gd name="T13" fmla="*/ 104074 h 607"/>
                <a:gd name="T14" fmla="*/ 0 w 369"/>
                <a:gd name="T15" fmla="*/ 32754 h 607"/>
                <a:gd name="T16" fmla="*/ 76729 w 369"/>
                <a:gd name="T17" fmla="*/ 0 h 607"/>
                <a:gd name="T18" fmla="*/ 76729 w 369"/>
                <a:gd name="T19" fmla="*/ 0 h 607"/>
                <a:gd name="T20" fmla="*/ 107421 w 369"/>
                <a:gd name="T21" fmla="*/ 71848 h 607"/>
                <a:gd name="T22" fmla="*/ 137584 w 369"/>
                <a:gd name="T23" fmla="*/ 144225 h 607"/>
                <a:gd name="T24" fmla="*/ 137584 w 369"/>
                <a:gd name="T25" fmla="*/ 144225 h 607"/>
                <a:gd name="T26" fmla="*/ 166688 w 369"/>
                <a:gd name="T27" fmla="*/ 217657 h 607"/>
                <a:gd name="T28" fmla="*/ 180975 w 369"/>
                <a:gd name="T29" fmla="*/ 253582 h 607"/>
                <a:gd name="T30" fmla="*/ 195263 w 369"/>
                <a:gd name="T31" fmla="*/ 290562 h 607"/>
                <a:gd name="T32" fmla="*/ 113771 w 369"/>
                <a:gd name="T33" fmla="*/ 320675 h 6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9" h="607">
                  <a:moveTo>
                    <a:pt x="215" y="607"/>
                  </a:moveTo>
                  <a:lnTo>
                    <a:pt x="190" y="539"/>
                  </a:lnTo>
                  <a:lnTo>
                    <a:pt x="164" y="470"/>
                  </a:lnTo>
                  <a:lnTo>
                    <a:pt x="111" y="333"/>
                  </a:lnTo>
                  <a:lnTo>
                    <a:pt x="56" y="197"/>
                  </a:lnTo>
                  <a:lnTo>
                    <a:pt x="0" y="62"/>
                  </a:lnTo>
                  <a:lnTo>
                    <a:pt x="145" y="0"/>
                  </a:lnTo>
                  <a:lnTo>
                    <a:pt x="203" y="136"/>
                  </a:lnTo>
                  <a:lnTo>
                    <a:pt x="260" y="273"/>
                  </a:lnTo>
                  <a:lnTo>
                    <a:pt x="315" y="412"/>
                  </a:lnTo>
                  <a:lnTo>
                    <a:pt x="342" y="480"/>
                  </a:lnTo>
                  <a:lnTo>
                    <a:pt x="369" y="550"/>
                  </a:lnTo>
                  <a:lnTo>
                    <a:pt x="215" y="6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1" name="Freeform 30"/>
            <p:cNvSpPr/>
            <p:nvPr/>
          </p:nvSpPr>
          <p:spPr bwMode="auto">
            <a:xfrm>
              <a:off x="5304964" y="3434058"/>
              <a:ext cx="209672" cy="313566"/>
            </a:xfrm>
            <a:custGeom>
              <a:avLst/>
              <a:gdLst>
                <a:gd name="T0" fmla="*/ 137765 w 397"/>
                <a:gd name="T1" fmla="*/ 312738 h 592"/>
                <a:gd name="T2" fmla="*/ 121402 w 397"/>
                <a:gd name="T3" fmla="*/ 278400 h 592"/>
                <a:gd name="T4" fmla="*/ 104511 w 397"/>
                <a:gd name="T5" fmla="*/ 243534 h 592"/>
                <a:gd name="T6" fmla="*/ 104511 w 397"/>
                <a:gd name="T7" fmla="*/ 243534 h 592"/>
                <a:gd name="T8" fmla="*/ 70730 w 397"/>
                <a:gd name="T9" fmla="*/ 173274 h 592"/>
                <a:gd name="T10" fmla="*/ 70730 w 397"/>
                <a:gd name="T11" fmla="*/ 173274 h 592"/>
                <a:gd name="T12" fmla="*/ 35893 w 397"/>
                <a:gd name="T13" fmla="*/ 104598 h 592"/>
                <a:gd name="T14" fmla="*/ 0 w 397"/>
                <a:gd name="T15" fmla="*/ 36451 h 592"/>
                <a:gd name="T16" fmla="*/ 65979 w 397"/>
                <a:gd name="T17" fmla="*/ 0 h 592"/>
                <a:gd name="T18" fmla="*/ 65979 w 397"/>
                <a:gd name="T19" fmla="*/ 0 h 592"/>
                <a:gd name="T20" fmla="*/ 102928 w 397"/>
                <a:gd name="T21" fmla="*/ 69204 h 592"/>
                <a:gd name="T22" fmla="*/ 139348 w 397"/>
                <a:gd name="T23" fmla="*/ 138936 h 592"/>
                <a:gd name="T24" fmla="*/ 139348 w 397"/>
                <a:gd name="T25" fmla="*/ 138936 h 592"/>
                <a:gd name="T26" fmla="*/ 174713 w 397"/>
                <a:gd name="T27" fmla="*/ 208668 h 592"/>
                <a:gd name="T28" fmla="*/ 192659 w 397"/>
                <a:gd name="T29" fmla="*/ 243534 h 592"/>
                <a:gd name="T30" fmla="*/ 209550 w 397"/>
                <a:gd name="T31" fmla="*/ 278928 h 592"/>
                <a:gd name="T32" fmla="*/ 137765 w 397"/>
                <a:gd name="T33" fmla="*/ 312738 h 5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7" h="592">
                  <a:moveTo>
                    <a:pt x="261" y="592"/>
                  </a:moveTo>
                  <a:lnTo>
                    <a:pt x="230" y="527"/>
                  </a:lnTo>
                  <a:lnTo>
                    <a:pt x="198" y="461"/>
                  </a:lnTo>
                  <a:lnTo>
                    <a:pt x="134" y="328"/>
                  </a:lnTo>
                  <a:lnTo>
                    <a:pt x="68" y="198"/>
                  </a:lnTo>
                  <a:lnTo>
                    <a:pt x="0" y="69"/>
                  </a:lnTo>
                  <a:lnTo>
                    <a:pt x="125" y="0"/>
                  </a:lnTo>
                  <a:lnTo>
                    <a:pt x="195" y="131"/>
                  </a:lnTo>
                  <a:lnTo>
                    <a:pt x="264" y="263"/>
                  </a:lnTo>
                  <a:lnTo>
                    <a:pt x="331" y="395"/>
                  </a:lnTo>
                  <a:lnTo>
                    <a:pt x="365" y="461"/>
                  </a:lnTo>
                  <a:lnTo>
                    <a:pt x="397" y="528"/>
                  </a:lnTo>
                  <a:lnTo>
                    <a:pt x="261" y="5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2" name="Freeform 31"/>
            <p:cNvSpPr/>
            <p:nvPr/>
          </p:nvSpPr>
          <p:spPr bwMode="auto">
            <a:xfrm>
              <a:off x="5022860" y="2948536"/>
              <a:ext cx="223014" cy="303451"/>
            </a:xfrm>
            <a:custGeom>
              <a:avLst/>
              <a:gdLst>
                <a:gd name="T0" fmla="*/ 161925 w 423"/>
                <a:gd name="T1" fmla="*/ 301625 h 570"/>
                <a:gd name="T2" fmla="*/ 142875 w 423"/>
                <a:gd name="T3" fmla="*/ 268288 h 570"/>
                <a:gd name="T4" fmla="*/ 122767 w 423"/>
                <a:gd name="T5" fmla="*/ 235479 h 570"/>
                <a:gd name="T6" fmla="*/ 122767 w 423"/>
                <a:gd name="T7" fmla="*/ 235479 h 570"/>
                <a:gd name="T8" fmla="*/ 82550 w 423"/>
                <a:gd name="T9" fmla="*/ 168275 h 570"/>
                <a:gd name="T10" fmla="*/ 82550 w 423"/>
                <a:gd name="T11" fmla="*/ 168275 h 570"/>
                <a:gd name="T12" fmla="*/ 41804 w 423"/>
                <a:gd name="T13" fmla="*/ 102658 h 570"/>
                <a:gd name="T14" fmla="*/ 0 w 423"/>
                <a:gd name="T15" fmla="*/ 37042 h 570"/>
                <a:gd name="T16" fmla="*/ 55563 w 423"/>
                <a:gd name="T17" fmla="*/ 0 h 570"/>
                <a:gd name="T18" fmla="*/ 55563 w 423"/>
                <a:gd name="T19" fmla="*/ 0 h 570"/>
                <a:gd name="T20" fmla="*/ 98954 w 423"/>
                <a:gd name="T21" fmla="*/ 65617 h 570"/>
                <a:gd name="T22" fmla="*/ 141288 w 423"/>
                <a:gd name="T23" fmla="*/ 131763 h 570"/>
                <a:gd name="T24" fmla="*/ 141288 w 423"/>
                <a:gd name="T25" fmla="*/ 131763 h 570"/>
                <a:gd name="T26" fmla="*/ 183092 w 423"/>
                <a:gd name="T27" fmla="*/ 198438 h 570"/>
                <a:gd name="T28" fmla="*/ 203730 w 423"/>
                <a:gd name="T29" fmla="*/ 231246 h 570"/>
                <a:gd name="T30" fmla="*/ 223838 w 423"/>
                <a:gd name="T31" fmla="*/ 265642 h 570"/>
                <a:gd name="T32" fmla="*/ 161925 w 423"/>
                <a:gd name="T33" fmla="*/ 301625 h 5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3" h="570">
                  <a:moveTo>
                    <a:pt x="306" y="570"/>
                  </a:moveTo>
                  <a:lnTo>
                    <a:pt x="270" y="507"/>
                  </a:lnTo>
                  <a:lnTo>
                    <a:pt x="232" y="445"/>
                  </a:lnTo>
                  <a:lnTo>
                    <a:pt x="156" y="318"/>
                  </a:lnTo>
                  <a:lnTo>
                    <a:pt x="79" y="194"/>
                  </a:lnTo>
                  <a:lnTo>
                    <a:pt x="0" y="70"/>
                  </a:lnTo>
                  <a:lnTo>
                    <a:pt x="105" y="0"/>
                  </a:lnTo>
                  <a:lnTo>
                    <a:pt x="187" y="124"/>
                  </a:lnTo>
                  <a:lnTo>
                    <a:pt x="267" y="249"/>
                  </a:lnTo>
                  <a:lnTo>
                    <a:pt x="346" y="375"/>
                  </a:lnTo>
                  <a:lnTo>
                    <a:pt x="385" y="437"/>
                  </a:lnTo>
                  <a:lnTo>
                    <a:pt x="423" y="502"/>
                  </a:lnTo>
                  <a:lnTo>
                    <a:pt x="306" y="5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3" name="Freeform 32"/>
            <p:cNvSpPr/>
            <p:nvPr/>
          </p:nvSpPr>
          <p:spPr bwMode="auto">
            <a:xfrm>
              <a:off x="4696914" y="2495888"/>
              <a:ext cx="236358" cy="285749"/>
            </a:xfrm>
            <a:custGeom>
              <a:avLst/>
              <a:gdLst>
                <a:gd name="T0" fmla="*/ 185209 w 447"/>
                <a:gd name="T1" fmla="*/ 285750 h 541"/>
                <a:gd name="T2" fmla="*/ 162455 w 447"/>
                <a:gd name="T3" fmla="*/ 254587 h 541"/>
                <a:gd name="T4" fmla="*/ 140229 w 447"/>
                <a:gd name="T5" fmla="*/ 222896 h 541"/>
                <a:gd name="T6" fmla="*/ 140229 w 447"/>
                <a:gd name="T7" fmla="*/ 222896 h 541"/>
                <a:gd name="T8" fmla="*/ 94192 w 447"/>
                <a:gd name="T9" fmla="*/ 160569 h 541"/>
                <a:gd name="T10" fmla="*/ 94192 w 447"/>
                <a:gd name="T11" fmla="*/ 160569 h 541"/>
                <a:gd name="T12" fmla="*/ 47625 w 447"/>
                <a:gd name="T13" fmla="*/ 97715 h 541"/>
                <a:gd name="T14" fmla="*/ 0 w 447"/>
                <a:gd name="T15" fmla="*/ 36973 h 541"/>
                <a:gd name="T16" fmla="*/ 47096 w 447"/>
                <a:gd name="T17" fmla="*/ 0 h 541"/>
                <a:gd name="T18" fmla="*/ 47096 w 447"/>
                <a:gd name="T19" fmla="*/ 0 h 541"/>
                <a:gd name="T20" fmla="*/ 95250 w 447"/>
                <a:gd name="T21" fmla="*/ 60742 h 541"/>
                <a:gd name="T22" fmla="*/ 143404 w 447"/>
                <a:gd name="T23" fmla="*/ 123068 h 541"/>
                <a:gd name="T24" fmla="*/ 143404 w 447"/>
                <a:gd name="T25" fmla="*/ 123068 h 541"/>
                <a:gd name="T26" fmla="*/ 190500 w 447"/>
                <a:gd name="T27" fmla="*/ 185922 h 541"/>
                <a:gd name="T28" fmla="*/ 214313 w 447"/>
                <a:gd name="T29" fmla="*/ 217614 h 541"/>
                <a:gd name="T30" fmla="*/ 236538 w 447"/>
                <a:gd name="T31" fmla="*/ 248249 h 541"/>
                <a:gd name="T32" fmla="*/ 185209 w 447"/>
                <a:gd name="T33" fmla="*/ 285750 h 5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7" h="541">
                  <a:moveTo>
                    <a:pt x="350" y="541"/>
                  </a:moveTo>
                  <a:lnTo>
                    <a:pt x="307" y="482"/>
                  </a:lnTo>
                  <a:lnTo>
                    <a:pt x="265" y="422"/>
                  </a:lnTo>
                  <a:lnTo>
                    <a:pt x="178" y="304"/>
                  </a:lnTo>
                  <a:lnTo>
                    <a:pt x="90" y="185"/>
                  </a:lnTo>
                  <a:lnTo>
                    <a:pt x="0" y="70"/>
                  </a:lnTo>
                  <a:lnTo>
                    <a:pt x="89" y="0"/>
                  </a:lnTo>
                  <a:lnTo>
                    <a:pt x="180" y="115"/>
                  </a:lnTo>
                  <a:lnTo>
                    <a:pt x="271" y="233"/>
                  </a:lnTo>
                  <a:lnTo>
                    <a:pt x="360" y="352"/>
                  </a:lnTo>
                  <a:lnTo>
                    <a:pt x="405" y="412"/>
                  </a:lnTo>
                  <a:lnTo>
                    <a:pt x="447" y="470"/>
                  </a:lnTo>
                  <a:lnTo>
                    <a:pt x="350" y="5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4" name="Freeform 33"/>
            <p:cNvSpPr/>
            <p:nvPr/>
          </p:nvSpPr>
          <p:spPr bwMode="auto">
            <a:xfrm>
              <a:off x="4334753" y="2071056"/>
              <a:ext cx="247794" cy="268049"/>
            </a:xfrm>
            <a:custGeom>
              <a:avLst/>
              <a:gdLst>
                <a:gd name="T0" fmla="*/ 204970 w 470"/>
                <a:gd name="T1" fmla="*/ 268288 h 507"/>
                <a:gd name="T2" fmla="*/ 180732 w 470"/>
                <a:gd name="T3" fmla="*/ 238655 h 507"/>
                <a:gd name="T4" fmla="*/ 155440 w 470"/>
                <a:gd name="T5" fmla="*/ 209550 h 507"/>
                <a:gd name="T6" fmla="*/ 155440 w 470"/>
                <a:gd name="T7" fmla="*/ 209550 h 507"/>
                <a:gd name="T8" fmla="*/ 103802 w 470"/>
                <a:gd name="T9" fmla="*/ 150813 h 507"/>
                <a:gd name="T10" fmla="*/ 103802 w 470"/>
                <a:gd name="T11" fmla="*/ 150813 h 507"/>
                <a:gd name="T12" fmla="*/ 52165 w 470"/>
                <a:gd name="T13" fmla="*/ 92604 h 507"/>
                <a:gd name="T14" fmla="*/ 0 w 470"/>
                <a:gd name="T15" fmla="*/ 35454 h 507"/>
                <a:gd name="T16" fmla="*/ 37411 w 470"/>
                <a:gd name="T17" fmla="*/ 0 h 507"/>
                <a:gd name="T18" fmla="*/ 37411 w 470"/>
                <a:gd name="T19" fmla="*/ 0 h 507"/>
                <a:gd name="T20" fmla="*/ 91156 w 470"/>
                <a:gd name="T21" fmla="*/ 57150 h 507"/>
                <a:gd name="T22" fmla="*/ 143848 w 470"/>
                <a:gd name="T23" fmla="*/ 114300 h 507"/>
                <a:gd name="T24" fmla="*/ 143848 w 470"/>
                <a:gd name="T25" fmla="*/ 114300 h 507"/>
                <a:gd name="T26" fmla="*/ 196012 w 470"/>
                <a:gd name="T27" fmla="*/ 173038 h 507"/>
                <a:gd name="T28" fmla="*/ 221831 w 470"/>
                <a:gd name="T29" fmla="*/ 202671 h 507"/>
                <a:gd name="T30" fmla="*/ 247650 w 470"/>
                <a:gd name="T31" fmla="*/ 231775 h 507"/>
                <a:gd name="T32" fmla="*/ 204970 w 470"/>
                <a:gd name="T33" fmla="*/ 268288 h 5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0" h="507">
                  <a:moveTo>
                    <a:pt x="389" y="507"/>
                  </a:moveTo>
                  <a:lnTo>
                    <a:pt x="343" y="451"/>
                  </a:lnTo>
                  <a:lnTo>
                    <a:pt x="295" y="396"/>
                  </a:lnTo>
                  <a:lnTo>
                    <a:pt x="197" y="285"/>
                  </a:lnTo>
                  <a:lnTo>
                    <a:pt x="99" y="175"/>
                  </a:lnTo>
                  <a:lnTo>
                    <a:pt x="0" y="67"/>
                  </a:lnTo>
                  <a:lnTo>
                    <a:pt x="71" y="0"/>
                  </a:lnTo>
                  <a:lnTo>
                    <a:pt x="173" y="108"/>
                  </a:lnTo>
                  <a:lnTo>
                    <a:pt x="273" y="216"/>
                  </a:lnTo>
                  <a:lnTo>
                    <a:pt x="372" y="327"/>
                  </a:lnTo>
                  <a:lnTo>
                    <a:pt x="421" y="383"/>
                  </a:lnTo>
                  <a:lnTo>
                    <a:pt x="470" y="438"/>
                  </a:lnTo>
                  <a:lnTo>
                    <a:pt x="389" y="5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5" name="Freeform 34"/>
            <p:cNvSpPr/>
            <p:nvPr/>
          </p:nvSpPr>
          <p:spPr bwMode="auto">
            <a:xfrm>
              <a:off x="3936376" y="1679098"/>
              <a:ext cx="259231" cy="247819"/>
            </a:xfrm>
            <a:custGeom>
              <a:avLst/>
              <a:gdLst>
                <a:gd name="T0" fmla="*/ 224896 w 489"/>
                <a:gd name="T1" fmla="*/ 247650 h 468"/>
                <a:gd name="T2" fmla="*/ 224896 w 489"/>
                <a:gd name="T3" fmla="*/ 247650 h 468"/>
                <a:gd name="T4" fmla="*/ 169863 w 489"/>
                <a:gd name="T5" fmla="*/ 192617 h 468"/>
                <a:gd name="T6" fmla="*/ 169863 w 489"/>
                <a:gd name="T7" fmla="*/ 192617 h 468"/>
                <a:gd name="T8" fmla="*/ 113771 w 489"/>
                <a:gd name="T9" fmla="*/ 138642 h 468"/>
                <a:gd name="T10" fmla="*/ 113771 w 489"/>
                <a:gd name="T11" fmla="*/ 138642 h 468"/>
                <a:gd name="T12" fmla="*/ 57150 w 489"/>
                <a:gd name="T13" fmla="*/ 85196 h 468"/>
                <a:gd name="T14" fmla="*/ 0 w 489"/>
                <a:gd name="T15" fmla="*/ 32279 h 468"/>
                <a:gd name="T16" fmla="*/ 29633 w 489"/>
                <a:gd name="T17" fmla="*/ 0 h 468"/>
                <a:gd name="T18" fmla="*/ 29633 w 489"/>
                <a:gd name="T19" fmla="*/ 0 h 468"/>
                <a:gd name="T20" fmla="*/ 88371 w 489"/>
                <a:gd name="T21" fmla="*/ 52387 h 468"/>
                <a:gd name="T22" fmla="*/ 145521 w 489"/>
                <a:gd name="T23" fmla="*/ 104775 h 468"/>
                <a:gd name="T24" fmla="*/ 145521 w 489"/>
                <a:gd name="T25" fmla="*/ 104775 h 468"/>
                <a:gd name="T26" fmla="*/ 202671 w 489"/>
                <a:gd name="T27" fmla="*/ 158750 h 468"/>
                <a:gd name="T28" fmla="*/ 202671 w 489"/>
                <a:gd name="T29" fmla="*/ 158750 h 468"/>
                <a:gd name="T30" fmla="*/ 258763 w 489"/>
                <a:gd name="T31" fmla="*/ 212725 h 468"/>
                <a:gd name="T32" fmla="*/ 224896 w 489"/>
                <a:gd name="T33" fmla="*/ 247650 h 4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9" h="468">
                  <a:moveTo>
                    <a:pt x="425" y="468"/>
                  </a:moveTo>
                  <a:lnTo>
                    <a:pt x="425" y="468"/>
                  </a:lnTo>
                  <a:lnTo>
                    <a:pt x="321" y="364"/>
                  </a:lnTo>
                  <a:lnTo>
                    <a:pt x="215" y="262"/>
                  </a:lnTo>
                  <a:lnTo>
                    <a:pt x="108" y="161"/>
                  </a:lnTo>
                  <a:lnTo>
                    <a:pt x="0" y="61"/>
                  </a:lnTo>
                  <a:lnTo>
                    <a:pt x="56" y="0"/>
                  </a:lnTo>
                  <a:lnTo>
                    <a:pt x="167" y="99"/>
                  </a:lnTo>
                  <a:lnTo>
                    <a:pt x="275" y="198"/>
                  </a:lnTo>
                  <a:lnTo>
                    <a:pt x="383" y="300"/>
                  </a:lnTo>
                  <a:lnTo>
                    <a:pt x="489" y="402"/>
                  </a:lnTo>
                  <a:lnTo>
                    <a:pt x="425" y="4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6" name="Freeform 35"/>
            <p:cNvSpPr/>
            <p:nvPr/>
          </p:nvSpPr>
          <p:spPr bwMode="auto">
            <a:xfrm>
              <a:off x="3507501" y="1320013"/>
              <a:ext cx="268762" cy="225061"/>
            </a:xfrm>
            <a:custGeom>
              <a:avLst/>
              <a:gdLst>
                <a:gd name="T0" fmla="*/ 241777 w 506"/>
                <a:gd name="T1" fmla="*/ 225425 h 426"/>
                <a:gd name="T2" fmla="*/ 241777 w 506"/>
                <a:gd name="T3" fmla="*/ 225425 h 426"/>
                <a:gd name="T4" fmla="*/ 182393 w 506"/>
                <a:gd name="T5" fmla="*/ 175154 h 426"/>
                <a:gd name="T6" fmla="*/ 182393 w 506"/>
                <a:gd name="T7" fmla="*/ 175154 h 426"/>
                <a:gd name="T8" fmla="*/ 121949 w 506"/>
                <a:gd name="T9" fmla="*/ 125942 h 426"/>
                <a:gd name="T10" fmla="*/ 121949 w 506"/>
                <a:gd name="T11" fmla="*/ 125942 h 426"/>
                <a:gd name="T12" fmla="*/ 60975 w 506"/>
                <a:gd name="T13" fmla="*/ 77258 h 426"/>
                <a:gd name="T14" fmla="*/ 0 w 506"/>
                <a:gd name="T15" fmla="*/ 28575 h 426"/>
                <a:gd name="T16" fmla="*/ 22269 w 506"/>
                <a:gd name="T17" fmla="*/ 0 h 426"/>
                <a:gd name="T18" fmla="*/ 22269 w 506"/>
                <a:gd name="T19" fmla="*/ 0 h 426"/>
                <a:gd name="T20" fmla="*/ 84304 w 506"/>
                <a:gd name="T21" fmla="*/ 47096 h 426"/>
                <a:gd name="T22" fmla="*/ 145809 w 506"/>
                <a:gd name="T23" fmla="*/ 95779 h 426"/>
                <a:gd name="T24" fmla="*/ 145809 w 506"/>
                <a:gd name="T25" fmla="*/ 95779 h 426"/>
                <a:gd name="T26" fmla="*/ 207313 w 506"/>
                <a:gd name="T27" fmla="*/ 144463 h 426"/>
                <a:gd name="T28" fmla="*/ 207313 w 506"/>
                <a:gd name="T29" fmla="*/ 144463 h 426"/>
                <a:gd name="T30" fmla="*/ 268288 w 506"/>
                <a:gd name="T31" fmla="*/ 193675 h 426"/>
                <a:gd name="T32" fmla="*/ 241777 w 506"/>
                <a:gd name="T33" fmla="*/ 225425 h 4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6" h="426">
                  <a:moveTo>
                    <a:pt x="456" y="426"/>
                  </a:moveTo>
                  <a:lnTo>
                    <a:pt x="456" y="426"/>
                  </a:lnTo>
                  <a:lnTo>
                    <a:pt x="344" y="331"/>
                  </a:lnTo>
                  <a:lnTo>
                    <a:pt x="230" y="238"/>
                  </a:lnTo>
                  <a:lnTo>
                    <a:pt x="115" y="146"/>
                  </a:lnTo>
                  <a:lnTo>
                    <a:pt x="0" y="54"/>
                  </a:lnTo>
                  <a:lnTo>
                    <a:pt x="42" y="0"/>
                  </a:lnTo>
                  <a:lnTo>
                    <a:pt x="159" y="89"/>
                  </a:lnTo>
                  <a:lnTo>
                    <a:pt x="275" y="181"/>
                  </a:lnTo>
                  <a:lnTo>
                    <a:pt x="391" y="273"/>
                  </a:lnTo>
                  <a:lnTo>
                    <a:pt x="506" y="366"/>
                  </a:lnTo>
                  <a:lnTo>
                    <a:pt x="456" y="4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7" name="Freeform 36"/>
            <p:cNvSpPr/>
            <p:nvPr/>
          </p:nvSpPr>
          <p:spPr bwMode="auto">
            <a:xfrm>
              <a:off x="3053846" y="996332"/>
              <a:ext cx="274480" cy="204830"/>
            </a:xfrm>
            <a:custGeom>
              <a:avLst/>
              <a:gdLst>
                <a:gd name="T0" fmla="*/ 255096 w 520"/>
                <a:gd name="T1" fmla="*/ 203200 h 383"/>
                <a:gd name="T2" fmla="*/ 255096 w 520"/>
                <a:gd name="T3" fmla="*/ 203200 h 383"/>
                <a:gd name="T4" fmla="*/ 191718 w 520"/>
                <a:gd name="T5" fmla="*/ 157573 h 383"/>
                <a:gd name="T6" fmla="*/ 191718 w 520"/>
                <a:gd name="T7" fmla="*/ 157573 h 383"/>
                <a:gd name="T8" fmla="*/ 128869 w 520"/>
                <a:gd name="T9" fmla="*/ 112476 h 383"/>
                <a:gd name="T10" fmla="*/ 128869 w 520"/>
                <a:gd name="T11" fmla="*/ 112476 h 383"/>
                <a:gd name="T12" fmla="*/ 64962 w 520"/>
                <a:gd name="T13" fmla="*/ 67380 h 383"/>
                <a:gd name="T14" fmla="*/ 0 w 520"/>
                <a:gd name="T15" fmla="*/ 24405 h 383"/>
                <a:gd name="T16" fmla="*/ 15316 w 520"/>
                <a:gd name="T17" fmla="*/ 0 h 383"/>
                <a:gd name="T18" fmla="*/ 15316 w 520"/>
                <a:gd name="T19" fmla="*/ 0 h 383"/>
                <a:gd name="T20" fmla="*/ 80807 w 520"/>
                <a:gd name="T21" fmla="*/ 42974 h 383"/>
                <a:gd name="T22" fmla="*/ 145769 w 520"/>
                <a:gd name="T23" fmla="*/ 87010 h 383"/>
                <a:gd name="T24" fmla="*/ 145769 w 520"/>
                <a:gd name="T25" fmla="*/ 87010 h 383"/>
                <a:gd name="T26" fmla="*/ 210204 w 520"/>
                <a:gd name="T27" fmla="*/ 131045 h 383"/>
                <a:gd name="T28" fmla="*/ 210204 w 520"/>
                <a:gd name="T29" fmla="*/ 131045 h 383"/>
                <a:gd name="T30" fmla="*/ 274638 w 520"/>
                <a:gd name="T31" fmla="*/ 176142 h 383"/>
                <a:gd name="T32" fmla="*/ 255096 w 520"/>
                <a:gd name="T33" fmla="*/ 203200 h 3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0" h="383">
                  <a:moveTo>
                    <a:pt x="483" y="383"/>
                  </a:moveTo>
                  <a:lnTo>
                    <a:pt x="483" y="383"/>
                  </a:lnTo>
                  <a:lnTo>
                    <a:pt x="363" y="297"/>
                  </a:lnTo>
                  <a:lnTo>
                    <a:pt x="244" y="212"/>
                  </a:lnTo>
                  <a:lnTo>
                    <a:pt x="123" y="127"/>
                  </a:lnTo>
                  <a:lnTo>
                    <a:pt x="0" y="46"/>
                  </a:lnTo>
                  <a:lnTo>
                    <a:pt x="29" y="0"/>
                  </a:lnTo>
                  <a:lnTo>
                    <a:pt x="153" y="81"/>
                  </a:lnTo>
                  <a:lnTo>
                    <a:pt x="276" y="164"/>
                  </a:lnTo>
                  <a:lnTo>
                    <a:pt x="398" y="247"/>
                  </a:lnTo>
                  <a:lnTo>
                    <a:pt x="520" y="332"/>
                  </a:lnTo>
                  <a:lnTo>
                    <a:pt x="483" y="3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8" name="Freeform 37"/>
            <p:cNvSpPr/>
            <p:nvPr/>
          </p:nvSpPr>
          <p:spPr bwMode="auto">
            <a:xfrm>
              <a:off x="2577318" y="708053"/>
              <a:ext cx="280199" cy="177013"/>
            </a:xfrm>
            <a:custGeom>
              <a:avLst/>
              <a:gdLst>
                <a:gd name="T0" fmla="*/ 268288 w 531"/>
                <a:gd name="T1" fmla="*/ 177800 h 338"/>
                <a:gd name="T2" fmla="*/ 268288 w 531"/>
                <a:gd name="T3" fmla="*/ 177800 h 338"/>
                <a:gd name="T4" fmla="*/ 201613 w 531"/>
                <a:gd name="T5" fmla="*/ 136243 h 338"/>
                <a:gd name="T6" fmla="*/ 201613 w 531"/>
                <a:gd name="T7" fmla="*/ 136243 h 338"/>
                <a:gd name="T8" fmla="*/ 134409 w 531"/>
                <a:gd name="T9" fmla="*/ 96791 h 338"/>
                <a:gd name="T10" fmla="*/ 134409 w 531"/>
                <a:gd name="T11" fmla="*/ 96791 h 338"/>
                <a:gd name="T12" fmla="*/ 68263 w 531"/>
                <a:gd name="T13" fmla="*/ 57338 h 338"/>
                <a:gd name="T14" fmla="*/ 0 w 531"/>
                <a:gd name="T15" fmla="*/ 18411 h 338"/>
                <a:gd name="T16" fmla="*/ 11113 w 531"/>
                <a:gd name="T17" fmla="*/ 0 h 338"/>
                <a:gd name="T18" fmla="*/ 11113 w 531"/>
                <a:gd name="T19" fmla="*/ 0 h 338"/>
                <a:gd name="T20" fmla="*/ 78846 w 531"/>
                <a:gd name="T21" fmla="*/ 38401 h 338"/>
                <a:gd name="T22" fmla="*/ 147109 w 531"/>
                <a:gd name="T23" fmla="*/ 76801 h 338"/>
                <a:gd name="T24" fmla="*/ 147109 w 531"/>
                <a:gd name="T25" fmla="*/ 76801 h 338"/>
                <a:gd name="T26" fmla="*/ 214313 w 531"/>
                <a:gd name="T27" fmla="*/ 116780 h 338"/>
                <a:gd name="T28" fmla="*/ 214313 w 531"/>
                <a:gd name="T29" fmla="*/ 116780 h 338"/>
                <a:gd name="T30" fmla="*/ 280988 w 531"/>
                <a:gd name="T31" fmla="*/ 156233 h 338"/>
                <a:gd name="T32" fmla="*/ 268288 w 531"/>
                <a:gd name="T33" fmla="*/ 177800 h 3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1" h="338">
                  <a:moveTo>
                    <a:pt x="507" y="338"/>
                  </a:moveTo>
                  <a:lnTo>
                    <a:pt x="507" y="338"/>
                  </a:lnTo>
                  <a:lnTo>
                    <a:pt x="381" y="259"/>
                  </a:lnTo>
                  <a:lnTo>
                    <a:pt x="254" y="184"/>
                  </a:lnTo>
                  <a:lnTo>
                    <a:pt x="129" y="109"/>
                  </a:lnTo>
                  <a:lnTo>
                    <a:pt x="0" y="35"/>
                  </a:lnTo>
                  <a:lnTo>
                    <a:pt x="21" y="0"/>
                  </a:lnTo>
                  <a:lnTo>
                    <a:pt x="149" y="73"/>
                  </a:lnTo>
                  <a:lnTo>
                    <a:pt x="278" y="146"/>
                  </a:lnTo>
                  <a:lnTo>
                    <a:pt x="405" y="222"/>
                  </a:lnTo>
                  <a:lnTo>
                    <a:pt x="531" y="297"/>
                  </a:lnTo>
                  <a:lnTo>
                    <a:pt x="507" y="3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9" name="Freeform 38"/>
            <p:cNvSpPr/>
            <p:nvPr/>
          </p:nvSpPr>
          <p:spPr bwMode="auto">
            <a:xfrm>
              <a:off x="2081729" y="450120"/>
              <a:ext cx="285917" cy="154255"/>
            </a:xfrm>
            <a:custGeom>
              <a:avLst/>
              <a:gdLst>
                <a:gd name="T0" fmla="*/ 278328 w 539"/>
                <a:gd name="T1" fmla="*/ 155575 h 294"/>
                <a:gd name="T2" fmla="*/ 278328 w 539"/>
                <a:gd name="T3" fmla="*/ 155575 h 294"/>
                <a:gd name="T4" fmla="*/ 208878 w 539"/>
                <a:gd name="T5" fmla="*/ 119062 h 294"/>
                <a:gd name="T6" fmla="*/ 139959 w 539"/>
                <a:gd name="T7" fmla="*/ 82550 h 294"/>
                <a:gd name="T8" fmla="*/ 69980 w 539"/>
                <a:gd name="T9" fmla="*/ 47096 h 294"/>
                <a:gd name="T10" fmla="*/ 0 w 539"/>
                <a:gd name="T11" fmla="*/ 12700 h 294"/>
                <a:gd name="T12" fmla="*/ 5832 w 539"/>
                <a:gd name="T13" fmla="*/ 0 h 294"/>
                <a:gd name="T14" fmla="*/ 5832 w 539"/>
                <a:gd name="T15" fmla="*/ 0 h 294"/>
                <a:gd name="T16" fmla="*/ 76341 w 539"/>
                <a:gd name="T17" fmla="*/ 34396 h 294"/>
                <a:gd name="T18" fmla="*/ 146851 w 539"/>
                <a:gd name="T19" fmla="*/ 68792 h 294"/>
                <a:gd name="T20" fmla="*/ 216301 w 539"/>
                <a:gd name="T21" fmla="*/ 104246 h 294"/>
                <a:gd name="T22" fmla="*/ 285750 w 539"/>
                <a:gd name="T23" fmla="*/ 139700 h 294"/>
                <a:gd name="T24" fmla="*/ 278328 w 539"/>
                <a:gd name="T25" fmla="*/ 155575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9" h="294">
                  <a:moveTo>
                    <a:pt x="525" y="294"/>
                  </a:moveTo>
                  <a:lnTo>
                    <a:pt x="525" y="294"/>
                  </a:lnTo>
                  <a:lnTo>
                    <a:pt x="394" y="225"/>
                  </a:lnTo>
                  <a:lnTo>
                    <a:pt x="264" y="156"/>
                  </a:lnTo>
                  <a:lnTo>
                    <a:pt x="132" y="89"/>
                  </a:lnTo>
                  <a:lnTo>
                    <a:pt x="0" y="24"/>
                  </a:lnTo>
                  <a:lnTo>
                    <a:pt x="11" y="0"/>
                  </a:lnTo>
                  <a:lnTo>
                    <a:pt x="144" y="65"/>
                  </a:lnTo>
                  <a:lnTo>
                    <a:pt x="277" y="130"/>
                  </a:lnTo>
                  <a:lnTo>
                    <a:pt x="408" y="197"/>
                  </a:lnTo>
                  <a:lnTo>
                    <a:pt x="539" y="264"/>
                  </a:lnTo>
                  <a:lnTo>
                    <a:pt x="525" y="2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00" name="Freeform 39"/>
            <p:cNvSpPr/>
            <p:nvPr/>
          </p:nvSpPr>
          <p:spPr bwMode="auto">
            <a:xfrm>
              <a:off x="1570891" y="222531"/>
              <a:ext cx="289729" cy="131496"/>
            </a:xfrm>
            <a:custGeom>
              <a:avLst/>
              <a:gdLst>
                <a:gd name="T0" fmla="*/ 286795 w 547"/>
                <a:gd name="T1" fmla="*/ 131763 h 248"/>
                <a:gd name="T2" fmla="*/ 286795 w 547"/>
                <a:gd name="T3" fmla="*/ 131763 h 248"/>
                <a:gd name="T4" fmla="*/ 215628 w 547"/>
                <a:gd name="T5" fmla="*/ 99354 h 248"/>
                <a:gd name="T6" fmla="*/ 143398 w 547"/>
                <a:gd name="T7" fmla="*/ 67475 h 248"/>
                <a:gd name="T8" fmla="*/ 72230 w 547"/>
                <a:gd name="T9" fmla="*/ 35597 h 248"/>
                <a:gd name="T10" fmla="*/ 0 w 547"/>
                <a:gd name="T11" fmla="*/ 4782 h 248"/>
                <a:gd name="T12" fmla="*/ 2656 w 547"/>
                <a:gd name="T13" fmla="*/ 0 h 248"/>
                <a:gd name="T14" fmla="*/ 2656 w 547"/>
                <a:gd name="T15" fmla="*/ 0 h 248"/>
                <a:gd name="T16" fmla="*/ 74354 w 547"/>
                <a:gd name="T17" fmla="*/ 29753 h 248"/>
                <a:gd name="T18" fmla="*/ 146584 w 547"/>
                <a:gd name="T19" fmla="*/ 60568 h 248"/>
                <a:gd name="T20" fmla="*/ 218814 w 547"/>
                <a:gd name="T21" fmla="*/ 91384 h 248"/>
                <a:gd name="T22" fmla="*/ 290513 w 547"/>
                <a:gd name="T23" fmla="*/ 123262 h 248"/>
                <a:gd name="T24" fmla="*/ 286795 w 547"/>
                <a:gd name="T25" fmla="*/ 131763 h 2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7" h="248">
                  <a:moveTo>
                    <a:pt x="540" y="248"/>
                  </a:moveTo>
                  <a:lnTo>
                    <a:pt x="540" y="248"/>
                  </a:lnTo>
                  <a:lnTo>
                    <a:pt x="406" y="187"/>
                  </a:lnTo>
                  <a:lnTo>
                    <a:pt x="270" y="127"/>
                  </a:lnTo>
                  <a:lnTo>
                    <a:pt x="136" y="67"/>
                  </a:lnTo>
                  <a:lnTo>
                    <a:pt x="0" y="9"/>
                  </a:lnTo>
                  <a:lnTo>
                    <a:pt x="5" y="0"/>
                  </a:lnTo>
                  <a:lnTo>
                    <a:pt x="140" y="56"/>
                  </a:lnTo>
                  <a:lnTo>
                    <a:pt x="276" y="114"/>
                  </a:lnTo>
                  <a:lnTo>
                    <a:pt x="412" y="172"/>
                  </a:lnTo>
                  <a:lnTo>
                    <a:pt x="547" y="232"/>
                  </a:lnTo>
                  <a:lnTo>
                    <a:pt x="540" y="2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01" name="Freeform 40"/>
            <p:cNvSpPr/>
            <p:nvPr/>
          </p:nvSpPr>
          <p:spPr bwMode="auto">
            <a:xfrm>
              <a:off x="1195388" y="75863"/>
              <a:ext cx="144864" cy="55633"/>
            </a:xfrm>
            <a:custGeom>
              <a:avLst/>
              <a:gdLst>
                <a:gd name="T0" fmla="*/ 143405 w 273"/>
                <a:gd name="T1" fmla="*/ 55563 h 106"/>
                <a:gd name="T2" fmla="*/ 143405 w 273"/>
                <a:gd name="T3" fmla="*/ 55563 h 106"/>
                <a:gd name="T4" fmla="*/ 71967 w 273"/>
                <a:gd name="T5" fmla="*/ 27782 h 106"/>
                <a:gd name="T6" fmla="*/ 0 w 273"/>
                <a:gd name="T7" fmla="*/ 0 h 106"/>
                <a:gd name="T8" fmla="*/ 0 w 273"/>
                <a:gd name="T9" fmla="*/ 0 h 106"/>
                <a:gd name="T10" fmla="*/ 72496 w 273"/>
                <a:gd name="T11" fmla="*/ 27257 h 106"/>
                <a:gd name="T12" fmla="*/ 144463 w 273"/>
                <a:gd name="T13" fmla="*/ 53990 h 106"/>
                <a:gd name="T14" fmla="*/ 143405 w 273"/>
                <a:gd name="T15" fmla="*/ 55563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 h="106">
                  <a:moveTo>
                    <a:pt x="271" y="106"/>
                  </a:moveTo>
                  <a:lnTo>
                    <a:pt x="271" y="106"/>
                  </a:lnTo>
                  <a:lnTo>
                    <a:pt x="136" y="53"/>
                  </a:lnTo>
                  <a:lnTo>
                    <a:pt x="0" y="0"/>
                  </a:lnTo>
                  <a:lnTo>
                    <a:pt x="137" y="52"/>
                  </a:lnTo>
                  <a:lnTo>
                    <a:pt x="273" y="103"/>
                  </a:lnTo>
                  <a:lnTo>
                    <a:pt x="271"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grpSp>
        <p:nvGrpSpPr>
          <p:cNvPr id="102" name="Group 1"/>
          <p:cNvGrpSpPr/>
          <p:nvPr/>
        </p:nvGrpSpPr>
        <p:grpSpPr bwMode="auto">
          <a:xfrm>
            <a:off x="1223963" y="5006975"/>
            <a:ext cx="1077912" cy="1079500"/>
            <a:chOff x="1223341" y="5006900"/>
            <a:chExt cx="1079293" cy="1079293"/>
          </a:xfrm>
        </p:grpSpPr>
        <p:sp>
          <p:nvSpPr>
            <p:cNvPr id="103" name="Oval 45"/>
            <p:cNvSpPr/>
            <p:nvPr/>
          </p:nvSpPr>
          <p:spPr>
            <a:xfrm>
              <a:off x="1223341"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104" name="Group 46"/>
            <p:cNvGrpSpPr/>
            <p:nvPr/>
          </p:nvGrpSpPr>
          <p:grpSpPr>
            <a:xfrm>
              <a:off x="1650037" y="5250908"/>
              <a:ext cx="225900" cy="574722"/>
              <a:chOff x="4422775" y="2198688"/>
              <a:chExt cx="292100" cy="742950"/>
            </a:xfrm>
            <a:solidFill>
              <a:schemeClr val="tx1">
                <a:lumMod val="85000"/>
                <a:lumOff val="15000"/>
              </a:schemeClr>
            </a:solidFill>
          </p:grpSpPr>
          <p:sp>
            <p:nvSpPr>
              <p:cNvPr id="105"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106" name="Oval 13"/>
              <p:cNvSpPr>
                <a:spLocks noChangeArrowheads="1"/>
              </p:cNvSpPr>
              <p:nvPr/>
            </p:nvSpPr>
            <p:spPr bwMode="auto">
              <a:xfrm>
                <a:off x="4511675" y="2198688"/>
                <a:ext cx="115888" cy="115888"/>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grpSp>
        <p:nvGrpSpPr>
          <p:cNvPr id="107" name="Group 43"/>
          <p:cNvGrpSpPr/>
          <p:nvPr/>
        </p:nvGrpSpPr>
        <p:grpSpPr bwMode="auto">
          <a:xfrm>
            <a:off x="8567738" y="5006975"/>
            <a:ext cx="1079500" cy="1079500"/>
            <a:chOff x="8568466" y="5006900"/>
            <a:chExt cx="1079293" cy="1079293"/>
          </a:xfrm>
        </p:grpSpPr>
        <p:sp>
          <p:nvSpPr>
            <p:cNvPr id="108" name="Oval 51"/>
            <p:cNvSpPr/>
            <p:nvPr/>
          </p:nvSpPr>
          <p:spPr>
            <a:xfrm>
              <a:off x="8568466"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109" name="Group 56"/>
            <p:cNvGrpSpPr/>
            <p:nvPr/>
          </p:nvGrpSpPr>
          <p:grpSpPr>
            <a:xfrm>
              <a:off x="8978985" y="5255220"/>
              <a:ext cx="258253" cy="557116"/>
              <a:chOff x="4395788" y="2198688"/>
              <a:chExt cx="344488" cy="742951"/>
            </a:xfrm>
            <a:solidFill>
              <a:srgbClr val="262626"/>
            </a:solidFill>
          </p:grpSpPr>
          <p:sp>
            <p:nvSpPr>
              <p:cNvPr id="110" name="Oval 57"/>
              <p:cNvSpPr>
                <a:spLocks noChangeArrowheads="1"/>
              </p:cNvSpPr>
              <p:nvPr/>
            </p:nvSpPr>
            <p:spPr bwMode="auto">
              <a:xfrm>
                <a:off x="4511675" y="2198688"/>
                <a:ext cx="109538" cy="112713"/>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111" name="Freeform 7"/>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sp>
        <p:nvSpPr>
          <p:cNvPr id="112" name="TextBox 61"/>
          <p:cNvSpPr txBox="1"/>
          <p:nvPr/>
        </p:nvSpPr>
        <p:spPr>
          <a:xfrm>
            <a:off x="2777331" y="1746251"/>
            <a:ext cx="7037388" cy="639762"/>
          </a:xfrm>
          <a:prstGeom prst="rect">
            <a:avLst/>
          </a:prstGeom>
          <a:noFill/>
        </p:spPr>
        <p:txBody>
          <a:bodyPr>
            <a:normAutofit/>
          </a:bodyPr>
          <a:lstStyle/>
          <a:p>
            <a:pPr algn="ctr">
              <a:defRPr/>
            </a:pPr>
            <a:r>
              <a:rPr lang="id-ID" sz="1600" b="1" dirty="0">
                <a:solidFill>
                  <a:srgbClr val="014D9F"/>
                </a:solidFill>
                <a:latin typeface="Agency FB" panose="020B0503020202020204" pitchFamily="34" charset="0"/>
                <a:cs typeface="+mn-ea"/>
                <a:sym typeface="+mn-lt"/>
              </a:rPr>
              <a:t>Always remember that no one take a giant leap without a litle while nap for the energy</a:t>
            </a:r>
            <a:endParaRPr lang="id-ID" sz="1600" b="1" dirty="0">
              <a:solidFill>
                <a:srgbClr val="014D9F"/>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1000">
        <p15:prstTrans prst="drape"/>
      </p:transition>
    </mc:Choice>
    <mc:Fallback>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ppt_w+.3"/>
                                          </p:val>
                                        </p:tav>
                                        <p:tav tm="100000">
                                          <p:val>
                                            <p:strVal val="#ppt_w"/>
                                          </p:val>
                                        </p:tav>
                                      </p:tavLst>
                                    </p:anim>
                                    <p:anim calcmode="lin" valueType="num">
                                      <p:cBhvr>
                                        <p:cTn id="8" dur="1000" fill="hold"/>
                                        <p:tgtEl>
                                          <p:spTgt spid="112"/>
                                        </p:tgtEl>
                                        <p:attrNameLst>
                                          <p:attrName>ppt_h</p:attrName>
                                        </p:attrNameLst>
                                      </p:cBhvr>
                                      <p:tavLst>
                                        <p:tav tm="0">
                                          <p:val>
                                            <p:strVal val="#ppt_h"/>
                                          </p:val>
                                        </p:tav>
                                        <p:tav tm="100000">
                                          <p:val>
                                            <p:strVal val="#ppt_h"/>
                                          </p:val>
                                        </p:tav>
                                      </p:tavLst>
                                    </p:anim>
                                    <p:animEffect transition="in" filter="fade">
                                      <p:cBhvr>
                                        <p:cTn id="9" dur="1000"/>
                                        <p:tgtEl>
                                          <p:spTgt spid="112"/>
                                        </p:tgtEl>
                                      </p:cBhvr>
                                    </p:animEffect>
                                  </p:childTnLst>
                                </p:cTn>
                              </p:par>
                            </p:childTnLst>
                          </p:cTn>
                        </p:par>
                        <p:par>
                          <p:cTn id="10" fill="hold">
                            <p:stCondLst>
                              <p:cond delay="9500"/>
                            </p:stCondLst>
                            <p:childTnLst>
                              <p:par>
                                <p:cTn id="11" presetID="2" presetClass="entr" presetSubtype="4"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ppt_x"/>
                                          </p:val>
                                        </p:tav>
                                        <p:tav tm="100000">
                                          <p:val>
                                            <p:strVal val="#ppt_x"/>
                                          </p:val>
                                        </p:tav>
                                      </p:tavLst>
                                    </p:anim>
                                    <p:anim calcmode="lin" valueType="num">
                                      <p:cBhvr additive="base">
                                        <p:cTn id="14" dur="500" fill="hold"/>
                                        <p:tgtEl>
                                          <p:spTgt spid="62"/>
                                        </p:tgtEl>
                                        <p:attrNameLst>
                                          <p:attrName>ppt_y</p:attrName>
                                        </p:attrNameLst>
                                      </p:cBhvr>
                                      <p:tavLst>
                                        <p:tav tm="0">
                                          <p:val>
                                            <p:strVal val="1+#ppt_h/2"/>
                                          </p:val>
                                        </p:tav>
                                        <p:tav tm="100000">
                                          <p:val>
                                            <p:strVal val="#ppt_y"/>
                                          </p:val>
                                        </p:tav>
                                      </p:tavLst>
                                    </p:anim>
                                  </p:childTnLst>
                                </p:cTn>
                              </p:par>
                            </p:childTnLst>
                          </p:cTn>
                        </p:par>
                        <p:par>
                          <p:cTn id="15" fill="hold">
                            <p:stCondLst>
                              <p:cond delay="10000"/>
                            </p:stCondLst>
                            <p:childTnLst>
                              <p:par>
                                <p:cTn id="16" presetID="53" presetClass="entr" presetSubtype="16"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p:cTn id="18" dur="500" fill="hold"/>
                                        <p:tgtEl>
                                          <p:spTgt spid="102"/>
                                        </p:tgtEl>
                                        <p:attrNameLst>
                                          <p:attrName>ppt_w</p:attrName>
                                        </p:attrNameLst>
                                      </p:cBhvr>
                                      <p:tavLst>
                                        <p:tav tm="0">
                                          <p:val>
                                            <p:fltVal val="0"/>
                                          </p:val>
                                        </p:tav>
                                        <p:tav tm="100000">
                                          <p:val>
                                            <p:strVal val="#ppt_w"/>
                                          </p:val>
                                        </p:tav>
                                      </p:tavLst>
                                    </p:anim>
                                    <p:anim calcmode="lin" valueType="num">
                                      <p:cBhvr>
                                        <p:cTn id="19" dur="500" fill="hold"/>
                                        <p:tgtEl>
                                          <p:spTgt spid="102"/>
                                        </p:tgtEl>
                                        <p:attrNameLst>
                                          <p:attrName>ppt_h</p:attrName>
                                        </p:attrNameLst>
                                      </p:cBhvr>
                                      <p:tavLst>
                                        <p:tav tm="0">
                                          <p:val>
                                            <p:fltVal val="0"/>
                                          </p:val>
                                        </p:tav>
                                        <p:tav tm="100000">
                                          <p:val>
                                            <p:strVal val="#ppt_h"/>
                                          </p:val>
                                        </p:tav>
                                      </p:tavLst>
                                    </p:anim>
                                    <p:animEffect transition="in" filter="fade">
                                      <p:cBhvr>
                                        <p:cTn id="20" dur="500"/>
                                        <p:tgtEl>
                                          <p:spTgt spid="102"/>
                                        </p:tgtEl>
                                      </p:cBhvr>
                                    </p:animEffect>
                                  </p:childTnLst>
                                </p:cTn>
                              </p:par>
                              <p:par>
                                <p:cTn id="21" presetID="53" presetClass="entr" presetSubtype="16"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10500"/>
                            </p:stCondLst>
                            <p:childTnLst>
                              <p:par>
                                <p:cTn id="27" presetID="53" presetClass="entr" presetSubtype="16"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 calcmode="lin" valueType="num">
                                      <p:cBhvr>
                                        <p:cTn id="29" dur="500" fill="hold"/>
                                        <p:tgtEl>
                                          <p:spTgt spid="107"/>
                                        </p:tgtEl>
                                        <p:attrNameLst>
                                          <p:attrName>ppt_w</p:attrName>
                                        </p:attrNameLst>
                                      </p:cBhvr>
                                      <p:tavLst>
                                        <p:tav tm="0">
                                          <p:val>
                                            <p:fltVal val="0"/>
                                          </p:val>
                                        </p:tav>
                                        <p:tav tm="100000">
                                          <p:val>
                                            <p:strVal val="#ppt_w"/>
                                          </p:val>
                                        </p:tav>
                                      </p:tavLst>
                                    </p:anim>
                                    <p:anim calcmode="lin" valueType="num">
                                      <p:cBhvr>
                                        <p:cTn id="30" dur="500" fill="hold"/>
                                        <p:tgtEl>
                                          <p:spTgt spid="107"/>
                                        </p:tgtEl>
                                        <p:attrNameLst>
                                          <p:attrName>ppt_h</p:attrName>
                                        </p:attrNameLst>
                                      </p:cBhvr>
                                      <p:tavLst>
                                        <p:tav tm="0">
                                          <p:val>
                                            <p:fltVal val="0"/>
                                          </p:val>
                                        </p:tav>
                                        <p:tav tm="100000">
                                          <p:val>
                                            <p:strVal val="#ppt_h"/>
                                          </p:val>
                                        </p:tav>
                                      </p:tavLst>
                                    </p:anim>
                                    <p:animEffect transition="in" filter="fade">
                                      <p:cBhvr>
                                        <p:cTn id="31" dur="500"/>
                                        <p:tgtEl>
                                          <p:spTgt spid="107"/>
                                        </p:tgtEl>
                                      </p:cBhvr>
                                    </p:animEffect>
                                  </p:childTnLst>
                                </p:cTn>
                              </p:par>
                              <p:par>
                                <p:cTn id="32" presetID="53" presetClass="entr" presetSubtype="16"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前景分析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113" name="Group 103"/>
          <p:cNvGrpSpPr/>
          <p:nvPr/>
        </p:nvGrpSpPr>
        <p:grpSpPr>
          <a:xfrm>
            <a:off x="2354750" y="4857750"/>
            <a:ext cx="7010400" cy="1308100"/>
            <a:chOff x="574779" y="4251325"/>
            <a:chExt cx="7010400" cy="1308100"/>
          </a:xfrm>
          <a:effectLst>
            <a:outerShdw blurRad="50800" dist="38100" dir="5400000" algn="t" rotWithShape="0">
              <a:prstClr val="black">
                <a:alpha val="40000"/>
              </a:prstClr>
            </a:outerShdw>
          </a:effectLst>
        </p:grpSpPr>
        <p:sp>
          <p:nvSpPr>
            <p:cNvPr id="114" name="Freeform 5"/>
            <p:cNvSpPr/>
            <p:nvPr/>
          </p:nvSpPr>
          <p:spPr bwMode="auto">
            <a:xfrm>
              <a:off x="574779" y="4251325"/>
              <a:ext cx="2889250" cy="1308100"/>
            </a:xfrm>
            <a:custGeom>
              <a:avLst/>
              <a:gdLst>
                <a:gd name="T0" fmla="*/ 1136 w 1820"/>
                <a:gd name="T1" fmla="*/ 0 h 824"/>
                <a:gd name="T2" fmla="*/ 0 w 1820"/>
                <a:gd name="T3" fmla="*/ 824 h 824"/>
                <a:gd name="T4" fmla="*/ 0 w 1820"/>
                <a:gd name="T5" fmla="*/ 824 h 824"/>
                <a:gd name="T6" fmla="*/ 52 w 1820"/>
                <a:gd name="T7" fmla="*/ 812 h 824"/>
                <a:gd name="T8" fmla="*/ 112 w 1820"/>
                <a:gd name="T9" fmla="*/ 800 h 824"/>
                <a:gd name="T10" fmla="*/ 190 w 1820"/>
                <a:gd name="T11" fmla="*/ 788 h 824"/>
                <a:gd name="T12" fmla="*/ 286 w 1820"/>
                <a:gd name="T13" fmla="*/ 776 h 824"/>
                <a:gd name="T14" fmla="*/ 394 w 1820"/>
                <a:gd name="T15" fmla="*/ 766 h 824"/>
                <a:gd name="T16" fmla="*/ 452 w 1820"/>
                <a:gd name="T17" fmla="*/ 762 h 824"/>
                <a:gd name="T18" fmla="*/ 512 w 1820"/>
                <a:gd name="T19" fmla="*/ 760 h 824"/>
                <a:gd name="T20" fmla="*/ 572 w 1820"/>
                <a:gd name="T21" fmla="*/ 760 h 824"/>
                <a:gd name="T22" fmla="*/ 636 w 1820"/>
                <a:gd name="T23" fmla="*/ 762 h 824"/>
                <a:gd name="T24" fmla="*/ 636 w 1820"/>
                <a:gd name="T25" fmla="*/ 762 h 824"/>
                <a:gd name="T26" fmla="*/ 764 w 1820"/>
                <a:gd name="T27" fmla="*/ 768 h 824"/>
                <a:gd name="T28" fmla="*/ 888 w 1820"/>
                <a:gd name="T29" fmla="*/ 778 h 824"/>
                <a:gd name="T30" fmla="*/ 1004 w 1820"/>
                <a:gd name="T31" fmla="*/ 788 h 824"/>
                <a:gd name="T32" fmla="*/ 1110 w 1820"/>
                <a:gd name="T33" fmla="*/ 798 h 824"/>
                <a:gd name="T34" fmla="*/ 1268 w 1820"/>
                <a:gd name="T35" fmla="*/ 816 h 824"/>
                <a:gd name="T36" fmla="*/ 1328 w 1820"/>
                <a:gd name="T37" fmla="*/ 824 h 824"/>
                <a:gd name="T38" fmla="*/ 1820 w 1820"/>
                <a:gd name="T39" fmla="*/ 0 h 824"/>
                <a:gd name="T40" fmla="*/ 1136 w 1820"/>
                <a:gd name="T41"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0" h="824">
                  <a:moveTo>
                    <a:pt x="1136" y="0"/>
                  </a:moveTo>
                  <a:lnTo>
                    <a:pt x="0" y="824"/>
                  </a:lnTo>
                  <a:lnTo>
                    <a:pt x="0" y="824"/>
                  </a:lnTo>
                  <a:lnTo>
                    <a:pt x="52" y="812"/>
                  </a:lnTo>
                  <a:lnTo>
                    <a:pt x="112" y="800"/>
                  </a:lnTo>
                  <a:lnTo>
                    <a:pt x="190" y="788"/>
                  </a:lnTo>
                  <a:lnTo>
                    <a:pt x="286" y="776"/>
                  </a:lnTo>
                  <a:lnTo>
                    <a:pt x="394" y="766"/>
                  </a:lnTo>
                  <a:lnTo>
                    <a:pt x="452" y="762"/>
                  </a:lnTo>
                  <a:lnTo>
                    <a:pt x="512" y="760"/>
                  </a:lnTo>
                  <a:lnTo>
                    <a:pt x="572" y="760"/>
                  </a:lnTo>
                  <a:lnTo>
                    <a:pt x="636" y="762"/>
                  </a:lnTo>
                  <a:lnTo>
                    <a:pt x="636" y="762"/>
                  </a:lnTo>
                  <a:lnTo>
                    <a:pt x="764" y="768"/>
                  </a:lnTo>
                  <a:lnTo>
                    <a:pt x="888" y="778"/>
                  </a:lnTo>
                  <a:lnTo>
                    <a:pt x="1004" y="788"/>
                  </a:lnTo>
                  <a:lnTo>
                    <a:pt x="1110" y="798"/>
                  </a:lnTo>
                  <a:lnTo>
                    <a:pt x="1268" y="816"/>
                  </a:lnTo>
                  <a:lnTo>
                    <a:pt x="1328" y="824"/>
                  </a:lnTo>
                  <a:lnTo>
                    <a:pt x="1820" y="0"/>
                  </a:lnTo>
                  <a:lnTo>
                    <a:pt x="1136"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5" name="Freeform 6"/>
            <p:cNvSpPr/>
            <p:nvPr/>
          </p:nvSpPr>
          <p:spPr bwMode="auto">
            <a:xfrm>
              <a:off x="2682979" y="4251325"/>
              <a:ext cx="1552575" cy="1308100"/>
            </a:xfrm>
            <a:custGeom>
              <a:avLst/>
              <a:gdLst>
                <a:gd name="T0" fmla="*/ 492 w 978"/>
                <a:gd name="T1" fmla="*/ 0 h 824"/>
                <a:gd name="T2" fmla="*/ 0 w 978"/>
                <a:gd name="T3" fmla="*/ 824 h 824"/>
                <a:gd name="T4" fmla="*/ 0 w 978"/>
                <a:gd name="T5" fmla="*/ 824 h 824"/>
                <a:gd name="T6" fmla="*/ 46 w 978"/>
                <a:gd name="T7" fmla="*/ 816 h 824"/>
                <a:gd name="T8" fmla="*/ 166 w 978"/>
                <a:gd name="T9" fmla="*/ 800 h 824"/>
                <a:gd name="T10" fmla="*/ 246 w 978"/>
                <a:gd name="T11" fmla="*/ 792 h 824"/>
                <a:gd name="T12" fmla="*/ 336 w 978"/>
                <a:gd name="T13" fmla="*/ 784 h 824"/>
                <a:gd name="T14" fmla="*/ 428 w 978"/>
                <a:gd name="T15" fmla="*/ 778 h 824"/>
                <a:gd name="T16" fmla="*/ 524 w 978"/>
                <a:gd name="T17" fmla="*/ 776 h 824"/>
                <a:gd name="T18" fmla="*/ 524 w 978"/>
                <a:gd name="T19" fmla="*/ 776 h 824"/>
                <a:gd name="T20" fmla="*/ 618 w 978"/>
                <a:gd name="T21" fmla="*/ 778 h 824"/>
                <a:gd name="T22" fmla="*/ 704 w 978"/>
                <a:gd name="T23" fmla="*/ 784 h 824"/>
                <a:gd name="T24" fmla="*/ 780 w 978"/>
                <a:gd name="T25" fmla="*/ 792 h 824"/>
                <a:gd name="T26" fmla="*/ 848 w 978"/>
                <a:gd name="T27" fmla="*/ 800 h 824"/>
                <a:gd name="T28" fmla="*/ 902 w 978"/>
                <a:gd name="T29" fmla="*/ 808 h 824"/>
                <a:gd name="T30" fmla="*/ 944 w 978"/>
                <a:gd name="T31" fmla="*/ 816 h 824"/>
                <a:gd name="T32" fmla="*/ 978 w 978"/>
                <a:gd name="T33" fmla="*/ 824 h 824"/>
                <a:gd name="T34" fmla="*/ 978 w 978"/>
                <a:gd name="T35" fmla="*/ 0 h 824"/>
                <a:gd name="T36" fmla="*/ 492 w 978"/>
                <a:gd name="T3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8" h="824">
                  <a:moveTo>
                    <a:pt x="492" y="0"/>
                  </a:moveTo>
                  <a:lnTo>
                    <a:pt x="0" y="824"/>
                  </a:lnTo>
                  <a:lnTo>
                    <a:pt x="0" y="824"/>
                  </a:lnTo>
                  <a:lnTo>
                    <a:pt x="46" y="816"/>
                  </a:lnTo>
                  <a:lnTo>
                    <a:pt x="166" y="800"/>
                  </a:lnTo>
                  <a:lnTo>
                    <a:pt x="246" y="792"/>
                  </a:lnTo>
                  <a:lnTo>
                    <a:pt x="336" y="784"/>
                  </a:lnTo>
                  <a:lnTo>
                    <a:pt x="428" y="778"/>
                  </a:lnTo>
                  <a:lnTo>
                    <a:pt x="524" y="776"/>
                  </a:lnTo>
                  <a:lnTo>
                    <a:pt x="524" y="776"/>
                  </a:lnTo>
                  <a:lnTo>
                    <a:pt x="618" y="778"/>
                  </a:lnTo>
                  <a:lnTo>
                    <a:pt x="704" y="784"/>
                  </a:lnTo>
                  <a:lnTo>
                    <a:pt x="780" y="792"/>
                  </a:lnTo>
                  <a:lnTo>
                    <a:pt x="848" y="800"/>
                  </a:lnTo>
                  <a:lnTo>
                    <a:pt x="902" y="808"/>
                  </a:lnTo>
                  <a:lnTo>
                    <a:pt x="944" y="816"/>
                  </a:lnTo>
                  <a:lnTo>
                    <a:pt x="978" y="824"/>
                  </a:lnTo>
                  <a:lnTo>
                    <a:pt x="978" y="0"/>
                  </a:lnTo>
                  <a:lnTo>
                    <a:pt x="492"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6" name="Freeform 7"/>
            <p:cNvSpPr/>
            <p:nvPr/>
          </p:nvSpPr>
          <p:spPr bwMode="auto">
            <a:xfrm>
              <a:off x="4235554" y="4251325"/>
              <a:ext cx="1409700" cy="1308100"/>
            </a:xfrm>
            <a:custGeom>
              <a:avLst/>
              <a:gdLst>
                <a:gd name="T0" fmla="*/ 0 w 888"/>
                <a:gd name="T1" fmla="*/ 0 h 824"/>
                <a:gd name="T2" fmla="*/ 0 w 888"/>
                <a:gd name="T3" fmla="*/ 824 h 824"/>
                <a:gd name="T4" fmla="*/ 0 w 888"/>
                <a:gd name="T5" fmla="*/ 824 h 824"/>
                <a:gd name="T6" fmla="*/ 40 w 888"/>
                <a:gd name="T7" fmla="*/ 816 h 824"/>
                <a:gd name="T8" fmla="*/ 86 w 888"/>
                <a:gd name="T9" fmla="*/ 808 h 824"/>
                <a:gd name="T10" fmla="*/ 146 w 888"/>
                <a:gd name="T11" fmla="*/ 798 h 824"/>
                <a:gd name="T12" fmla="*/ 218 w 888"/>
                <a:gd name="T13" fmla="*/ 788 h 824"/>
                <a:gd name="T14" fmla="*/ 296 w 888"/>
                <a:gd name="T15" fmla="*/ 780 h 824"/>
                <a:gd name="T16" fmla="*/ 380 w 888"/>
                <a:gd name="T17" fmla="*/ 774 h 824"/>
                <a:gd name="T18" fmla="*/ 468 w 888"/>
                <a:gd name="T19" fmla="*/ 772 h 824"/>
                <a:gd name="T20" fmla="*/ 468 w 888"/>
                <a:gd name="T21" fmla="*/ 772 h 824"/>
                <a:gd name="T22" fmla="*/ 554 w 888"/>
                <a:gd name="T23" fmla="*/ 774 h 824"/>
                <a:gd name="T24" fmla="*/ 632 w 888"/>
                <a:gd name="T25" fmla="*/ 780 h 824"/>
                <a:gd name="T26" fmla="*/ 704 w 888"/>
                <a:gd name="T27" fmla="*/ 788 h 824"/>
                <a:gd name="T28" fmla="*/ 766 w 888"/>
                <a:gd name="T29" fmla="*/ 798 h 824"/>
                <a:gd name="T30" fmla="*/ 816 w 888"/>
                <a:gd name="T31" fmla="*/ 808 h 824"/>
                <a:gd name="T32" fmla="*/ 856 w 888"/>
                <a:gd name="T33" fmla="*/ 816 h 824"/>
                <a:gd name="T34" fmla="*/ 888 w 888"/>
                <a:gd name="T35" fmla="*/ 824 h 824"/>
                <a:gd name="T36" fmla="*/ 468 w 888"/>
                <a:gd name="T37" fmla="*/ 0 h 824"/>
                <a:gd name="T38" fmla="*/ 0 w 888"/>
                <a:gd name="T3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8" h="824">
                  <a:moveTo>
                    <a:pt x="0" y="0"/>
                  </a:moveTo>
                  <a:lnTo>
                    <a:pt x="0" y="824"/>
                  </a:lnTo>
                  <a:lnTo>
                    <a:pt x="0" y="824"/>
                  </a:lnTo>
                  <a:lnTo>
                    <a:pt x="40" y="816"/>
                  </a:lnTo>
                  <a:lnTo>
                    <a:pt x="86" y="808"/>
                  </a:lnTo>
                  <a:lnTo>
                    <a:pt x="146" y="798"/>
                  </a:lnTo>
                  <a:lnTo>
                    <a:pt x="218" y="788"/>
                  </a:lnTo>
                  <a:lnTo>
                    <a:pt x="296" y="780"/>
                  </a:lnTo>
                  <a:lnTo>
                    <a:pt x="380" y="774"/>
                  </a:lnTo>
                  <a:lnTo>
                    <a:pt x="468" y="772"/>
                  </a:lnTo>
                  <a:lnTo>
                    <a:pt x="468" y="772"/>
                  </a:lnTo>
                  <a:lnTo>
                    <a:pt x="554" y="774"/>
                  </a:lnTo>
                  <a:lnTo>
                    <a:pt x="632" y="780"/>
                  </a:lnTo>
                  <a:lnTo>
                    <a:pt x="704" y="788"/>
                  </a:lnTo>
                  <a:lnTo>
                    <a:pt x="766" y="798"/>
                  </a:lnTo>
                  <a:lnTo>
                    <a:pt x="816" y="808"/>
                  </a:lnTo>
                  <a:lnTo>
                    <a:pt x="856" y="816"/>
                  </a:lnTo>
                  <a:lnTo>
                    <a:pt x="888" y="824"/>
                  </a:lnTo>
                  <a:lnTo>
                    <a:pt x="468"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7" name="Freeform 8"/>
            <p:cNvSpPr/>
            <p:nvPr/>
          </p:nvSpPr>
          <p:spPr bwMode="auto">
            <a:xfrm>
              <a:off x="4978504" y="4251325"/>
              <a:ext cx="2606675" cy="1308100"/>
            </a:xfrm>
            <a:custGeom>
              <a:avLst/>
              <a:gdLst>
                <a:gd name="T0" fmla="*/ 598 w 1642"/>
                <a:gd name="T1" fmla="*/ 0 h 824"/>
                <a:gd name="T2" fmla="*/ 0 w 1642"/>
                <a:gd name="T3" fmla="*/ 0 h 824"/>
                <a:gd name="T4" fmla="*/ 420 w 1642"/>
                <a:gd name="T5" fmla="*/ 824 h 824"/>
                <a:gd name="T6" fmla="*/ 420 w 1642"/>
                <a:gd name="T7" fmla="*/ 824 h 824"/>
                <a:gd name="T8" fmla="*/ 576 w 1642"/>
                <a:gd name="T9" fmla="*/ 798 h 824"/>
                <a:gd name="T10" fmla="*/ 634 w 1642"/>
                <a:gd name="T11" fmla="*/ 788 h 824"/>
                <a:gd name="T12" fmla="*/ 686 w 1642"/>
                <a:gd name="T13" fmla="*/ 782 h 824"/>
                <a:gd name="T14" fmla="*/ 740 w 1642"/>
                <a:gd name="T15" fmla="*/ 776 h 824"/>
                <a:gd name="T16" fmla="*/ 804 w 1642"/>
                <a:gd name="T17" fmla="*/ 774 h 824"/>
                <a:gd name="T18" fmla="*/ 882 w 1642"/>
                <a:gd name="T19" fmla="*/ 772 h 824"/>
                <a:gd name="T20" fmla="*/ 982 w 1642"/>
                <a:gd name="T21" fmla="*/ 772 h 824"/>
                <a:gd name="T22" fmla="*/ 982 w 1642"/>
                <a:gd name="T23" fmla="*/ 772 h 824"/>
                <a:gd name="T24" fmla="*/ 1096 w 1642"/>
                <a:gd name="T25" fmla="*/ 774 h 824"/>
                <a:gd name="T26" fmla="*/ 1212 w 1642"/>
                <a:gd name="T27" fmla="*/ 780 h 824"/>
                <a:gd name="T28" fmla="*/ 1322 w 1642"/>
                <a:gd name="T29" fmla="*/ 788 h 824"/>
                <a:gd name="T30" fmla="*/ 1424 w 1642"/>
                <a:gd name="T31" fmla="*/ 798 h 824"/>
                <a:gd name="T32" fmla="*/ 1580 w 1642"/>
                <a:gd name="T33" fmla="*/ 816 h 824"/>
                <a:gd name="T34" fmla="*/ 1642 w 1642"/>
                <a:gd name="T35" fmla="*/ 824 h 824"/>
                <a:gd name="T36" fmla="*/ 598 w 1642"/>
                <a:gd name="T3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42" h="824">
                  <a:moveTo>
                    <a:pt x="598" y="0"/>
                  </a:moveTo>
                  <a:lnTo>
                    <a:pt x="0" y="0"/>
                  </a:lnTo>
                  <a:lnTo>
                    <a:pt x="420" y="824"/>
                  </a:lnTo>
                  <a:lnTo>
                    <a:pt x="420" y="824"/>
                  </a:lnTo>
                  <a:lnTo>
                    <a:pt x="576" y="798"/>
                  </a:lnTo>
                  <a:lnTo>
                    <a:pt x="634" y="788"/>
                  </a:lnTo>
                  <a:lnTo>
                    <a:pt x="686" y="782"/>
                  </a:lnTo>
                  <a:lnTo>
                    <a:pt x="740" y="776"/>
                  </a:lnTo>
                  <a:lnTo>
                    <a:pt x="804" y="774"/>
                  </a:lnTo>
                  <a:lnTo>
                    <a:pt x="882" y="772"/>
                  </a:lnTo>
                  <a:lnTo>
                    <a:pt x="982" y="772"/>
                  </a:lnTo>
                  <a:lnTo>
                    <a:pt x="982" y="772"/>
                  </a:lnTo>
                  <a:lnTo>
                    <a:pt x="1096" y="774"/>
                  </a:lnTo>
                  <a:lnTo>
                    <a:pt x="1212" y="780"/>
                  </a:lnTo>
                  <a:lnTo>
                    <a:pt x="1322" y="788"/>
                  </a:lnTo>
                  <a:lnTo>
                    <a:pt x="1424" y="798"/>
                  </a:lnTo>
                  <a:lnTo>
                    <a:pt x="1580" y="816"/>
                  </a:lnTo>
                  <a:lnTo>
                    <a:pt x="1642" y="824"/>
                  </a:lnTo>
                  <a:lnTo>
                    <a:pt x="598"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8" name="Freeform 9"/>
            <p:cNvSpPr/>
            <p:nvPr/>
          </p:nvSpPr>
          <p:spPr bwMode="auto">
            <a:xfrm>
              <a:off x="841479" y="4273550"/>
              <a:ext cx="2609850" cy="1203325"/>
            </a:xfrm>
            <a:custGeom>
              <a:avLst/>
              <a:gdLst>
                <a:gd name="T0" fmla="*/ 992 w 1644"/>
                <a:gd name="T1" fmla="*/ 0 h 758"/>
                <a:gd name="T2" fmla="*/ 0 w 1644"/>
                <a:gd name="T3" fmla="*/ 738 h 758"/>
                <a:gd name="T4" fmla="*/ 0 w 1644"/>
                <a:gd name="T5" fmla="*/ 738 h 758"/>
                <a:gd name="T6" fmla="*/ 30 w 1644"/>
                <a:gd name="T7" fmla="*/ 732 h 758"/>
                <a:gd name="T8" fmla="*/ 66 w 1644"/>
                <a:gd name="T9" fmla="*/ 724 h 758"/>
                <a:gd name="T10" fmla="*/ 116 w 1644"/>
                <a:gd name="T11" fmla="*/ 718 h 758"/>
                <a:gd name="T12" fmla="*/ 182 w 1644"/>
                <a:gd name="T13" fmla="*/ 710 h 758"/>
                <a:gd name="T14" fmla="*/ 264 w 1644"/>
                <a:gd name="T15" fmla="*/ 702 h 758"/>
                <a:gd name="T16" fmla="*/ 360 w 1644"/>
                <a:gd name="T17" fmla="*/ 698 h 758"/>
                <a:gd name="T18" fmla="*/ 470 w 1644"/>
                <a:gd name="T19" fmla="*/ 694 h 758"/>
                <a:gd name="T20" fmla="*/ 470 w 1644"/>
                <a:gd name="T21" fmla="*/ 694 h 758"/>
                <a:gd name="T22" fmla="*/ 530 w 1644"/>
                <a:gd name="T23" fmla="*/ 694 h 758"/>
                <a:gd name="T24" fmla="*/ 592 w 1644"/>
                <a:gd name="T25" fmla="*/ 696 h 758"/>
                <a:gd name="T26" fmla="*/ 718 w 1644"/>
                <a:gd name="T27" fmla="*/ 702 h 758"/>
                <a:gd name="T28" fmla="*/ 840 w 1644"/>
                <a:gd name="T29" fmla="*/ 712 h 758"/>
                <a:gd name="T30" fmla="*/ 954 w 1644"/>
                <a:gd name="T31" fmla="*/ 724 h 758"/>
                <a:gd name="T32" fmla="*/ 1052 w 1644"/>
                <a:gd name="T33" fmla="*/ 736 h 758"/>
                <a:gd name="T34" fmla="*/ 1130 w 1644"/>
                <a:gd name="T35" fmla="*/ 748 h 758"/>
                <a:gd name="T36" fmla="*/ 1200 w 1644"/>
                <a:gd name="T37" fmla="*/ 758 h 758"/>
                <a:gd name="T38" fmla="*/ 1644 w 1644"/>
                <a:gd name="T39" fmla="*/ 0 h 758"/>
                <a:gd name="T40" fmla="*/ 992 w 1644"/>
                <a:gd name="T41"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4" h="758">
                  <a:moveTo>
                    <a:pt x="992" y="0"/>
                  </a:moveTo>
                  <a:lnTo>
                    <a:pt x="0" y="738"/>
                  </a:lnTo>
                  <a:lnTo>
                    <a:pt x="0" y="738"/>
                  </a:lnTo>
                  <a:lnTo>
                    <a:pt x="30" y="732"/>
                  </a:lnTo>
                  <a:lnTo>
                    <a:pt x="66" y="724"/>
                  </a:lnTo>
                  <a:lnTo>
                    <a:pt x="116" y="718"/>
                  </a:lnTo>
                  <a:lnTo>
                    <a:pt x="182" y="710"/>
                  </a:lnTo>
                  <a:lnTo>
                    <a:pt x="264" y="702"/>
                  </a:lnTo>
                  <a:lnTo>
                    <a:pt x="360" y="698"/>
                  </a:lnTo>
                  <a:lnTo>
                    <a:pt x="470" y="694"/>
                  </a:lnTo>
                  <a:lnTo>
                    <a:pt x="470" y="694"/>
                  </a:lnTo>
                  <a:lnTo>
                    <a:pt x="530" y="694"/>
                  </a:lnTo>
                  <a:lnTo>
                    <a:pt x="592" y="696"/>
                  </a:lnTo>
                  <a:lnTo>
                    <a:pt x="718" y="702"/>
                  </a:lnTo>
                  <a:lnTo>
                    <a:pt x="840" y="712"/>
                  </a:lnTo>
                  <a:lnTo>
                    <a:pt x="954" y="724"/>
                  </a:lnTo>
                  <a:lnTo>
                    <a:pt x="1052" y="736"/>
                  </a:lnTo>
                  <a:lnTo>
                    <a:pt x="1130" y="748"/>
                  </a:lnTo>
                  <a:lnTo>
                    <a:pt x="1200" y="758"/>
                  </a:lnTo>
                  <a:lnTo>
                    <a:pt x="1644" y="0"/>
                  </a:lnTo>
                  <a:lnTo>
                    <a:pt x="992" y="0"/>
                  </a:lnTo>
                  <a:close/>
                </a:path>
              </a:pathLst>
            </a:custGeom>
            <a:solidFill>
              <a:schemeClr val="bg1"/>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19" name="Freeform 10"/>
            <p:cNvSpPr/>
            <p:nvPr/>
          </p:nvSpPr>
          <p:spPr bwMode="auto">
            <a:xfrm>
              <a:off x="2730604" y="4273550"/>
              <a:ext cx="1504950" cy="1203325"/>
            </a:xfrm>
            <a:custGeom>
              <a:avLst/>
              <a:gdLst>
                <a:gd name="T0" fmla="*/ 454 w 948"/>
                <a:gd name="T1" fmla="*/ 0 h 758"/>
                <a:gd name="T2" fmla="*/ 0 w 948"/>
                <a:gd name="T3" fmla="*/ 758 h 758"/>
                <a:gd name="T4" fmla="*/ 0 w 948"/>
                <a:gd name="T5" fmla="*/ 758 h 758"/>
                <a:gd name="T6" fmla="*/ 36 w 948"/>
                <a:gd name="T7" fmla="*/ 750 h 758"/>
                <a:gd name="T8" fmla="*/ 78 w 948"/>
                <a:gd name="T9" fmla="*/ 742 h 758"/>
                <a:gd name="T10" fmla="*/ 136 w 948"/>
                <a:gd name="T11" fmla="*/ 734 h 758"/>
                <a:gd name="T12" fmla="*/ 210 w 948"/>
                <a:gd name="T13" fmla="*/ 726 h 758"/>
                <a:gd name="T14" fmla="*/ 298 w 948"/>
                <a:gd name="T15" fmla="*/ 718 h 758"/>
                <a:gd name="T16" fmla="*/ 400 w 948"/>
                <a:gd name="T17" fmla="*/ 712 h 758"/>
                <a:gd name="T18" fmla="*/ 514 w 948"/>
                <a:gd name="T19" fmla="*/ 710 h 758"/>
                <a:gd name="T20" fmla="*/ 514 w 948"/>
                <a:gd name="T21" fmla="*/ 710 h 758"/>
                <a:gd name="T22" fmla="*/ 626 w 948"/>
                <a:gd name="T23" fmla="*/ 712 h 758"/>
                <a:gd name="T24" fmla="*/ 718 w 948"/>
                <a:gd name="T25" fmla="*/ 716 h 758"/>
                <a:gd name="T26" fmla="*/ 794 w 948"/>
                <a:gd name="T27" fmla="*/ 722 h 758"/>
                <a:gd name="T28" fmla="*/ 852 w 948"/>
                <a:gd name="T29" fmla="*/ 730 h 758"/>
                <a:gd name="T30" fmla="*/ 896 w 948"/>
                <a:gd name="T31" fmla="*/ 736 h 758"/>
                <a:gd name="T32" fmla="*/ 926 w 948"/>
                <a:gd name="T33" fmla="*/ 742 h 758"/>
                <a:gd name="T34" fmla="*/ 948 w 948"/>
                <a:gd name="T35" fmla="*/ 748 h 758"/>
                <a:gd name="T36" fmla="*/ 948 w 948"/>
                <a:gd name="T37" fmla="*/ 0 h 758"/>
                <a:gd name="T38" fmla="*/ 454 w 948"/>
                <a:gd name="T39"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8" h="758">
                  <a:moveTo>
                    <a:pt x="454" y="0"/>
                  </a:moveTo>
                  <a:lnTo>
                    <a:pt x="0" y="758"/>
                  </a:lnTo>
                  <a:lnTo>
                    <a:pt x="0" y="758"/>
                  </a:lnTo>
                  <a:lnTo>
                    <a:pt x="36" y="750"/>
                  </a:lnTo>
                  <a:lnTo>
                    <a:pt x="78" y="742"/>
                  </a:lnTo>
                  <a:lnTo>
                    <a:pt x="136" y="734"/>
                  </a:lnTo>
                  <a:lnTo>
                    <a:pt x="210" y="726"/>
                  </a:lnTo>
                  <a:lnTo>
                    <a:pt x="298" y="718"/>
                  </a:lnTo>
                  <a:lnTo>
                    <a:pt x="400" y="712"/>
                  </a:lnTo>
                  <a:lnTo>
                    <a:pt x="514" y="710"/>
                  </a:lnTo>
                  <a:lnTo>
                    <a:pt x="514" y="710"/>
                  </a:lnTo>
                  <a:lnTo>
                    <a:pt x="626" y="712"/>
                  </a:lnTo>
                  <a:lnTo>
                    <a:pt x="718" y="716"/>
                  </a:lnTo>
                  <a:lnTo>
                    <a:pt x="794" y="722"/>
                  </a:lnTo>
                  <a:lnTo>
                    <a:pt x="852" y="730"/>
                  </a:lnTo>
                  <a:lnTo>
                    <a:pt x="896" y="736"/>
                  </a:lnTo>
                  <a:lnTo>
                    <a:pt x="926" y="742"/>
                  </a:lnTo>
                  <a:lnTo>
                    <a:pt x="948" y="748"/>
                  </a:lnTo>
                  <a:lnTo>
                    <a:pt x="948" y="0"/>
                  </a:lnTo>
                  <a:lnTo>
                    <a:pt x="454" y="0"/>
                  </a:lnTo>
                  <a:close/>
                </a:path>
              </a:pathLst>
            </a:custGeom>
            <a:solidFill>
              <a:schemeClr val="bg1">
                <a:lumMod val="95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0" name="Freeform 11"/>
            <p:cNvSpPr/>
            <p:nvPr/>
          </p:nvSpPr>
          <p:spPr bwMode="auto">
            <a:xfrm>
              <a:off x="4235554" y="4273550"/>
              <a:ext cx="1368425" cy="1203325"/>
            </a:xfrm>
            <a:custGeom>
              <a:avLst/>
              <a:gdLst>
                <a:gd name="T0" fmla="*/ 0 w 862"/>
                <a:gd name="T1" fmla="*/ 0 h 758"/>
                <a:gd name="T2" fmla="*/ 0 w 862"/>
                <a:gd name="T3" fmla="*/ 748 h 758"/>
                <a:gd name="T4" fmla="*/ 0 w 862"/>
                <a:gd name="T5" fmla="*/ 748 h 758"/>
                <a:gd name="T6" fmla="*/ 38 w 862"/>
                <a:gd name="T7" fmla="*/ 742 h 758"/>
                <a:gd name="T8" fmla="*/ 136 w 862"/>
                <a:gd name="T9" fmla="*/ 730 h 758"/>
                <a:gd name="T10" fmla="*/ 204 w 862"/>
                <a:gd name="T11" fmla="*/ 722 h 758"/>
                <a:gd name="T12" fmla="*/ 280 w 862"/>
                <a:gd name="T13" fmla="*/ 716 h 758"/>
                <a:gd name="T14" fmla="*/ 364 w 862"/>
                <a:gd name="T15" fmla="*/ 712 h 758"/>
                <a:gd name="T16" fmla="*/ 452 w 862"/>
                <a:gd name="T17" fmla="*/ 710 h 758"/>
                <a:gd name="T18" fmla="*/ 452 w 862"/>
                <a:gd name="T19" fmla="*/ 710 h 758"/>
                <a:gd name="T20" fmla="*/ 538 w 862"/>
                <a:gd name="T21" fmla="*/ 712 h 758"/>
                <a:gd name="T22" fmla="*/ 616 w 862"/>
                <a:gd name="T23" fmla="*/ 718 h 758"/>
                <a:gd name="T24" fmla="*/ 686 w 862"/>
                <a:gd name="T25" fmla="*/ 726 h 758"/>
                <a:gd name="T26" fmla="*/ 746 w 862"/>
                <a:gd name="T27" fmla="*/ 734 h 758"/>
                <a:gd name="T28" fmla="*/ 794 w 862"/>
                <a:gd name="T29" fmla="*/ 742 h 758"/>
                <a:gd name="T30" fmla="*/ 832 w 862"/>
                <a:gd name="T31" fmla="*/ 750 h 758"/>
                <a:gd name="T32" fmla="*/ 862 w 862"/>
                <a:gd name="T33" fmla="*/ 758 h 758"/>
                <a:gd name="T34" fmla="*/ 476 w 862"/>
                <a:gd name="T35" fmla="*/ 0 h 758"/>
                <a:gd name="T36" fmla="*/ 0 w 862"/>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2" h="758">
                  <a:moveTo>
                    <a:pt x="0" y="0"/>
                  </a:moveTo>
                  <a:lnTo>
                    <a:pt x="0" y="748"/>
                  </a:lnTo>
                  <a:lnTo>
                    <a:pt x="0" y="748"/>
                  </a:lnTo>
                  <a:lnTo>
                    <a:pt x="38" y="742"/>
                  </a:lnTo>
                  <a:lnTo>
                    <a:pt x="136" y="730"/>
                  </a:lnTo>
                  <a:lnTo>
                    <a:pt x="204" y="722"/>
                  </a:lnTo>
                  <a:lnTo>
                    <a:pt x="280" y="716"/>
                  </a:lnTo>
                  <a:lnTo>
                    <a:pt x="364" y="712"/>
                  </a:lnTo>
                  <a:lnTo>
                    <a:pt x="452" y="710"/>
                  </a:lnTo>
                  <a:lnTo>
                    <a:pt x="452" y="710"/>
                  </a:lnTo>
                  <a:lnTo>
                    <a:pt x="538" y="712"/>
                  </a:lnTo>
                  <a:lnTo>
                    <a:pt x="616" y="718"/>
                  </a:lnTo>
                  <a:lnTo>
                    <a:pt x="686" y="726"/>
                  </a:lnTo>
                  <a:lnTo>
                    <a:pt x="746" y="734"/>
                  </a:lnTo>
                  <a:lnTo>
                    <a:pt x="794" y="742"/>
                  </a:lnTo>
                  <a:lnTo>
                    <a:pt x="832" y="750"/>
                  </a:lnTo>
                  <a:lnTo>
                    <a:pt x="862" y="758"/>
                  </a:lnTo>
                  <a:lnTo>
                    <a:pt x="476" y="0"/>
                  </a:lnTo>
                  <a:lnTo>
                    <a:pt x="0" y="0"/>
                  </a:lnTo>
                  <a:close/>
                </a:path>
              </a:pathLst>
            </a:custGeom>
            <a:solidFill>
              <a:schemeClr val="bg1"/>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1" name="Freeform 12"/>
            <p:cNvSpPr/>
            <p:nvPr/>
          </p:nvSpPr>
          <p:spPr bwMode="auto">
            <a:xfrm>
              <a:off x="4991204" y="4273550"/>
              <a:ext cx="2400300" cy="1203325"/>
            </a:xfrm>
            <a:custGeom>
              <a:avLst/>
              <a:gdLst>
                <a:gd name="T0" fmla="*/ 564 w 1512"/>
                <a:gd name="T1" fmla="*/ 0 h 758"/>
                <a:gd name="T2" fmla="*/ 0 w 1512"/>
                <a:gd name="T3" fmla="*/ 0 h 758"/>
                <a:gd name="T4" fmla="*/ 386 w 1512"/>
                <a:gd name="T5" fmla="*/ 758 h 758"/>
                <a:gd name="T6" fmla="*/ 386 w 1512"/>
                <a:gd name="T7" fmla="*/ 758 h 758"/>
                <a:gd name="T8" fmla="*/ 428 w 1512"/>
                <a:gd name="T9" fmla="*/ 750 h 758"/>
                <a:gd name="T10" fmla="*/ 480 w 1512"/>
                <a:gd name="T11" fmla="*/ 744 h 758"/>
                <a:gd name="T12" fmla="*/ 546 w 1512"/>
                <a:gd name="T13" fmla="*/ 736 h 758"/>
                <a:gd name="T14" fmla="*/ 626 w 1512"/>
                <a:gd name="T15" fmla="*/ 726 h 758"/>
                <a:gd name="T16" fmla="*/ 716 w 1512"/>
                <a:gd name="T17" fmla="*/ 720 h 758"/>
                <a:gd name="T18" fmla="*/ 816 w 1512"/>
                <a:gd name="T19" fmla="*/ 714 h 758"/>
                <a:gd name="T20" fmla="*/ 922 w 1512"/>
                <a:gd name="T21" fmla="*/ 712 h 758"/>
                <a:gd name="T22" fmla="*/ 922 w 1512"/>
                <a:gd name="T23" fmla="*/ 712 h 758"/>
                <a:gd name="T24" fmla="*/ 1030 w 1512"/>
                <a:gd name="T25" fmla="*/ 714 h 758"/>
                <a:gd name="T26" fmla="*/ 1136 w 1512"/>
                <a:gd name="T27" fmla="*/ 718 h 758"/>
                <a:gd name="T28" fmla="*/ 1236 w 1512"/>
                <a:gd name="T29" fmla="*/ 724 h 758"/>
                <a:gd name="T30" fmla="*/ 1326 w 1512"/>
                <a:gd name="T31" fmla="*/ 730 h 758"/>
                <a:gd name="T32" fmla="*/ 1460 w 1512"/>
                <a:gd name="T33" fmla="*/ 742 h 758"/>
                <a:gd name="T34" fmla="*/ 1512 w 1512"/>
                <a:gd name="T35" fmla="*/ 748 h 758"/>
                <a:gd name="T36" fmla="*/ 564 w 1512"/>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2" h="758">
                  <a:moveTo>
                    <a:pt x="564" y="0"/>
                  </a:moveTo>
                  <a:lnTo>
                    <a:pt x="0" y="0"/>
                  </a:lnTo>
                  <a:lnTo>
                    <a:pt x="386" y="758"/>
                  </a:lnTo>
                  <a:lnTo>
                    <a:pt x="386" y="758"/>
                  </a:lnTo>
                  <a:lnTo>
                    <a:pt x="428" y="750"/>
                  </a:lnTo>
                  <a:lnTo>
                    <a:pt x="480" y="744"/>
                  </a:lnTo>
                  <a:lnTo>
                    <a:pt x="546" y="736"/>
                  </a:lnTo>
                  <a:lnTo>
                    <a:pt x="626" y="726"/>
                  </a:lnTo>
                  <a:lnTo>
                    <a:pt x="716" y="720"/>
                  </a:lnTo>
                  <a:lnTo>
                    <a:pt x="816" y="714"/>
                  </a:lnTo>
                  <a:lnTo>
                    <a:pt x="922" y="712"/>
                  </a:lnTo>
                  <a:lnTo>
                    <a:pt x="922" y="712"/>
                  </a:lnTo>
                  <a:lnTo>
                    <a:pt x="1030" y="714"/>
                  </a:lnTo>
                  <a:lnTo>
                    <a:pt x="1136" y="718"/>
                  </a:lnTo>
                  <a:lnTo>
                    <a:pt x="1236" y="724"/>
                  </a:lnTo>
                  <a:lnTo>
                    <a:pt x="1326" y="730"/>
                  </a:lnTo>
                  <a:lnTo>
                    <a:pt x="1460" y="742"/>
                  </a:lnTo>
                  <a:lnTo>
                    <a:pt x="1512" y="748"/>
                  </a:lnTo>
                  <a:lnTo>
                    <a:pt x="564" y="0"/>
                  </a:lnTo>
                  <a:close/>
                </a:path>
              </a:pathLst>
            </a:custGeom>
            <a:solidFill>
              <a:schemeClr val="bg1">
                <a:lumMod val="95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2" name="Freeform 27"/>
            <p:cNvSpPr/>
            <p:nvPr/>
          </p:nvSpPr>
          <p:spPr bwMode="auto">
            <a:xfrm>
              <a:off x="2333729" y="4578350"/>
              <a:ext cx="44450" cy="19050"/>
            </a:xfrm>
            <a:custGeom>
              <a:avLst/>
              <a:gdLst>
                <a:gd name="T0" fmla="*/ 28 w 28"/>
                <a:gd name="T1" fmla="*/ 2 h 12"/>
                <a:gd name="T2" fmla="*/ 12 w 28"/>
                <a:gd name="T3" fmla="*/ 0 h 12"/>
                <a:gd name="T4" fmla="*/ 12 w 28"/>
                <a:gd name="T5" fmla="*/ 0 h 12"/>
                <a:gd name="T6" fmla="*/ 6 w 28"/>
                <a:gd name="T7" fmla="*/ 6 h 12"/>
                <a:gd name="T8" fmla="*/ 0 w 28"/>
                <a:gd name="T9" fmla="*/ 12 h 12"/>
                <a:gd name="T10" fmla="*/ 0 w 28"/>
                <a:gd name="T11" fmla="*/ 12 h 12"/>
                <a:gd name="T12" fmla="*/ 12 w 28"/>
                <a:gd name="T13" fmla="*/ 12 h 12"/>
                <a:gd name="T14" fmla="*/ 28 w 2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28" y="2"/>
                  </a:moveTo>
                  <a:lnTo>
                    <a:pt x="12" y="0"/>
                  </a:lnTo>
                  <a:lnTo>
                    <a:pt x="12" y="0"/>
                  </a:lnTo>
                  <a:lnTo>
                    <a:pt x="6" y="6"/>
                  </a:lnTo>
                  <a:lnTo>
                    <a:pt x="0" y="12"/>
                  </a:lnTo>
                  <a:lnTo>
                    <a:pt x="0" y="12"/>
                  </a:lnTo>
                  <a:lnTo>
                    <a:pt x="12" y="12"/>
                  </a:lnTo>
                  <a:lnTo>
                    <a:pt x="28" y="2"/>
                  </a:lnTo>
                  <a:close/>
                </a:path>
              </a:pathLst>
            </a:custGeom>
            <a:solidFill>
              <a:srgbClr val="9DC07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nvGrpSpPr>
            <p:cNvPr id="123" name="Group 102"/>
            <p:cNvGrpSpPr/>
            <p:nvPr/>
          </p:nvGrpSpPr>
          <p:grpSpPr>
            <a:xfrm>
              <a:off x="2089254" y="4387849"/>
              <a:ext cx="4787900" cy="974725"/>
              <a:chOff x="3752850" y="5719763"/>
              <a:chExt cx="4787900" cy="974725"/>
            </a:xfrm>
          </p:grpSpPr>
          <p:sp>
            <p:nvSpPr>
              <p:cNvPr id="124" name="Freeform 54"/>
              <p:cNvSpPr/>
              <p:nvPr/>
            </p:nvSpPr>
            <p:spPr bwMode="auto">
              <a:xfrm>
                <a:off x="7029450" y="6246813"/>
                <a:ext cx="342900" cy="92075"/>
              </a:xfrm>
              <a:custGeom>
                <a:avLst/>
                <a:gdLst>
                  <a:gd name="T0" fmla="*/ 80 w 216"/>
                  <a:gd name="T1" fmla="*/ 44 h 58"/>
                  <a:gd name="T2" fmla="*/ 96 w 216"/>
                  <a:gd name="T3" fmla="*/ 46 h 58"/>
                  <a:gd name="T4" fmla="*/ 98 w 216"/>
                  <a:gd name="T5" fmla="*/ 50 h 58"/>
                  <a:gd name="T6" fmla="*/ 78 w 216"/>
                  <a:gd name="T7" fmla="*/ 50 h 58"/>
                  <a:gd name="T8" fmla="*/ 88 w 216"/>
                  <a:gd name="T9" fmla="*/ 56 h 58"/>
                  <a:gd name="T10" fmla="*/ 216 w 216"/>
                  <a:gd name="T11" fmla="*/ 58 h 58"/>
                  <a:gd name="T12" fmla="*/ 166 w 216"/>
                  <a:gd name="T13" fmla="*/ 48 h 58"/>
                  <a:gd name="T14" fmla="*/ 114 w 216"/>
                  <a:gd name="T15" fmla="*/ 48 h 58"/>
                  <a:gd name="T16" fmla="*/ 104 w 216"/>
                  <a:gd name="T17" fmla="*/ 36 h 58"/>
                  <a:gd name="T18" fmla="*/ 114 w 216"/>
                  <a:gd name="T19" fmla="*/ 38 h 58"/>
                  <a:gd name="T20" fmla="*/ 132 w 216"/>
                  <a:gd name="T21" fmla="*/ 38 h 58"/>
                  <a:gd name="T22" fmla="*/ 122 w 216"/>
                  <a:gd name="T23" fmla="*/ 26 h 58"/>
                  <a:gd name="T24" fmla="*/ 68 w 216"/>
                  <a:gd name="T25" fmla="*/ 28 h 58"/>
                  <a:gd name="T26" fmla="*/ 48 w 216"/>
                  <a:gd name="T27" fmla="*/ 18 h 58"/>
                  <a:gd name="T28" fmla="*/ 46 w 216"/>
                  <a:gd name="T29" fmla="*/ 14 h 58"/>
                  <a:gd name="T30" fmla="*/ 0 w 216"/>
                  <a:gd name="T31" fmla="*/ 0 h 58"/>
                  <a:gd name="T32" fmla="*/ 8 w 216"/>
                  <a:gd name="T33" fmla="*/ 18 h 58"/>
                  <a:gd name="T34" fmla="*/ 80 w 216"/>
                  <a:gd name="T35"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58">
                    <a:moveTo>
                      <a:pt x="80" y="44"/>
                    </a:moveTo>
                    <a:lnTo>
                      <a:pt x="96" y="46"/>
                    </a:lnTo>
                    <a:lnTo>
                      <a:pt x="98" y="50"/>
                    </a:lnTo>
                    <a:lnTo>
                      <a:pt x="78" y="50"/>
                    </a:lnTo>
                    <a:lnTo>
                      <a:pt x="88" y="56"/>
                    </a:lnTo>
                    <a:lnTo>
                      <a:pt x="216" y="58"/>
                    </a:lnTo>
                    <a:lnTo>
                      <a:pt x="166" y="48"/>
                    </a:lnTo>
                    <a:lnTo>
                      <a:pt x="114" y="48"/>
                    </a:lnTo>
                    <a:lnTo>
                      <a:pt x="104" y="36"/>
                    </a:lnTo>
                    <a:lnTo>
                      <a:pt x="114" y="38"/>
                    </a:lnTo>
                    <a:lnTo>
                      <a:pt x="132" y="38"/>
                    </a:lnTo>
                    <a:lnTo>
                      <a:pt x="122" y="26"/>
                    </a:lnTo>
                    <a:lnTo>
                      <a:pt x="68" y="28"/>
                    </a:lnTo>
                    <a:lnTo>
                      <a:pt x="48" y="18"/>
                    </a:lnTo>
                    <a:lnTo>
                      <a:pt x="46" y="14"/>
                    </a:lnTo>
                    <a:lnTo>
                      <a:pt x="0" y="0"/>
                    </a:lnTo>
                    <a:lnTo>
                      <a:pt x="8" y="18"/>
                    </a:lnTo>
                    <a:lnTo>
                      <a:pt x="80" y="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5" name="Freeform 55"/>
              <p:cNvSpPr/>
              <p:nvPr/>
            </p:nvSpPr>
            <p:spPr bwMode="auto">
              <a:xfrm>
                <a:off x="6943725" y="6227763"/>
                <a:ext cx="98425" cy="47625"/>
              </a:xfrm>
              <a:custGeom>
                <a:avLst/>
                <a:gdLst>
                  <a:gd name="T0" fmla="*/ 0 w 62"/>
                  <a:gd name="T1" fmla="*/ 6 h 30"/>
                  <a:gd name="T2" fmla="*/ 62 w 62"/>
                  <a:gd name="T3" fmla="*/ 30 h 30"/>
                  <a:gd name="T4" fmla="*/ 54 w 62"/>
                  <a:gd name="T5" fmla="*/ 12 h 30"/>
                  <a:gd name="T6" fmla="*/ 12 w 62"/>
                  <a:gd name="T7" fmla="*/ 0 h 30"/>
                  <a:gd name="T8" fmla="*/ 0 w 62"/>
                  <a:gd name="T9" fmla="*/ 6 h 30"/>
                </a:gdLst>
                <a:ahLst/>
                <a:cxnLst>
                  <a:cxn ang="0">
                    <a:pos x="T0" y="T1"/>
                  </a:cxn>
                  <a:cxn ang="0">
                    <a:pos x="T2" y="T3"/>
                  </a:cxn>
                  <a:cxn ang="0">
                    <a:pos x="T4" y="T5"/>
                  </a:cxn>
                  <a:cxn ang="0">
                    <a:pos x="T6" y="T7"/>
                  </a:cxn>
                  <a:cxn ang="0">
                    <a:pos x="T8" y="T9"/>
                  </a:cxn>
                </a:cxnLst>
                <a:rect l="0" t="0" r="r" b="b"/>
                <a:pathLst>
                  <a:path w="62" h="30">
                    <a:moveTo>
                      <a:pt x="0" y="6"/>
                    </a:moveTo>
                    <a:lnTo>
                      <a:pt x="62" y="30"/>
                    </a:lnTo>
                    <a:lnTo>
                      <a:pt x="54" y="12"/>
                    </a:lnTo>
                    <a:lnTo>
                      <a:pt x="12" y="0"/>
                    </a:lnTo>
                    <a:lnTo>
                      <a:pt x="0" y="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6" name="Freeform 56"/>
              <p:cNvSpPr/>
              <p:nvPr/>
            </p:nvSpPr>
            <p:spPr bwMode="auto">
              <a:xfrm>
                <a:off x="7204075" y="6215063"/>
                <a:ext cx="190500" cy="92075"/>
              </a:xfrm>
              <a:custGeom>
                <a:avLst/>
                <a:gdLst>
                  <a:gd name="T0" fmla="*/ 46 w 120"/>
                  <a:gd name="T1" fmla="*/ 58 h 58"/>
                  <a:gd name="T2" fmla="*/ 108 w 120"/>
                  <a:gd name="T3" fmla="*/ 58 h 58"/>
                  <a:gd name="T4" fmla="*/ 108 w 120"/>
                  <a:gd name="T5" fmla="*/ 50 h 58"/>
                  <a:gd name="T6" fmla="*/ 118 w 120"/>
                  <a:gd name="T7" fmla="*/ 44 h 58"/>
                  <a:gd name="T8" fmla="*/ 114 w 120"/>
                  <a:gd name="T9" fmla="*/ 40 h 58"/>
                  <a:gd name="T10" fmla="*/ 120 w 120"/>
                  <a:gd name="T11" fmla="*/ 38 h 58"/>
                  <a:gd name="T12" fmla="*/ 96 w 120"/>
                  <a:gd name="T13" fmla="*/ 10 h 58"/>
                  <a:gd name="T14" fmla="*/ 86 w 120"/>
                  <a:gd name="T15" fmla="*/ 10 h 58"/>
                  <a:gd name="T16" fmla="*/ 76 w 120"/>
                  <a:gd name="T17" fmla="*/ 0 h 58"/>
                  <a:gd name="T18" fmla="*/ 64 w 120"/>
                  <a:gd name="T19" fmla="*/ 0 h 58"/>
                  <a:gd name="T20" fmla="*/ 64 w 120"/>
                  <a:gd name="T21" fmla="*/ 10 h 58"/>
                  <a:gd name="T22" fmla="*/ 56 w 120"/>
                  <a:gd name="T23" fmla="*/ 12 h 58"/>
                  <a:gd name="T24" fmla="*/ 0 w 120"/>
                  <a:gd name="T25" fmla="*/ 28 h 58"/>
                  <a:gd name="T26" fmla="*/ 12 w 120"/>
                  <a:gd name="T27" fmla="*/ 44 h 58"/>
                  <a:gd name="T28" fmla="*/ 46 w 120"/>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58">
                    <a:moveTo>
                      <a:pt x="46" y="58"/>
                    </a:moveTo>
                    <a:lnTo>
                      <a:pt x="108" y="58"/>
                    </a:lnTo>
                    <a:lnTo>
                      <a:pt x="108" y="50"/>
                    </a:lnTo>
                    <a:lnTo>
                      <a:pt x="118" y="44"/>
                    </a:lnTo>
                    <a:lnTo>
                      <a:pt x="114" y="40"/>
                    </a:lnTo>
                    <a:lnTo>
                      <a:pt x="120" y="38"/>
                    </a:lnTo>
                    <a:lnTo>
                      <a:pt x="96" y="10"/>
                    </a:lnTo>
                    <a:lnTo>
                      <a:pt x="86" y="10"/>
                    </a:lnTo>
                    <a:lnTo>
                      <a:pt x="76" y="0"/>
                    </a:lnTo>
                    <a:lnTo>
                      <a:pt x="64" y="0"/>
                    </a:lnTo>
                    <a:lnTo>
                      <a:pt x="64" y="10"/>
                    </a:lnTo>
                    <a:lnTo>
                      <a:pt x="56" y="12"/>
                    </a:lnTo>
                    <a:lnTo>
                      <a:pt x="0" y="28"/>
                    </a:lnTo>
                    <a:lnTo>
                      <a:pt x="12" y="44"/>
                    </a:lnTo>
                    <a:lnTo>
                      <a:pt x="46" y="5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7" name="Freeform 57"/>
              <p:cNvSpPr/>
              <p:nvPr/>
            </p:nvSpPr>
            <p:spPr bwMode="auto">
              <a:xfrm>
                <a:off x="7407275" y="6275388"/>
                <a:ext cx="98425" cy="47625"/>
              </a:xfrm>
              <a:custGeom>
                <a:avLst/>
                <a:gdLst>
                  <a:gd name="T0" fmla="*/ 18 w 62"/>
                  <a:gd name="T1" fmla="*/ 30 h 30"/>
                  <a:gd name="T2" fmla="*/ 38 w 62"/>
                  <a:gd name="T3" fmla="*/ 30 h 30"/>
                  <a:gd name="T4" fmla="*/ 22 w 62"/>
                  <a:gd name="T5" fmla="*/ 18 h 30"/>
                  <a:gd name="T6" fmla="*/ 40 w 62"/>
                  <a:gd name="T7" fmla="*/ 20 h 30"/>
                  <a:gd name="T8" fmla="*/ 48 w 62"/>
                  <a:gd name="T9" fmla="*/ 28 h 30"/>
                  <a:gd name="T10" fmla="*/ 62 w 62"/>
                  <a:gd name="T11" fmla="*/ 28 h 30"/>
                  <a:gd name="T12" fmla="*/ 36 w 62"/>
                  <a:gd name="T13" fmla="*/ 0 h 30"/>
                  <a:gd name="T14" fmla="*/ 6 w 62"/>
                  <a:gd name="T15" fmla="*/ 6 h 30"/>
                  <a:gd name="T16" fmla="*/ 10 w 62"/>
                  <a:gd name="T17" fmla="*/ 10 h 30"/>
                  <a:gd name="T18" fmla="*/ 0 w 62"/>
                  <a:gd name="T19" fmla="*/ 10 h 30"/>
                  <a:gd name="T20" fmla="*/ 18 w 62"/>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0">
                    <a:moveTo>
                      <a:pt x="18" y="30"/>
                    </a:moveTo>
                    <a:lnTo>
                      <a:pt x="38" y="30"/>
                    </a:lnTo>
                    <a:lnTo>
                      <a:pt x="22" y="18"/>
                    </a:lnTo>
                    <a:lnTo>
                      <a:pt x="40" y="20"/>
                    </a:lnTo>
                    <a:lnTo>
                      <a:pt x="48" y="28"/>
                    </a:lnTo>
                    <a:lnTo>
                      <a:pt x="62" y="28"/>
                    </a:lnTo>
                    <a:lnTo>
                      <a:pt x="36" y="0"/>
                    </a:lnTo>
                    <a:lnTo>
                      <a:pt x="6" y="6"/>
                    </a:lnTo>
                    <a:lnTo>
                      <a:pt x="10" y="10"/>
                    </a:lnTo>
                    <a:lnTo>
                      <a:pt x="0" y="10"/>
                    </a:lnTo>
                    <a:lnTo>
                      <a:pt x="18" y="3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8" name="Freeform 58"/>
              <p:cNvSpPr/>
              <p:nvPr/>
            </p:nvSpPr>
            <p:spPr bwMode="auto">
              <a:xfrm>
                <a:off x="7407275" y="6357938"/>
                <a:ext cx="777875" cy="212725"/>
              </a:xfrm>
              <a:custGeom>
                <a:avLst/>
                <a:gdLst>
                  <a:gd name="T0" fmla="*/ 458 w 490"/>
                  <a:gd name="T1" fmla="*/ 56 h 134"/>
                  <a:gd name="T2" fmla="*/ 404 w 490"/>
                  <a:gd name="T3" fmla="*/ 44 h 134"/>
                  <a:gd name="T4" fmla="*/ 372 w 490"/>
                  <a:gd name="T5" fmla="*/ 18 h 134"/>
                  <a:gd name="T6" fmla="*/ 326 w 490"/>
                  <a:gd name="T7" fmla="*/ 2 h 134"/>
                  <a:gd name="T8" fmla="*/ 304 w 490"/>
                  <a:gd name="T9" fmla="*/ 2 h 134"/>
                  <a:gd name="T10" fmla="*/ 328 w 490"/>
                  <a:gd name="T11" fmla="*/ 32 h 134"/>
                  <a:gd name="T12" fmla="*/ 282 w 490"/>
                  <a:gd name="T13" fmla="*/ 32 h 134"/>
                  <a:gd name="T14" fmla="*/ 266 w 490"/>
                  <a:gd name="T15" fmla="*/ 28 h 134"/>
                  <a:gd name="T16" fmla="*/ 252 w 490"/>
                  <a:gd name="T17" fmla="*/ 16 h 134"/>
                  <a:gd name="T18" fmla="*/ 278 w 490"/>
                  <a:gd name="T19" fmla="*/ 18 h 134"/>
                  <a:gd name="T20" fmla="*/ 290 w 490"/>
                  <a:gd name="T21" fmla="*/ 10 h 134"/>
                  <a:gd name="T22" fmla="*/ 236 w 490"/>
                  <a:gd name="T23" fmla="*/ 0 h 134"/>
                  <a:gd name="T24" fmla="*/ 188 w 490"/>
                  <a:gd name="T25" fmla="*/ 0 h 134"/>
                  <a:gd name="T26" fmla="*/ 172 w 490"/>
                  <a:gd name="T27" fmla="*/ 20 h 134"/>
                  <a:gd name="T28" fmla="*/ 158 w 490"/>
                  <a:gd name="T29" fmla="*/ 20 h 134"/>
                  <a:gd name="T30" fmla="*/ 152 w 490"/>
                  <a:gd name="T31" fmla="*/ 14 h 134"/>
                  <a:gd name="T32" fmla="*/ 110 w 490"/>
                  <a:gd name="T33" fmla="*/ 16 h 134"/>
                  <a:gd name="T34" fmla="*/ 70 w 490"/>
                  <a:gd name="T35" fmla="*/ 44 h 134"/>
                  <a:gd name="T36" fmla="*/ 32 w 490"/>
                  <a:gd name="T37" fmla="*/ 46 h 134"/>
                  <a:gd name="T38" fmla="*/ 0 w 490"/>
                  <a:gd name="T39" fmla="*/ 56 h 134"/>
                  <a:gd name="T40" fmla="*/ 34 w 490"/>
                  <a:gd name="T41" fmla="*/ 102 h 134"/>
                  <a:gd name="T42" fmla="*/ 16 w 490"/>
                  <a:gd name="T43" fmla="*/ 110 h 134"/>
                  <a:gd name="T44" fmla="*/ 22 w 490"/>
                  <a:gd name="T45" fmla="*/ 120 h 134"/>
                  <a:gd name="T46" fmla="*/ 134 w 490"/>
                  <a:gd name="T47" fmla="*/ 104 h 134"/>
                  <a:gd name="T48" fmla="*/ 234 w 490"/>
                  <a:gd name="T49" fmla="*/ 102 h 134"/>
                  <a:gd name="T50" fmla="*/ 302 w 490"/>
                  <a:gd name="T51" fmla="*/ 132 h 134"/>
                  <a:gd name="T52" fmla="*/ 420 w 490"/>
                  <a:gd name="T53" fmla="*/ 134 h 134"/>
                  <a:gd name="T54" fmla="*/ 490 w 490"/>
                  <a:gd name="T55" fmla="*/ 96 h 134"/>
                  <a:gd name="T56" fmla="*/ 490 w 490"/>
                  <a:gd name="T57" fmla="*/ 74 h 134"/>
                  <a:gd name="T58" fmla="*/ 458 w 490"/>
                  <a:gd name="T59"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0" h="134">
                    <a:moveTo>
                      <a:pt x="458" y="56"/>
                    </a:moveTo>
                    <a:lnTo>
                      <a:pt x="404" y="44"/>
                    </a:lnTo>
                    <a:lnTo>
                      <a:pt x="372" y="18"/>
                    </a:lnTo>
                    <a:lnTo>
                      <a:pt x="326" y="2"/>
                    </a:lnTo>
                    <a:lnTo>
                      <a:pt x="304" y="2"/>
                    </a:lnTo>
                    <a:lnTo>
                      <a:pt x="328" y="32"/>
                    </a:lnTo>
                    <a:lnTo>
                      <a:pt x="282" y="32"/>
                    </a:lnTo>
                    <a:lnTo>
                      <a:pt x="266" y="28"/>
                    </a:lnTo>
                    <a:lnTo>
                      <a:pt x="252" y="16"/>
                    </a:lnTo>
                    <a:lnTo>
                      <a:pt x="278" y="18"/>
                    </a:lnTo>
                    <a:lnTo>
                      <a:pt x="290" y="10"/>
                    </a:lnTo>
                    <a:lnTo>
                      <a:pt x="236" y="0"/>
                    </a:lnTo>
                    <a:lnTo>
                      <a:pt x="188" y="0"/>
                    </a:lnTo>
                    <a:lnTo>
                      <a:pt x="172" y="20"/>
                    </a:lnTo>
                    <a:lnTo>
                      <a:pt x="158" y="20"/>
                    </a:lnTo>
                    <a:lnTo>
                      <a:pt x="152" y="14"/>
                    </a:lnTo>
                    <a:lnTo>
                      <a:pt x="110" y="16"/>
                    </a:lnTo>
                    <a:lnTo>
                      <a:pt x="70" y="44"/>
                    </a:lnTo>
                    <a:lnTo>
                      <a:pt x="32" y="46"/>
                    </a:lnTo>
                    <a:lnTo>
                      <a:pt x="0" y="56"/>
                    </a:lnTo>
                    <a:lnTo>
                      <a:pt x="34" y="102"/>
                    </a:lnTo>
                    <a:lnTo>
                      <a:pt x="16" y="110"/>
                    </a:lnTo>
                    <a:lnTo>
                      <a:pt x="22" y="120"/>
                    </a:lnTo>
                    <a:lnTo>
                      <a:pt x="134" y="104"/>
                    </a:lnTo>
                    <a:lnTo>
                      <a:pt x="234" y="102"/>
                    </a:lnTo>
                    <a:lnTo>
                      <a:pt x="302" y="132"/>
                    </a:lnTo>
                    <a:lnTo>
                      <a:pt x="420" y="134"/>
                    </a:lnTo>
                    <a:lnTo>
                      <a:pt x="490" y="96"/>
                    </a:lnTo>
                    <a:lnTo>
                      <a:pt x="490" y="74"/>
                    </a:lnTo>
                    <a:lnTo>
                      <a:pt x="458" y="5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29" name="Freeform 59"/>
              <p:cNvSpPr/>
              <p:nvPr/>
            </p:nvSpPr>
            <p:spPr bwMode="auto">
              <a:xfrm>
                <a:off x="7947025" y="6580188"/>
                <a:ext cx="111125" cy="25400"/>
              </a:xfrm>
              <a:custGeom>
                <a:avLst/>
                <a:gdLst>
                  <a:gd name="T0" fmla="*/ 0 w 70"/>
                  <a:gd name="T1" fmla="*/ 14 h 16"/>
                  <a:gd name="T2" fmla="*/ 44 w 70"/>
                  <a:gd name="T3" fmla="*/ 16 h 16"/>
                  <a:gd name="T4" fmla="*/ 70 w 70"/>
                  <a:gd name="T5" fmla="*/ 10 h 16"/>
                  <a:gd name="T6" fmla="*/ 62 w 70"/>
                  <a:gd name="T7" fmla="*/ 0 h 16"/>
                  <a:gd name="T8" fmla="*/ 24 w 70"/>
                  <a:gd name="T9" fmla="*/ 0 h 16"/>
                  <a:gd name="T10" fmla="*/ 0 w 70"/>
                  <a:gd name="T11" fmla="*/ 14 h 16"/>
                </a:gdLst>
                <a:ahLst/>
                <a:cxnLst>
                  <a:cxn ang="0">
                    <a:pos x="T0" y="T1"/>
                  </a:cxn>
                  <a:cxn ang="0">
                    <a:pos x="T2" y="T3"/>
                  </a:cxn>
                  <a:cxn ang="0">
                    <a:pos x="T4" y="T5"/>
                  </a:cxn>
                  <a:cxn ang="0">
                    <a:pos x="T6" y="T7"/>
                  </a:cxn>
                  <a:cxn ang="0">
                    <a:pos x="T8" y="T9"/>
                  </a:cxn>
                  <a:cxn ang="0">
                    <a:pos x="T10" y="T11"/>
                  </a:cxn>
                </a:cxnLst>
                <a:rect l="0" t="0" r="r" b="b"/>
                <a:pathLst>
                  <a:path w="70" h="16">
                    <a:moveTo>
                      <a:pt x="0" y="14"/>
                    </a:moveTo>
                    <a:lnTo>
                      <a:pt x="44" y="16"/>
                    </a:lnTo>
                    <a:lnTo>
                      <a:pt x="70" y="10"/>
                    </a:lnTo>
                    <a:lnTo>
                      <a:pt x="62" y="0"/>
                    </a:lnTo>
                    <a:lnTo>
                      <a:pt x="24" y="0"/>
                    </a:lnTo>
                    <a:lnTo>
                      <a:pt x="0" y="1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0" name="Freeform 60"/>
              <p:cNvSpPr/>
              <p:nvPr/>
            </p:nvSpPr>
            <p:spPr bwMode="auto">
              <a:xfrm>
                <a:off x="8226425" y="6519863"/>
                <a:ext cx="314325" cy="98425"/>
              </a:xfrm>
              <a:custGeom>
                <a:avLst/>
                <a:gdLst>
                  <a:gd name="T0" fmla="*/ 176 w 198"/>
                  <a:gd name="T1" fmla="*/ 12 h 62"/>
                  <a:gd name="T2" fmla="*/ 162 w 198"/>
                  <a:gd name="T3" fmla="*/ 14 h 62"/>
                  <a:gd name="T4" fmla="*/ 142 w 198"/>
                  <a:gd name="T5" fmla="*/ 0 h 62"/>
                  <a:gd name="T6" fmla="*/ 112 w 198"/>
                  <a:gd name="T7" fmla="*/ 0 h 62"/>
                  <a:gd name="T8" fmla="*/ 136 w 198"/>
                  <a:gd name="T9" fmla="*/ 22 h 62"/>
                  <a:gd name="T10" fmla="*/ 116 w 198"/>
                  <a:gd name="T11" fmla="*/ 28 h 62"/>
                  <a:gd name="T12" fmla="*/ 68 w 198"/>
                  <a:gd name="T13" fmla="*/ 32 h 62"/>
                  <a:gd name="T14" fmla="*/ 10 w 198"/>
                  <a:gd name="T15" fmla="*/ 52 h 62"/>
                  <a:gd name="T16" fmla="*/ 0 w 198"/>
                  <a:gd name="T17" fmla="*/ 56 h 62"/>
                  <a:gd name="T18" fmla="*/ 8 w 198"/>
                  <a:gd name="T19" fmla="*/ 62 h 62"/>
                  <a:gd name="T20" fmla="*/ 50 w 198"/>
                  <a:gd name="T21" fmla="*/ 60 h 62"/>
                  <a:gd name="T22" fmla="*/ 128 w 198"/>
                  <a:gd name="T23" fmla="*/ 38 h 62"/>
                  <a:gd name="T24" fmla="*/ 150 w 198"/>
                  <a:gd name="T25" fmla="*/ 30 h 62"/>
                  <a:gd name="T26" fmla="*/ 174 w 198"/>
                  <a:gd name="T27" fmla="*/ 26 h 62"/>
                  <a:gd name="T28" fmla="*/ 198 w 198"/>
                  <a:gd name="T29" fmla="*/ 20 h 62"/>
                  <a:gd name="T30" fmla="*/ 176 w 198"/>
                  <a:gd name="T31" fmla="*/ 1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62">
                    <a:moveTo>
                      <a:pt x="176" y="12"/>
                    </a:moveTo>
                    <a:lnTo>
                      <a:pt x="162" y="14"/>
                    </a:lnTo>
                    <a:lnTo>
                      <a:pt x="142" y="0"/>
                    </a:lnTo>
                    <a:lnTo>
                      <a:pt x="112" y="0"/>
                    </a:lnTo>
                    <a:lnTo>
                      <a:pt x="136" y="22"/>
                    </a:lnTo>
                    <a:lnTo>
                      <a:pt x="116" y="28"/>
                    </a:lnTo>
                    <a:lnTo>
                      <a:pt x="68" y="32"/>
                    </a:lnTo>
                    <a:lnTo>
                      <a:pt x="10" y="52"/>
                    </a:lnTo>
                    <a:lnTo>
                      <a:pt x="0" y="56"/>
                    </a:lnTo>
                    <a:lnTo>
                      <a:pt x="8" y="62"/>
                    </a:lnTo>
                    <a:lnTo>
                      <a:pt x="50" y="60"/>
                    </a:lnTo>
                    <a:lnTo>
                      <a:pt x="128" y="38"/>
                    </a:lnTo>
                    <a:lnTo>
                      <a:pt x="150" y="30"/>
                    </a:lnTo>
                    <a:lnTo>
                      <a:pt x="174" y="26"/>
                    </a:lnTo>
                    <a:lnTo>
                      <a:pt x="198" y="20"/>
                    </a:lnTo>
                    <a:lnTo>
                      <a:pt x="176"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1" name="Freeform 61"/>
              <p:cNvSpPr/>
              <p:nvPr/>
            </p:nvSpPr>
            <p:spPr bwMode="auto">
              <a:xfrm>
                <a:off x="7616825" y="6272213"/>
                <a:ext cx="406400" cy="82550"/>
              </a:xfrm>
              <a:custGeom>
                <a:avLst/>
                <a:gdLst>
                  <a:gd name="T0" fmla="*/ 248 w 256"/>
                  <a:gd name="T1" fmla="*/ 46 h 52"/>
                  <a:gd name="T2" fmla="*/ 228 w 256"/>
                  <a:gd name="T3" fmla="*/ 46 h 52"/>
                  <a:gd name="T4" fmla="*/ 202 w 256"/>
                  <a:gd name="T5" fmla="*/ 26 h 52"/>
                  <a:gd name="T6" fmla="*/ 94 w 256"/>
                  <a:gd name="T7" fmla="*/ 10 h 52"/>
                  <a:gd name="T8" fmla="*/ 76 w 256"/>
                  <a:gd name="T9" fmla="*/ 14 h 52"/>
                  <a:gd name="T10" fmla="*/ 54 w 256"/>
                  <a:gd name="T11" fmla="*/ 14 h 52"/>
                  <a:gd name="T12" fmla="*/ 44 w 256"/>
                  <a:gd name="T13" fmla="*/ 4 h 52"/>
                  <a:gd name="T14" fmla="*/ 18 w 256"/>
                  <a:gd name="T15" fmla="*/ 0 h 52"/>
                  <a:gd name="T16" fmla="*/ 0 w 256"/>
                  <a:gd name="T17" fmla="*/ 12 h 52"/>
                  <a:gd name="T18" fmla="*/ 30 w 256"/>
                  <a:gd name="T19" fmla="*/ 22 h 52"/>
                  <a:gd name="T20" fmla="*/ 80 w 256"/>
                  <a:gd name="T21" fmla="*/ 26 h 52"/>
                  <a:gd name="T22" fmla="*/ 110 w 256"/>
                  <a:gd name="T23" fmla="*/ 32 h 52"/>
                  <a:gd name="T24" fmla="*/ 118 w 256"/>
                  <a:gd name="T25" fmla="*/ 36 h 52"/>
                  <a:gd name="T26" fmla="*/ 100 w 256"/>
                  <a:gd name="T27" fmla="*/ 36 h 52"/>
                  <a:gd name="T28" fmla="*/ 112 w 256"/>
                  <a:gd name="T29" fmla="*/ 46 h 52"/>
                  <a:gd name="T30" fmla="*/ 168 w 256"/>
                  <a:gd name="T31" fmla="*/ 46 h 52"/>
                  <a:gd name="T32" fmla="*/ 178 w 256"/>
                  <a:gd name="T33" fmla="*/ 36 h 52"/>
                  <a:gd name="T34" fmla="*/ 198 w 256"/>
                  <a:gd name="T35" fmla="*/ 36 h 52"/>
                  <a:gd name="T36" fmla="*/ 218 w 256"/>
                  <a:gd name="T37" fmla="*/ 52 h 52"/>
                  <a:gd name="T38" fmla="*/ 256 w 256"/>
                  <a:gd name="T39" fmla="*/ 52 h 52"/>
                  <a:gd name="T40" fmla="*/ 248 w 256"/>
                  <a:gd name="T41"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52">
                    <a:moveTo>
                      <a:pt x="248" y="46"/>
                    </a:moveTo>
                    <a:lnTo>
                      <a:pt x="228" y="46"/>
                    </a:lnTo>
                    <a:lnTo>
                      <a:pt x="202" y="26"/>
                    </a:lnTo>
                    <a:lnTo>
                      <a:pt x="94" y="10"/>
                    </a:lnTo>
                    <a:lnTo>
                      <a:pt x="76" y="14"/>
                    </a:lnTo>
                    <a:lnTo>
                      <a:pt x="54" y="14"/>
                    </a:lnTo>
                    <a:lnTo>
                      <a:pt x="44" y="4"/>
                    </a:lnTo>
                    <a:lnTo>
                      <a:pt x="18" y="0"/>
                    </a:lnTo>
                    <a:lnTo>
                      <a:pt x="0" y="12"/>
                    </a:lnTo>
                    <a:lnTo>
                      <a:pt x="30" y="22"/>
                    </a:lnTo>
                    <a:lnTo>
                      <a:pt x="80" y="26"/>
                    </a:lnTo>
                    <a:lnTo>
                      <a:pt x="110" y="32"/>
                    </a:lnTo>
                    <a:lnTo>
                      <a:pt x="118" y="36"/>
                    </a:lnTo>
                    <a:lnTo>
                      <a:pt x="100" y="36"/>
                    </a:lnTo>
                    <a:lnTo>
                      <a:pt x="112" y="46"/>
                    </a:lnTo>
                    <a:lnTo>
                      <a:pt x="168" y="46"/>
                    </a:lnTo>
                    <a:lnTo>
                      <a:pt x="178" y="36"/>
                    </a:lnTo>
                    <a:lnTo>
                      <a:pt x="198" y="36"/>
                    </a:lnTo>
                    <a:lnTo>
                      <a:pt x="218" y="52"/>
                    </a:lnTo>
                    <a:lnTo>
                      <a:pt x="256" y="52"/>
                    </a:lnTo>
                    <a:lnTo>
                      <a:pt x="248" y="4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2" name="Freeform 62"/>
              <p:cNvSpPr/>
              <p:nvPr/>
            </p:nvSpPr>
            <p:spPr bwMode="auto">
              <a:xfrm>
                <a:off x="6654800" y="6205538"/>
                <a:ext cx="63500" cy="31750"/>
              </a:xfrm>
              <a:custGeom>
                <a:avLst/>
                <a:gdLst>
                  <a:gd name="T0" fmla="*/ 12 w 40"/>
                  <a:gd name="T1" fmla="*/ 0 h 20"/>
                  <a:gd name="T2" fmla="*/ 0 w 40"/>
                  <a:gd name="T3" fmla="*/ 10 h 20"/>
                  <a:gd name="T4" fmla="*/ 12 w 40"/>
                  <a:gd name="T5" fmla="*/ 20 h 20"/>
                  <a:gd name="T6" fmla="*/ 40 w 40"/>
                  <a:gd name="T7" fmla="*/ 14 h 20"/>
                  <a:gd name="T8" fmla="*/ 36 w 40"/>
                  <a:gd name="T9" fmla="*/ 2 h 20"/>
                  <a:gd name="T10" fmla="*/ 12 w 40"/>
                  <a:gd name="T11" fmla="*/ 0 h 20"/>
                </a:gdLst>
                <a:ahLst/>
                <a:cxnLst>
                  <a:cxn ang="0">
                    <a:pos x="T0" y="T1"/>
                  </a:cxn>
                  <a:cxn ang="0">
                    <a:pos x="T2" y="T3"/>
                  </a:cxn>
                  <a:cxn ang="0">
                    <a:pos x="T4" y="T5"/>
                  </a:cxn>
                  <a:cxn ang="0">
                    <a:pos x="T6" y="T7"/>
                  </a:cxn>
                  <a:cxn ang="0">
                    <a:pos x="T8" y="T9"/>
                  </a:cxn>
                  <a:cxn ang="0">
                    <a:pos x="T10" y="T11"/>
                  </a:cxn>
                </a:cxnLst>
                <a:rect l="0" t="0" r="r" b="b"/>
                <a:pathLst>
                  <a:path w="40" h="20">
                    <a:moveTo>
                      <a:pt x="12" y="0"/>
                    </a:moveTo>
                    <a:lnTo>
                      <a:pt x="0" y="10"/>
                    </a:lnTo>
                    <a:lnTo>
                      <a:pt x="12" y="20"/>
                    </a:lnTo>
                    <a:lnTo>
                      <a:pt x="40" y="14"/>
                    </a:lnTo>
                    <a:lnTo>
                      <a:pt x="36" y="2"/>
                    </a:lnTo>
                    <a:lnTo>
                      <a:pt x="12"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3" name="Freeform 63"/>
              <p:cNvSpPr/>
              <p:nvPr/>
            </p:nvSpPr>
            <p:spPr bwMode="auto">
              <a:xfrm>
                <a:off x="6026150" y="6364288"/>
                <a:ext cx="168275" cy="127000"/>
              </a:xfrm>
              <a:custGeom>
                <a:avLst/>
                <a:gdLst>
                  <a:gd name="T0" fmla="*/ 56 w 106"/>
                  <a:gd name="T1" fmla="*/ 22 h 80"/>
                  <a:gd name="T2" fmla="*/ 12 w 106"/>
                  <a:gd name="T3" fmla="*/ 18 h 80"/>
                  <a:gd name="T4" fmla="*/ 12 w 106"/>
                  <a:gd name="T5" fmla="*/ 32 h 80"/>
                  <a:gd name="T6" fmla="*/ 30 w 106"/>
                  <a:gd name="T7" fmla="*/ 40 h 80"/>
                  <a:gd name="T8" fmla="*/ 18 w 106"/>
                  <a:gd name="T9" fmla="*/ 48 h 80"/>
                  <a:gd name="T10" fmla="*/ 0 w 106"/>
                  <a:gd name="T11" fmla="*/ 56 h 80"/>
                  <a:gd name="T12" fmla="*/ 0 w 106"/>
                  <a:gd name="T13" fmla="*/ 70 h 80"/>
                  <a:gd name="T14" fmla="*/ 28 w 106"/>
                  <a:gd name="T15" fmla="*/ 80 h 80"/>
                  <a:gd name="T16" fmla="*/ 50 w 106"/>
                  <a:gd name="T17" fmla="*/ 66 h 80"/>
                  <a:gd name="T18" fmla="*/ 92 w 106"/>
                  <a:gd name="T19" fmla="*/ 40 h 80"/>
                  <a:gd name="T20" fmla="*/ 106 w 106"/>
                  <a:gd name="T21" fmla="*/ 0 h 80"/>
                  <a:gd name="T22" fmla="*/ 80 w 106"/>
                  <a:gd name="T23" fmla="*/ 0 h 80"/>
                  <a:gd name="T24" fmla="*/ 56 w 106"/>
                  <a:gd name="T25" fmla="*/ 2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80">
                    <a:moveTo>
                      <a:pt x="56" y="22"/>
                    </a:moveTo>
                    <a:lnTo>
                      <a:pt x="12" y="18"/>
                    </a:lnTo>
                    <a:lnTo>
                      <a:pt x="12" y="32"/>
                    </a:lnTo>
                    <a:lnTo>
                      <a:pt x="30" y="40"/>
                    </a:lnTo>
                    <a:lnTo>
                      <a:pt x="18" y="48"/>
                    </a:lnTo>
                    <a:lnTo>
                      <a:pt x="0" y="56"/>
                    </a:lnTo>
                    <a:lnTo>
                      <a:pt x="0" y="70"/>
                    </a:lnTo>
                    <a:lnTo>
                      <a:pt x="28" y="80"/>
                    </a:lnTo>
                    <a:lnTo>
                      <a:pt x="50" y="66"/>
                    </a:lnTo>
                    <a:lnTo>
                      <a:pt x="92" y="40"/>
                    </a:lnTo>
                    <a:lnTo>
                      <a:pt x="106" y="0"/>
                    </a:lnTo>
                    <a:lnTo>
                      <a:pt x="80" y="0"/>
                    </a:lnTo>
                    <a:lnTo>
                      <a:pt x="56" y="2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4" name="Freeform 64"/>
              <p:cNvSpPr/>
              <p:nvPr/>
            </p:nvSpPr>
            <p:spPr bwMode="auto">
              <a:xfrm>
                <a:off x="7508875" y="6332538"/>
                <a:ext cx="25400" cy="6350"/>
              </a:xfrm>
              <a:custGeom>
                <a:avLst/>
                <a:gdLst>
                  <a:gd name="T0" fmla="*/ 16 w 16"/>
                  <a:gd name="T1" fmla="*/ 4 h 4"/>
                  <a:gd name="T2" fmla="*/ 14 w 16"/>
                  <a:gd name="T3" fmla="*/ 0 h 4"/>
                  <a:gd name="T4" fmla="*/ 0 w 16"/>
                  <a:gd name="T5" fmla="*/ 0 h 4"/>
                  <a:gd name="T6" fmla="*/ 2 w 16"/>
                  <a:gd name="T7" fmla="*/ 2 h 4"/>
                  <a:gd name="T8" fmla="*/ 16 w 16"/>
                  <a:gd name="T9" fmla="*/ 4 h 4"/>
                </a:gdLst>
                <a:ahLst/>
                <a:cxnLst>
                  <a:cxn ang="0">
                    <a:pos x="T0" y="T1"/>
                  </a:cxn>
                  <a:cxn ang="0">
                    <a:pos x="T2" y="T3"/>
                  </a:cxn>
                  <a:cxn ang="0">
                    <a:pos x="T4" y="T5"/>
                  </a:cxn>
                  <a:cxn ang="0">
                    <a:pos x="T6" y="T7"/>
                  </a:cxn>
                  <a:cxn ang="0">
                    <a:pos x="T8" y="T9"/>
                  </a:cxn>
                </a:cxnLst>
                <a:rect l="0" t="0" r="r" b="b"/>
                <a:pathLst>
                  <a:path w="16" h="4">
                    <a:moveTo>
                      <a:pt x="16" y="4"/>
                    </a:moveTo>
                    <a:lnTo>
                      <a:pt x="14" y="0"/>
                    </a:lnTo>
                    <a:lnTo>
                      <a:pt x="0" y="0"/>
                    </a:lnTo>
                    <a:lnTo>
                      <a:pt x="2" y="2"/>
                    </a:lnTo>
                    <a:lnTo>
                      <a:pt x="16" y="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5" name="Freeform 65"/>
              <p:cNvSpPr/>
              <p:nvPr/>
            </p:nvSpPr>
            <p:spPr bwMode="auto">
              <a:xfrm>
                <a:off x="7410450" y="6338888"/>
                <a:ext cx="31750" cy="6350"/>
              </a:xfrm>
              <a:custGeom>
                <a:avLst/>
                <a:gdLst>
                  <a:gd name="T0" fmla="*/ 20 w 20"/>
                  <a:gd name="T1" fmla="*/ 4 h 4"/>
                  <a:gd name="T2" fmla="*/ 16 w 20"/>
                  <a:gd name="T3" fmla="*/ 0 h 4"/>
                  <a:gd name="T4" fmla="*/ 0 w 20"/>
                  <a:gd name="T5" fmla="*/ 0 h 4"/>
                  <a:gd name="T6" fmla="*/ 2 w 20"/>
                  <a:gd name="T7" fmla="*/ 4 h 4"/>
                  <a:gd name="T8" fmla="*/ 20 w 20"/>
                  <a:gd name="T9" fmla="*/ 4 h 4"/>
                </a:gdLst>
                <a:ahLst/>
                <a:cxnLst>
                  <a:cxn ang="0">
                    <a:pos x="T0" y="T1"/>
                  </a:cxn>
                  <a:cxn ang="0">
                    <a:pos x="T2" y="T3"/>
                  </a:cxn>
                  <a:cxn ang="0">
                    <a:pos x="T4" y="T5"/>
                  </a:cxn>
                  <a:cxn ang="0">
                    <a:pos x="T6" y="T7"/>
                  </a:cxn>
                  <a:cxn ang="0">
                    <a:pos x="T8" y="T9"/>
                  </a:cxn>
                </a:cxnLst>
                <a:rect l="0" t="0" r="r" b="b"/>
                <a:pathLst>
                  <a:path w="20" h="4">
                    <a:moveTo>
                      <a:pt x="20" y="4"/>
                    </a:moveTo>
                    <a:lnTo>
                      <a:pt x="16" y="0"/>
                    </a:lnTo>
                    <a:lnTo>
                      <a:pt x="0" y="0"/>
                    </a:lnTo>
                    <a:lnTo>
                      <a:pt x="2" y="4"/>
                    </a:lnTo>
                    <a:lnTo>
                      <a:pt x="20" y="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6" name="Freeform 66"/>
              <p:cNvSpPr/>
              <p:nvPr/>
            </p:nvSpPr>
            <p:spPr bwMode="auto">
              <a:xfrm>
                <a:off x="7454900" y="6332538"/>
                <a:ext cx="47625" cy="19050"/>
              </a:xfrm>
              <a:custGeom>
                <a:avLst/>
                <a:gdLst>
                  <a:gd name="T0" fmla="*/ 18 w 30"/>
                  <a:gd name="T1" fmla="*/ 10 h 12"/>
                  <a:gd name="T2" fmla="*/ 16 w 30"/>
                  <a:gd name="T3" fmla="*/ 8 h 12"/>
                  <a:gd name="T4" fmla="*/ 26 w 30"/>
                  <a:gd name="T5" fmla="*/ 8 h 12"/>
                  <a:gd name="T6" fmla="*/ 24 w 30"/>
                  <a:gd name="T7" fmla="*/ 4 h 12"/>
                  <a:gd name="T8" fmla="*/ 30 w 30"/>
                  <a:gd name="T9" fmla="*/ 4 h 12"/>
                  <a:gd name="T10" fmla="*/ 28 w 30"/>
                  <a:gd name="T11" fmla="*/ 0 h 12"/>
                  <a:gd name="T12" fmla="*/ 12 w 30"/>
                  <a:gd name="T13" fmla="*/ 0 h 12"/>
                  <a:gd name="T14" fmla="*/ 8 w 30"/>
                  <a:gd name="T15" fmla="*/ 4 h 12"/>
                  <a:gd name="T16" fmla="*/ 0 w 30"/>
                  <a:gd name="T17" fmla="*/ 8 h 12"/>
                  <a:gd name="T18" fmla="*/ 4 w 30"/>
                  <a:gd name="T19" fmla="*/ 12 h 12"/>
                  <a:gd name="T20" fmla="*/ 18 w 30"/>
                  <a:gd name="T2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2">
                    <a:moveTo>
                      <a:pt x="18" y="10"/>
                    </a:moveTo>
                    <a:lnTo>
                      <a:pt x="16" y="8"/>
                    </a:lnTo>
                    <a:lnTo>
                      <a:pt x="26" y="8"/>
                    </a:lnTo>
                    <a:lnTo>
                      <a:pt x="24" y="4"/>
                    </a:lnTo>
                    <a:lnTo>
                      <a:pt x="30" y="4"/>
                    </a:lnTo>
                    <a:lnTo>
                      <a:pt x="28" y="0"/>
                    </a:lnTo>
                    <a:lnTo>
                      <a:pt x="12" y="0"/>
                    </a:lnTo>
                    <a:lnTo>
                      <a:pt x="8" y="4"/>
                    </a:lnTo>
                    <a:lnTo>
                      <a:pt x="0" y="8"/>
                    </a:lnTo>
                    <a:lnTo>
                      <a:pt x="4" y="12"/>
                    </a:lnTo>
                    <a:lnTo>
                      <a:pt x="18" y="1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7" name="Freeform 67"/>
              <p:cNvSpPr/>
              <p:nvPr/>
            </p:nvSpPr>
            <p:spPr bwMode="auto">
              <a:xfrm>
                <a:off x="7524750" y="6335713"/>
                <a:ext cx="69850" cy="19050"/>
              </a:xfrm>
              <a:custGeom>
                <a:avLst/>
                <a:gdLst>
                  <a:gd name="T0" fmla="*/ 22 w 44"/>
                  <a:gd name="T1" fmla="*/ 12 h 12"/>
                  <a:gd name="T2" fmla="*/ 18 w 44"/>
                  <a:gd name="T3" fmla="*/ 8 h 12"/>
                  <a:gd name="T4" fmla="*/ 36 w 44"/>
                  <a:gd name="T5" fmla="*/ 8 h 12"/>
                  <a:gd name="T6" fmla="*/ 32 w 44"/>
                  <a:gd name="T7" fmla="*/ 6 h 12"/>
                  <a:gd name="T8" fmla="*/ 44 w 44"/>
                  <a:gd name="T9" fmla="*/ 6 h 12"/>
                  <a:gd name="T10" fmla="*/ 38 w 44"/>
                  <a:gd name="T11" fmla="*/ 0 h 12"/>
                  <a:gd name="T12" fmla="*/ 20 w 44"/>
                  <a:gd name="T13" fmla="*/ 0 h 12"/>
                  <a:gd name="T14" fmla="*/ 20 w 44"/>
                  <a:gd name="T15" fmla="*/ 4 h 12"/>
                  <a:gd name="T16" fmla="*/ 0 w 44"/>
                  <a:gd name="T17" fmla="*/ 6 h 12"/>
                  <a:gd name="T18" fmla="*/ 0 w 44"/>
                  <a:gd name="T19" fmla="*/ 6 h 12"/>
                  <a:gd name="T20" fmla="*/ 4 w 44"/>
                  <a:gd name="T21" fmla="*/ 12 h 12"/>
                  <a:gd name="T22" fmla="*/ 22 w 44"/>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12">
                    <a:moveTo>
                      <a:pt x="22" y="12"/>
                    </a:moveTo>
                    <a:lnTo>
                      <a:pt x="18" y="8"/>
                    </a:lnTo>
                    <a:lnTo>
                      <a:pt x="36" y="8"/>
                    </a:lnTo>
                    <a:lnTo>
                      <a:pt x="32" y="6"/>
                    </a:lnTo>
                    <a:lnTo>
                      <a:pt x="44" y="6"/>
                    </a:lnTo>
                    <a:lnTo>
                      <a:pt x="38" y="0"/>
                    </a:lnTo>
                    <a:lnTo>
                      <a:pt x="20" y="0"/>
                    </a:lnTo>
                    <a:lnTo>
                      <a:pt x="20" y="4"/>
                    </a:lnTo>
                    <a:lnTo>
                      <a:pt x="0" y="6"/>
                    </a:lnTo>
                    <a:lnTo>
                      <a:pt x="0" y="6"/>
                    </a:lnTo>
                    <a:lnTo>
                      <a:pt x="4" y="12"/>
                    </a:lnTo>
                    <a:lnTo>
                      <a:pt x="22"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8" name="Freeform 68"/>
              <p:cNvSpPr/>
              <p:nvPr/>
            </p:nvSpPr>
            <p:spPr bwMode="auto">
              <a:xfrm>
                <a:off x="4022725" y="5865813"/>
                <a:ext cx="44450" cy="19050"/>
              </a:xfrm>
              <a:custGeom>
                <a:avLst/>
                <a:gdLst>
                  <a:gd name="T0" fmla="*/ 28 w 28"/>
                  <a:gd name="T1" fmla="*/ 2 h 12"/>
                  <a:gd name="T2" fmla="*/ 12 w 28"/>
                  <a:gd name="T3" fmla="*/ 0 h 12"/>
                  <a:gd name="T4" fmla="*/ 12 w 28"/>
                  <a:gd name="T5" fmla="*/ 0 h 12"/>
                  <a:gd name="T6" fmla="*/ 6 w 28"/>
                  <a:gd name="T7" fmla="*/ 6 h 12"/>
                  <a:gd name="T8" fmla="*/ 0 w 28"/>
                  <a:gd name="T9" fmla="*/ 12 h 12"/>
                  <a:gd name="T10" fmla="*/ 0 w 28"/>
                  <a:gd name="T11" fmla="*/ 12 h 12"/>
                  <a:gd name="T12" fmla="*/ 12 w 28"/>
                  <a:gd name="T13" fmla="*/ 12 h 12"/>
                  <a:gd name="T14" fmla="*/ 28 w 2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28" y="2"/>
                    </a:moveTo>
                    <a:lnTo>
                      <a:pt x="12" y="0"/>
                    </a:lnTo>
                    <a:lnTo>
                      <a:pt x="12" y="0"/>
                    </a:lnTo>
                    <a:lnTo>
                      <a:pt x="6" y="6"/>
                    </a:lnTo>
                    <a:lnTo>
                      <a:pt x="0" y="12"/>
                    </a:lnTo>
                    <a:lnTo>
                      <a:pt x="0" y="12"/>
                    </a:lnTo>
                    <a:lnTo>
                      <a:pt x="12" y="12"/>
                    </a:lnTo>
                    <a:lnTo>
                      <a:pt x="28" y="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9" name="Freeform 69"/>
              <p:cNvSpPr/>
              <p:nvPr/>
            </p:nvSpPr>
            <p:spPr bwMode="auto">
              <a:xfrm>
                <a:off x="5372100" y="5837238"/>
                <a:ext cx="92075" cy="63500"/>
              </a:xfrm>
              <a:custGeom>
                <a:avLst/>
                <a:gdLst>
                  <a:gd name="T0" fmla="*/ 22 w 58"/>
                  <a:gd name="T1" fmla="*/ 20 h 40"/>
                  <a:gd name="T2" fmla="*/ 22 w 58"/>
                  <a:gd name="T3" fmla="*/ 26 h 40"/>
                  <a:gd name="T4" fmla="*/ 6 w 58"/>
                  <a:gd name="T5" fmla="*/ 28 h 40"/>
                  <a:gd name="T6" fmla="*/ 0 w 58"/>
                  <a:gd name="T7" fmla="*/ 40 h 40"/>
                  <a:gd name="T8" fmla="*/ 18 w 58"/>
                  <a:gd name="T9" fmla="*/ 40 h 40"/>
                  <a:gd name="T10" fmla="*/ 44 w 58"/>
                  <a:gd name="T11" fmla="*/ 38 h 40"/>
                  <a:gd name="T12" fmla="*/ 58 w 58"/>
                  <a:gd name="T13" fmla="*/ 30 h 40"/>
                  <a:gd name="T14" fmla="*/ 46 w 58"/>
                  <a:gd name="T15" fmla="*/ 28 h 40"/>
                  <a:gd name="T16" fmla="*/ 40 w 58"/>
                  <a:gd name="T17" fmla="*/ 22 h 40"/>
                  <a:gd name="T18" fmla="*/ 32 w 58"/>
                  <a:gd name="T19" fmla="*/ 14 h 40"/>
                  <a:gd name="T20" fmla="*/ 32 w 58"/>
                  <a:gd name="T21" fmla="*/ 0 h 40"/>
                  <a:gd name="T22" fmla="*/ 12 w 58"/>
                  <a:gd name="T23" fmla="*/ 2 h 40"/>
                  <a:gd name="T24" fmla="*/ 4 w 58"/>
                  <a:gd name="T25" fmla="*/ 6 h 40"/>
                  <a:gd name="T26" fmla="*/ 2 w 58"/>
                  <a:gd name="T27" fmla="*/ 12 h 40"/>
                  <a:gd name="T28" fmla="*/ 10 w 58"/>
                  <a:gd name="T29" fmla="*/ 16 h 40"/>
                  <a:gd name="T30" fmla="*/ 22 w 58"/>
                  <a:gd name="T3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40">
                    <a:moveTo>
                      <a:pt x="22" y="20"/>
                    </a:moveTo>
                    <a:lnTo>
                      <a:pt x="22" y="26"/>
                    </a:lnTo>
                    <a:lnTo>
                      <a:pt x="6" y="28"/>
                    </a:lnTo>
                    <a:lnTo>
                      <a:pt x="0" y="40"/>
                    </a:lnTo>
                    <a:lnTo>
                      <a:pt x="18" y="40"/>
                    </a:lnTo>
                    <a:lnTo>
                      <a:pt x="44" y="38"/>
                    </a:lnTo>
                    <a:lnTo>
                      <a:pt x="58" y="30"/>
                    </a:lnTo>
                    <a:lnTo>
                      <a:pt x="46" y="28"/>
                    </a:lnTo>
                    <a:lnTo>
                      <a:pt x="40" y="22"/>
                    </a:lnTo>
                    <a:lnTo>
                      <a:pt x="32" y="14"/>
                    </a:lnTo>
                    <a:lnTo>
                      <a:pt x="32" y="0"/>
                    </a:lnTo>
                    <a:lnTo>
                      <a:pt x="12" y="2"/>
                    </a:lnTo>
                    <a:lnTo>
                      <a:pt x="4" y="6"/>
                    </a:lnTo>
                    <a:lnTo>
                      <a:pt x="2" y="12"/>
                    </a:lnTo>
                    <a:lnTo>
                      <a:pt x="10" y="16"/>
                    </a:lnTo>
                    <a:lnTo>
                      <a:pt x="22" y="2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0" name="Freeform 70"/>
              <p:cNvSpPr/>
              <p:nvPr/>
            </p:nvSpPr>
            <p:spPr bwMode="auto">
              <a:xfrm>
                <a:off x="5305425" y="5859463"/>
                <a:ext cx="79375" cy="31750"/>
              </a:xfrm>
              <a:custGeom>
                <a:avLst/>
                <a:gdLst>
                  <a:gd name="T0" fmla="*/ 46 w 50"/>
                  <a:gd name="T1" fmla="*/ 12 h 20"/>
                  <a:gd name="T2" fmla="*/ 50 w 50"/>
                  <a:gd name="T3" fmla="*/ 4 h 20"/>
                  <a:gd name="T4" fmla="*/ 38 w 50"/>
                  <a:gd name="T5" fmla="*/ 0 h 20"/>
                  <a:gd name="T6" fmla="*/ 22 w 50"/>
                  <a:gd name="T7" fmla="*/ 4 h 20"/>
                  <a:gd name="T8" fmla="*/ 4 w 50"/>
                  <a:gd name="T9" fmla="*/ 14 h 20"/>
                  <a:gd name="T10" fmla="*/ 0 w 50"/>
                  <a:gd name="T11" fmla="*/ 20 h 20"/>
                  <a:gd name="T12" fmla="*/ 16 w 50"/>
                  <a:gd name="T13" fmla="*/ 20 h 20"/>
                  <a:gd name="T14" fmla="*/ 46 w 50"/>
                  <a:gd name="T15" fmla="*/ 1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0">
                    <a:moveTo>
                      <a:pt x="46" y="12"/>
                    </a:moveTo>
                    <a:lnTo>
                      <a:pt x="50" y="4"/>
                    </a:lnTo>
                    <a:lnTo>
                      <a:pt x="38" y="0"/>
                    </a:lnTo>
                    <a:lnTo>
                      <a:pt x="22" y="4"/>
                    </a:lnTo>
                    <a:lnTo>
                      <a:pt x="4" y="14"/>
                    </a:lnTo>
                    <a:lnTo>
                      <a:pt x="0" y="20"/>
                    </a:lnTo>
                    <a:lnTo>
                      <a:pt x="16" y="20"/>
                    </a:lnTo>
                    <a:lnTo>
                      <a:pt x="46"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1" name="Freeform 71"/>
              <p:cNvSpPr/>
              <p:nvPr/>
            </p:nvSpPr>
            <p:spPr bwMode="auto">
              <a:xfrm>
                <a:off x="5924550" y="6116638"/>
                <a:ext cx="273050" cy="314325"/>
              </a:xfrm>
              <a:custGeom>
                <a:avLst/>
                <a:gdLst>
                  <a:gd name="T0" fmla="*/ 172 w 172"/>
                  <a:gd name="T1" fmla="*/ 44 h 198"/>
                  <a:gd name="T2" fmla="*/ 156 w 172"/>
                  <a:gd name="T3" fmla="*/ 42 h 198"/>
                  <a:gd name="T4" fmla="*/ 74 w 172"/>
                  <a:gd name="T5" fmla="*/ 50 h 198"/>
                  <a:gd name="T6" fmla="*/ 54 w 172"/>
                  <a:gd name="T7" fmla="*/ 44 h 198"/>
                  <a:gd name="T8" fmla="*/ 0 w 172"/>
                  <a:gd name="T9" fmla="*/ 0 h 198"/>
                  <a:gd name="T10" fmla="*/ 0 w 172"/>
                  <a:gd name="T11" fmla="*/ 198 h 198"/>
                  <a:gd name="T12" fmla="*/ 12 w 172"/>
                  <a:gd name="T13" fmla="*/ 192 h 198"/>
                  <a:gd name="T14" fmla="*/ 52 w 172"/>
                  <a:gd name="T15" fmla="*/ 170 h 198"/>
                  <a:gd name="T16" fmla="*/ 42 w 172"/>
                  <a:gd name="T17" fmla="*/ 136 h 198"/>
                  <a:gd name="T18" fmla="*/ 24 w 172"/>
                  <a:gd name="T19" fmla="*/ 124 h 198"/>
                  <a:gd name="T20" fmla="*/ 98 w 172"/>
                  <a:gd name="T21" fmla="*/ 94 h 198"/>
                  <a:gd name="T22" fmla="*/ 172 w 172"/>
                  <a:gd name="T23" fmla="*/ 4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198">
                    <a:moveTo>
                      <a:pt x="172" y="44"/>
                    </a:moveTo>
                    <a:lnTo>
                      <a:pt x="156" y="42"/>
                    </a:lnTo>
                    <a:lnTo>
                      <a:pt x="74" y="50"/>
                    </a:lnTo>
                    <a:lnTo>
                      <a:pt x="54" y="44"/>
                    </a:lnTo>
                    <a:lnTo>
                      <a:pt x="0" y="0"/>
                    </a:lnTo>
                    <a:lnTo>
                      <a:pt x="0" y="198"/>
                    </a:lnTo>
                    <a:lnTo>
                      <a:pt x="12" y="192"/>
                    </a:lnTo>
                    <a:lnTo>
                      <a:pt x="52" y="170"/>
                    </a:lnTo>
                    <a:lnTo>
                      <a:pt x="42" y="136"/>
                    </a:lnTo>
                    <a:lnTo>
                      <a:pt x="24" y="124"/>
                    </a:lnTo>
                    <a:lnTo>
                      <a:pt x="98" y="94"/>
                    </a:lnTo>
                    <a:lnTo>
                      <a:pt x="172" y="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2" name="Freeform 72"/>
              <p:cNvSpPr/>
              <p:nvPr/>
            </p:nvSpPr>
            <p:spPr bwMode="auto">
              <a:xfrm>
                <a:off x="6772275" y="5748338"/>
                <a:ext cx="552450" cy="457200"/>
              </a:xfrm>
              <a:custGeom>
                <a:avLst/>
                <a:gdLst>
                  <a:gd name="T0" fmla="*/ 140 w 348"/>
                  <a:gd name="T1" fmla="*/ 266 h 288"/>
                  <a:gd name="T2" fmla="*/ 192 w 348"/>
                  <a:gd name="T3" fmla="*/ 286 h 288"/>
                  <a:gd name="T4" fmla="*/ 216 w 348"/>
                  <a:gd name="T5" fmla="*/ 288 h 288"/>
                  <a:gd name="T6" fmla="*/ 238 w 348"/>
                  <a:gd name="T7" fmla="*/ 278 h 288"/>
                  <a:gd name="T8" fmla="*/ 224 w 348"/>
                  <a:gd name="T9" fmla="*/ 266 h 288"/>
                  <a:gd name="T10" fmla="*/ 164 w 348"/>
                  <a:gd name="T11" fmla="*/ 250 h 288"/>
                  <a:gd name="T12" fmla="*/ 152 w 348"/>
                  <a:gd name="T13" fmla="*/ 234 h 288"/>
                  <a:gd name="T14" fmla="*/ 158 w 348"/>
                  <a:gd name="T15" fmla="*/ 226 h 288"/>
                  <a:gd name="T16" fmla="*/ 184 w 348"/>
                  <a:gd name="T17" fmla="*/ 230 h 288"/>
                  <a:gd name="T18" fmla="*/ 188 w 348"/>
                  <a:gd name="T19" fmla="*/ 236 h 288"/>
                  <a:gd name="T20" fmla="*/ 208 w 348"/>
                  <a:gd name="T21" fmla="*/ 246 h 288"/>
                  <a:gd name="T22" fmla="*/ 216 w 348"/>
                  <a:gd name="T23" fmla="*/ 242 h 288"/>
                  <a:gd name="T24" fmla="*/ 202 w 348"/>
                  <a:gd name="T25" fmla="*/ 232 h 288"/>
                  <a:gd name="T26" fmla="*/ 258 w 348"/>
                  <a:gd name="T27" fmla="*/ 220 h 288"/>
                  <a:gd name="T28" fmla="*/ 276 w 348"/>
                  <a:gd name="T29" fmla="*/ 210 h 288"/>
                  <a:gd name="T30" fmla="*/ 256 w 348"/>
                  <a:gd name="T31" fmla="*/ 190 h 288"/>
                  <a:gd name="T32" fmla="*/ 180 w 348"/>
                  <a:gd name="T33" fmla="*/ 164 h 288"/>
                  <a:gd name="T34" fmla="*/ 162 w 348"/>
                  <a:gd name="T35" fmla="*/ 142 h 288"/>
                  <a:gd name="T36" fmla="*/ 184 w 348"/>
                  <a:gd name="T37" fmla="*/ 142 h 288"/>
                  <a:gd name="T38" fmla="*/ 278 w 348"/>
                  <a:gd name="T39" fmla="*/ 168 h 288"/>
                  <a:gd name="T40" fmla="*/ 296 w 348"/>
                  <a:gd name="T41" fmla="*/ 166 h 288"/>
                  <a:gd name="T42" fmla="*/ 276 w 348"/>
                  <a:gd name="T43" fmla="*/ 156 h 288"/>
                  <a:gd name="T44" fmla="*/ 226 w 348"/>
                  <a:gd name="T45" fmla="*/ 146 h 288"/>
                  <a:gd name="T46" fmla="*/ 214 w 348"/>
                  <a:gd name="T47" fmla="*/ 128 h 288"/>
                  <a:gd name="T48" fmla="*/ 258 w 348"/>
                  <a:gd name="T49" fmla="*/ 128 h 288"/>
                  <a:gd name="T50" fmla="*/ 242 w 348"/>
                  <a:gd name="T51" fmla="*/ 106 h 288"/>
                  <a:gd name="T52" fmla="*/ 216 w 348"/>
                  <a:gd name="T53" fmla="*/ 96 h 288"/>
                  <a:gd name="T54" fmla="*/ 220 w 348"/>
                  <a:gd name="T55" fmla="*/ 90 h 288"/>
                  <a:gd name="T56" fmla="*/ 250 w 348"/>
                  <a:gd name="T57" fmla="*/ 102 h 288"/>
                  <a:gd name="T58" fmla="*/ 254 w 348"/>
                  <a:gd name="T59" fmla="*/ 96 h 288"/>
                  <a:gd name="T60" fmla="*/ 212 w 348"/>
                  <a:gd name="T61" fmla="*/ 80 h 288"/>
                  <a:gd name="T62" fmla="*/ 144 w 348"/>
                  <a:gd name="T63" fmla="*/ 76 h 288"/>
                  <a:gd name="T64" fmla="*/ 126 w 348"/>
                  <a:gd name="T65" fmla="*/ 66 h 288"/>
                  <a:gd name="T66" fmla="*/ 134 w 348"/>
                  <a:gd name="T67" fmla="*/ 52 h 288"/>
                  <a:gd name="T68" fmla="*/ 152 w 348"/>
                  <a:gd name="T69" fmla="*/ 58 h 288"/>
                  <a:gd name="T70" fmla="*/ 198 w 348"/>
                  <a:gd name="T71" fmla="*/ 60 h 288"/>
                  <a:gd name="T72" fmla="*/ 232 w 348"/>
                  <a:gd name="T73" fmla="*/ 40 h 288"/>
                  <a:gd name="T74" fmla="*/ 248 w 348"/>
                  <a:gd name="T75" fmla="*/ 46 h 288"/>
                  <a:gd name="T76" fmla="*/ 246 w 348"/>
                  <a:gd name="T77" fmla="*/ 58 h 288"/>
                  <a:gd name="T78" fmla="*/ 258 w 348"/>
                  <a:gd name="T79" fmla="*/ 68 h 288"/>
                  <a:gd name="T80" fmla="*/ 332 w 348"/>
                  <a:gd name="T81" fmla="*/ 90 h 288"/>
                  <a:gd name="T82" fmla="*/ 344 w 348"/>
                  <a:gd name="T83" fmla="*/ 86 h 288"/>
                  <a:gd name="T84" fmla="*/ 322 w 348"/>
                  <a:gd name="T85" fmla="*/ 70 h 288"/>
                  <a:gd name="T86" fmla="*/ 266 w 348"/>
                  <a:gd name="T87" fmla="*/ 52 h 288"/>
                  <a:gd name="T88" fmla="*/ 310 w 348"/>
                  <a:gd name="T89" fmla="*/ 50 h 288"/>
                  <a:gd name="T90" fmla="*/ 302 w 348"/>
                  <a:gd name="T91" fmla="*/ 42 h 288"/>
                  <a:gd name="T92" fmla="*/ 322 w 348"/>
                  <a:gd name="T93" fmla="*/ 40 h 288"/>
                  <a:gd name="T94" fmla="*/ 298 w 348"/>
                  <a:gd name="T95" fmla="*/ 34 h 288"/>
                  <a:gd name="T96" fmla="*/ 292 w 348"/>
                  <a:gd name="T97" fmla="*/ 28 h 288"/>
                  <a:gd name="T98" fmla="*/ 344 w 348"/>
                  <a:gd name="T99" fmla="*/ 32 h 288"/>
                  <a:gd name="T100" fmla="*/ 348 w 348"/>
                  <a:gd name="T101" fmla="*/ 28 h 288"/>
                  <a:gd name="T102" fmla="*/ 270 w 348"/>
                  <a:gd name="T103" fmla="*/ 14 h 288"/>
                  <a:gd name="T104" fmla="*/ 40 w 348"/>
                  <a:gd name="T105" fmla="*/ 6 h 288"/>
                  <a:gd name="T106" fmla="*/ 16 w 348"/>
                  <a:gd name="T107" fmla="*/ 0 h 288"/>
                  <a:gd name="T108" fmla="*/ 0 w 348"/>
                  <a:gd name="T109" fmla="*/ 0 h 288"/>
                  <a:gd name="T110" fmla="*/ 140 w 348"/>
                  <a:gd name="T111" fmla="*/ 272 h 288"/>
                  <a:gd name="T112" fmla="*/ 140 w 348"/>
                  <a:gd name="T113" fmla="*/ 26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 h="288">
                    <a:moveTo>
                      <a:pt x="140" y="266"/>
                    </a:moveTo>
                    <a:lnTo>
                      <a:pt x="192" y="286"/>
                    </a:lnTo>
                    <a:lnTo>
                      <a:pt x="216" y="288"/>
                    </a:lnTo>
                    <a:lnTo>
                      <a:pt x="238" y="278"/>
                    </a:lnTo>
                    <a:lnTo>
                      <a:pt x="224" y="266"/>
                    </a:lnTo>
                    <a:lnTo>
                      <a:pt x="164" y="250"/>
                    </a:lnTo>
                    <a:lnTo>
                      <a:pt x="152" y="234"/>
                    </a:lnTo>
                    <a:lnTo>
                      <a:pt x="158" y="226"/>
                    </a:lnTo>
                    <a:lnTo>
                      <a:pt x="184" y="230"/>
                    </a:lnTo>
                    <a:lnTo>
                      <a:pt x="188" y="236"/>
                    </a:lnTo>
                    <a:lnTo>
                      <a:pt x="208" y="246"/>
                    </a:lnTo>
                    <a:lnTo>
                      <a:pt x="216" y="242"/>
                    </a:lnTo>
                    <a:lnTo>
                      <a:pt x="202" y="232"/>
                    </a:lnTo>
                    <a:lnTo>
                      <a:pt x="258" y="220"/>
                    </a:lnTo>
                    <a:lnTo>
                      <a:pt x="276" y="210"/>
                    </a:lnTo>
                    <a:lnTo>
                      <a:pt x="256" y="190"/>
                    </a:lnTo>
                    <a:lnTo>
                      <a:pt x="180" y="164"/>
                    </a:lnTo>
                    <a:lnTo>
                      <a:pt x="162" y="142"/>
                    </a:lnTo>
                    <a:lnTo>
                      <a:pt x="184" y="142"/>
                    </a:lnTo>
                    <a:lnTo>
                      <a:pt x="278" y="168"/>
                    </a:lnTo>
                    <a:lnTo>
                      <a:pt x="296" y="166"/>
                    </a:lnTo>
                    <a:lnTo>
                      <a:pt x="276" y="156"/>
                    </a:lnTo>
                    <a:lnTo>
                      <a:pt x="226" y="146"/>
                    </a:lnTo>
                    <a:lnTo>
                      <a:pt x="214" y="128"/>
                    </a:lnTo>
                    <a:lnTo>
                      <a:pt x="258" y="128"/>
                    </a:lnTo>
                    <a:lnTo>
                      <a:pt x="242" y="106"/>
                    </a:lnTo>
                    <a:lnTo>
                      <a:pt x="216" y="96"/>
                    </a:lnTo>
                    <a:lnTo>
                      <a:pt x="220" y="90"/>
                    </a:lnTo>
                    <a:lnTo>
                      <a:pt x="250" y="102"/>
                    </a:lnTo>
                    <a:lnTo>
                      <a:pt x="254" y="96"/>
                    </a:lnTo>
                    <a:lnTo>
                      <a:pt x="212" y="80"/>
                    </a:lnTo>
                    <a:lnTo>
                      <a:pt x="144" y="76"/>
                    </a:lnTo>
                    <a:lnTo>
                      <a:pt x="126" y="66"/>
                    </a:lnTo>
                    <a:lnTo>
                      <a:pt x="134" y="52"/>
                    </a:lnTo>
                    <a:lnTo>
                      <a:pt x="152" y="58"/>
                    </a:lnTo>
                    <a:lnTo>
                      <a:pt x="198" y="60"/>
                    </a:lnTo>
                    <a:lnTo>
                      <a:pt x="232" y="40"/>
                    </a:lnTo>
                    <a:lnTo>
                      <a:pt x="248" y="46"/>
                    </a:lnTo>
                    <a:lnTo>
                      <a:pt x="246" y="58"/>
                    </a:lnTo>
                    <a:lnTo>
                      <a:pt x="258" y="68"/>
                    </a:lnTo>
                    <a:lnTo>
                      <a:pt x="332" y="90"/>
                    </a:lnTo>
                    <a:lnTo>
                      <a:pt x="344" y="86"/>
                    </a:lnTo>
                    <a:lnTo>
                      <a:pt x="322" y="70"/>
                    </a:lnTo>
                    <a:lnTo>
                      <a:pt x="266" y="52"/>
                    </a:lnTo>
                    <a:lnTo>
                      <a:pt x="310" y="50"/>
                    </a:lnTo>
                    <a:lnTo>
                      <a:pt x="302" y="42"/>
                    </a:lnTo>
                    <a:lnTo>
                      <a:pt x="322" y="40"/>
                    </a:lnTo>
                    <a:lnTo>
                      <a:pt x="298" y="34"/>
                    </a:lnTo>
                    <a:lnTo>
                      <a:pt x="292" y="28"/>
                    </a:lnTo>
                    <a:lnTo>
                      <a:pt x="344" y="32"/>
                    </a:lnTo>
                    <a:lnTo>
                      <a:pt x="348" y="28"/>
                    </a:lnTo>
                    <a:lnTo>
                      <a:pt x="270" y="14"/>
                    </a:lnTo>
                    <a:lnTo>
                      <a:pt x="40" y="6"/>
                    </a:lnTo>
                    <a:lnTo>
                      <a:pt x="16" y="0"/>
                    </a:lnTo>
                    <a:lnTo>
                      <a:pt x="0" y="0"/>
                    </a:lnTo>
                    <a:lnTo>
                      <a:pt x="140" y="272"/>
                    </a:lnTo>
                    <a:lnTo>
                      <a:pt x="140" y="26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3" name="Freeform 73"/>
              <p:cNvSpPr/>
              <p:nvPr/>
            </p:nvSpPr>
            <p:spPr bwMode="auto">
              <a:xfrm>
                <a:off x="7004050" y="6196013"/>
                <a:ext cx="165100" cy="82550"/>
              </a:xfrm>
              <a:custGeom>
                <a:avLst/>
                <a:gdLst>
                  <a:gd name="T0" fmla="*/ 104 w 104"/>
                  <a:gd name="T1" fmla="*/ 52 h 52"/>
                  <a:gd name="T2" fmla="*/ 104 w 104"/>
                  <a:gd name="T3" fmla="*/ 44 h 52"/>
                  <a:gd name="T4" fmla="*/ 0 w 104"/>
                  <a:gd name="T5" fmla="*/ 0 h 52"/>
                  <a:gd name="T6" fmla="*/ 10 w 104"/>
                  <a:gd name="T7" fmla="*/ 22 h 52"/>
                  <a:gd name="T8" fmla="*/ 104 w 104"/>
                  <a:gd name="T9" fmla="*/ 52 h 52"/>
                </a:gdLst>
                <a:ahLst/>
                <a:cxnLst>
                  <a:cxn ang="0">
                    <a:pos x="T0" y="T1"/>
                  </a:cxn>
                  <a:cxn ang="0">
                    <a:pos x="T2" y="T3"/>
                  </a:cxn>
                  <a:cxn ang="0">
                    <a:pos x="T4" y="T5"/>
                  </a:cxn>
                  <a:cxn ang="0">
                    <a:pos x="T6" y="T7"/>
                  </a:cxn>
                  <a:cxn ang="0">
                    <a:pos x="T8" y="T9"/>
                  </a:cxn>
                </a:cxnLst>
                <a:rect l="0" t="0" r="r" b="b"/>
                <a:pathLst>
                  <a:path w="104" h="52">
                    <a:moveTo>
                      <a:pt x="104" y="52"/>
                    </a:moveTo>
                    <a:lnTo>
                      <a:pt x="104" y="44"/>
                    </a:lnTo>
                    <a:lnTo>
                      <a:pt x="0" y="0"/>
                    </a:lnTo>
                    <a:lnTo>
                      <a:pt x="10" y="22"/>
                    </a:lnTo>
                    <a:lnTo>
                      <a:pt x="104" y="5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4" name="Freeform 74"/>
              <p:cNvSpPr/>
              <p:nvPr/>
            </p:nvSpPr>
            <p:spPr bwMode="auto">
              <a:xfrm>
                <a:off x="5924550" y="6002338"/>
                <a:ext cx="247650" cy="174625"/>
              </a:xfrm>
              <a:custGeom>
                <a:avLst/>
                <a:gdLst>
                  <a:gd name="T0" fmla="*/ 0 w 156"/>
                  <a:gd name="T1" fmla="*/ 0 h 110"/>
                  <a:gd name="T2" fmla="*/ 0 w 156"/>
                  <a:gd name="T3" fmla="*/ 56 h 110"/>
                  <a:gd name="T4" fmla="*/ 56 w 156"/>
                  <a:gd name="T5" fmla="*/ 88 h 110"/>
                  <a:gd name="T6" fmla="*/ 60 w 156"/>
                  <a:gd name="T7" fmla="*/ 102 h 110"/>
                  <a:gd name="T8" fmla="*/ 80 w 156"/>
                  <a:gd name="T9" fmla="*/ 110 h 110"/>
                  <a:gd name="T10" fmla="*/ 120 w 156"/>
                  <a:gd name="T11" fmla="*/ 110 h 110"/>
                  <a:gd name="T12" fmla="*/ 156 w 156"/>
                  <a:gd name="T13" fmla="*/ 96 h 110"/>
                  <a:gd name="T14" fmla="*/ 0 w 156"/>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0">
                    <a:moveTo>
                      <a:pt x="0" y="0"/>
                    </a:moveTo>
                    <a:lnTo>
                      <a:pt x="0" y="56"/>
                    </a:lnTo>
                    <a:lnTo>
                      <a:pt x="56" y="88"/>
                    </a:lnTo>
                    <a:lnTo>
                      <a:pt x="60" y="102"/>
                    </a:lnTo>
                    <a:lnTo>
                      <a:pt x="80" y="110"/>
                    </a:lnTo>
                    <a:lnTo>
                      <a:pt x="120" y="110"/>
                    </a:lnTo>
                    <a:lnTo>
                      <a:pt x="156" y="96"/>
                    </a:lnTo>
                    <a:lnTo>
                      <a:pt x="0"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5" name="Freeform 75"/>
              <p:cNvSpPr/>
              <p:nvPr/>
            </p:nvSpPr>
            <p:spPr bwMode="auto">
              <a:xfrm>
                <a:off x="6153150" y="6088063"/>
                <a:ext cx="123825" cy="66675"/>
              </a:xfrm>
              <a:custGeom>
                <a:avLst/>
                <a:gdLst>
                  <a:gd name="T0" fmla="*/ 54 w 78"/>
                  <a:gd name="T1" fmla="*/ 28 h 42"/>
                  <a:gd name="T2" fmla="*/ 78 w 78"/>
                  <a:gd name="T3" fmla="*/ 20 h 42"/>
                  <a:gd name="T4" fmla="*/ 76 w 78"/>
                  <a:gd name="T5" fmla="*/ 12 h 42"/>
                  <a:gd name="T6" fmla="*/ 48 w 78"/>
                  <a:gd name="T7" fmla="*/ 10 h 42"/>
                  <a:gd name="T8" fmla="*/ 48 w 78"/>
                  <a:gd name="T9" fmla="*/ 10 h 42"/>
                  <a:gd name="T10" fmla="*/ 0 w 78"/>
                  <a:gd name="T11" fmla="*/ 0 h 42"/>
                  <a:gd name="T12" fmla="*/ 12 w 78"/>
                  <a:gd name="T13" fmla="*/ 42 h 42"/>
                  <a:gd name="T14" fmla="*/ 54 w 78"/>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42">
                    <a:moveTo>
                      <a:pt x="54" y="28"/>
                    </a:moveTo>
                    <a:lnTo>
                      <a:pt x="78" y="20"/>
                    </a:lnTo>
                    <a:lnTo>
                      <a:pt x="76" y="12"/>
                    </a:lnTo>
                    <a:lnTo>
                      <a:pt x="48" y="10"/>
                    </a:lnTo>
                    <a:lnTo>
                      <a:pt x="48" y="10"/>
                    </a:lnTo>
                    <a:lnTo>
                      <a:pt x="0" y="0"/>
                    </a:lnTo>
                    <a:lnTo>
                      <a:pt x="12" y="42"/>
                    </a:lnTo>
                    <a:lnTo>
                      <a:pt x="54" y="2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6" name="Freeform 76"/>
              <p:cNvSpPr/>
              <p:nvPr/>
            </p:nvSpPr>
            <p:spPr bwMode="auto">
              <a:xfrm>
                <a:off x="5924550" y="5770563"/>
                <a:ext cx="247650" cy="384175"/>
              </a:xfrm>
              <a:custGeom>
                <a:avLst/>
                <a:gdLst>
                  <a:gd name="T0" fmla="*/ 112 w 156"/>
                  <a:gd name="T1" fmla="*/ 144 h 242"/>
                  <a:gd name="T2" fmla="*/ 108 w 156"/>
                  <a:gd name="T3" fmla="*/ 142 h 242"/>
                  <a:gd name="T4" fmla="*/ 80 w 156"/>
                  <a:gd name="T5" fmla="*/ 142 h 242"/>
                  <a:gd name="T6" fmla="*/ 82 w 156"/>
                  <a:gd name="T7" fmla="*/ 136 h 242"/>
                  <a:gd name="T8" fmla="*/ 96 w 156"/>
                  <a:gd name="T9" fmla="*/ 130 h 242"/>
                  <a:gd name="T10" fmla="*/ 94 w 156"/>
                  <a:gd name="T11" fmla="*/ 124 h 242"/>
                  <a:gd name="T12" fmla="*/ 66 w 156"/>
                  <a:gd name="T13" fmla="*/ 114 h 242"/>
                  <a:gd name="T14" fmla="*/ 64 w 156"/>
                  <a:gd name="T15" fmla="*/ 102 h 242"/>
                  <a:gd name="T16" fmla="*/ 68 w 156"/>
                  <a:gd name="T17" fmla="*/ 96 h 242"/>
                  <a:gd name="T18" fmla="*/ 90 w 156"/>
                  <a:gd name="T19" fmla="*/ 94 h 242"/>
                  <a:gd name="T20" fmla="*/ 110 w 156"/>
                  <a:gd name="T21" fmla="*/ 98 h 242"/>
                  <a:gd name="T22" fmla="*/ 110 w 156"/>
                  <a:gd name="T23" fmla="*/ 104 h 242"/>
                  <a:gd name="T24" fmla="*/ 84 w 156"/>
                  <a:gd name="T25" fmla="*/ 104 h 242"/>
                  <a:gd name="T26" fmla="*/ 84 w 156"/>
                  <a:gd name="T27" fmla="*/ 110 h 242"/>
                  <a:gd name="T28" fmla="*/ 118 w 156"/>
                  <a:gd name="T29" fmla="*/ 122 h 242"/>
                  <a:gd name="T30" fmla="*/ 120 w 156"/>
                  <a:gd name="T31" fmla="*/ 130 h 242"/>
                  <a:gd name="T32" fmla="*/ 124 w 156"/>
                  <a:gd name="T33" fmla="*/ 132 h 242"/>
                  <a:gd name="T34" fmla="*/ 88 w 156"/>
                  <a:gd name="T35" fmla="*/ 2 h 242"/>
                  <a:gd name="T36" fmla="*/ 38 w 156"/>
                  <a:gd name="T37" fmla="*/ 0 h 242"/>
                  <a:gd name="T38" fmla="*/ 2 w 156"/>
                  <a:gd name="T39" fmla="*/ 10 h 242"/>
                  <a:gd name="T40" fmla="*/ 0 w 156"/>
                  <a:gd name="T41" fmla="*/ 6 h 242"/>
                  <a:gd name="T42" fmla="*/ 0 w 156"/>
                  <a:gd name="T43" fmla="*/ 146 h 242"/>
                  <a:gd name="T44" fmla="*/ 156 w 156"/>
                  <a:gd name="T45" fmla="*/ 242 h 242"/>
                  <a:gd name="T46" fmla="*/ 144 w 156"/>
                  <a:gd name="T47" fmla="*/ 200 h 242"/>
                  <a:gd name="T48" fmla="*/ 144 w 156"/>
                  <a:gd name="T49" fmla="*/ 200 h 242"/>
                  <a:gd name="T50" fmla="*/ 96 w 156"/>
                  <a:gd name="T51" fmla="*/ 188 h 242"/>
                  <a:gd name="T52" fmla="*/ 96 w 156"/>
                  <a:gd name="T53" fmla="*/ 188 h 242"/>
                  <a:gd name="T54" fmla="*/ 94 w 156"/>
                  <a:gd name="T55" fmla="*/ 172 h 242"/>
                  <a:gd name="T56" fmla="*/ 114 w 156"/>
                  <a:gd name="T57" fmla="*/ 172 h 242"/>
                  <a:gd name="T58" fmla="*/ 118 w 156"/>
                  <a:gd name="T59" fmla="*/ 184 h 242"/>
                  <a:gd name="T60" fmla="*/ 140 w 156"/>
                  <a:gd name="T61" fmla="*/ 188 h 242"/>
                  <a:gd name="T62" fmla="*/ 128 w 156"/>
                  <a:gd name="T63" fmla="*/ 146 h 242"/>
                  <a:gd name="T64" fmla="*/ 112 w 156"/>
                  <a:gd name="T65"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242">
                    <a:moveTo>
                      <a:pt x="112" y="144"/>
                    </a:moveTo>
                    <a:lnTo>
                      <a:pt x="108" y="142"/>
                    </a:lnTo>
                    <a:lnTo>
                      <a:pt x="80" y="142"/>
                    </a:lnTo>
                    <a:lnTo>
                      <a:pt x="82" y="136"/>
                    </a:lnTo>
                    <a:lnTo>
                      <a:pt x="96" y="130"/>
                    </a:lnTo>
                    <a:lnTo>
                      <a:pt x="94" y="124"/>
                    </a:lnTo>
                    <a:lnTo>
                      <a:pt x="66" y="114"/>
                    </a:lnTo>
                    <a:lnTo>
                      <a:pt x="64" y="102"/>
                    </a:lnTo>
                    <a:lnTo>
                      <a:pt x="68" y="96"/>
                    </a:lnTo>
                    <a:lnTo>
                      <a:pt x="90" y="94"/>
                    </a:lnTo>
                    <a:lnTo>
                      <a:pt x="110" y="98"/>
                    </a:lnTo>
                    <a:lnTo>
                      <a:pt x="110" y="104"/>
                    </a:lnTo>
                    <a:lnTo>
                      <a:pt x="84" y="104"/>
                    </a:lnTo>
                    <a:lnTo>
                      <a:pt x="84" y="110"/>
                    </a:lnTo>
                    <a:lnTo>
                      <a:pt x="118" y="122"/>
                    </a:lnTo>
                    <a:lnTo>
                      <a:pt x="120" y="130"/>
                    </a:lnTo>
                    <a:lnTo>
                      <a:pt x="124" y="132"/>
                    </a:lnTo>
                    <a:lnTo>
                      <a:pt x="88" y="2"/>
                    </a:lnTo>
                    <a:lnTo>
                      <a:pt x="38" y="0"/>
                    </a:lnTo>
                    <a:lnTo>
                      <a:pt x="2" y="10"/>
                    </a:lnTo>
                    <a:lnTo>
                      <a:pt x="0" y="6"/>
                    </a:lnTo>
                    <a:lnTo>
                      <a:pt x="0" y="146"/>
                    </a:lnTo>
                    <a:lnTo>
                      <a:pt x="156" y="242"/>
                    </a:lnTo>
                    <a:lnTo>
                      <a:pt x="144" y="200"/>
                    </a:lnTo>
                    <a:lnTo>
                      <a:pt x="144" y="200"/>
                    </a:lnTo>
                    <a:lnTo>
                      <a:pt x="96" y="188"/>
                    </a:lnTo>
                    <a:lnTo>
                      <a:pt x="96" y="188"/>
                    </a:lnTo>
                    <a:lnTo>
                      <a:pt x="94" y="172"/>
                    </a:lnTo>
                    <a:lnTo>
                      <a:pt x="114" y="172"/>
                    </a:lnTo>
                    <a:lnTo>
                      <a:pt x="118" y="184"/>
                    </a:lnTo>
                    <a:lnTo>
                      <a:pt x="140" y="188"/>
                    </a:lnTo>
                    <a:lnTo>
                      <a:pt x="128" y="146"/>
                    </a:lnTo>
                    <a:lnTo>
                      <a:pt x="112" y="1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7" name="Freeform 77"/>
              <p:cNvSpPr/>
              <p:nvPr/>
            </p:nvSpPr>
            <p:spPr bwMode="auto">
              <a:xfrm>
                <a:off x="6064250" y="5719763"/>
                <a:ext cx="955675" cy="511175"/>
              </a:xfrm>
              <a:custGeom>
                <a:avLst/>
                <a:gdLst>
                  <a:gd name="T0" fmla="*/ 592 w 602"/>
                  <a:gd name="T1" fmla="*/ 300 h 322"/>
                  <a:gd name="T2" fmla="*/ 586 w 602"/>
                  <a:gd name="T3" fmla="*/ 298 h 322"/>
                  <a:gd name="T4" fmla="*/ 586 w 602"/>
                  <a:gd name="T5" fmla="*/ 290 h 322"/>
                  <a:gd name="T6" fmla="*/ 446 w 602"/>
                  <a:gd name="T7" fmla="*/ 18 h 322"/>
                  <a:gd name="T8" fmla="*/ 426 w 602"/>
                  <a:gd name="T9" fmla="*/ 16 h 322"/>
                  <a:gd name="T10" fmla="*/ 402 w 602"/>
                  <a:gd name="T11" fmla="*/ 16 h 322"/>
                  <a:gd name="T12" fmla="*/ 388 w 602"/>
                  <a:gd name="T13" fmla="*/ 28 h 322"/>
                  <a:gd name="T14" fmla="*/ 380 w 602"/>
                  <a:gd name="T15" fmla="*/ 28 h 322"/>
                  <a:gd name="T16" fmla="*/ 342 w 602"/>
                  <a:gd name="T17" fmla="*/ 14 h 322"/>
                  <a:gd name="T18" fmla="*/ 254 w 602"/>
                  <a:gd name="T19" fmla="*/ 14 h 322"/>
                  <a:gd name="T20" fmla="*/ 208 w 602"/>
                  <a:gd name="T21" fmla="*/ 0 h 322"/>
                  <a:gd name="T22" fmla="*/ 130 w 602"/>
                  <a:gd name="T23" fmla="*/ 4 h 322"/>
                  <a:gd name="T24" fmla="*/ 74 w 602"/>
                  <a:gd name="T25" fmla="*/ 20 h 322"/>
                  <a:gd name="T26" fmla="*/ 80 w 602"/>
                  <a:gd name="T27" fmla="*/ 38 h 322"/>
                  <a:gd name="T28" fmla="*/ 60 w 602"/>
                  <a:gd name="T29" fmla="*/ 42 h 322"/>
                  <a:gd name="T30" fmla="*/ 52 w 602"/>
                  <a:gd name="T31" fmla="*/ 24 h 322"/>
                  <a:gd name="T32" fmla="*/ 44 w 602"/>
                  <a:gd name="T33" fmla="*/ 16 h 322"/>
                  <a:gd name="T34" fmla="*/ 22 w 602"/>
                  <a:gd name="T35" fmla="*/ 14 h 322"/>
                  <a:gd name="T36" fmla="*/ 20 w 602"/>
                  <a:gd name="T37" fmla="*/ 26 h 322"/>
                  <a:gd name="T38" fmla="*/ 28 w 602"/>
                  <a:gd name="T39" fmla="*/ 34 h 322"/>
                  <a:gd name="T40" fmla="*/ 0 w 602"/>
                  <a:gd name="T41" fmla="*/ 34 h 322"/>
                  <a:gd name="T42" fmla="*/ 36 w 602"/>
                  <a:gd name="T43" fmla="*/ 164 h 322"/>
                  <a:gd name="T44" fmla="*/ 48 w 602"/>
                  <a:gd name="T45" fmla="*/ 168 h 322"/>
                  <a:gd name="T46" fmla="*/ 50 w 602"/>
                  <a:gd name="T47" fmla="*/ 174 h 322"/>
                  <a:gd name="T48" fmla="*/ 42 w 602"/>
                  <a:gd name="T49" fmla="*/ 178 h 322"/>
                  <a:gd name="T50" fmla="*/ 40 w 602"/>
                  <a:gd name="T51" fmla="*/ 178 h 322"/>
                  <a:gd name="T52" fmla="*/ 52 w 602"/>
                  <a:gd name="T53" fmla="*/ 220 h 322"/>
                  <a:gd name="T54" fmla="*/ 76 w 602"/>
                  <a:gd name="T55" fmla="*/ 226 h 322"/>
                  <a:gd name="T56" fmla="*/ 126 w 602"/>
                  <a:gd name="T57" fmla="*/ 228 h 322"/>
                  <a:gd name="T58" fmla="*/ 234 w 602"/>
                  <a:gd name="T59" fmla="*/ 236 h 322"/>
                  <a:gd name="T60" fmla="*/ 262 w 602"/>
                  <a:gd name="T61" fmla="*/ 244 h 322"/>
                  <a:gd name="T62" fmla="*/ 268 w 602"/>
                  <a:gd name="T63" fmla="*/ 254 h 322"/>
                  <a:gd name="T64" fmla="*/ 270 w 602"/>
                  <a:gd name="T65" fmla="*/ 270 h 322"/>
                  <a:gd name="T66" fmla="*/ 344 w 602"/>
                  <a:gd name="T67" fmla="*/ 312 h 322"/>
                  <a:gd name="T68" fmla="*/ 366 w 602"/>
                  <a:gd name="T69" fmla="*/ 314 h 322"/>
                  <a:gd name="T70" fmla="*/ 378 w 602"/>
                  <a:gd name="T71" fmla="*/ 302 h 322"/>
                  <a:gd name="T72" fmla="*/ 372 w 602"/>
                  <a:gd name="T73" fmla="*/ 268 h 322"/>
                  <a:gd name="T74" fmla="*/ 382 w 602"/>
                  <a:gd name="T75" fmla="*/ 250 h 322"/>
                  <a:gd name="T76" fmla="*/ 410 w 602"/>
                  <a:gd name="T77" fmla="*/ 244 h 322"/>
                  <a:gd name="T78" fmla="*/ 464 w 602"/>
                  <a:gd name="T79" fmla="*/ 248 h 322"/>
                  <a:gd name="T80" fmla="*/ 548 w 602"/>
                  <a:gd name="T81" fmla="*/ 274 h 322"/>
                  <a:gd name="T82" fmla="*/ 574 w 602"/>
                  <a:gd name="T83" fmla="*/ 312 h 322"/>
                  <a:gd name="T84" fmla="*/ 602 w 602"/>
                  <a:gd name="T85" fmla="*/ 322 h 322"/>
                  <a:gd name="T86" fmla="*/ 592 w 602"/>
                  <a:gd name="T87" fmla="*/ 30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 h="322">
                    <a:moveTo>
                      <a:pt x="592" y="300"/>
                    </a:moveTo>
                    <a:lnTo>
                      <a:pt x="586" y="298"/>
                    </a:lnTo>
                    <a:lnTo>
                      <a:pt x="586" y="290"/>
                    </a:lnTo>
                    <a:lnTo>
                      <a:pt x="446" y="18"/>
                    </a:lnTo>
                    <a:lnTo>
                      <a:pt x="426" y="16"/>
                    </a:lnTo>
                    <a:lnTo>
                      <a:pt x="402" y="16"/>
                    </a:lnTo>
                    <a:lnTo>
                      <a:pt x="388" y="28"/>
                    </a:lnTo>
                    <a:lnTo>
                      <a:pt x="380" y="28"/>
                    </a:lnTo>
                    <a:lnTo>
                      <a:pt x="342" y="14"/>
                    </a:lnTo>
                    <a:lnTo>
                      <a:pt x="254" y="14"/>
                    </a:lnTo>
                    <a:lnTo>
                      <a:pt x="208" y="0"/>
                    </a:lnTo>
                    <a:lnTo>
                      <a:pt x="130" y="4"/>
                    </a:lnTo>
                    <a:lnTo>
                      <a:pt x="74" y="20"/>
                    </a:lnTo>
                    <a:lnTo>
                      <a:pt x="80" y="38"/>
                    </a:lnTo>
                    <a:lnTo>
                      <a:pt x="60" y="42"/>
                    </a:lnTo>
                    <a:lnTo>
                      <a:pt x="52" y="24"/>
                    </a:lnTo>
                    <a:lnTo>
                      <a:pt x="44" y="16"/>
                    </a:lnTo>
                    <a:lnTo>
                      <a:pt x="22" y="14"/>
                    </a:lnTo>
                    <a:lnTo>
                      <a:pt x="20" y="26"/>
                    </a:lnTo>
                    <a:lnTo>
                      <a:pt x="28" y="34"/>
                    </a:lnTo>
                    <a:lnTo>
                      <a:pt x="0" y="34"/>
                    </a:lnTo>
                    <a:lnTo>
                      <a:pt x="36" y="164"/>
                    </a:lnTo>
                    <a:lnTo>
                      <a:pt x="48" y="168"/>
                    </a:lnTo>
                    <a:lnTo>
                      <a:pt x="50" y="174"/>
                    </a:lnTo>
                    <a:lnTo>
                      <a:pt x="42" y="178"/>
                    </a:lnTo>
                    <a:lnTo>
                      <a:pt x="40" y="178"/>
                    </a:lnTo>
                    <a:lnTo>
                      <a:pt x="52" y="220"/>
                    </a:lnTo>
                    <a:lnTo>
                      <a:pt x="76" y="226"/>
                    </a:lnTo>
                    <a:lnTo>
                      <a:pt x="126" y="228"/>
                    </a:lnTo>
                    <a:lnTo>
                      <a:pt x="234" y="236"/>
                    </a:lnTo>
                    <a:lnTo>
                      <a:pt x="262" y="244"/>
                    </a:lnTo>
                    <a:lnTo>
                      <a:pt x="268" y="254"/>
                    </a:lnTo>
                    <a:lnTo>
                      <a:pt x="270" y="270"/>
                    </a:lnTo>
                    <a:lnTo>
                      <a:pt x="344" y="312"/>
                    </a:lnTo>
                    <a:lnTo>
                      <a:pt x="366" y="314"/>
                    </a:lnTo>
                    <a:lnTo>
                      <a:pt x="378" y="302"/>
                    </a:lnTo>
                    <a:lnTo>
                      <a:pt x="372" y="268"/>
                    </a:lnTo>
                    <a:lnTo>
                      <a:pt x="382" y="250"/>
                    </a:lnTo>
                    <a:lnTo>
                      <a:pt x="410" y="244"/>
                    </a:lnTo>
                    <a:lnTo>
                      <a:pt x="464" y="248"/>
                    </a:lnTo>
                    <a:lnTo>
                      <a:pt x="548" y="274"/>
                    </a:lnTo>
                    <a:lnTo>
                      <a:pt x="574" y="312"/>
                    </a:lnTo>
                    <a:lnTo>
                      <a:pt x="602" y="322"/>
                    </a:lnTo>
                    <a:lnTo>
                      <a:pt x="592" y="30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48" name="Freeform 78"/>
              <p:cNvSpPr/>
              <p:nvPr/>
            </p:nvSpPr>
            <p:spPr bwMode="auto">
              <a:xfrm>
                <a:off x="5026025" y="5795963"/>
                <a:ext cx="898525" cy="739775"/>
              </a:xfrm>
              <a:custGeom>
                <a:avLst/>
                <a:gdLst>
                  <a:gd name="T0" fmla="*/ 566 w 566"/>
                  <a:gd name="T1" fmla="*/ 130 h 466"/>
                  <a:gd name="T2" fmla="*/ 534 w 566"/>
                  <a:gd name="T3" fmla="*/ 116 h 466"/>
                  <a:gd name="T4" fmla="*/ 476 w 566"/>
                  <a:gd name="T5" fmla="*/ 116 h 466"/>
                  <a:gd name="T6" fmla="*/ 488 w 566"/>
                  <a:gd name="T7" fmla="*/ 94 h 466"/>
                  <a:gd name="T8" fmla="*/ 504 w 566"/>
                  <a:gd name="T9" fmla="*/ 92 h 466"/>
                  <a:gd name="T10" fmla="*/ 402 w 566"/>
                  <a:gd name="T11" fmla="*/ 48 h 466"/>
                  <a:gd name="T12" fmla="*/ 358 w 566"/>
                  <a:gd name="T13" fmla="*/ 44 h 466"/>
                  <a:gd name="T14" fmla="*/ 388 w 566"/>
                  <a:gd name="T15" fmla="*/ 22 h 466"/>
                  <a:gd name="T16" fmla="*/ 346 w 566"/>
                  <a:gd name="T17" fmla="*/ 4 h 466"/>
                  <a:gd name="T18" fmla="*/ 302 w 566"/>
                  <a:gd name="T19" fmla="*/ 18 h 466"/>
                  <a:gd name="T20" fmla="*/ 316 w 566"/>
                  <a:gd name="T21" fmla="*/ 28 h 466"/>
                  <a:gd name="T22" fmla="*/ 348 w 566"/>
                  <a:gd name="T23" fmla="*/ 34 h 466"/>
                  <a:gd name="T24" fmla="*/ 342 w 566"/>
                  <a:gd name="T25" fmla="*/ 50 h 466"/>
                  <a:gd name="T26" fmla="*/ 296 w 566"/>
                  <a:gd name="T27" fmla="*/ 50 h 466"/>
                  <a:gd name="T28" fmla="*/ 234 w 566"/>
                  <a:gd name="T29" fmla="*/ 70 h 466"/>
                  <a:gd name="T30" fmla="*/ 238 w 566"/>
                  <a:gd name="T31" fmla="*/ 88 h 466"/>
                  <a:gd name="T32" fmla="*/ 196 w 566"/>
                  <a:gd name="T33" fmla="*/ 94 h 466"/>
                  <a:gd name="T34" fmla="*/ 154 w 566"/>
                  <a:gd name="T35" fmla="*/ 106 h 466"/>
                  <a:gd name="T36" fmla="*/ 168 w 566"/>
                  <a:gd name="T37" fmla="*/ 128 h 466"/>
                  <a:gd name="T38" fmla="*/ 222 w 566"/>
                  <a:gd name="T39" fmla="*/ 128 h 466"/>
                  <a:gd name="T40" fmla="*/ 272 w 566"/>
                  <a:gd name="T41" fmla="*/ 98 h 466"/>
                  <a:gd name="T42" fmla="*/ 316 w 566"/>
                  <a:gd name="T43" fmla="*/ 90 h 466"/>
                  <a:gd name="T44" fmla="*/ 366 w 566"/>
                  <a:gd name="T45" fmla="*/ 116 h 466"/>
                  <a:gd name="T46" fmla="*/ 334 w 566"/>
                  <a:gd name="T47" fmla="*/ 120 h 466"/>
                  <a:gd name="T48" fmla="*/ 356 w 566"/>
                  <a:gd name="T49" fmla="*/ 128 h 466"/>
                  <a:gd name="T50" fmla="*/ 376 w 566"/>
                  <a:gd name="T51" fmla="*/ 114 h 466"/>
                  <a:gd name="T52" fmla="*/ 380 w 566"/>
                  <a:gd name="T53" fmla="*/ 108 h 466"/>
                  <a:gd name="T54" fmla="*/ 340 w 566"/>
                  <a:gd name="T55" fmla="*/ 86 h 466"/>
                  <a:gd name="T56" fmla="*/ 376 w 566"/>
                  <a:gd name="T57" fmla="*/ 90 h 466"/>
                  <a:gd name="T58" fmla="*/ 398 w 566"/>
                  <a:gd name="T59" fmla="*/ 114 h 466"/>
                  <a:gd name="T60" fmla="*/ 434 w 566"/>
                  <a:gd name="T61" fmla="*/ 110 h 466"/>
                  <a:gd name="T62" fmla="*/ 456 w 566"/>
                  <a:gd name="T63" fmla="*/ 120 h 466"/>
                  <a:gd name="T64" fmla="*/ 526 w 566"/>
                  <a:gd name="T65" fmla="*/ 130 h 466"/>
                  <a:gd name="T66" fmla="*/ 542 w 566"/>
                  <a:gd name="T67" fmla="*/ 148 h 466"/>
                  <a:gd name="T68" fmla="*/ 466 w 566"/>
                  <a:gd name="T69" fmla="*/ 158 h 466"/>
                  <a:gd name="T70" fmla="*/ 396 w 566"/>
                  <a:gd name="T71" fmla="*/ 148 h 466"/>
                  <a:gd name="T72" fmla="*/ 384 w 566"/>
                  <a:gd name="T73" fmla="*/ 158 h 466"/>
                  <a:gd name="T74" fmla="*/ 312 w 566"/>
                  <a:gd name="T75" fmla="*/ 146 h 466"/>
                  <a:gd name="T76" fmla="*/ 238 w 566"/>
                  <a:gd name="T77" fmla="*/ 130 h 466"/>
                  <a:gd name="T78" fmla="*/ 180 w 566"/>
                  <a:gd name="T79" fmla="*/ 136 h 466"/>
                  <a:gd name="T80" fmla="*/ 124 w 566"/>
                  <a:gd name="T81" fmla="*/ 146 h 466"/>
                  <a:gd name="T82" fmla="*/ 22 w 566"/>
                  <a:gd name="T83" fmla="*/ 192 h 466"/>
                  <a:gd name="T84" fmla="*/ 38 w 566"/>
                  <a:gd name="T85" fmla="*/ 202 h 466"/>
                  <a:gd name="T86" fmla="*/ 16 w 566"/>
                  <a:gd name="T87" fmla="*/ 216 h 466"/>
                  <a:gd name="T88" fmla="*/ 56 w 566"/>
                  <a:gd name="T89" fmla="*/ 282 h 466"/>
                  <a:gd name="T90" fmla="*/ 92 w 566"/>
                  <a:gd name="T91" fmla="*/ 280 h 466"/>
                  <a:gd name="T92" fmla="*/ 172 w 566"/>
                  <a:gd name="T93" fmla="*/ 272 h 466"/>
                  <a:gd name="T94" fmla="*/ 222 w 566"/>
                  <a:gd name="T95" fmla="*/ 280 h 466"/>
                  <a:gd name="T96" fmla="*/ 258 w 566"/>
                  <a:gd name="T97" fmla="*/ 312 h 466"/>
                  <a:gd name="T98" fmla="*/ 270 w 566"/>
                  <a:gd name="T99" fmla="*/ 376 h 466"/>
                  <a:gd name="T100" fmla="*/ 292 w 566"/>
                  <a:gd name="T101" fmla="*/ 398 h 466"/>
                  <a:gd name="T102" fmla="*/ 318 w 566"/>
                  <a:gd name="T103" fmla="*/ 442 h 466"/>
                  <a:gd name="T104" fmla="*/ 420 w 566"/>
                  <a:gd name="T105" fmla="*/ 466 h 466"/>
                  <a:gd name="T106" fmla="*/ 526 w 566"/>
                  <a:gd name="T107" fmla="*/ 420 h 466"/>
                  <a:gd name="T108" fmla="*/ 558 w 566"/>
                  <a:gd name="T109" fmla="*/ 404 h 466"/>
                  <a:gd name="T110" fmla="*/ 566 w 566"/>
                  <a:gd name="T111" fmla="*/ 202 h 466"/>
                  <a:gd name="T112" fmla="*/ 538 w 566"/>
                  <a:gd name="T113" fmla="*/ 1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6" h="466">
                    <a:moveTo>
                      <a:pt x="566" y="186"/>
                    </a:moveTo>
                    <a:lnTo>
                      <a:pt x="566" y="130"/>
                    </a:lnTo>
                    <a:lnTo>
                      <a:pt x="540" y="116"/>
                    </a:lnTo>
                    <a:lnTo>
                      <a:pt x="534" y="116"/>
                    </a:lnTo>
                    <a:lnTo>
                      <a:pt x="490" y="114"/>
                    </a:lnTo>
                    <a:lnTo>
                      <a:pt x="476" y="116"/>
                    </a:lnTo>
                    <a:lnTo>
                      <a:pt x="478" y="100"/>
                    </a:lnTo>
                    <a:lnTo>
                      <a:pt x="488" y="94"/>
                    </a:lnTo>
                    <a:lnTo>
                      <a:pt x="498" y="92"/>
                    </a:lnTo>
                    <a:lnTo>
                      <a:pt x="504" y="92"/>
                    </a:lnTo>
                    <a:lnTo>
                      <a:pt x="416" y="38"/>
                    </a:lnTo>
                    <a:lnTo>
                      <a:pt x="402" y="48"/>
                    </a:lnTo>
                    <a:lnTo>
                      <a:pt x="358" y="48"/>
                    </a:lnTo>
                    <a:lnTo>
                      <a:pt x="358" y="44"/>
                    </a:lnTo>
                    <a:lnTo>
                      <a:pt x="386" y="36"/>
                    </a:lnTo>
                    <a:lnTo>
                      <a:pt x="388" y="22"/>
                    </a:lnTo>
                    <a:lnTo>
                      <a:pt x="352" y="0"/>
                    </a:lnTo>
                    <a:lnTo>
                      <a:pt x="346" y="4"/>
                    </a:lnTo>
                    <a:lnTo>
                      <a:pt x="316" y="10"/>
                    </a:lnTo>
                    <a:lnTo>
                      <a:pt x="302" y="18"/>
                    </a:lnTo>
                    <a:lnTo>
                      <a:pt x="302" y="26"/>
                    </a:lnTo>
                    <a:lnTo>
                      <a:pt x="316" y="28"/>
                    </a:lnTo>
                    <a:lnTo>
                      <a:pt x="322" y="40"/>
                    </a:lnTo>
                    <a:lnTo>
                      <a:pt x="348" y="34"/>
                    </a:lnTo>
                    <a:lnTo>
                      <a:pt x="350" y="50"/>
                    </a:lnTo>
                    <a:lnTo>
                      <a:pt x="342" y="50"/>
                    </a:lnTo>
                    <a:lnTo>
                      <a:pt x="320" y="48"/>
                    </a:lnTo>
                    <a:lnTo>
                      <a:pt x="296" y="50"/>
                    </a:lnTo>
                    <a:lnTo>
                      <a:pt x="268" y="68"/>
                    </a:lnTo>
                    <a:lnTo>
                      <a:pt x="234" y="70"/>
                    </a:lnTo>
                    <a:lnTo>
                      <a:pt x="224" y="86"/>
                    </a:lnTo>
                    <a:lnTo>
                      <a:pt x="238" y="88"/>
                    </a:lnTo>
                    <a:lnTo>
                      <a:pt x="230" y="96"/>
                    </a:lnTo>
                    <a:lnTo>
                      <a:pt x="196" y="94"/>
                    </a:lnTo>
                    <a:lnTo>
                      <a:pt x="164" y="96"/>
                    </a:lnTo>
                    <a:lnTo>
                      <a:pt x="154" y="106"/>
                    </a:lnTo>
                    <a:lnTo>
                      <a:pt x="150" y="124"/>
                    </a:lnTo>
                    <a:lnTo>
                      <a:pt x="168" y="128"/>
                    </a:lnTo>
                    <a:lnTo>
                      <a:pt x="200" y="128"/>
                    </a:lnTo>
                    <a:lnTo>
                      <a:pt x="222" y="128"/>
                    </a:lnTo>
                    <a:lnTo>
                      <a:pt x="232" y="120"/>
                    </a:lnTo>
                    <a:lnTo>
                      <a:pt x="272" y="98"/>
                    </a:lnTo>
                    <a:lnTo>
                      <a:pt x="292" y="100"/>
                    </a:lnTo>
                    <a:lnTo>
                      <a:pt x="316" y="90"/>
                    </a:lnTo>
                    <a:lnTo>
                      <a:pt x="318" y="98"/>
                    </a:lnTo>
                    <a:lnTo>
                      <a:pt x="366" y="116"/>
                    </a:lnTo>
                    <a:lnTo>
                      <a:pt x="358" y="120"/>
                    </a:lnTo>
                    <a:lnTo>
                      <a:pt x="334" y="120"/>
                    </a:lnTo>
                    <a:lnTo>
                      <a:pt x="342" y="126"/>
                    </a:lnTo>
                    <a:lnTo>
                      <a:pt x="356" y="128"/>
                    </a:lnTo>
                    <a:lnTo>
                      <a:pt x="374" y="124"/>
                    </a:lnTo>
                    <a:lnTo>
                      <a:pt x="376" y="114"/>
                    </a:lnTo>
                    <a:lnTo>
                      <a:pt x="384" y="112"/>
                    </a:lnTo>
                    <a:lnTo>
                      <a:pt x="380" y="108"/>
                    </a:lnTo>
                    <a:lnTo>
                      <a:pt x="346" y="98"/>
                    </a:lnTo>
                    <a:lnTo>
                      <a:pt x="340" y="86"/>
                    </a:lnTo>
                    <a:lnTo>
                      <a:pt x="368" y="86"/>
                    </a:lnTo>
                    <a:lnTo>
                      <a:pt x="376" y="90"/>
                    </a:lnTo>
                    <a:lnTo>
                      <a:pt x="400" y="102"/>
                    </a:lnTo>
                    <a:lnTo>
                      <a:pt x="398" y="114"/>
                    </a:lnTo>
                    <a:lnTo>
                      <a:pt x="422" y="128"/>
                    </a:lnTo>
                    <a:lnTo>
                      <a:pt x="434" y="110"/>
                    </a:lnTo>
                    <a:lnTo>
                      <a:pt x="454" y="104"/>
                    </a:lnTo>
                    <a:lnTo>
                      <a:pt x="456" y="120"/>
                    </a:lnTo>
                    <a:lnTo>
                      <a:pt x="472" y="130"/>
                    </a:lnTo>
                    <a:lnTo>
                      <a:pt x="526" y="130"/>
                    </a:lnTo>
                    <a:lnTo>
                      <a:pt x="542" y="134"/>
                    </a:lnTo>
                    <a:lnTo>
                      <a:pt x="542" y="148"/>
                    </a:lnTo>
                    <a:lnTo>
                      <a:pt x="522" y="158"/>
                    </a:lnTo>
                    <a:lnTo>
                      <a:pt x="466" y="158"/>
                    </a:lnTo>
                    <a:lnTo>
                      <a:pt x="432" y="146"/>
                    </a:lnTo>
                    <a:lnTo>
                      <a:pt x="396" y="148"/>
                    </a:lnTo>
                    <a:lnTo>
                      <a:pt x="394" y="158"/>
                    </a:lnTo>
                    <a:lnTo>
                      <a:pt x="384" y="158"/>
                    </a:lnTo>
                    <a:lnTo>
                      <a:pt x="372" y="154"/>
                    </a:lnTo>
                    <a:lnTo>
                      <a:pt x="312" y="146"/>
                    </a:lnTo>
                    <a:lnTo>
                      <a:pt x="316" y="126"/>
                    </a:lnTo>
                    <a:lnTo>
                      <a:pt x="238" y="130"/>
                    </a:lnTo>
                    <a:lnTo>
                      <a:pt x="212" y="136"/>
                    </a:lnTo>
                    <a:lnTo>
                      <a:pt x="180" y="136"/>
                    </a:lnTo>
                    <a:lnTo>
                      <a:pt x="166" y="136"/>
                    </a:lnTo>
                    <a:lnTo>
                      <a:pt x="124" y="146"/>
                    </a:lnTo>
                    <a:lnTo>
                      <a:pt x="116" y="164"/>
                    </a:lnTo>
                    <a:lnTo>
                      <a:pt x="22" y="192"/>
                    </a:lnTo>
                    <a:lnTo>
                      <a:pt x="22" y="202"/>
                    </a:lnTo>
                    <a:lnTo>
                      <a:pt x="38" y="202"/>
                    </a:lnTo>
                    <a:lnTo>
                      <a:pt x="28" y="214"/>
                    </a:lnTo>
                    <a:lnTo>
                      <a:pt x="16" y="216"/>
                    </a:lnTo>
                    <a:lnTo>
                      <a:pt x="0" y="244"/>
                    </a:lnTo>
                    <a:lnTo>
                      <a:pt x="56" y="282"/>
                    </a:lnTo>
                    <a:lnTo>
                      <a:pt x="90" y="282"/>
                    </a:lnTo>
                    <a:lnTo>
                      <a:pt x="92" y="280"/>
                    </a:lnTo>
                    <a:lnTo>
                      <a:pt x="152" y="280"/>
                    </a:lnTo>
                    <a:lnTo>
                      <a:pt x="172" y="272"/>
                    </a:lnTo>
                    <a:lnTo>
                      <a:pt x="206" y="272"/>
                    </a:lnTo>
                    <a:lnTo>
                      <a:pt x="222" y="280"/>
                    </a:lnTo>
                    <a:lnTo>
                      <a:pt x="272" y="282"/>
                    </a:lnTo>
                    <a:lnTo>
                      <a:pt x="258" y="312"/>
                    </a:lnTo>
                    <a:lnTo>
                      <a:pt x="308" y="352"/>
                    </a:lnTo>
                    <a:lnTo>
                      <a:pt x="270" y="376"/>
                    </a:lnTo>
                    <a:lnTo>
                      <a:pt x="268" y="388"/>
                    </a:lnTo>
                    <a:lnTo>
                      <a:pt x="292" y="398"/>
                    </a:lnTo>
                    <a:lnTo>
                      <a:pt x="286" y="426"/>
                    </a:lnTo>
                    <a:lnTo>
                      <a:pt x="318" y="442"/>
                    </a:lnTo>
                    <a:lnTo>
                      <a:pt x="314" y="466"/>
                    </a:lnTo>
                    <a:lnTo>
                      <a:pt x="420" y="466"/>
                    </a:lnTo>
                    <a:lnTo>
                      <a:pt x="502" y="436"/>
                    </a:lnTo>
                    <a:lnTo>
                      <a:pt x="526" y="420"/>
                    </a:lnTo>
                    <a:lnTo>
                      <a:pt x="558" y="416"/>
                    </a:lnTo>
                    <a:lnTo>
                      <a:pt x="558" y="404"/>
                    </a:lnTo>
                    <a:lnTo>
                      <a:pt x="566" y="400"/>
                    </a:lnTo>
                    <a:lnTo>
                      <a:pt x="566" y="202"/>
                    </a:lnTo>
                    <a:lnTo>
                      <a:pt x="534" y="174"/>
                    </a:lnTo>
                    <a:lnTo>
                      <a:pt x="538" y="172"/>
                    </a:lnTo>
                    <a:lnTo>
                      <a:pt x="566" y="18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49" name="Freeform 79"/>
              <p:cNvSpPr/>
              <p:nvPr/>
            </p:nvSpPr>
            <p:spPr bwMode="auto">
              <a:xfrm>
                <a:off x="5584825" y="5757863"/>
                <a:ext cx="339725" cy="244475"/>
              </a:xfrm>
              <a:custGeom>
                <a:avLst/>
                <a:gdLst>
                  <a:gd name="T0" fmla="*/ 40 w 214"/>
                  <a:gd name="T1" fmla="*/ 32 h 154"/>
                  <a:gd name="T2" fmla="*/ 86 w 214"/>
                  <a:gd name="T3" fmla="*/ 14 h 154"/>
                  <a:gd name="T4" fmla="*/ 94 w 214"/>
                  <a:gd name="T5" fmla="*/ 14 h 154"/>
                  <a:gd name="T6" fmla="*/ 94 w 214"/>
                  <a:gd name="T7" fmla="*/ 22 h 154"/>
                  <a:gd name="T8" fmla="*/ 62 w 214"/>
                  <a:gd name="T9" fmla="*/ 32 h 154"/>
                  <a:gd name="T10" fmla="*/ 62 w 214"/>
                  <a:gd name="T11" fmla="*/ 38 h 154"/>
                  <a:gd name="T12" fmla="*/ 78 w 214"/>
                  <a:gd name="T13" fmla="*/ 44 h 154"/>
                  <a:gd name="T14" fmla="*/ 78 w 214"/>
                  <a:gd name="T15" fmla="*/ 52 h 154"/>
                  <a:gd name="T16" fmla="*/ 64 w 214"/>
                  <a:gd name="T17" fmla="*/ 62 h 154"/>
                  <a:gd name="T18" fmla="*/ 152 w 214"/>
                  <a:gd name="T19" fmla="*/ 116 h 154"/>
                  <a:gd name="T20" fmla="*/ 168 w 214"/>
                  <a:gd name="T21" fmla="*/ 116 h 154"/>
                  <a:gd name="T22" fmla="*/ 174 w 214"/>
                  <a:gd name="T23" fmla="*/ 112 h 154"/>
                  <a:gd name="T24" fmla="*/ 182 w 214"/>
                  <a:gd name="T25" fmla="*/ 114 h 154"/>
                  <a:gd name="T26" fmla="*/ 184 w 214"/>
                  <a:gd name="T27" fmla="*/ 128 h 154"/>
                  <a:gd name="T28" fmla="*/ 210 w 214"/>
                  <a:gd name="T29" fmla="*/ 132 h 154"/>
                  <a:gd name="T30" fmla="*/ 212 w 214"/>
                  <a:gd name="T31" fmla="*/ 140 h 154"/>
                  <a:gd name="T32" fmla="*/ 188 w 214"/>
                  <a:gd name="T33" fmla="*/ 140 h 154"/>
                  <a:gd name="T34" fmla="*/ 214 w 214"/>
                  <a:gd name="T35" fmla="*/ 154 h 154"/>
                  <a:gd name="T36" fmla="*/ 214 w 214"/>
                  <a:gd name="T37" fmla="*/ 14 h 154"/>
                  <a:gd name="T38" fmla="*/ 210 w 214"/>
                  <a:gd name="T39" fmla="*/ 8 h 154"/>
                  <a:gd name="T40" fmla="*/ 200 w 214"/>
                  <a:gd name="T41" fmla="*/ 10 h 154"/>
                  <a:gd name="T42" fmla="*/ 194 w 214"/>
                  <a:gd name="T43" fmla="*/ 20 h 154"/>
                  <a:gd name="T44" fmla="*/ 174 w 214"/>
                  <a:gd name="T45" fmla="*/ 28 h 154"/>
                  <a:gd name="T46" fmla="*/ 126 w 214"/>
                  <a:gd name="T47" fmla="*/ 28 h 154"/>
                  <a:gd name="T48" fmla="*/ 124 w 214"/>
                  <a:gd name="T49" fmla="*/ 22 h 154"/>
                  <a:gd name="T50" fmla="*/ 174 w 214"/>
                  <a:gd name="T51" fmla="*/ 20 h 154"/>
                  <a:gd name="T52" fmla="*/ 186 w 214"/>
                  <a:gd name="T53" fmla="*/ 16 h 154"/>
                  <a:gd name="T54" fmla="*/ 126 w 214"/>
                  <a:gd name="T55" fmla="*/ 0 h 154"/>
                  <a:gd name="T56" fmla="*/ 56 w 214"/>
                  <a:gd name="T57" fmla="*/ 0 h 154"/>
                  <a:gd name="T58" fmla="*/ 12 w 214"/>
                  <a:gd name="T59" fmla="*/ 12 h 154"/>
                  <a:gd name="T60" fmla="*/ 0 w 214"/>
                  <a:gd name="T61" fmla="*/ 24 h 154"/>
                  <a:gd name="T62" fmla="*/ 36 w 214"/>
                  <a:gd name="T63" fmla="*/ 46 h 154"/>
                  <a:gd name="T64" fmla="*/ 40 w 214"/>
                  <a:gd name="T65" fmla="*/ 3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154">
                    <a:moveTo>
                      <a:pt x="40" y="32"/>
                    </a:moveTo>
                    <a:lnTo>
                      <a:pt x="86" y="14"/>
                    </a:lnTo>
                    <a:lnTo>
                      <a:pt x="94" y="14"/>
                    </a:lnTo>
                    <a:lnTo>
                      <a:pt x="94" y="22"/>
                    </a:lnTo>
                    <a:lnTo>
                      <a:pt x="62" y="32"/>
                    </a:lnTo>
                    <a:lnTo>
                      <a:pt x="62" y="38"/>
                    </a:lnTo>
                    <a:lnTo>
                      <a:pt x="78" y="44"/>
                    </a:lnTo>
                    <a:lnTo>
                      <a:pt x="78" y="52"/>
                    </a:lnTo>
                    <a:lnTo>
                      <a:pt x="64" y="62"/>
                    </a:lnTo>
                    <a:lnTo>
                      <a:pt x="152" y="116"/>
                    </a:lnTo>
                    <a:lnTo>
                      <a:pt x="168" y="116"/>
                    </a:lnTo>
                    <a:lnTo>
                      <a:pt x="174" y="112"/>
                    </a:lnTo>
                    <a:lnTo>
                      <a:pt x="182" y="114"/>
                    </a:lnTo>
                    <a:lnTo>
                      <a:pt x="184" y="128"/>
                    </a:lnTo>
                    <a:lnTo>
                      <a:pt x="210" y="132"/>
                    </a:lnTo>
                    <a:lnTo>
                      <a:pt x="212" y="140"/>
                    </a:lnTo>
                    <a:lnTo>
                      <a:pt x="188" y="140"/>
                    </a:lnTo>
                    <a:lnTo>
                      <a:pt x="214" y="154"/>
                    </a:lnTo>
                    <a:lnTo>
                      <a:pt x="214" y="14"/>
                    </a:lnTo>
                    <a:lnTo>
                      <a:pt x="210" y="8"/>
                    </a:lnTo>
                    <a:lnTo>
                      <a:pt x="200" y="10"/>
                    </a:lnTo>
                    <a:lnTo>
                      <a:pt x="194" y="20"/>
                    </a:lnTo>
                    <a:lnTo>
                      <a:pt x="174" y="28"/>
                    </a:lnTo>
                    <a:lnTo>
                      <a:pt x="126" y="28"/>
                    </a:lnTo>
                    <a:lnTo>
                      <a:pt x="124" y="22"/>
                    </a:lnTo>
                    <a:lnTo>
                      <a:pt x="174" y="20"/>
                    </a:lnTo>
                    <a:lnTo>
                      <a:pt x="186" y="16"/>
                    </a:lnTo>
                    <a:lnTo>
                      <a:pt x="126" y="0"/>
                    </a:lnTo>
                    <a:lnTo>
                      <a:pt x="56" y="0"/>
                    </a:lnTo>
                    <a:lnTo>
                      <a:pt x="12" y="12"/>
                    </a:lnTo>
                    <a:lnTo>
                      <a:pt x="0" y="24"/>
                    </a:lnTo>
                    <a:lnTo>
                      <a:pt x="36" y="46"/>
                    </a:lnTo>
                    <a:lnTo>
                      <a:pt x="40" y="3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50" name="Freeform 80"/>
              <p:cNvSpPr/>
              <p:nvPr/>
            </p:nvSpPr>
            <p:spPr bwMode="auto">
              <a:xfrm>
                <a:off x="4737100" y="5926138"/>
                <a:ext cx="73025" cy="19050"/>
              </a:xfrm>
              <a:custGeom>
                <a:avLst/>
                <a:gdLst>
                  <a:gd name="T0" fmla="*/ 2 w 46"/>
                  <a:gd name="T1" fmla="*/ 12 h 12"/>
                  <a:gd name="T2" fmla="*/ 14 w 46"/>
                  <a:gd name="T3" fmla="*/ 12 h 12"/>
                  <a:gd name="T4" fmla="*/ 24 w 46"/>
                  <a:gd name="T5" fmla="*/ 10 h 12"/>
                  <a:gd name="T6" fmla="*/ 30 w 46"/>
                  <a:gd name="T7" fmla="*/ 6 h 12"/>
                  <a:gd name="T8" fmla="*/ 38 w 46"/>
                  <a:gd name="T9" fmla="*/ 4 h 12"/>
                  <a:gd name="T10" fmla="*/ 46 w 46"/>
                  <a:gd name="T11" fmla="*/ 0 h 12"/>
                  <a:gd name="T12" fmla="*/ 38 w 46"/>
                  <a:gd name="T13" fmla="*/ 0 h 12"/>
                  <a:gd name="T14" fmla="*/ 30 w 46"/>
                  <a:gd name="T15" fmla="*/ 0 h 12"/>
                  <a:gd name="T16" fmla="*/ 22 w 46"/>
                  <a:gd name="T17" fmla="*/ 6 h 12"/>
                  <a:gd name="T18" fmla="*/ 4 w 46"/>
                  <a:gd name="T19" fmla="*/ 6 h 12"/>
                  <a:gd name="T20" fmla="*/ 0 w 46"/>
                  <a:gd name="T21" fmla="*/ 10 h 12"/>
                  <a:gd name="T22" fmla="*/ 4 w 46"/>
                  <a:gd name="T23" fmla="*/ 10 h 12"/>
                  <a:gd name="T24" fmla="*/ 4 w 46"/>
                  <a:gd name="T25" fmla="*/ 10 h 12"/>
                  <a:gd name="T26" fmla="*/ 2 w 46"/>
                  <a:gd name="T27" fmla="*/ 12 h 12"/>
                  <a:gd name="T28" fmla="*/ 2 w 46"/>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2">
                    <a:moveTo>
                      <a:pt x="2" y="12"/>
                    </a:moveTo>
                    <a:lnTo>
                      <a:pt x="14" y="12"/>
                    </a:lnTo>
                    <a:lnTo>
                      <a:pt x="24" y="10"/>
                    </a:lnTo>
                    <a:lnTo>
                      <a:pt x="30" y="6"/>
                    </a:lnTo>
                    <a:lnTo>
                      <a:pt x="38" y="4"/>
                    </a:lnTo>
                    <a:lnTo>
                      <a:pt x="46" y="0"/>
                    </a:lnTo>
                    <a:lnTo>
                      <a:pt x="38" y="0"/>
                    </a:lnTo>
                    <a:lnTo>
                      <a:pt x="30" y="0"/>
                    </a:lnTo>
                    <a:lnTo>
                      <a:pt x="22" y="6"/>
                    </a:lnTo>
                    <a:lnTo>
                      <a:pt x="4" y="6"/>
                    </a:lnTo>
                    <a:lnTo>
                      <a:pt x="0" y="10"/>
                    </a:lnTo>
                    <a:lnTo>
                      <a:pt x="4" y="10"/>
                    </a:lnTo>
                    <a:lnTo>
                      <a:pt x="4" y="10"/>
                    </a:lnTo>
                    <a:lnTo>
                      <a:pt x="2" y="12"/>
                    </a:lnTo>
                    <a:lnTo>
                      <a:pt x="2"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1" name="Freeform 81"/>
              <p:cNvSpPr/>
              <p:nvPr/>
            </p:nvSpPr>
            <p:spPr bwMode="auto">
              <a:xfrm>
                <a:off x="4689475" y="5935663"/>
                <a:ext cx="31750" cy="12700"/>
              </a:xfrm>
              <a:custGeom>
                <a:avLst/>
                <a:gdLst>
                  <a:gd name="T0" fmla="*/ 20 w 20"/>
                  <a:gd name="T1" fmla="*/ 2 h 8"/>
                  <a:gd name="T2" fmla="*/ 14 w 20"/>
                  <a:gd name="T3" fmla="*/ 0 h 8"/>
                  <a:gd name="T4" fmla="*/ 4 w 20"/>
                  <a:gd name="T5" fmla="*/ 4 h 8"/>
                  <a:gd name="T6" fmla="*/ 0 w 20"/>
                  <a:gd name="T7" fmla="*/ 8 h 8"/>
                  <a:gd name="T8" fmla="*/ 14 w 20"/>
                  <a:gd name="T9" fmla="*/ 8 h 8"/>
                  <a:gd name="T10" fmla="*/ 20 w 20"/>
                  <a:gd name="T11" fmla="*/ 2 h 8"/>
                </a:gdLst>
                <a:ahLst/>
                <a:cxnLst>
                  <a:cxn ang="0">
                    <a:pos x="T0" y="T1"/>
                  </a:cxn>
                  <a:cxn ang="0">
                    <a:pos x="T2" y="T3"/>
                  </a:cxn>
                  <a:cxn ang="0">
                    <a:pos x="T4" y="T5"/>
                  </a:cxn>
                  <a:cxn ang="0">
                    <a:pos x="T6" y="T7"/>
                  </a:cxn>
                  <a:cxn ang="0">
                    <a:pos x="T8" y="T9"/>
                  </a:cxn>
                  <a:cxn ang="0">
                    <a:pos x="T10" y="T11"/>
                  </a:cxn>
                </a:cxnLst>
                <a:rect l="0" t="0" r="r" b="b"/>
                <a:pathLst>
                  <a:path w="20" h="8">
                    <a:moveTo>
                      <a:pt x="20" y="2"/>
                    </a:moveTo>
                    <a:lnTo>
                      <a:pt x="14" y="0"/>
                    </a:lnTo>
                    <a:lnTo>
                      <a:pt x="4" y="4"/>
                    </a:lnTo>
                    <a:lnTo>
                      <a:pt x="0" y="8"/>
                    </a:lnTo>
                    <a:lnTo>
                      <a:pt x="14" y="8"/>
                    </a:lnTo>
                    <a:lnTo>
                      <a:pt x="20" y="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2" name="Freeform 82"/>
              <p:cNvSpPr/>
              <p:nvPr/>
            </p:nvSpPr>
            <p:spPr bwMode="auto">
              <a:xfrm>
                <a:off x="4619625" y="6291263"/>
                <a:ext cx="193675" cy="142875"/>
              </a:xfrm>
              <a:custGeom>
                <a:avLst/>
                <a:gdLst>
                  <a:gd name="T0" fmla="*/ 22 w 122"/>
                  <a:gd name="T1" fmla="*/ 90 h 90"/>
                  <a:gd name="T2" fmla="*/ 60 w 122"/>
                  <a:gd name="T3" fmla="*/ 50 h 90"/>
                  <a:gd name="T4" fmla="*/ 108 w 122"/>
                  <a:gd name="T5" fmla="*/ 32 h 90"/>
                  <a:gd name="T6" fmla="*/ 122 w 122"/>
                  <a:gd name="T7" fmla="*/ 20 h 90"/>
                  <a:gd name="T8" fmla="*/ 92 w 122"/>
                  <a:gd name="T9" fmla="*/ 16 h 90"/>
                  <a:gd name="T10" fmla="*/ 80 w 122"/>
                  <a:gd name="T11" fmla="*/ 2 h 90"/>
                  <a:gd name="T12" fmla="*/ 52 w 122"/>
                  <a:gd name="T13" fmla="*/ 0 h 90"/>
                  <a:gd name="T14" fmla="*/ 0 w 122"/>
                  <a:gd name="T15" fmla="*/ 90 h 90"/>
                  <a:gd name="T16" fmla="*/ 22 w 122"/>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90">
                    <a:moveTo>
                      <a:pt x="22" y="90"/>
                    </a:moveTo>
                    <a:lnTo>
                      <a:pt x="60" y="50"/>
                    </a:lnTo>
                    <a:lnTo>
                      <a:pt x="108" y="32"/>
                    </a:lnTo>
                    <a:lnTo>
                      <a:pt x="122" y="20"/>
                    </a:lnTo>
                    <a:lnTo>
                      <a:pt x="92" y="16"/>
                    </a:lnTo>
                    <a:lnTo>
                      <a:pt x="80" y="2"/>
                    </a:lnTo>
                    <a:lnTo>
                      <a:pt x="52" y="0"/>
                    </a:lnTo>
                    <a:lnTo>
                      <a:pt x="0" y="90"/>
                    </a:lnTo>
                    <a:lnTo>
                      <a:pt x="22" y="9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3" name="Freeform 83"/>
              <p:cNvSpPr>
                <a:spLocks noEditPoints="1"/>
              </p:cNvSpPr>
              <p:nvPr/>
            </p:nvSpPr>
            <p:spPr bwMode="auto">
              <a:xfrm>
                <a:off x="4435475" y="5761038"/>
                <a:ext cx="101600" cy="254000"/>
              </a:xfrm>
              <a:custGeom>
                <a:avLst/>
                <a:gdLst>
                  <a:gd name="T0" fmla="*/ 50 w 64"/>
                  <a:gd name="T1" fmla="*/ 124 h 160"/>
                  <a:gd name="T2" fmla="*/ 48 w 64"/>
                  <a:gd name="T3" fmla="*/ 120 h 160"/>
                  <a:gd name="T4" fmla="*/ 54 w 64"/>
                  <a:gd name="T5" fmla="*/ 114 h 160"/>
                  <a:gd name="T6" fmla="*/ 56 w 64"/>
                  <a:gd name="T7" fmla="*/ 114 h 160"/>
                  <a:gd name="T8" fmla="*/ 60 w 64"/>
                  <a:gd name="T9" fmla="*/ 116 h 160"/>
                  <a:gd name="T10" fmla="*/ 58 w 64"/>
                  <a:gd name="T11" fmla="*/ 104 h 160"/>
                  <a:gd name="T12" fmla="*/ 48 w 64"/>
                  <a:gd name="T13" fmla="*/ 104 h 160"/>
                  <a:gd name="T14" fmla="*/ 56 w 64"/>
                  <a:gd name="T15" fmla="*/ 96 h 160"/>
                  <a:gd name="T16" fmla="*/ 38 w 64"/>
                  <a:gd name="T17" fmla="*/ 0 h 160"/>
                  <a:gd name="T18" fmla="*/ 10 w 64"/>
                  <a:gd name="T19" fmla="*/ 0 h 160"/>
                  <a:gd name="T20" fmla="*/ 10 w 64"/>
                  <a:gd name="T21" fmla="*/ 16 h 160"/>
                  <a:gd name="T22" fmla="*/ 10 w 64"/>
                  <a:gd name="T23" fmla="*/ 16 h 160"/>
                  <a:gd name="T24" fmla="*/ 14 w 64"/>
                  <a:gd name="T25" fmla="*/ 14 h 160"/>
                  <a:gd name="T26" fmla="*/ 34 w 64"/>
                  <a:gd name="T27" fmla="*/ 14 h 160"/>
                  <a:gd name="T28" fmla="*/ 28 w 64"/>
                  <a:gd name="T29" fmla="*/ 18 h 160"/>
                  <a:gd name="T30" fmla="*/ 18 w 64"/>
                  <a:gd name="T31" fmla="*/ 24 h 160"/>
                  <a:gd name="T32" fmla="*/ 8 w 64"/>
                  <a:gd name="T33" fmla="*/ 24 h 160"/>
                  <a:gd name="T34" fmla="*/ 8 w 64"/>
                  <a:gd name="T35" fmla="*/ 32 h 160"/>
                  <a:gd name="T36" fmla="*/ 8 w 64"/>
                  <a:gd name="T37" fmla="*/ 32 h 160"/>
                  <a:gd name="T38" fmla="*/ 12 w 64"/>
                  <a:gd name="T39" fmla="*/ 32 h 160"/>
                  <a:gd name="T40" fmla="*/ 12 w 64"/>
                  <a:gd name="T41" fmla="*/ 32 h 160"/>
                  <a:gd name="T42" fmla="*/ 8 w 64"/>
                  <a:gd name="T43" fmla="*/ 36 h 160"/>
                  <a:gd name="T44" fmla="*/ 6 w 64"/>
                  <a:gd name="T45" fmla="*/ 68 h 160"/>
                  <a:gd name="T46" fmla="*/ 8 w 64"/>
                  <a:gd name="T47" fmla="*/ 68 h 160"/>
                  <a:gd name="T48" fmla="*/ 22 w 64"/>
                  <a:gd name="T49" fmla="*/ 70 h 160"/>
                  <a:gd name="T50" fmla="*/ 6 w 64"/>
                  <a:gd name="T51" fmla="*/ 80 h 160"/>
                  <a:gd name="T52" fmla="*/ 4 w 64"/>
                  <a:gd name="T53" fmla="*/ 96 h 160"/>
                  <a:gd name="T54" fmla="*/ 22 w 64"/>
                  <a:gd name="T55" fmla="*/ 94 h 160"/>
                  <a:gd name="T56" fmla="*/ 48 w 64"/>
                  <a:gd name="T57" fmla="*/ 94 h 160"/>
                  <a:gd name="T58" fmla="*/ 44 w 64"/>
                  <a:gd name="T59" fmla="*/ 98 h 160"/>
                  <a:gd name="T60" fmla="*/ 48 w 64"/>
                  <a:gd name="T61" fmla="*/ 98 h 160"/>
                  <a:gd name="T62" fmla="*/ 42 w 64"/>
                  <a:gd name="T63" fmla="*/ 104 h 160"/>
                  <a:gd name="T64" fmla="*/ 4 w 64"/>
                  <a:gd name="T65" fmla="*/ 104 h 160"/>
                  <a:gd name="T66" fmla="*/ 4 w 64"/>
                  <a:gd name="T67" fmla="*/ 108 h 160"/>
                  <a:gd name="T68" fmla="*/ 22 w 64"/>
                  <a:gd name="T69" fmla="*/ 108 h 160"/>
                  <a:gd name="T70" fmla="*/ 4 w 64"/>
                  <a:gd name="T71" fmla="*/ 114 h 160"/>
                  <a:gd name="T72" fmla="*/ 2 w 64"/>
                  <a:gd name="T73" fmla="*/ 128 h 160"/>
                  <a:gd name="T74" fmla="*/ 6 w 64"/>
                  <a:gd name="T75" fmla="*/ 124 h 160"/>
                  <a:gd name="T76" fmla="*/ 18 w 64"/>
                  <a:gd name="T77" fmla="*/ 124 h 160"/>
                  <a:gd name="T78" fmla="*/ 22 w 64"/>
                  <a:gd name="T79" fmla="*/ 122 h 160"/>
                  <a:gd name="T80" fmla="*/ 38 w 64"/>
                  <a:gd name="T81" fmla="*/ 120 h 160"/>
                  <a:gd name="T82" fmla="*/ 32 w 64"/>
                  <a:gd name="T83" fmla="*/ 128 h 160"/>
                  <a:gd name="T84" fmla="*/ 18 w 64"/>
                  <a:gd name="T85" fmla="*/ 132 h 160"/>
                  <a:gd name="T86" fmla="*/ 2 w 64"/>
                  <a:gd name="T87" fmla="*/ 132 h 160"/>
                  <a:gd name="T88" fmla="*/ 0 w 64"/>
                  <a:gd name="T89" fmla="*/ 160 h 160"/>
                  <a:gd name="T90" fmla="*/ 14 w 64"/>
                  <a:gd name="T91" fmla="*/ 158 h 160"/>
                  <a:gd name="T92" fmla="*/ 26 w 64"/>
                  <a:gd name="T93" fmla="*/ 148 h 160"/>
                  <a:gd name="T94" fmla="*/ 64 w 64"/>
                  <a:gd name="T95" fmla="*/ 134 h 160"/>
                  <a:gd name="T96" fmla="*/ 62 w 64"/>
                  <a:gd name="T97" fmla="*/ 124 h 160"/>
                  <a:gd name="T98" fmla="*/ 50 w 64"/>
                  <a:gd name="T99" fmla="*/ 124 h 160"/>
                  <a:gd name="T100" fmla="*/ 36 w 64"/>
                  <a:gd name="T101" fmla="*/ 118 h 160"/>
                  <a:gd name="T102" fmla="*/ 24 w 64"/>
                  <a:gd name="T103" fmla="*/ 118 h 160"/>
                  <a:gd name="T104" fmla="*/ 24 w 64"/>
                  <a:gd name="T105" fmla="*/ 118 h 160"/>
                  <a:gd name="T106" fmla="*/ 34 w 64"/>
                  <a:gd name="T107" fmla="*/ 108 h 160"/>
                  <a:gd name="T108" fmla="*/ 56 w 64"/>
                  <a:gd name="T109" fmla="*/ 108 h 160"/>
                  <a:gd name="T110" fmla="*/ 50 w 64"/>
                  <a:gd name="T111" fmla="*/ 114 h 160"/>
                  <a:gd name="T112" fmla="*/ 36 w 64"/>
                  <a:gd name="T11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 h="160">
                    <a:moveTo>
                      <a:pt x="50" y="124"/>
                    </a:moveTo>
                    <a:lnTo>
                      <a:pt x="48" y="120"/>
                    </a:lnTo>
                    <a:lnTo>
                      <a:pt x="54" y="114"/>
                    </a:lnTo>
                    <a:lnTo>
                      <a:pt x="56" y="114"/>
                    </a:lnTo>
                    <a:lnTo>
                      <a:pt x="60" y="116"/>
                    </a:lnTo>
                    <a:lnTo>
                      <a:pt x="58" y="104"/>
                    </a:lnTo>
                    <a:lnTo>
                      <a:pt x="48" y="104"/>
                    </a:lnTo>
                    <a:lnTo>
                      <a:pt x="56" y="96"/>
                    </a:lnTo>
                    <a:lnTo>
                      <a:pt x="38" y="0"/>
                    </a:lnTo>
                    <a:lnTo>
                      <a:pt x="10" y="0"/>
                    </a:lnTo>
                    <a:lnTo>
                      <a:pt x="10" y="16"/>
                    </a:lnTo>
                    <a:lnTo>
                      <a:pt x="10" y="16"/>
                    </a:lnTo>
                    <a:lnTo>
                      <a:pt x="14" y="14"/>
                    </a:lnTo>
                    <a:lnTo>
                      <a:pt x="34" y="14"/>
                    </a:lnTo>
                    <a:lnTo>
                      <a:pt x="28" y="18"/>
                    </a:lnTo>
                    <a:lnTo>
                      <a:pt x="18" y="24"/>
                    </a:lnTo>
                    <a:lnTo>
                      <a:pt x="8" y="24"/>
                    </a:lnTo>
                    <a:lnTo>
                      <a:pt x="8" y="32"/>
                    </a:lnTo>
                    <a:lnTo>
                      <a:pt x="8" y="32"/>
                    </a:lnTo>
                    <a:lnTo>
                      <a:pt x="12" y="32"/>
                    </a:lnTo>
                    <a:lnTo>
                      <a:pt x="12" y="32"/>
                    </a:lnTo>
                    <a:lnTo>
                      <a:pt x="8" y="36"/>
                    </a:lnTo>
                    <a:lnTo>
                      <a:pt x="6" y="68"/>
                    </a:lnTo>
                    <a:lnTo>
                      <a:pt x="8" y="68"/>
                    </a:lnTo>
                    <a:lnTo>
                      <a:pt x="22" y="70"/>
                    </a:lnTo>
                    <a:lnTo>
                      <a:pt x="6" y="80"/>
                    </a:lnTo>
                    <a:lnTo>
                      <a:pt x="4" y="96"/>
                    </a:lnTo>
                    <a:lnTo>
                      <a:pt x="22" y="94"/>
                    </a:lnTo>
                    <a:lnTo>
                      <a:pt x="48" y="94"/>
                    </a:lnTo>
                    <a:lnTo>
                      <a:pt x="44" y="98"/>
                    </a:lnTo>
                    <a:lnTo>
                      <a:pt x="48" y="98"/>
                    </a:lnTo>
                    <a:lnTo>
                      <a:pt x="42" y="104"/>
                    </a:lnTo>
                    <a:lnTo>
                      <a:pt x="4" y="104"/>
                    </a:lnTo>
                    <a:lnTo>
                      <a:pt x="4" y="108"/>
                    </a:lnTo>
                    <a:lnTo>
                      <a:pt x="22" y="108"/>
                    </a:lnTo>
                    <a:lnTo>
                      <a:pt x="4" y="114"/>
                    </a:lnTo>
                    <a:lnTo>
                      <a:pt x="2" y="128"/>
                    </a:lnTo>
                    <a:lnTo>
                      <a:pt x="6" y="124"/>
                    </a:lnTo>
                    <a:lnTo>
                      <a:pt x="18" y="124"/>
                    </a:lnTo>
                    <a:lnTo>
                      <a:pt x="22" y="122"/>
                    </a:lnTo>
                    <a:lnTo>
                      <a:pt x="38" y="120"/>
                    </a:lnTo>
                    <a:lnTo>
                      <a:pt x="32" y="128"/>
                    </a:lnTo>
                    <a:lnTo>
                      <a:pt x="18" y="132"/>
                    </a:lnTo>
                    <a:lnTo>
                      <a:pt x="2" y="132"/>
                    </a:lnTo>
                    <a:lnTo>
                      <a:pt x="0" y="160"/>
                    </a:lnTo>
                    <a:lnTo>
                      <a:pt x="14" y="158"/>
                    </a:lnTo>
                    <a:lnTo>
                      <a:pt x="26" y="148"/>
                    </a:lnTo>
                    <a:lnTo>
                      <a:pt x="64" y="134"/>
                    </a:lnTo>
                    <a:lnTo>
                      <a:pt x="62" y="124"/>
                    </a:lnTo>
                    <a:lnTo>
                      <a:pt x="50" y="124"/>
                    </a:lnTo>
                    <a:close/>
                    <a:moveTo>
                      <a:pt x="36" y="118"/>
                    </a:moveTo>
                    <a:lnTo>
                      <a:pt x="24" y="118"/>
                    </a:lnTo>
                    <a:lnTo>
                      <a:pt x="24" y="118"/>
                    </a:lnTo>
                    <a:lnTo>
                      <a:pt x="34" y="108"/>
                    </a:lnTo>
                    <a:lnTo>
                      <a:pt x="56" y="108"/>
                    </a:lnTo>
                    <a:lnTo>
                      <a:pt x="50" y="114"/>
                    </a:lnTo>
                    <a:lnTo>
                      <a:pt x="36" y="11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4" name="Freeform 84"/>
              <p:cNvSpPr/>
              <p:nvPr/>
            </p:nvSpPr>
            <p:spPr bwMode="auto">
              <a:xfrm>
                <a:off x="4524375" y="5729288"/>
                <a:ext cx="492125" cy="234950"/>
              </a:xfrm>
              <a:custGeom>
                <a:avLst/>
                <a:gdLst>
                  <a:gd name="T0" fmla="*/ 310 w 310"/>
                  <a:gd name="T1" fmla="*/ 18 h 148"/>
                  <a:gd name="T2" fmla="*/ 230 w 310"/>
                  <a:gd name="T3" fmla="*/ 8 h 148"/>
                  <a:gd name="T4" fmla="*/ 190 w 310"/>
                  <a:gd name="T5" fmla="*/ 30 h 148"/>
                  <a:gd name="T6" fmla="*/ 174 w 310"/>
                  <a:gd name="T7" fmla="*/ 18 h 148"/>
                  <a:gd name="T8" fmla="*/ 170 w 310"/>
                  <a:gd name="T9" fmla="*/ 6 h 148"/>
                  <a:gd name="T10" fmla="*/ 144 w 310"/>
                  <a:gd name="T11" fmla="*/ 16 h 148"/>
                  <a:gd name="T12" fmla="*/ 146 w 310"/>
                  <a:gd name="T13" fmla="*/ 26 h 148"/>
                  <a:gd name="T14" fmla="*/ 112 w 310"/>
                  <a:gd name="T15" fmla="*/ 32 h 148"/>
                  <a:gd name="T16" fmla="*/ 76 w 310"/>
                  <a:gd name="T17" fmla="*/ 32 h 148"/>
                  <a:gd name="T18" fmla="*/ 86 w 310"/>
                  <a:gd name="T19" fmla="*/ 20 h 148"/>
                  <a:gd name="T20" fmla="*/ 114 w 310"/>
                  <a:gd name="T21" fmla="*/ 20 h 148"/>
                  <a:gd name="T22" fmla="*/ 138 w 310"/>
                  <a:gd name="T23" fmla="*/ 6 h 148"/>
                  <a:gd name="T24" fmla="*/ 90 w 310"/>
                  <a:gd name="T25" fmla="*/ 12 h 148"/>
                  <a:gd name="T26" fmla="*/ 56 w 310"/>
                  <a:gd name="T27" fmla="*/ 0 h 148"/>
                  <a:gd name="T28" fmla="*/ 38 w 310"/>
                  <a:gd name="T29" fmla="*/ 16 h 148"/>
                  <a:gd name="T30" fmla="*/ 22 w 310"/>
                  <a:gd name="T31" fmla="*/ 26 h 148"/>
                  <a:gd name="T32" fmla="*/ 52 w 310"/>
                  <a:gd name="T33" fmla="*/ 34 h 148"/>
                  <a:gd name="T34" fmla="*/ 18 w 310"/>
                  <a:gd name="T35" fmla="*/ 26 h 148"/>
                  <a:gd name="T36" fmla="*/ 22 w 310"/>
                  <a:gd name="T37" fmla="*/ 126 h 148"/>
                  <a:gd name="T38" fmla="*/ 22 w 310"/>
                  <a:gd name="T39" fmla="*/ 130 h 148"/>
                  <a:gd name="T40" fmla="*/ 34 w 310"/>
                  <a:gd name="T41" fmla="*/ 146 h 148"/>
                  <a:gd name="T42" fmla="*/ 86 w 310"/>
                  <a:gd name="T43" fmla="*/ 132 h 148"/>
                  <a:gd name="T44" fmla="*/ 136 w 310"/>
                  <a:gd name="T45" fmla="*/ 120 h 148"/>
                  <a:gd name="T46" fmla="*/ 154 w 310"/>
                  <a:gd name="T47" fmla="*/ 116 h 148"/>
                  <a:gd name="T48" fmla="*/ 146 w 310"/>
                  <a:gd name="T49" fmla="*/ 114 h 148"/>
                  <a:gd name="T50" fmla="*/ 142 w 310"/>
                  <a:gd name="T51" fmla="*/ 106 h 148"/>
                  <a:gd name="T52" fmla="*/ 164 w 310"/>
                  <a:gd name="T53" fmla="*/ 104 h 148"/>
                  <a:gd name="T54" fmla="*/ 170 w 310"/>
                  <a:gd name="T55" fmla="*/ 112 h 148"/>
                  <a:gd name="T56" fmla="*/ 178 w 310"/>
                  <a:gd name="T57" fmla="*/ 110 h 148"/>
                  <a:gd name="T58" fmla="*/ 200 w 310"/>
                  <a:gd name="T59" fmla="*/ 108 h 148"/>
                  <a:gd name="T60" fmla="*/ 218 w 310"/>
                  <a:gd name="T61" fmla="*/ 106 h 148"/>
                  <a:gd name="T62" fmla="*/ 200 w 310"/>
                  <a:gd name="T63" fmla="*/ 114 h 148"/>
                  <a:gd name="T64" fmla="*/ 196 w 310"/>
                  <a:gd name="T65" fmla="*/ 120 h 148"/>
                  <a:gd name="T66" fmla="*/ 228 w 310"/>
                  <a:gd name="T67" fmla="*/ 126 h 148"/>
                  <a:gd name="T68" fmla="*/ 236 w 310"/>
                  <a:gd name="T69" fmla="*/ 126 h 148"/>
                  <a:gd name="T70" fmla="*/ 220 w 310"/>
                  <a:gd name="T71" fmla="*/ 112 h 148"/>
                  <a:gd name="T72" fmla="*/ 248 w 310"/>
                  <a:gd name="T73" fmla="*/ 104 h 148"/>
                  <a:gd name="T74" fmla="*/ 240 w 310"/>
                  <a:gd name="T75" fmla="*/ 84 h 148"/>
                  <a:gd name="T76" fmla="*/ 214 w 310"/>
                  <a:gd name="T77" fmla="*/ 72 h 148"/>
                  <a:gd name="T78" fmla="*/ 218 w 310"/>
                  <a:gd name="T79" fmla="*/ 56 h 148"/>
                  <a:gd name="T80" fmla="*/ 156 w 310"/>
                  <a:gd name="T81" fmla="*/ 58 h 148"/>
                  <a:gd name="T82" fmla="*/ 98 w 310"/>
                  <a:gd name="T83" fmla="*/ 88 h 148"/>
                  <a:gd name="T84" fmla="*/ 54 w 310"/>
                  <a:gd name="T85" fmla="*/ 104 h 148"/>
                  <a:gd name="T86" fmla="*/ 44 w 310"/>
                  <a:gd name="T87" fmla="*/ 82 h 148"/>
                  <a:gd name="T88" fmla="*/ 42 w 310"/>
                  <a:gd name="T89" fmla="*/ 64 h 148"/>
                  <a:gd name="T90" fmla="*/ 142 w 310"/>
                  <a:gd name="T91" fmla="*/ 42 h 148"/>
                  <a:gd name="T92" fmla="*/ 150 w 310"/>
                  <a:gd name="T93" fmla="*/ 52 h 148"/>
                  <a:gd name="T94" fmla="*/ 172 w 310"/>
                  <a:gd name="T95" fmla="*/ 46 h 148"/>
                  <a:gd name="T96" fmla="*/ 170 w 310"/>
                  <a:gd name="T97" fmla="*/ 42 h 148"/>
                  <a:gd name="T98" fmla="*/ 192 w 310"/>
                  <a:gd name="T99" fmla="*/ 36 h 148"/>
                  <a:gd name="T100" fmla="*/ 210 w 310"/>
                  <a:gd name="T101" fmla="*/ 28 h 148"/>
                  <a:gd name="T102" fmla="*/ 214 w 310"/>
                  <a:gd name="T103" fmla="*/ 26 h 148"/>
                  <a:gd name="T104" fmla="*/ 264 w 310"/>
                  <a:gd name="T105" fmla="*/ 32 h 148"/>
                  <a:gd name="T106" fmla="*/ 260 w 310"/>
                  <a:gd name="T107" fmla="*/ 54 h 148"/>
                  <a:gd name="T108" fmla="*/ 302 w 310"/>
                  <a:gd name="T109" fmla="*/ 42 h 148"/>
                  <a:gd name="T110" fmla="*/ 310 w 310"/>
                  <a:gd name="T111" fmla="*/ 3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0" h="148">
                    <a:moveTo>
                      <a:pt x="302" y="30"/>
                    </a:moveTo>
                    <a:lnTo>
                      <a:pt x="310" y="18"/>
                    </a:lnTo>
                    <a:lnTo>
                      <a:pt x="268" y="4"/>
                    </a:lnTo>
                    <a:lnTo>
                      <a:pt x="230" y="8"/>
                    </a:lnTo>
                    <a:lnTo>
                      <a:pt x="204" y="14"/>
                    </a:lnTo>
                    <a:lnTo>
                      <a:pt x="190" y="30"/>
                    </a:lnTo>
                    <a:lnTo>
                      <a:pt x="170" y="28"/>
                    </a:lnTo>
                    <a:lnTo>
                      <a:pt x="174" y="18"/>
                    </a:lnTo>
                    <a:lnTo>
                      <a:pt x="206" y="8"/>
                    </a:lnTo>
                    <a:lnTo>
                      <a:pt x="170" y="6"/>
                    </a:lnTo>
                    <a:lnTo>
                      <a:pt x="156" y="8"/>
                    </a:lnTo>
                    <a:lnTo>
                      <a:pt x="144" y="16"/>
                    </a:lnTo>
                    <a:lnTo>
                      <a:pt x="158" y="18"/>
                    </a:lnTo>
                    <a:lnTo>
                      <a:pt x="146" y="26"/>
                    </a:lnTo>
                    <a:lnTo>
                      <a:pt x="122" y="26"/>
                    </a:lnTo>
                    <a:lnTo>
                      <a:pt x="112" y="32"/>
                    </a:lnTo>
                    <a:lnTo>
                      <a:pt x="76" y="32"/>
                    </a:lnTo>
                    <a:lnTo>
                      <a:pt x="76" y="32"/>
                    </a:lnTo>
                    <a:lnTo>
                      <a:pt x="82" y="26"/>
                    </a:lnTo>
                    <a:lnTo>
                      <a:pt x="86" y="20"/>
                    </a:lnTo>
                    <a:lnTo>
                      <a:pt x="86" y="20"/>
                    </a:lnTo>
                    <a:lnTo>
                      <a:pt x="114" y="20"/>
                    </a:lnTo>
                    <a:lnTo>
                      <a:pt x="146" y="8"/>
                    </a:lnTo>
                    <a:lnTo>
                      <a:pt x="138" y="6"/>
                    </a:lnTo>
                    <a:lnTo>
                      <a:pt x="114" y="14"/>
                    </a:lnTo>
                    <a:lnTo>
                      <a:pt x="90" y="12"/>
                    </a:lnTo>
                    <a:lnTo>
                      <a:pt x="88" y="0"/>
                    </a:lnTo>
                    <a:lnTo>
                      <a:pt x="56" y="0"/>
                    </a:lnTo>
                    <a:lnTo>
                      <a:pt x="6" y="16"/>
                    </a:lnTo>
                    <a:lnTo>
                      <a:pt x="38" y="16"/>
                    </a:lnTo>
                    <a:lnTo>
                      <a:pt x="34" y="20"/>
                    </a:lnTo>
                    <a:lnTo>
                      <a:pt x="22" y="26"/>
                    </a:lnTo>
                    <a:lnTo>
                      <a:pt x="56" y="26"/>
                    </a:lnTo>
                    <a:lnTo>
                      <a:pt x="52" y="34"/>
                    </a:lnTo>
                    <a:lnTo>
                      <a:pt x="14" y="32"/>
                    </a:lnTo>
                    <a:lnTo>
                      <a:pt x="18" y="26"/>
                    </a:lnTo>
                    <a:lnTo>
                      <a:pt x="0" y="24"/>
                    </a:lnTo>
                    <a:lnTo>
                      <a:pt x="22" y="126"/>
                    </a:lnTo>
                    <a:lnTo>
                      <a:pt x="28" y="130"/>
                    </a:lnTo>
                    <a:lnTo>
                      <a:pt x="22" y="130"/>
                    </a:lnTo>
                    <a:lnTo>
                      <a:pt x="26" y="148"/>
                    </a:lnTo>
                    <a:lnTo>
                      <a:pt x="34" y="146"/>
                    </a:lnTo>
                    <a:lnTo>
                      <a:pt x="88" y="134"/>
                    </a:lnTo>
                    <a:lnTo>
                      <a:pt x="86" y="132"/>
                    </a:lnTo>
                    <a:lnTo>
                      <a:pt x="128" y="118"/>
                    </a:lnTo>
                    <a:lnTo>
                      <a:pt x="136" y="120"/>
                    </a:lnTo>
                    <a:lnTo>
                      <a:pt x="138" y="122"/>
                    </a:lnTo>
                    <a:lnTo>
                      <a:pt x="154" y="116"/>
                    </a:lnTo>
                    <a:lnTo>
                      <a:pt x="158" y="116"/>
                    </a:lnTo>
                    <a:lnTo>
                      <a:pt x="146" y="114"/>
                    </a:lnTo>
                    <a:lnTo>
                      <a:pt x="136" y="112"/>
                    </a:lnTo>
                    <a:lnTo>
                      <a:pt x="142" y="106"/>
                    </a:lnTo>
                    <a:lnTo>
                      <a:pt x="150" y="104"/>
                    </a:lnTo>
                    <a:lnTo>
                      <a:pt x="164" y="104"/>
                    </a:lnTo>
                    <a:lnTo>
                      <a:pt x="170" y="106"/>
                    </a:lnTo>
                    <a:lnTo>
                      <a:pt x="170" y="112"/>
                    </a:lnTo>
                    <a:lnTo>
                      <a:pt x="178" y="110"/>
                    </a:lnTo>
                    <a:lnTo>
                      <a:pt x="178" y="110"/>
                    </a:lnTo>
                    <a:lnTo>
                      <a:pt x="180" y="110"/>
                    </a:lnTo>
                    <a:lnTo>
                      <a:pt x="200" y="108"/>
                    </a:lnTo>
                    <a:lnTo>
                      <a:pt x="208" y="104"/>
                    </a:lnTo>
                    <a:lnTo>
                      <a:pt x="218" y="106"/>
                    </a:lnTo>
                    <a:lnTo>
                      <a:pt x="214" y="110"/>
                    </a:lnTo>
                    <a:lnTo>
                      <a:pt x="200" y="114"/>
                    </a:lnTo>
                    <a:lnTo>
                      <a:pt x="200" y="114"/>
                    </a:lnTo>
                    <a:lnTo>
                      <a:pt x="196" y="120"/>
                    </a:lnTo>
                    <a:lnTo>
                      <a:pt x="228" y="126"/>
                    </a:lnTo>
                    <a:lnTo>
                      <a:pt x="228" y="126"/>
                    </a:lnTo>
                    <a:lnTo>
                      <a:pt x="228" y="126"/>
                    </a:lnTo>
                    <a:lnTo>
                      <a:pt x="236" y="126"/>
                    </a:lnTo>
                    <a:lnTo>
                      <a:pt x="244" y="118"/>
                    </a:lnTo>
                    <a:lnTo>
                      <a:pt x="220" y="112"/>
                    </a:lnTo>
                    <a:lnTo>
                      <a:pt x="222" y="108"/>
                    </a:lnTo>
                    <a:lnTo>
                      <a:pt x="248" y="104"/>
                    </a:lnTo>
                    <a:lnTo>
                      <a:pt x="258" y="92"/>
                    </a:lnTo>
                    <a:lnTo>
                      <a:pt x="240" y="84"/>
                    </a:lnTo>
                    <a:lnTo>
                      <a:pt x="254" y="64"/>
                    </a:lnTo>
                    <a:lnTo>
                      <a:pt x="214" y="72"/>
                    </a:lnTo>
                    <a:lnTo>
                      <a:pt x="204" y="72"/>
                    </a:lnTo>
                    <a:lnTo>
                      <a:pt x="218" y="56"/>
                    </a:lnTo>
                    <a:lnTo>
                      <a:pt x="180" y="52"/>
                    </a:lnTo>
                    <a:lnTo>
                      <a:pt x="156" y="58"/>
                    </a:lnTo>
                    <a:lnTo>
                      <a:pt x="136" y="82"/>
                    </a:lnTo>
                    <a:lnTo>
                      <a:pt x="98" y="88"/>
                    </a:lnTo>
                    <a:lnTo>
                      <a:pt x="70" y="102"/>
                    </a:lnTo>
                    <a:lnTo>
                      <a:pt x="54" y="104"/>
                    </a:lnTo>
                    <a:lnTo>
                      <a:pt x="72" y="84"/>
                    </a:lnTo>
                    <a:lnTo>
                      <a:pt x="44" y="82"/>
                    </a:lnTo>
                    <a:lnTo>
                      <a:pt x="34" y="76"/>
                    </a:lnTo>
                    <a:lnTo>
                      <a:pt x="42" y="64"/>
                    </a:lnTo>
                    <a:lnTo>
                      <a:pt x="112" y="46"/>
                    </a:lnTo>
                    <a:lnTo>
                      <a:pt x="142" y="42"/>
                    </a:lnTo>
                    <a:lnTo>
                      <a:pt x="136" y="52"/>
                    </a:lnTo>
                    <a:lnTo>
                      <a:pt x="150" y="52"/>
                    </a:lnTo>
                    <a:lnTo>
                      <a:pt x="156" y="46"/>
                    </a:lnTo>
                    <a:lnTo>
                      <a:pt x="172" y="46"/>
                    </a:lnTo>
                    <a:lnTo>
                      <a:pt x="174" y="44"/>
                    </a:lnTo>
                    <a:lnTo>
                      <a:pt x="170" y="42"/>
                    </a:lnTo>
                    <a:lnTo>
                      <a:pt x="172" y="36"/>
                    </a:lnTo>
                    <a:lnTo>
                      <a:pt x="192" y="36"/>
                    </a:lnTo>
                    <a:lnTo>
                      <a:pt x="208" y="30"/>
                    </a:lnTo>
                    <a:lnTo>
                      <a:pt x="210" y="28"/>
                    </a:lnTo>
                    <a:lnTo>
                      <a:pt x="210" y="28"/>
                    </a:lnTo>
                    <a:lnTo>
                      <a:pt x="214" y="26"/>
                    </a:lnTo>
                    <a:lnTo>
                      <a:pt x="254" y="24"/>
                    </a:lnTo>
                    <a:lnTo>
                      <a:pt x="264" y="32"/>
                    </a:lnTo>
                    <a:lnTo>
                      <a:pt x="208" y="46"/>
                    </a:lnTo>
                    <a:lnTo>
                      <a:pt x="260" y="54"/>
                    </a:lnTo>
                    <a:lnTo>
                      <a:pt x="276" y="42"/>
                    </a:lnTo>
                    <a:lnTo>
                      <a:pt x="302" y="42"/>
                    </a:lnTo>
                    <a:lnTo>
                      <a:pt x="306" y="40"/>
                    </a:lnTo>
                    <a:lnTo>
                      <a:pt x="310" y="32"/>
                    </a:lnTo>
                    <a:lnTo>
                      <a:pt x="302" y="3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55" name="Freeform 85"/>
              <p:cNvSpPr/>
              <p:nvPr/>
            </p:nvSpPr>
            <p:spPr bwMode="auto">
              <a:xfrm>
                <a:off x="4495800" y="5761038"/>
                <a:ext cx="69850" cy="212725"/>
              </a:xfrm>
              <a:custGeom>
                <a:avLst/>
                <a:gdLst>
                  <a:gd name="T0" fmla="*/ 34 w 44"/>
                  <a:gd name="T1" fmla="*/ 112 h 134"/>
                  <a:gd name="T2" fmla="*/ 30 w 44"/>
                  <a:gd name="T3" fmla="*/ 110 h 134"/>
                  <a:gd name="T4" fmla="*/ 38 w 44"/>
                  <a:gd name="T5" fmla="*/ 106 h 134"/>
                  <a:gd name="T6" fmla="*/ 40 w 44"/>
                  <a:gd name="T7" fmla="*/ 106 h 134"/>
                  <a:gd name="T8" fmla="*/ 18 w 44"/>
                  <a:gd name="T9" fmla="*/ 4 h 134"/>
                  <a:gd name="T10" fmla="*/ 16 w 44"/>
                  <a:gd name="T11" fmla="*/ 4 h 134"/>
                  <a:gd name="T12" fmla="*/ 8 w 44"/>
                  <a:gd name="T13" fmla="*/ 0 h 134"/>
                  <a:gd name="T14" fmla="*/ 0 w 44"/>
                  <a:gd name="T15" fmla="*/ 0 h 134"/>
                  <a:gd name="T16" fmla="*/ 18 w 44"/>
                  <a:gd name="T17" fmla="*/ 96 h 134"/>
                  <a:gd name="T18" fmla="*/ 18 w 44"/>
                  <a:gd name="T19" fmla="*/ 96 h 134"/>
                  <a:gd name="T20" fmla="*/ 26 w 44"/>
                  <a:gd name="T21" fmla="*/ 102 h 134"/>
                  <a:gd name="T22" fmla="*/ 20 w 44"/>
                  <a:gd name="T23" fmla="*/ 104 h 134"/>
                  <a:gd name="T24" fmla="*/ 22 w 44"/>
                  <a:gd name="T25" fmla="*/ 116 h 134"/>
                  <a:gd name="T26" fmla="*/ 40 w 44"/>
                  <a:gd name="T27" fmla="*/ 118 h 134"/>
                  <a:gd name="T28" fmla="*/ 34 w 44"/>
                  <a:gd name="T29" fmla="*/ 124 h 134"/>
                  <a:gd name="T30" fmla="*/ 24 w 44"/>
                  <a:gd name="T31" fmla="*/ 124 h 134"/>
                  <a:gd name="T32" fmla="*/ 26 w 44"/>
                  <a:gd name="T33" fmla="*/ 134 h 134"/>
                  <a:gd name="T34" fmla="*/ 44 w 44"/>
                  <a:gd name="T35" fmla="*/ 128 h 134"/>
                  <a:gd name="T36" fmla="*/ 40 w 44"/>
                  <a:gd name="T37" fmla="*/ 110 h 134"/>
                  <a:gd name="T38" fmla="*/ 34 w 44"/>
                  <a:gd name="T39" fmla="*/ 1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134">
                    <a:moveTo>
                      <a:pt x="34" y="112"/>
                    </a:moveTo>
                    <a:lnTo>
                      <a:pt x="30" y="110"/>
                    </a:lnTo>
                    <a:lnTo>
                      <a:pt x="38" y="106"/>
                    </a:lnTo>
                    <a:lnTo>
                      <a:pt x="40" y="106"/>
                    </a:lnTo>
                    <a:lnTo>
                      <a:pt x="18" y="4"/>
                    </a:lnTo>
                    <a:lnTo>
                      <a:pt x="16" y="4"/>
                    </a:lnTo>
                    <a:lnTo>
                      <a:pt x="8" y="0"/>
                    </a:lnTo>
                    <a:lnTo>
                      <a:pt x="0" y="0"/>
                    </a:lnTo>
                    <a:lnTo>
                      <a:pt x="18" y="96"/>
                    </a:lnTo>
                    <a:lnTo>
                      <a:pt x="18" y="96"/>
                    </a:lnTo>
                    <a:lnTo>
                      <a:pt x="26" y="102"/>
                    </a:lnTo>
                    <a:lnTo>
                      <a:pt x="20" y="104"/>
                    </a:lnTo>
                    <a:lnTo>
                      <a:pt x="22" y="116"/>
                    </a:lnTo>
                    <a:lnTo>
                      <a:pt x="40" y="118"/>
                    </a:lnTo>
                    <a:lnTo>
                      <a:pt x="34" y="124"/>
                    </a:lnTo>
                    <a:lnTo>
                      <a:pt x="24" y="124"/>
                    </a:lnTo>
                    <a:lnTo>
                      <a:pt x="26" y="134"/>
                    </a:lnTo>
                    <a:lnTo>
                      <a:pt x="44" y="128"/>
                    </a:lnTo>
                    <a:lnTo>
                      <a:pt x="40" y="110"/>
                    </a:lnTo>
                    <a:lnTo>
                      <a:pt x="34" y="1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6" name="Freeform 86"/>
              <p:cNvSpPr/>
              <p:nvPr/>
            </p:nvSpPr>
            <p:spPr bwMode="auto">
              <a:xfrm>
                <a:off x="3752850" y="5757863"/>
                <a:ext cx="949325" cy="936625"/>
              </a:xfrm>
              <a:custGeom>
                <a:avLst/>
                <a:gdLst>
                  <a:gd name="T0" fmla="*/ 512 w 598"/>
                  <a:gd name="T1" fmla="*/ 312 h 590"/>
                  <a:gd name="T2" fmla="*/ 442 w 598"/>
                  <a:gd name="T3" fmla="*/ 278 h 590"/>
                  <a:gd name="T4" fmla="*/ 368 w 598"/>
                  <a:gd name="T5" fmla="*/ 280 h 590"/>
                  <a:gd name="T6" fmla="*/ 258 w 598"/>
                  <a:gd name="T7" fmla="*/ 284 h 590"/>
                  <a:gd name="T8" fmla="*/ 190 w 598"/>
                  <a:gd name="T9" fmla="*/ 246 h 590"/>
                  <a:gd name="T10" fmla="*/ 152 w 598"/>
                  <a:gd name="T11" fmla="*/ 240 h 590"/>
                  <a:gd name="T12" fmla="*/ 144 w 598"/>
                  <a:gd name="T13" fmla="*/ 212 h 590"/>
                  <a:gd name="T14" fmla="*/ 326 w 598"/>
                  <a:gd name="T15" fmla="*/ 186 h 590"/>
                  <a:gd name="T16" fmla="*/ 354 w 598"/>
                  <a:gd name="T17" fmla="*/ 184 h 590"/>
                  <a:gd name="T18" fmla="*/ 432 w 598"/>
                  <a:gd name="T19" fmla="*/ 134 h 590"/>
                  <a:gd name="T20" fmla="*/ 434 w 598"/>
                  <a:gd name="T21" fmla="*/ 116 h 590"/>
                  <a:gd name="T22" fmla="*/ 406 w 598"/>
                  <a:gd name="T23" fmla="*/ 118 h 590"/>
                  <a:gd name="T24" fmla="*/ 434 w 598"/>
                  <a:gd name="T25" fmla="*/ 106 h 590"/>
                  <a:gd name="T26" fmla="*/ 430 w 598"/>
                  <a:gd name="T27" fmla="*/ 100 h 590"/>
                  <a:gd name="T28" fmla="*/ 434 w 598"/>
                  <a:gd name="T29" fmla="*/ 82 h 590"/>
                  <a:gd name="T30" fmla="*/ 436 w 598"/>
                  <a:gd name="T31" fmla="*/ 70 h 590"/>
                  <a:gd name="T32" fmla="*/ 434 w 598"/>
                  <a:gd name="T33" fmla="*/ 42 h 590"/>
                  <a:gd name="T34" fmla="*/ 428 w 598"/>
                  <a:gd name="T35" fmla="*/ 36 h 590"/>
                  <a:gd name="T36" fmla="*/ 438 w 598"/>
                  <a:gd name="T37" fmla="*/ 26 h 590"/>
                  <a:gd name="T38" fmla="*/ 426 w 598"/>
                  <a:gd name="T39" fmla="*/ 18 h 590"/>
                  <a:gd name="T40" fmla="*/ 418 w 598"/>
                  <a:gd name="T41" fmla="*/ 2 h 590"/>
                  <a:gd name="T42" fmla="*/ 370 w 598"/>
                  <a:gd name="T43" fmla="*/ 6 h 590"/>
                  <a:gd name="T44" fmla="*/ 200 w 598"/>
                  <a:gd name="T45" fmla="*/ 16 h 590"/>
                  <a:gd name="T46" fmla="*/ 162 w 598"/>
                  <a:gd name="T47" fmla="*/ 26 h 590"/>
                  <a:gd name="T48" fmla="*/ 82 w 598"/>
                  <a:gd name="T49" fmla="*/ 38 h 590"/>
                  <a:gd name="T50" fmla="*/ 166 w 598"/>
                  <a:gd name="T51" fmla="*/ 44 h 590"/>
                  <a:gd name="T52" fmla="*/ 202 w 598"/>
                  <a:gd name="T53" fmla="*/ 68 h 590"/>
                  <a:gd name="T54" fmla="*/ 162 w 598"/>
                  <a:gd name="T55" fmla="*/ 100 h 590"/>
                  <a:gd name="T56" fmla="*/ 42 w 598"/>
                  <a:gd name="T57" fmla="*/ 168 h 590"/>
                  <a:gd name="T58" fmla="*/ 22 w 598"/>
                  <a:gd name="T59" fmla="*/ 220 h 590"/>
                  <a:gd name="T60" fmla="*/ 58 w 598"/>
                  <a:gd name="T61" fmla="*/ 174 h 590"/>
                  <a:gd name="T62" fmla="*/ 56 w 598"/>
                  <a:gd name="T63" fmla="*/ 220 h 590"/>
                  <a:gd name="T64" fmla="*/ 94 w 598"/>
                  <a:gd name="T65" fmla="*/ 254 h 590"/>
                  <a:gd name="T66" fmla="*/ 110 w 598"/>
                  <a:gd name="T67" fmla="*/ 260 h 590"/>
                  <a:gd name="T68" fmla="*/ 178 w 598"/>
                  <a:gd name="T69" fmla="*/ 288 h 590"/>
                  <a:gd name="T70" fmla="*/ 164 w 598"/>
                  <a:gd name="T71" fmla="*/ 324 h 590"/>
                  <a:gd name="T72" fmla="*/ 152 w 598"/>
                  <a:gd name="T73" fmla="*/ 386 h 590"/>
                  <a:gd name="T74" fmla="*/ 170 w 598"/>
                  <a:gd name="T75" fmla="*/ 400 h 590"/>
                  <a:gd name="T76" fmla="*/ 208 w 598"/>
                  <a:gd name="T77" fmla="*/ 416 h 590"/>
                  <a:gd name="T78" fmla="*/ 130 w 598"/>
                  <a:gd name="T79" fmla="*/ 502 h 590"/>
                  <a:gd name="T80" fmla="*/ 138 w 598"/>
                  <a:gd name="T81" fmla="*/ 572 h 590"/>
                  <a:gd name="T82" fmla="*/ 220 w 598"/>
                  <a:gd name="T83" fmla="*/ 584 h 590"/>
                  <a:gd name="T84" fmla="*/ 242 w 598"/>
                  <a:gd name="T85" fmla="*/ 556 h 590"/>
                  <a:gd name="T86" fmla="*/ 212 w 598"/>
                  <a:gd name="T87" fmla="*/ 542 h 590"/>
                  <a:gd name="T88" fmla="*/ 226 w 598"/>
                  <a:gd name="T89" fmla="*/ 526 h 590"/>
                  <a:gd name="T90" fmla="*/ 338 w 598"/>
                  <a:gd name="T91" fmla="*/ 508 h 590"/>
                  <a:gd name="T92" fmla="*/ 448 w 598"/>
                  <a:gd name="T93" fmla="*/ 448 h 590"/>
                  <a:gd name="T94" fmla="*/ 546 w 598"/>
                  <a:gd name="T95" fmla="*/ 42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90">
                    <a:moveTo>
                      <a:pt x="552" y="338"/>
                    </a:moveTo>
                    <a:lnTo>
                      <a:pt x="502" y="328"/>
                    </a:lnTo>
                    <a:lnTo>
                      <a:pt x="512" y="312"/>
                    </a:lnTo>
                    <a:lnTo>
                      <a:pt x="504" y="298"/>
                    </a:lnTo>
                    <a:lnTo>
                      <a:pt x="454" y="298"/>
                    </a:lnTo>
                    <a:lnTo>
                      <a:pt x="442" y="278"/>
                    </a:lnTo>
                    <a:lnTo>
                      <a:pt x="422" y="272"/>
                    </a:lnTo>
                    <a:lnTo>
                      <a:pt x="416" y="278"/>
                    </a:lnTo>
                    <a:lnTo>
                      <a:pt x="368" y="280"/>
                    </a:lnTo>
                    <a:lnTo>
                      <a:pt x="362" y="270"/>
                    </a:lnTo>
                    <a:lnTo>
                      <a:pt x="318" y="264"/>
                    </a:lnTo>
                    <a:lnTo>
                      <a:pt x="258" y="284"/>
                    </a:lnTo>
                    <a:lnTo>
                      <a:pt x="200" y="280"/>
                    </a:lnTo>
                    <a:lnTo>
                      <a:pt x="230" y="250"/>
                    </a:lnTo>
                    <a:lnTo>
                      <a:pt x="190" y="246"/>
                    </a:lnTo>
                    <a:lnTo>
                      <a:pt x="224" y="232"/>
                    </a:lnTo>
                    <a:lnTo>
                      <a:pt x="228" y="222"/>
                    </a:lnTo>
                    <a:lnTo>
                      <a:pt x="152" y="240"/>
                    </a:lnTo>
                    <a:lnTo>
                      <a:pt x="118" y="238"/>
                    </a:lnTo>
                    <a:lnTo>
                      <a:pt x="120" y="226"/>
                    </a:lnTo>
                    <a:lnTo>
                      <a:pt x="144" y="212"/>
                    </a:lnTo>
                    <a:lnTo>
                      <a:pt x="184" y="196"/>
                    </a:lnTo>
                    <a:lnTo>
                      <a:pt x="242" y="186"/>
                    </a:lnTo>
                    <a:lnTo>
                      <a:pt x="326" y="186"/>
                    </a:lnTo>
                    <a:lnTo>
                      <a:pt x="312" y="198"/>
                    </a:lnTo>
                    <a:lnTo>
                      <a:pt x="336" y="204"/>
                    </a:lnTo>
                    <a:lnTo>
                      <a:pt x="354" y="184"/>
                    </a:lnTo>
                    <a:lnTo>
                      <a:pt x="388" y="172"/>
                    </a:lnTo>
                    <a:lnTo>
                      <a:pt x="430" y="162"/>
                    </a:lnTo>
                    <a:lnTo>
                      <a:pt x="432" y="134"/>
                    </a:lnTo>
                    <a:lnTo>
                      <a:pt x="426" y="134"/>
                    </a:lnTo>
                    <a:lnTo>
                      <a:pt x="432" y="130"/>
                    </a:lnTo>
                    <a:lnTo>
                      <a:pt x="434" y="116"/>
                    </a:lnTo>
                    <a:lnTo>
                      <a:pt x="402" y="130"/>
                    </a:lnTo>
                    <a:lnTo>
                      <a:pt x="394" y="126"/>
                    </a:lnTo>
                    <a:lnTo>
                      <a:pt x="406" y="118"/>
                    </a:lnTo>
                    <a:lnTo>
                      <a:pt x="430" y="110"/>
                    </a:lnTo>
                    <a:lnTo>
                      <a:pt x="434" y="110"/>
                    </a:lnTo>
                    <a:lnTo>
                      <a:pt x="434" y="106"/>
                    </a:lnTo>
                    <a:lnTo>
                      <a:pt x="432" y="106"/>
                    </a:lnTo>
                    <a:lnTo>
                      <a:pt x="420" y="104"/>
                    </a:lnTo>
                    <a:lnTo>
                      <a:pt x="430" y="100"/>
                    </a:lnTo>
                    <a:lnTo>
                      <a:pt x="434" y="98"/>
                    </a:lnTo>
                    <a:lnTo>
                      <a:pt x="436" y="82"/>
                    </a:lnTo>
                    <a:lnTo>
                      <a:pt x="434" y="82"/>
                    </a:lnTo>
                    <a:lnTo>
                      <a:pt x="416" y="86"/>
                    </a:lnTo>
                    <a:lnTo>
                      <a:pt x="418" y="74"/>
                    </a:lnTo>
                    <a:lnTo>
                      <a:pt x="436" y="70"/>
                    </a:lnTo>
                    <a:lnTo>
                      <a:pt x="438" y="38"/>
                    </a:lnTo>
                    <a:lnTo>
                      <a:pt x="438" y="38"/>
                    </a:lnTo>
                    <a:lnTo>
                      <a:pt x="434" y="42"/>
                    </a:lnTo>
                    <a:lnTo>
                      <a:pt x="404" y="42"/>
                    </a:lnTo>
                    <a:lnTo>
                      <a:pt x="402" y="38"/>
                    </a:lnTo>
                    <a:lnTo>
                      <a:pt x="428" y="36"/>
                    </a:lnTo>
                    <a:lnTo>
                      <a:pt x="428" y="36"/>
                    </a:lnTo>
                    <a:lnTo>
                      <a:pt x="438" y="34"/>
                    </a:lnTo>
                    <a:lnTo>
                      <a:pt x="438" y="26"/>
                    </a:lnTo>
                    <a:lnTo>
                      <a:pt x="418" y="26"/>
                    </a:lnTo>
                    <a:lnTo>
                      <a:pt x="426" y="18"/>
                    </a:lnTo>
                    <a:lnTo>
                      <a:pt x="426" y="18"/>
                    </a:lnTo>
                    <a:lnTo>
                      <a:pt x="440" y="18"/>
                    </a:lnTo>
                    <a:lnTo>
                      <a:pt x="440" y="2"/>
                    </a:lnTo>
                    <a:lnTo>
                      <a:pt x="418" y="2"/>
                    </a:lnTo>
                    <a:lnTo>
                      <a:pt x="388" y="12"/>
                    </a:lnTo>
                    <a:lnTo>
                      <a:pt x="376" y="12"/>
                    </a:lnTo>
                    <a:lnTo>
                      <a:pt x="370" y="6"/>
                    </a:lnTo>
                    <a:lnTo>
                      <a:pt x="338" y="0"/>
                    </a:lnTo>
                    <a:lnTo>
                      <a:pt x="266" y="0"/>
                    </a:lnTo>
                    <a:lnTo>
                      <a:pt x="200" y="16"/>
                    </a:lnTo>
                    <a:lnTo>
                      <a:pt x="168" y="20"/>
                    </a:lnTo>
                    <a:lnTo>
                      <a:pt x="144" y="26"/>
                    </a:lnTo>
                    <a:lnTo>
                      <a:pt x="162" y="26"/>
                    </a:lnTo>
                    <a:lnTo>
                      <a:pt x="156" y="32"/>
                    </a:lnTo>
                    <a:lnTo>
                      <a:pt x="110" y="32"/>
                    </a:lnTo>
                    <a:lnTo>
                      <a:pt x="82" y="38"/>
                    </a:lnTo>
                    <a:lnTo>
                      <a:pt x="88" y="50"/>
                    </a:lnTo>
                    <a:lnTo>
                      <a:pt x="150" y="50"/>
                    </a:lnTo>
                    <a:lnTo>
                      <a:pt x="166" y="44"/>
                    </a:lnTo>
                    <a:lnTo>
                      <a:pt x="218" y="44"/>
                    </a:lnTo>
                    <a:lnTo>
                      <a:pt x="224" y="54"/>
                    </a:lnTo>
                    <a:lnTo>
                      <a:pt x="202" y="68"/>
                    </a:lnTo>
                    <a:lnTo>
                      <a:pt x="206" y="76"/>
                    </a:lnTo>
                    <a:lnTo>
                      <a:pt x="186" y="82"/>
                    </a:lnTo>
                    <a:lnTo>
                      <a:pt x="162" y="100"/>
                    </a:lnTo>
                    <a:lnTo>
                      <a:pt x="66" y="132"/>
                    </a:lnTo>
                    <a:lnTo>
                      <a:pt x="22" y="162"/>
                    </a:lnTo>
                    <a:lnTo>
                      <a:pt x="42" y="168"/>
                    </a:lnTo>
                    <a:lnTo>
                      <a:pt x="4" y="196"/>
                    </a:lnTo>
                    <a:lnTo>
                      <a:pt x="0" y="218"/>
                    </a:lnTo>
                    <a:lnTo>
                      <a:pt x="22" y="220"/>
                    </a:lnTo>
                    <a:lnTo>
                      <a:pt x="36" y="212"/>
                    </a:lnTo>
                    <a:lnTo>
                      <a:pt x="36" y="192"/>
                    </a:lnTo>
                    <a:lnTo>
                      <a:pt x="58" y="174"/>
                    </a:lnTo>
                    <a:lnTo>
                      <a:pt x="74" y="174"/>
                    </a:lnTo>
                    <a:lnTo>
                      <a:pt x="52" y="194"/>
                    </a:lnTo>
                    <a:lnTo>
                      <a:pt x="56" y="220"/>
                    </a:lnTo>
                    <a:lnTo>
                      <a:pt x="34" y="230"/>
                    </a:lnTo>
                    <a:lnTo>
                      <a:pt x="36" y="248"/>
                    </a:lnTo>
                    <a:lnTo>
                      <a:pt x="94" y="254"/>
                    </a:lnTo>
                    <a:lnTo>
                      <a:pt x="98" y="250"/>
                    </a:lnTo>
                    <a:lnTo>
                      <a:pt x="124" y="252"/>
                    </a:lnTo>
                    <a:lnTo>
                      <a:pt x="110" y="260"/>
                    </a:lnTo>
                    <a:lnTo>
                      <a:pt x="130" y="262"/>
                    </a:lnTo>
                    <a:lnTo>
                      <a:pt x="158" y="266"/>
                    </a:lnTo>
                    <a:lnTo>
                      <a:pt x="178" y="288"/>
                    </a:lnTo>
                    <a:lnTo>
                      <a:pt x="236" y="290"/>
                    </a:lnTo>
                    <a:lnTo>
                      <a:pt x="220" y="312"/>
                    </a:lnTo>
                    <a:lnTo>
                      <a:pt x="164" y="324"/>
                    </a:lnTo>
                    <a:lnTo>
                      <a:pt x="140" y="344"/>
                    </a:lnTo>
                    <a:lnTo>
                      <a:pt x="122" y="354"/>
                    </a:lnTo>
                    <a:lnTo>
                      <a:pt x="152" y="386"/>
                    </a:lnTo>
                    <a:lnTo>
                      <a:pt x="146" y="398"/>
                    </a:lnTo>
                    <a:lnTo>
                      <a:pt x="146" y="398"/>
                    </a:lnTo>
                    <a:lnTo>
                      <a:pt x="170" y="400"/>
                    </a:lnTo>
                    <a:lnTo>
                      <a:pt x="170" y="400"/>
                    </a:lnTo>
                    <a:lnTo>
                      <a:pt x="190" y="408"/>
                    </a:lnTo>
                    <a:lnTo>
                      <a:pt x="208" y="416"/>
                    </a:lnTo>
                    <a:lnTo>
                      <a:pt x="152" y="474"/>
                    </a:lnTo>
                    <a:lnTo>
                      <a:pt x="170" y="476"/>
                    </a:lnTo>
                    <a:lnTo>
                      <a:pt x="130" y="502"/>
                    </a:lnTo>
                    <a:lnTo>
                      <a:pt x="148" y="518"/>
                    </a:lnTo>
                    <a:lnTo>
                      <a:pt x="116" y="544"/>
                    </a:lnTo>
                    <a:lnTo>
                      <a:pt x="138" y="572"/>
                    </a:lnTo>
                    <a:lnTo>
                      <a:pt x="150" y="590"/>
                    </a:lnTo>
                    <a:lnTo>
                      <a:pt x="210" y="590"/>
                    </a:lnTo>
                    <a:lnTo>
                      <a:pt x="220" y="584"/>
                    </a:lnTo>
                    <a:lnTo>
                      <a:pt x="220" y="570"/>
                    </a:lnTo>
                    <a:lnTo>
                      <a:pt x="228" y="564"/>
                    </a:lnTo>
                    <a:lnTo>
                      <a:pt x="242" y="556"/>
                    </a:lnTo>
                    <a:lnTo>
                      <a:pt x="250" y="550"/>
                    </a:lnTo>
                    <a:lnTo>
                      <a:pt x="220" y="548"/>
                    </a:lnTo>
                    <a:lnTo>
                      <a:pt x="212" y="542"/>
                    </a:lnTo>
                    <a:lnTo>
                      <a:pt x="242" y="534"/>
                    </a:lnTo>
                    <a:lnTo>
                      <a:pt x="252" y="528"/>
                    </a:lnTo>
                    <a:lnTo>
                      <a:pt x="226" y="526"/>
                    </a:lnTo>
                    <a:lnTo>
                      <a:pt x="234" y="520"/>
                    </a:lnTo>
                    <a:lnTo>
                      <a:pt x="272" y="518"/>
                    </a:lnTo>
                    <a:lnTo>
                      <a:pt x="338" y="508"/>
                    </a:lnTo>
                    <a:lnTo>
                      <a:pt x="366" y="496"/>
                    </a:lnTo>
                    <a:lnTo>
                      <a:pt x="446" y="470"/>
                    </a:lnTo>
                    <a:lnTo>
                      <a:pt x="448" y="448"/>
                    </a:lnTo>
                    <a:lnTo>
                      <a:pt x="474" y="436"/>
                    </a:lnTo>
                    <a:lnTo>
                      <a:pt x="526" y="438"/>
                    </a:lnTo>
                    <a:lnTo>
                      <a:pt x="546" y="428"/>
                    </a:lnTo>
                    <a:lnTo>
                      <a:pt x="598" y="336"/>
                    </a:lnTo>
                    <a:lnTo>
                      <a:pt x="552" y="33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grpSp>
      <p:grpSp>
        <p:nvGrpSpPr>
          <p:cNvPr id="157" name="Group 3"/>
          <p:cNvGrpSpPr/>
          <p:nvPr/>
        </p:nvGrpSpPr>
        <p:grpSpPr bwMode="auto">
          <a:xfrm>
            <a:off x="7405688" y="4686300"/>
            <a:ext cx="822325" cy="1063625"/>
            <a:chOff x="7406175" y="4686299"/>
            <a:chExt cx="822325" cy="1063625"/>
          </a:xfrm>
        </p:grpSpPr>
        <p:sp>
          <p:nvSpPr>
            <p:cNvPr id="158" name="Freeform 39"/>
            <p:cNvSpPr>
              <a:spLocks noEditPoints="1"/>
            </p:cNvSpPr>
            <p:nvPr/>
          </p:nvSpPr>
          <p:spPr bwMode="auto">
            <a:xfrm>
              <a:off x="7406175" y="4686299"/>
              <a:ext cx="822325" cy="1063625"/>
            </a:xfrm>
            <a:custGeom>
              <a:avLst/>
              <a:gdLst>
                <a:gd name="T0" fmla="*/ 470 w 518"/>
                <a:gd name="T1" fmla="*/ 112 h 670"/>
                <a:gd name="T2" fmla="*/ 396 w 518"/>
                <a:gd name="T3" fmla="*/ 40 h 670"/>
                <a:gd name="T4" fmla="*/ 348 w 518"/>
                <a:gd name="T5" fmla="*/ 16 h 670"/>
                <a:gd name="T6" fmla="*/ 296 w 518"/>
                <a:gd name="T7" fmla="*/ 2 h 670"/>
                <a:gd name="T8" fmla="*/ 258 w 518"/>
                <a:gd name="T9" fmla="*/ 0 h 670"/>
                <a:gd name="T10" fmla="*/ 198 w 518"/>
                <a:gd name="T11" fmla="*/ 8 h 670"/>
                <a:gd name="T12" fmla="*/ 132 w 518"/>
                <a:gd name="T13" fmla="*/ 36 h 670"/>
                <a:gd name="T14" fmla="*/ 74 w 518"/>
                <a:gd name="T15" fmla="*/ 80 h 670"/>
                <a:gd name="T16" fmla="*/ 26 w 518"/>
                <a:gd name="T17" fmla="*/ 144 h 670"/>
                <a:gd name="T18" fmla="*/ 2 w 518"/>
                <a:gd name="T19" fmla="*/ 228 h 670"/>
                <a:gd name="T20" fmla="*/ 2 w 518"/>
                <a:gd name="T21" fmla="*/ 290 h 670"/>
                <a:gd name="T22" fmla="*/ 30 w 518"/>
                <a:gd name="T23" fmla="*/ 376 h 670"/>
                <a:gd name="T24" fmla="*/ 52 w 518"/>
                <a:gd name="T25" fmla="*/ 414 h 670"/>
                <a:gd name="T26" fmla="*/ 160 w 518"/>
                <a:gd name="T27" fmla="*/ 554 h 670"/>
                <a:gd name="T28" fmla="*/ 258 w 518"/>
                <a:gd name="T29" fmla="*/ 670 h 670"/>
                <a:gd name="T30" fmla="*/ 388 w 518"/>
                <a:gd name="T31" fmla="*/ 518 h 670"/>
                <a:gd name="T32" fmla="*/ 458 w 518"/>
                <a:gd name="T33" fmla="*/ 418 h 670"/>
                <a:gd name="T34" fmla="*/ 506 w 518"/>
                <a:gd name="T35" fmla="*/ 318 h 670"/>
                <a:gd name="T36" fmla="*/ 518 w 518"/>
                <a:gd name="T37" fmla="*/ 260 h 670"/>
                <a:gd name="T38" fmla="*/ 510 w 518"/>
                <a:gd name="T39" fmla="*/ 198 h 670"/>
                <a:gd name="T40" fmla="*/ 488 w 518"/>
                <a:gd name="T41" fmla="*/ 142 h 670"/>
                <a:gd name="T42" fmla="*/ 246 w 518"/>
                <a:gd name="T43" fmla="*/ 388 h 670"/>
                <a:gd name="T44" fmla="*/ 208 w 518"/>
                <a:gd name="T45" fmla="*/ 378 h 670"/>
                <a:gd name="T46" fmla="*/ 168 w 518"/>
                <a:gd name="T47" fmla="*/ 350 h 670"/>
                <a:gd name="T48" fmla="*/ 140 w 518"/>
                <a:gd name="T49" fmla="*/ 310 h 670"/>
                <a:gd name="T50" fmla="*/ 130 w 518"/>
                <a:gd name="T51" fmla="*/ 272 h 670"/>
                <a:gd name="T52" fmla="*/ 130 w 518"/>
                <a:gd name="T53" fmla="*/ 240 h 670"/>
                <a:gd name="T54" fmla="*/ 152 w 518"/>
                <a:gd name="T55" fmla="*/ 186 h 670"/>
                <a:gd name="T56" fmla="*/ 192 w 518"/>
                <a:gd name="T57" fmla="*/ 148 h 670"/>
                <a:gd name="T58" fmla="*/ 222 w 518"/>
                <a:gd name="T59" fmla="*/ 136 h 670"/>
                <a:gd name="T60" fmla="*/ 258 w 518"/>
                <a:gd name="T61" fmla="*/ 130 h 670"/>
                <a:gd name="T62" fmla="*/ 284 w 518"/>
                <a:gd name="T63" fmla="*/ 132 h 670"/>
                <a:gd name="T64" fmla="*/ 320 w 518"/>
                <a:gd name="T65" fmla="*/ 146 h 670"/>
                <a:gd name="T66" fmla="*/ 366 w 518"/>
                <a:gd name="T67" fmla="*/ 186 h 670"/>
                <a:gd name="T68" fmla="*/ 382 w 518"/>
                <a:gd name="T69" fmla="*/ 220 h 670"/>
                <a:gd name="T70" fmla="*/ 388 w 518"/>
                <a:gd name="T71" fmla="*/ 258 h 670"/>
                <a:gd name="T72" fmla="*/ 382 w 518"/>
                <a:gd name="T73" fmla="*/ 296 h 670"/>
                <a:gd name="T74" fmla="*/ 354 w 518"/>
                <a:gd name="T75" fmla="*/ 346 h 670"/>
                <a:gd name="T76" fmla="*/ 308 w 518"/>
                <a:gd name="T77" fmla="*/ 380 h 670"/>
                <a:gd name="T78" fmla="*/ 284 w 518"/>
                <a:gd name="T79" fmla="*/ 386 h 670"/>
                <a:gd name="T80" fmla="*/ 258 w 518"/>
                <a:gd name="T81" fmla="*/ 388 h 670"/>
                <a:gd name="T82" fmla="*/ 452 w 518"/>
                <a:gd name="T83" fmla="*/ 282 h 670"/>
                <a:gd name="T84" fmla="*/ 452 w 518"/>
                <a:gd name="T85" fmla="*/ 282 h 670"/>
                <a:gd name="T86" fmla="*/ 450 w 518"/>
                <a:gd name="T87" fmla="*/ 288 h 670"/>
                <a:gd name="T88" fmla="*/ 450 w 518"/>
                <a:gd name="T89" fmla="*/ 288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8" h="670">
                  <a:moveTo>
                    <a:pt x="488" y="142"/>
                  </a:moveTo>
                  <a:lnTo>
                    <a:pt x="488" y="142"/>
                  </a:lnTo>
                  <a:lnTo>
                    <a:pt x="470" y="112"/>
                  </a:lnTo>
                  <a:lnTo>
                    <a:pt x="448" y="84"/>
                  </a:lnTo>
                  <a:lnTo>
                    <a:pt x="424" y="60"/>
                  </a:lnTo>
                  <a:lnTo>
                    <a:pt x="396" y="40"/>
                  </a:lnTo>
                  <a:lnTo>
                    <a:pt x="380" y="30"/>
                  </a:lnTo>
                  <a:lnTo>
                    <a:pt x="364" y="22"/>
                  </a:lnTo>
                  <a:lnTo>
                    <a:pt x="348" y="16"/>
                  </a:lnTo>
                  <a:lnTo>
                    <a:pt x="332" y="10"/>
                  </a:lnTo>
                  <a:lnTo>
                    <a:pt x="314" y="6"/>
                  </a:lnTo>
                  <a:lnTo>
                    <a:pt x="296" y="2"/>
                  </a:lnTo>
                  <a:lnTo>
                    <a:pt x="278" y="0"/>
                  </a:lnTo>
                  <a:lnTo>
                    <a:pt x="258" y="0"/>
                  </a:lnTo>
                  <a:lnTo>
                    <a:pt x="258" y="0"/>
                  </a:lnTo>
                  <a:lnTo>
                    <a:pt x="240" y="0"/>
                  </a:lnTo>
                  <a:lnTo>
                    <a:pt x="218" y="4"/>
                  </a:lnTo>
                  <a:lnTo>
                    <a:pt x="198" y="8"/>
                  </a:lnTo>
                  <a:lnTo>
                    <a:pt x="176" y="16"/>
                  </a:lnTo>
                  <a:lnTo>
                    <a:pt x="154" y="24"/>
                  </a:lnTo>
                  <a:lnTo>
                    <a:pt x="132" y="36"/>
                  </a:lnTo>
                  <a:lnTo>
                    <a:pt x="112" y="48"/>
                  </a:lnTo>
                  <a:lnTo>
                    <a:pt x="92" y="64"/>
                  </a:lnTo>
                  <a:lnTo>
                    <a:pt x="74" y="80"/>
                  </a:lnTo>
                  <a:lnTo>
                    <a:pt x="56" y="100"/>
                  </a:lnTo>
                  <a:lnTo>
                    <a:pt x="40" y="122"/>
                  </a:lnTo>
                  <a:lnTo>
                    <a:pt x="26" y="144"/>
                  </a:lnTo>
                  <a:lnTo>
                    <a:pt x="16" y="170"/>
                  </a:lnTo>
                  <a:lnTo>
                    <a:pt x="8" y="198"/>
                  </a:lnTo>
                  <a:lnTo>
                    <a:pt x="2" y="228"/>
                  </a:lnTo>
                  <a:lnTo>
                    <a:pt x="0" y="260"/>
                  </a:lnTo>
                  <a:lnTo>
                    <a:pt x="0" y="260"/>
                  </a:lnTo>
                  <a:lnTo>
                    <a:pt x="2" y="290"/>
                  </a:lnTo>
                  <a:lnTo>
                    <a:pt x="8" y="320"/>
                  </a:lnTo>
                  <a:lnTo>
                    <a:pt x="16" y="350"/>
                  </a:lnTo>
                  <a:lnTo>
                    <a:pt x="30" y="376"/>
                  </a:lnTo>
                  <a:lnTo>
                    <a:pt x="30" y="376"/>
                  </a:lnTo>
                  <a:lnTo>
                    <a:pt x="38" y="394"/>
                  </a:lnTo>
                  <a:lnTo>
                    <a:pt x="52" y="414"/>
                  </a:lnTo>
                  <a:lnTo>
                    <a:pt x="84" y="458"/>
                  </a:lnTo>
                  <a:lnTo>
                    <a:pt x="120" y="506"/>
                  </a:lnTo>
                  <a:lnTo>
                    <a:pt x="160" y="554"/>
                  </a:lnTo>
                  <a:lnTo>
                    <a:pt x="228" y="636"/>
                  </a:lnTo>
                  <a:lnTo>
                    <a:pt x="258" y="670"/>
                  </a:lnTo>
                  <a:lnTo>
                    <a:pt x="258" y="670"/>
                  </a:lnTo>
                  <a:lnTo>
                    <a:pt x="300" y="626"/>
                  </a:lnTo>
                  <a:lnTo>
                    <a:pt x="340" y="578"/>
                  </a:lnTo>
                  <a:lnTo>
                    <a:pt x="388" y="518"/>
                  </a:lnTo>
                  <a:lnTo>
                    <a:pt x="412" y="486"/>
                  </a:lnTo>
                  <a:lnTo>
                    <a:pt x="436" y="452"/>
                  </a:lnTo>
                  <a:lnTo>
                    <a:pt x="458" y="418"/>
                  </a:lnTo>
                  <a:lnTo>
                    <a:pt x="476" y="384"/>
                  </a:lnTo>
                  <a:lnTo>
                    <a:pt x="494" y="350"/>
                  </a:lnTo>
                  <a:lnTo>
                    <a:pt x="506" y="318"/>
                  </a:lnTo>
                  <a:lnTo>
                    <a:pt x="514" y="288"/>
                  </a:lnTo>
                  <a:lnTo>
                    <a:pt x="516" y="274"/>
                  </a:lnTo>
                  <a:lnTo>
                    <a:pt x="518" y="260"/>
                  </a:lnTo>
                  <a:lnTo>
                    <a:pt x="518" y="260"/>
                  </a:lnTo>
                  <a:lnTo>
                    <a:pt x="516" y="228"/>
                  </a:lnTo>
                  <a:lnTo>
                    <a:pt x="510" y="198"/>
                  </a:lnTo>
                  <a:lnTo>
                    <a:pt x="500" y="170"/>
                  </a:lnTo>
                  <a:lnTo>
                    <a:pt x="488" y="142"/>
                  </a:lnTo>
                  <a:lnTo>
                    <a:pt x="488" y="142"/>
                  </a:lnTo>
                  <a:close/>
                  <a:moveTo>
                    <a:pt x="258" y="388"/>
                  </a:moveTo>
                  <a:lnTo>
                    <a:pt x="258" y="388"/>
                  </a:lnTo>
                  <a:lnTo>
                    <a:pt x="246" y="388"/>
                  </a:lnTo>
                  <a:lnTo>
                    <a:pt x="232" y="386"/>
                  </a:lnTo>
                  <a:lnTo>
                    <a:pt x="220" y="384"/>
                  </a:lnTo>
                  <a:lnTo>
                    <a:pt x="208" y="378"/>
                  </a:lnTo>
                  <a:lnTo>
                    <a:pt x="198" y="374"/>
                  </a:lnTo>
                  <a:lnTo>
                    <a:pt x="186" y="366"/>
                  </a:lnTo>
                  <a:lnTo>
                    <a:pt x="168" y="350"/>
                  </a:lnTo>
                  <a:lnTo>
                    <a:pt x="152" y="332"/>
                  </a:lnTo>
                  <a:lnTo>
                    <a:pt x="144" y="322"/>
                  </a:lnTo>
                  <a:lnTo>
                    <a:pt x="140" y="310"/>
                  </a:lnTo>
                  <a:lnTo>
                    <a:pt x="136" y="298"/>
                  </a:lnTo>
                  <a:lnTo>
                    <a:pt x="132" y="286"/>
                  </a:lnTo>
                  <a:lnTo>
                    <a:pt x="130" y="272"/>
                  </a:lnTo>
                  <a:lnTo>
                    <a:pt x="130" y="260"/>
                  </a:lnTo>
                  <a:lnTo>
                    <a:pt x="130" y="260"/>
                  </a:lnTo>
                  <a:lnTo>
                    <a:pt x="130" y="240"/>
                  </a:lnTo>
                  <a:lnTo>
                    <a:pt x="136" y="220"/>
                  </a:lnTo>
                  <a:lnTo>
                    <a:pt x="142" y="202"/>
                  </a:lnTo>
                  <a:lnTo>
                    <a:pt x="152" y="186"/>
                  </a:lnTo>
                  <a:lnTo>
                    <a:pt x="164" y="172"/>
                  </a:lnTo>
                  <a:lnTo>
                    <a:pt x="178" y="158"/>
                  </a:lnTo>
                  <a:lnTo>
                    <a:pt x="192" y="148"/>
                  </a:lnTo>
                  <a:lnTo>
                    <a:pt x="210" y="140"/>
                  </a:lnTo>
                  <a:lnTo>
                    <a:pt x="210" y="140"/>
                  </a:lnTo>
                  <a:lnTo>
                    <a:pt x="222" y="136"/>
                  </a:lnTo>
                  <a:lnTo>
                    <a:pt x="234" y="132"/>
                  </a:lnTo>
                  <a:lnTo>
                    <a:pt x="246" y="130"/>
                  </a:lnTo>
                  <a:lnTo>
                    <a:pt x="258" y="130"/>
                  </a:lnTo>
                  <a:lnTo>
                    <a:pt x="258" y="130"/>
                  </a:lnTo>
                  <a:lnTo>
                    <a:pt x="272" y="130"/>
                  </a:lnTo>
                  <a:lnTo>
                    <a:pt x="284" y="132"/>
                  </a:lnTo>
                  <a:lnTo>
                    <a:pt x="298" y="136"/>
                  </a:lnTo>
                  <a:lnTo>
                    <a:pt x="310" y="140"/>
                  </a:lnTo>
                  <a:lnTo>
                    <a:pt x="320" y="146"/>
                  </a:lnTo>
                  <a:lnTo>
                    <a:pt x="332" y="152"/>
                  </a:lnTo>
                  <a:lnTo>
                    <a:pt x="350" y="166"/>
                  </a:lnTo>
                  <a:lnTo>
                    <a:pt x="366" y="186"/>
                  </a:lnTo>
                  <a:lnTo>
                    <a:pt x="372" y="196"/>
                  </a:lnTo>
                  <a:lnTo>
                    <a:pt x="378" y="208"/>
                  </a:lnTo>
                  <a:lnTo>
                    <a:pt x="382" y="220"/>
                  </a:lnTo>
                  <a:lnTo>
                    <a:pt x="386" y="232"/>
                  </a:lnTo>
                  <a:lnTo>
                    <a:pt x="388" y="244"/>
                  </a:lnTo>
                  <a:lnTo>
                    <a:pt x="388" y="258"/>
                  </a:lnTo>
                  <a:lnTo>
                    <a:pt x="388" y="258"/>
                  </a:lnTo>
                  <a:lnTo>
                    <a:pt x="386" y="278"/>
                  </a:lnTo>
                  <a:lnTo>
                    <a:pt x="382" y="296"/>
                  </a:lnTo>
                  <a:lnTo>
                    <a:pt x="376" y="314"/>
                  </a:lnTo>
                  <a:lnTo>
                    <a:pt x="366" y="332"/>
                  </a:lnTo>
                  <a:lnTo>
                    <a:pt x="354" y="346"/>
                  </a:lnTo>
                  <a:lnTo>
                    <a:pt x="340" y="360"/>
                  </a:lnTo>
                  <a:lnTo>
                    <a:pt x="326" y="370"/>
                  </a:lnTo>
                  <a:lnTo>
                    <a:pt x="308" y="380"/>
                  </a:lnTo>
                  <a:lnTo>
                    <a:pt x="308" y="380"/>
                  </a:lnTo>
                  <a:lnTo>
                    <a:pt x="296" y="384"/>
                  </a:lnTo>
                  <a:lnTo>
                    <a:pt x="284" y="386"/>
                  </a:lnTo>
                  <a:lnTo>
                    <a:pt x="272" y="388"/>
                  </a:lnTo>
                  <a:lnTo>
                    <a:pt x="258" y="388"/>
                  </a:lnTo>
                  <a:lnTo>
                    <a:pt x="258" y="388"/>
                  </a:lnTo>
                  <a:close/>
                  <a:moveTo>
                    <a:pt x="452" y="284"/>
                  </a:moveTo>
                  <a:lnTo>
                    <a:pt x="452" y="284"/>
                  </a:lnTo>
                  <a:lnTo>
                    <a:pt x="452" y="282"/>
                  </a:lnTo>
                  <a:lnTo>
                    <a:pt x="452" y="282"/>
                  </a:lnTo>
                  <a:lnTo>
                    <a:pt x="452" y="282"/>
                  </a:lnTo>
                  <a:lnTo>
                    <a:pt x="452" y="282"/>
                  </a:lnTo>
                  <a:lnTo>
                    <a:pt x="452" y="284"/>
                  </a:lnTo>
                  <a:lnTo>
                    <a:pt x="452" y="284"/>
                  </a:lnTo>
                  <a:close/>
                  <a:moveTo>
                    <a:pt x="450" y="288"/>
                  </a:moveTo>
                  <a:lnTo>
                    <a:pt x="450" y="288"/>
                  </a:lnTo>
                  <a:lnTo>
                    <a:pt x="450" y="288"/>
                  </a:lnTo>
                  <a:lnTo>
                    <a:pt x="450" y="288"/>
                  </a:lnTo>
                  <a:lnTo>
                    <a:pt x="450" y="288"/>
                  </a:lnTo>
                  <a:lnTo>
                    <a:pt x="450" y="288"/>
                  </a:lnTo>
                  <a:close/>
                </a:path>
              </a:pathLst>
            </a:custGeom>
            <a:solidFill>
              <a:schemeClr val="accent3"/>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59" name="Freeform 40"/>
            <p:cNvSpPr>
              <a:spLocks noEditPoints="1"/>
            </p:cNvSpPr>
            <p:nvPr/>
          </p:nvSpPr>
          <p:spPr bwMode="auto">
            <a:xfrm>
              <a:off x="7583975" y="4864099"/>
              <a:ext cx="466725" cy="466725"/>
            </a:xfrm>
            <a:custGeom>
              <a:avLst/>
              <a:gdLst>
                <a:gd name="T0" fmla="*/ 146 w 294"/>
                <a:gd name="T1" fmla="*/ 36 h 294"/>
                <a:gd name="T2" fmla="*/ 190 w 294"/>
                <a:gd name="T3" fmla="*/ 44 h 294"/>
                <a:gd name="T4" fmla="*/ 226 w 294"/>
                <a:gd name="T5" fmla="*/ 68 h 294"/>
                <a:gd name="T6" fmla="*/ 250 w 294"/>
                <a:gd name="T7" fmla="*/ 102 h 294"/>
                <a:gd name="T8" fmla="*/ 260 w 294"/>
                <a:gd name="T9" fmla="*/ 146 h 294"/>
                <a:gd name="T10" fmla="*/ 258 w 294"/>
                <a:gd name="T11" fmla="*/ 164 h 294"/>
                <a:gd name="T12" fmla="*/ 248 w 294"/>
                <a:gd name="T13" fmla="*/ 196 h 294"/>
                <a:gd name="T14" fmla="*/ 230 w 294"/>
                <a:gd name="T15" fmla="*/ 222 h 294"/>
                <a:gd name="T16" fmla="*/ 204 w 294"/>
                <a:gd name="T17" fmla="*/ 244 h 294"/>
                <a:gd name="T18" fmla="*/ 190 w 294"/>
                <a:gd name="T19" fmla="*/ 252 h 294"/>
                <a:gd name="T20" fmla="*/ 146 w 294"/>
                <a:gd name="T21" fmla="*/ 260 h 294"/>
                <a:gd name="T22" fmla="*/ 124 w 294"/>
                <a:gd name="T23" fmla="*/ 258 h 294"/>
                <a:gd name="T24" fmla="*/ 84 w 294"/>
                <a:gd name="T25" fmla="*/ 240 h 294"/>
                <a:gd name="T26" fmla="*/ 54 w 294"/>
                <a:gd name="T27" fmla="*/ 210 h 294"/>
                <a:gd name="T28" fmla="*/ 36 w 294"/>
                <a:gd name="T29" fmla="*/ 170 h 294"/>
                <a:gd name="T30" fmla="*/ 34 w 294"/>
                <a:gd name="T31" fmla="*/ 148 h 294"/>
                <a:gd name="T32" fmla="*/ 40 w 294"/>
                <a:gd name="T33" fmla="*/ 114 h 294"/>
                <a:gd name="T34" fmla="*/ 54 w 294"/>
                <a:gd name="T35" fmla="*/ 84 h 294"/>
                <a:gd name="T36" fmla="*/ 76 w 294"/>
                <a:gd name="T37" fmla="*/ 60 h 294"/>
                <a:gd name="T38" fmla="*/ 104 w 294"/>
                <a:gd name="T39" fmla="*/ 44 h 294"/>
                <a:gd name="T40" fmla="*/ 124 w 294"/>
                <a:gd name="T41" fmla="*/ 38 h 294"/>
                <a:gd name="T42" fmla="*/ 146 w 294"/>
                <a:gd name="T43" fmla="*/ 0 h 294"/>
                <a:gd name="T44" fmla="*/ 132 w 294"/>
                <a:gd name="T45" fmla="*/ 2 h 294"/>
                <a:gd name="T46" fmla="*/ 104 w 294"/>
                <a:gd name="T47" fmla="*/ 6 h 294"/>
                <a:gd name="T48" fmla="*/ 92 w 294"/>
                <a:gd name="T49" fmla="*/ 12 h 294"/>
                <a:gd name="T50" fmla="*/ 54 w 294"/>
                <a:gd name="T51" fmla="*/ 34 h 294"/>
                <a:gd name="T52" fmla="*/ 24 w 294"/>
                <a:gd name="T53" fmla="*/ 66 h 294"/>
                <a:gd name="T54" fmla="*/ 6 w 294"/>
                <a:gd name="T55" fmla="*/ 104 h 294"/>
                <a:gd name="T56" fmla="*/ 0 w 294"/>
                <a:gd name="T57" fmla="*/ 148 h 294"/>
                <a:gd name="T58" fmla="*/ 0 w 294"/>
                <a:gd name="T59" fmla="*/ 162 h 294"/>
                <a:gd name="T60" fmla="*/ 6 w 294"/>
                <a:gd name="T61" fmla="*/ 190 h 294"/>
                <a:gd name="T62" fmla="*/ 18 w 294"/>
                <a:gd name="T63" fmla="*/ 218 h 294"/>
                <a:gd name="T64" fmla="*/ 34 w 294"/>
                <a:gd name="T65" fmla="*/ 240 h 294"/>
                <a:gd name="T66" fmla="*/ 54 w 294"/>
                <a:gd name="T67" fmla="*/ 260 h 294"/>
                <a:gd name="T68" fmla="*/ 76 w 294"/>
                <a:gd name="T69" fmla="*/ 276 h 294"/>
                <a:gd name="T70" fmla="*/ 104 w 294"/>
                <a:gd name="T71" fmla="*/ 288 h 294"/>
                <a:gd name="T72" fmla="*/ 132 w 294"/>
                <a:gd name="T73" fmla="*/ 294 h 294"/>
                <a:gd name="T74" fmla="*/ 146 w 294"/>
                <a:gd name="T75" fmla="*/ 294 h 294"/>
                <a:gd name="T76" fmla="*/ 176 w 294"/>
                <a:gd name="T77" fmla="*/ 292 h 294"/>
                <a:gd name="T78" fmla="*/ 202 w 294"/>
                <a:gd name="T79" fmla="*/ 284 h 294"/>
                <a:gd name="T80" fmla="*/ 222 w 294"/>
                <a:gd name="T81" fmla="*/ 274 h 294"/>
                <a:gd name="T82" fmla="*/ 256 w 294"/>
                <a:gd name="T83" fmla="*/ 246 h 294"/>
                <a:gd name="T84" fmla="*/ 280 w 294"/>
                <a:gd name="T85" fmla="*/ 210 h 294"/>
                <a:gd name="T86" fmla="*/ 292 w 294"/>
                <a:gd name="T87" fmla="*/ 168 h 294"/>
                <a:gd name="T88" fmla="*/ 294 w 294"/>
                <a:gd name="T89" fmla="*/ 146 h 294"/>
                <a:gd name="T90" fmla="*/ 290 w 294"/>
                <a:gd name="T91" fmla="*/ 116 h 294"/>
                <a:gd name="T92" fmla="*/ 282 w 294"/>
                <a:gd name="T93" fmla="*/ 90 h 294"/>
                <a:gd name="T94" fmla="*/ 268 w 294"/>
                <a:gd name="T95" fmla="*/ 64 h 294"/>
                <a:gd name="T96" fmla="*/ 250 w 294"/>
                <a:gd name="T97" fmla="*/ 44 h 294"/>
                <a:gd name="T98" fmla="*/ 228 w 294"/>
                <a:gd name="T99" fmla="*/ 26 h 294"/>
                <a:gd name="T100" fmla="*/ 204 w 294"/>
                <a:gd name="T101" fmla="*/ 12 h 294"/>
                <a:gd name="T102" fmla="*/ 176 w 294"/>
                <a:gd name="T103" fmla="*/ 4 h 294"/>
                <a:gd name="T104" fmla="*/ 146 w 294"/>
                <a:gd name="T10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294">
                  <a:moveTo>
                    <a:pt x="146" y="36"/>
                  </a:moveTo>
                  <a:lnTo>
                    <a:pt x="146" y="36"/>
                  </a:lnTo>
                  <a:lnTo>
                    <a:pt x="170" y="38"/>
                  </a:lnTo>
                  <a:lnTo>
                    <a:pt x="190" y="44"/>
                  </a:lnTo>
                  <a:lnTo>
                    <a:pt x="210" y="54"/>
                  </a:lnTo>
                  <a:lnTo>
                    <a:pt x="226" y="68"/>
                  </a:lnTo>
                  <a:lnTo>
                    <a:pt x="240" y="84"/>
                  </a:lnTo>
                  <a:lnTo>
                    <a:pt x="250" y="102"/>
                  </a:lnTo>
                  <a:lnTo>
                    <a:pt x="256" y="124"/>
                  </a:lnTo>
                  <a:lnTo>
                    <a:pt x="260" y="146"/>
                  </a:lnTo>
                  <a:lnTo>
                    <a:pt x="260" y="146"/>
                  </a:lnTo>
                  <a:lnTo>
                    <a:pt x="258" y="164"/>
                  </a:lnTo>
                  <a:lnTo>
                    <a:pt x="254" y="180"/>
                  </a:lnTo>
                  <a:lnTo>
                    <a:pt x="248" y="196"/>
                  </a:lnTo>
                  <a:lnTo>
                    <a:pt x="240" y="210"/>
                  </a:lnTo>
                  <a:lnTo>
                    <a:pt x="230" y="222"/>
                  </a:lnTo>
                  <a:lnTo>
                    <a:pt x="218" y="234"/>
                  </a:lnTo>
                  <a:lnTo>
                    <a:pt x="204" y="244"/>
                  </a:lnTo>
                  <a:lnTo>
                    <a:pt x="190" y="252"/>
                  </a:lnTo>
                  <a:lnTo>
                    <a:pt x="190" y="252"/>
                  </a:lnTo>
                  <a:lnTo>
                    <a:pt x="168" y="258"/>
                  </a:lnTo>
                  <a:lnTo>
                    <a:pt x="146" y="260"/>
                  </a:lnTo>
                  <a:lnTo>
                    <a:pt x="146" y="260"/>
                  </a:lnTo>
                  <a:lnTo>
                    <a:pt x="124" y="258"/>
                  </a:lnTo>
                  <a:lnTo>
                    <a:pt x="104" y="250"/>
                  </a:lnTo>
                  <a:lnTo>
                    <a:pt x="84" y="240"/>
                  </a:lnTo>
                  <a:lnTo>
                    <a:pt x="68" y="226"/>
                  </a:lnTo>
                  <a:lnTo>
                    <a:pt x="54" y="210"/>
                  </a:lnTo>
                  <a:lnTo>
                    <a:pt x="44" y="192"/>
                  </a:lnTo>
                  <a:lnTo>
                    <a:pt x="36" y="170"/>
                  </a:lnTo>
                  <a:lnTo>
                    <a:pt x="34" y="148"/>
                  </a:lnTo>
                  <a:lnTo>
                    <a:pt x="34" y="148"/>
                  </a:lnTo>
                  <a:lnTo>
                    <a:pt x="36" y="130"/>
                  </a:lnTo>
                  <a:lnTo>
                    <a:pt x="40" y="114"/>
                  </a:lnTo>
                  <a:lnTo>
                    <a:pt x="46" y="98"/>
                  </a:lnTo>
                  <a:lnTo>
                    <a:pt x="54" y="84"/>
                  </a:lnTo>
                  <a:lnTo>
                    <a:pt x="64" y="72"/>
                  </a:lnTo>
                  <a:lnTo>
                    <a:pt x="76" y="60"/>
                  </a:lnTo>
                  <a:lnTo>
                    <a:pt x="90" y="50"/>
                  </a:lnTo>
                  <a:lnTo>
                    <a:pt x="104" y="44"/>
                  </a:lnTo>
                  <a:lnTo>
                    <a:pt x="104" y="44"/>
                  </a:lnTo>
                  <a:lnTo>
                    <a:pt x="124" y="38"/>
                  </a:lnTo>
                  <a:lnTo>
                    <a:pt x="146" y="36"/>
                  </a:lnTo>
                  <a:close/>
                  <a:moveTo>
                    <a:pt x="146" y="0"/>
                  </a:moveTo>
                  <a:lnTo>
                    <a:pt x="146" y="0"/>
                  </a:lnTo>
                  <a:lnTo>
                    <a:pt x="132" y="2"/>
                  </a:lnTo>
                  <a:lnTo>
                    <a:pt x="118" y="4"/>
                  </a:lnTo>
                  <a:lnTo>
                    <a:pt x="104" y="6"/>
                  </a:lnTo>
                  <a:lnTo>
                    <a:pt x="92" y="12"/>
                  </a:lnTo>
                  <a:lnTo>
                    <a:pt x="92" y="12"/>
                  </a:lnTo>
                  <a:lnTo>
                    <a:pt x="72" y="22"/>
                  </a:lnTo>
                  <a:lnTo>
                    <a:pt x="54" y="34"/>
                  </a:lnTo>
                  <a:lnTo>
                    <a:pt x="38" y="48"/>
                  </a:lnTo>
                  <a:lnTo>
                    <a:pt x="24" y="66"/>
                  </a:lnTo>
                  <a:lnTo>
                    <a:pt x="14" y="84"/>
                  </a:lnTo>
                  <a:lnTo>
                    <a:pt x="6" y="104"/>
                  </a:lnTo>
                  <a:lnTo>
                    <a:pt x="2" y="126"/>
                  </a:lnTo>
                  <a:lnTo>
                    <a:pt x="0" y="148"/>
                  </a:lnTo>
                  <a:lnTo>
                    <a:pt x="0" y="148"/>
                  </a:lnTo>
                  <a:lnTo>
                    <a:pt x="0" y="162"/>
                  </a:lnTo>
                  <a:lnTo>
                    <a:pt x="4" y="176"/>
                  </a:lnTo>
                  <a:lnTo>
                    <a:pt x="6" y="190"/>
                  </a:lnTo>
                  <a:lnTo>
                    <a:pt x="12" y="204"/>
                  </a:lnTo>
                  <a:lnTo>
                    <a:pt x="18" y="218"/>
                  </a:lnTo>
                  <a:lnTo>
                    <a:pt x="26" y="230"/>
                  </a:lnTo>
                  <a:lnTo>
                    <a:pt x="34" y="240"/>
                  </a:lnTo>
                  <a:lnTo>
                    <a:pt x="44" y="252"/>
                  </a:lnTo>
                  <a:lnTo>
                    <a:pt x="54" y="260"/>
                  </a:lnTo>
                  <a:lnTo>
                    <a:pt x="64" y="270"/>
                  </a:lnTo>
                  <a:lnTo>
                    <a:pt x="76" y="276"/>
                  </a:lnTo>
                  <a:lnTo>
                    <a:pt x="90" y="282"/>
                  </a:lnTo>
                  <a:lnTo>
                    <a:pt x="104" y="288"/>
                  </a:lnTo>
                  <a:lnTo>
                    <a:pt x="118" y="292"/>
                  </a:lnTo>
                  <a:lnTo>
                    <a:pt x="132" y="294"/>
                  </a:lnTo>
                  <a:lnTo>
                    <a:pt x="146" y="294"/>
                  </a:lnTo>
                  <a:lnTo>
                    <a:pt x="146" y="294"/>
                  </a:lnTo>
                  <a:lnTo>
                    <a:pt x="162" y="294"/>
                  </a:lnTo>
                  <a:lnTo>
                    <a:pt x="176" y="292"/>
                  </a:lnTo>
                  <a:lnTo>
                    <a:pt x="190" y="288"/>
                  </a:lnTo>
                  <a:lnTo>
                    <a:pt x="202" y="284"/>
                  </a:lnTo>
                  <a:lnTo>
                    <a:pt x="202" y="284"/>
                  </a:lnTo>
                  <a:lnTo>
                    <a:pt x="222" y="274"/>
                  </a:lnTo>
                  <a:lnTo>
                    <a:pt x="240" y="260"/>
                  </a:lnTo>
                  <a:lnTo>
                    <a:pt x="256" y="246"/>
                  </a:lnTo>
                  <a:lnTo>
                    <a:pt x="268" y="228"/>
                  </a:lnTo>
                  <a:lnTo>
                    <a:pt x="280" y="210"/>
                  </a:lnTo>
                  <a:lnTo>
                    <a:pt x="288" y="190"/>
                  </a:lnTo>
                  <a:lnTo>
                    <a:pt x="292" y="168"/>
                  </a:lnTo>
                  <a:lnTo>
                    <a:pt x="294" y="146"/>
                  </a:lnTo>
                  <a:lnTo>
                    <a:pt x="294" y="146"/>
                  </a:lnTo>
                  <a:lnTo>
                    <a:pt x="292" y="130"/>
                  </a:lnTo>
                  <a:lnTo>
                    <a:pt x="290" y="116"/>
                  </a:lnTo>
                  <a:lnTo>
                    <a:pt x="288" y="102"/>
                  </a:lnTo>
                  <a:lnTo>
                    <a:pt x="282" y="90"/>
                  </a:lnTo>
                  <a:lnTo>
                    <a:pt x="276" y="76"/>
                  </a:lnTo>
                  <a:lnTo>
                    <a:pt x="268" y="64"/>
                  </a:lnTo>
                  <a:lnTo>
                    <a:pt x="260" y="54"/>
                  </a:lnTo>
                  <a:lnTo>
                    <a:pt x="250" y="44"/>
                  </a:lnTo>
                  <a:lnTo>
                    <a:pt x="240" y="34"/>
                  </a:lnTo>
                  <a:lnTo>
                    <a:pt x="228" y="26"/>
                  </a:lnTo>
                  <a:lnTo>
                    <a:pt x="216" y="18"/>
                  </a:lnTo>
                  <a:lnTo>
                    <a:pt x="204" y="12"/>
                  </a:lnTo>
                  <a:lnTo>
                    <a:pt x="190" y="8"/>
                  </a:lnTo>
                  <a:lnTo>
                    <a:pt x="176" y="4"/>
                  </a:lnTo>
                  <a:lnTo>
                    <a:pt x="162" y="2"/>
                  </a:lnTo>
                  <a:lnTo>
                    <a:pt x="146" y="0"/>
                  </a:lnTo>
                  <a:lnTo>
                    <a:pt x="146" y="0"/>
                  </a:lnTo>
                  <a:close/>
                </a:path>
              </a:pathLst>
            </a:custGeom>
            <a:solidFill>
              <a:schemeClr val="accent3">
                <a:lumMod val="60000"/>
                <a:lumOff val="40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60" name="Freeform 41"/>
          <p:cNvSpPr/>
          <p:nvPr/>
        </p:nvSpPr>
        <p:spPr bwMode="auto">
          <a:xfrm>
            <a:off x="7637463" y="4921250"/>
            <a:ext cx="358775" cy="355600"/>
          </a:xfrm>
          <a:custGeom>
            <a:avLst/>
            <a:gdLst>
              <a:gd name="T0" fmla="*/ 177800 w 226"/>
              <a:gd name="T1" fmla="*/ 0 h 224"/>
              <a:gd name="T2" fmla="*/ 177800 w 226"/>
              <a:gd name="T3" fmla="*/ 0 h 224"/>
              <a:gd name="T4" fmla="*/ 215900 w 226"/>
              <a:gd name="T5" fmla="*/ 3175 h 224"/>
              <a:gd name="T6" fmla="*/ 247650 w 226"/>
              <a:gd name="T7" fmla="*/ 12700 h 224"/>
              <a:gd name="T8" fmla="*/ 279400 w 226"/>
              <a:gd name="T9" fmla="*/ 28575 h 224"/>
              <a:gd name="T10" fmla="*/ 304800 w 226"/>
              <a:gd name="T11" fmla="*/ 50800 h 224"/>
              <a:gd name="T12" fmla="*/ 327025 w 226"/>
              <a:gd name="T13" fmla="*/ 76200 h 224"/>
              <a:gd name="T14" fmla="*/ 342900 w 226"/>
              <a:gd name="T15" fmla="*/ 104775 h 224"/>
              <a:gd name="T16" fmla="*/ 352425 w 226"/>
              <a:gd name="T17" fmla="*/ 139700 h 224"/>
              <a:gd name="T18" fmla="*/ 358775 w 226"/>
              <a:gd name="T19" fmla="*/ 174625 h 224"/>
              <a:gd name="T20" fmla="*/ 358775 w 226"/>
              <a:gd name="T21" fmla="*/ 174625 h 224"/>
              <a:gd name="T22" fmla="*/ 355600 w 226"/>
              <a:gd name="T23" fmla="*/ 203200 h 224"/>
              <a:gd name="T24" fmla="*/ 349250 w 226"/>
              <a:gd name="T25" fmla="*/ 228600 h 224"/>
              <a:gd name="T26" fmla="*/ 339725 w 226"/>
              <a:gd name="T27" fmla="*/ 254000 h 224"/>
              <a:gd name="T28" fmla="*/ 327025 w 226"/>
              <a:gd name="T29" fmla="*/ 276225 h 224"/>
              <a:gd name="T30" fmla="*/ 311150 w 226"/>
              <a:gd name="T31" fmla="*/ 295275 h 224"/>
              <a:gd name="T32" fmla="*/ 292100 w 226"/>
              <a:gd name="T33" fmla="*/ 314325 h 224"/>
              <a:gd name="T34" fmla="*/ 269875 w 226"/>
              <a:gd name="T35" fmla="*/ 330200 h 224"/>
              <a:gd name="T36" fmla="*/ 247650 w 226"/>
              <a:gd name="T37" fmla="*/ 342900 h 224"/>
              <a:gd name="T38" fmla="*/ 247650 w 226"/>
              <a:gd name="T39" fmla="*/ 342900 h 224"/>
              <a:gd name="T40" fmla="*/ 212725 w 226"/>
              <a:gd name="T41" fmla="*/ 352425 h 224"/>
              <a:gd name="T42" fmla="*/ 177800 w 226"/>
              <a:gd name="T43" fmla="*/ 355600 h 224"/>
              <a:gd name="T44" fmla="*/ 177800 w 226"/>
              <a:gd name="T45" fmla="*/ 355600 h 224"/>
              <a:gd name="T46" fmla="*/ 142875 w 226"/>
              <a:gd name="T47" fmla="*/ 352425 h 224"/>
              <a:gd name="T48" fmla="*/ 111125 w 226"/>
              <a:gd name="T49" fmla="*/ 339725 h 224"/>
              <a:gd name="T50" fmla="*/ 79375 w 226"/>
              <a:gd name="T51" fmla="*/ 323850 h 224"/>
              <a:gd name="T52" fmla="*/ 53975 w 226"/>
              <a:gd name="T53" fmla="*/ 301625 h 224"/>
              <a:gd name="T54" fmla="*/ 31750 w 226"/>
              <a:gd name="T55" fmla="*/ 276225 h 224"/>
              <a:gd name="T56" fmla="*/ 15875 w 226"/>
              <a:gd name="T57" fmla="*/ 247650 h 224"/>
              <a:gd name="T58" fmla="*/ 3175 w 226"/>
              <a:gd name="T59" fmla="*/ 212725 h 224"/>
              <a:gd name="T60" fmla="*/ 0 w 226"/>
              <a:gd name="T61" fmla="*/ 177800 h 224"/>
              <a:gd name="T62" fmla="*/ 0 w 226"/>
              <a:gd name="T63" fmla="*/ 177800 h 224"/>
              <a:gd name="T64" fmla="*/ 3175 w 226"/>
              <a:gd name="T65" fmla="*/ 149225 h 224"/>
              <a:gd name="T66" fmla="*/ 9525 w 226"/>
              <a:gd name="T67" fmla="*/ 123825 h 224"/>
              <a:gd name="T68" fmla="*/ 19050 w 226"/>
              <a:gd name="T69" fmla="*/ 98425 h 224"/>
              <a:gd name="T70" fmla="*/ 31750 w 226"/>
              <a:gd name="T71" fmla="*/ 76200 h 224"/>
              <a:gd name="T72" fmla="*/ 47625 w 226"/>
              <a:gd name="T73" fmla="*/ 57150 h 224"/>
              <a:gd name="T74" fmla="*/ 66675 w 226"/>
              <a:gd name="T75" fmla="*/ 38100 h 224"/>
              <a:gd name="T76" fmla="*/ 88900 w 226"/>
              <a:gd name="T77" fmla="*/ 22225 h 224"/>
              <a:gd name="T78" fmla="*/ 111125 w 226"/>
              <a:gd name="T79" fmla="*/ 12700 h 224"/>
              <a:gd name="T80" fmla="*/ 111125 w 226"/>
              <a:gd name="T81" fmla="*/ 12700 h 224"/>
              <a:gd name="T82" fmla="*/ 142875 w 226"/>
              <a:gd name="T83" fmla="*/ 3175 h 224"/>
              <a:gd name="T84" fmla="*/ 177800 w 226"/>
              <a:gd name="T85" fmla="*/ 0 h 2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26" h="224">
                <a:moveTo>
                  <a:pt x="112" y="0"/>
                </a:moveTo>
                <a:lnTo>
                  <a:pt x="112" y="0"/>
                </a:lnTo>
                <a:lnTo>
                  <a:pt x="136" y="2"/>
                </a:lnTo>
                <a:lnTo>
                  <a:pt x="156" y="8"/>
                </a:lnTo>
                <a:lnTo>
                  <a:pt x="176" y="18"/>
                </a:lnTo>
                <a:lnTo>
                  <a:pt x="192" y="32"/>
                </a:lnTo>
                <a:lnTo>
                  <a:pt x="206" y="48"/>
                </a:lnTo>
                <a:lnTo>
                  <a:pt x="216" y="66"/>
                </a:lnTo>
                <a:lnTo>
                  <a:pt x="222" y="88"/>
                </a:lnTo>
                <a:lnTo>
                  <a:pt x="226" y="110"/>
                </a:lnTo>
                <a:lnTo>
                  <a:pt x="224" y="128"/>
                </a:lnTo>
                <a:lnTo>
                  <a:pt x="220" y="144"/>
                </a:lnTo>
                <a:lnTo>
                  <a:pt x="214" y="160"/>
                </a:lnTo>
                <a:lnTo>
                  <a:pt x="206" y="174"/>
                </a:lnTo>
                <a:lnTo>
                  <a:pt x="196" y="186"/>
                </a:lnTo>
                <a:lnTo>
                  <a:pt x="184" y="198"/>
                </a:lnTo>
                <a:lnTo>
                  <a:pt x="170" y="208"/>
                </a:lnTo>
                <a:lnTo>
                  <a:pt x="156" y="216"/>
                </a:lnTo>
                <a:lnTo>
                  <a:pt x="134" y="222"/>
                </a:lnTo>
                <a:lnTo>
                  <a:pt x="112" y="224"/>
                </a:lnTo>
                <a:lnTo>
                  <a:pt x="90" y="222"/>
                </a:lnTo>
                <a:lnTo>
                  <a:pt x="70" y="214"/>
                </a:lnTo>
                <a:lnTo>
                  <a:pt x="50" y="204"/>
                </a:lnTo>
                <a:lnTo>
                  <a:pt x="34" y="190"/>
                </a:lnTo>
                <a:lnTo>
                  <a:pt x="20" y="174"/>
                </a:lnTo>
                <a:lnTo>
                  <a:pt x="10" y="156"/>
                </a:lnTo>
                <a:lnTo>
                  <a:pt x="2" y="134"/>
                </a:lnTo>
                <a:lnTo>
                  <a:pt x="0" y="112"/>
                </a:lnTo>
                <a:lnTo>
                  <a:pt x="2" y="94"/>
                </a:lnTo>
                <a:lnTo>
                  <a:pt x="6" y="78"/>
                </a:lnTo>
                <a:lnTo>
                  <a:pt x="12" y="62"/>
                </a:lnTo>
                <a:lnTo>
                  <a:pt x="20" y="48"/>
                </a:lnTo>
                <a:lnTo>
                  <a:pt x="30" y="36"/>
                </a:lnTo>
                <a:lnTo>
                  <a:pt x="42" y="24"/>
                </a:lnTo>
                <a:lnTo>
                  <a:pt x="56" y="14"/>
                </a:lnTo>
                <a:lnTo>
                  <a:pt x="70" y="8"/>
                </a:lnTo>
                <a:lnTo>
                  <a:pt x="90" y="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1" name="Freeform 42"/>
          <p:cNvSpPr/>
          <p:nvPr/>
        </p:nvSpPr>
        <p:spPr bwMode="auto">
          <a:xfrm>
            <a:off x="7583488" y="4864100"/>
            <a:ext cx="466725" cy="466725"/>
          </a:xfrm>
          <a:custGeom>
            <a:avLst/>
            <a:gdLst>
              <a:gd name="T0" fmla="*/ 231775 w 294"/>
              <a:gd name="T1" fmla="*/ 0 h 294"/>
              <a:gd name="T2" fmla="*/ 187325 w 294"/>
              <a:gd name="T3" fmla="*/ 6350 h 294"/>
              <a:gd name="T4" fmla="*/ 146050 w 294"/>
              <a:gd name="T5" fmla="*/ 19050 h 294"/>
              <a:gd name="T6" fmla="*/ 114300 w 294"/>
              <a:gd name="T7" fmla="*/ 34925 h 294"/>
              <a:gd name="T8" fmla="*/ 60325 w 294"/>
              <a:gd name="T9" fmla="*/ 76200 h 294"/>
              <a:gd name="T10" fmla="*/ 22225 w 294"/>
              <a:gd name="T11" fmla="*/ 133350 h 294"/>
              <a:gd name="T12" fmla="*/ 3175 w 294"/>
              <a:gd name="T13" fmla="*/ 200025 h 294"/>
              <a:gd name="T14" fmla="*/ 0 w 294"/>
              <a:gd name="T15" fmla="*/ 234950 h 294"/>
              <a:gd name="T16" fmla="*/ 6350 w 294"/>
              <a:gd name="T17" fmla="*/ 279400 h 294"/>
              <a:gd name="T18" fmla="*/ 19050 w 294"/>
              <a:gd name="T19" fmla="*/ 323850 h 294"/>
              <a:gd name="T20" fmla="*/ 41275 w 294"/>
              <a:gd name="T21" fmla="*/ 365125 h 294"/>
              <a:gd name="T22" fmla="*/ 69850 w 294"/>
              <a:gd name="T23" fmla="*/ 400050 h 294"/>
              <a:gd name="T24" fmla="*/ 101600 w 294"/>
              <a:gd name="T25" fmla="*/ 428625 h 294"/>
              <a:gd name="T26" fmla="*/ 142875 w 294"/>
              <a:gd name="T27" fmla="*/ 447675 h 294"/>
              <a:gd name="T28" fmla="*/ 187325 w 294"/>
              <a:gd name="T29" fmla="*/ 463550 h 294"/>
              <a:gd name="T30" fmla="*/ 231775 w 294"/>
              <a:gd name="T31" fmla="*/ 466725 h 294"/>
              <a:gd name="T32" fmla="*/ 257175 w 294"/>
              <a:gd name="T33" fmla="*/ 466725 h 294"/>
              <a:gd name="T34" fmla="*/ 301625 w 294"/>
              <a:gd name="T35" fmla="*/ 457200 h 294"/>
              <a:gd name="T36" fmla="*/ 320675 w 294"/>
              <a:gd name="T37" fmla="*/ 450850 h 294"/>
              <a:gd name="T38" fmla="*/ 381000 w 294"/>
              <a:gd name="T39" fmla="*/ 412750 h 294"/>
              <a:gd name="T40" fmla="*/ 425450 w 294"/>
              <a:gd name="T41" fmla="*/ 361950 h 294"/>
              <a:gd name="T42" fmla="*/ 457200 w 294"/>
              <a:gd name="T43" fmla="*/ 301625 h 294"/>
              <a:gd name="T44" fmla="*/ 466725 w 294"/>
              <a:gd name="T45" fmla="*/ 231775 h 294"/>
              <a:gd name="T46" fmla="*/ 463550 w 294"/>
              <a:gd name="T47" fmla="*/ 206375 h 294"/>
              <a:gd name="T48" fmla="*/ 457200 w 294"/>
              <a:gd name="T49" fmla="*/ 161925 h 294"/>
              <a:gd name="T50" fmla="*/ 438150 w 294"/>
              <a:gd name="T51" fmla="*/ 120650 h 294"/>
              <a:gd name="T52" fmla="*/ 412750 w 294"/>
              <a:gd name="T53" fmla="*/ 85725 h 294"/>
              <a:gd name="T54" fmla="*/ 381000 w 294"/>
              <a:gd name="T55" fmla="*/ 53975 h 294"/>
              <a:gd name="T56" fmla="*/ 342900 w 294"/>
              <a:gd name="T57" fmla="*/ 28575 h 294"/>
              <a:gd name="T58" fmla="*/ 301625 w 294"/>
              <a:gd name="T59" fmla="*/ 12700 h 294"/>
              <a:gd name="T60" fmla="*/ 257175 w 294"/>
              <a:gd name="T61" fmla="*/ 3175 h 294"/>
              <a:gd name="T62" fmla="*/ 231775 w 294"/>
              <a:gd name="T63" fmla="*/ 0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4" h="294">
                <a:moveTo>
                  <a:pt x="146" y="0"/>
                </a:moveTo>
                <a:lnTo>
                  <a:pt x="146" y="0"/>
                </a:lnTo>
                <a:lnTo>
                  <a:pt x="132" y="2"/>
                </a:lnTo>
                <a:lnTo>
                  <a:pt x="118" y="4"/>
                </a:lnTo>
                <a:lnTo>
                  <a:pt x="104" y="6"/>
                </a:lnTo>
                <a:lnTo>
                  <a:pt x="92" y="12"/>
                </a:lnTo>
                <a:lnTo>
                  <a:pt x="72" y="22"/>
                </a:lnTo>
                <a:lnTo>
                  <a:pt x="54" y="34"/>
                </a:lnTo>
                <a:lnTo>
                  <a:pt x="38" y="48"/>
                </a:lnTo>
                <a:lnTo>
                  <a:pt x="24" y="66"/>
                </a:lnTo>
                <a:lnTo>
                  <a:pt x="14" y="84"/>
                </a:lnTo>
                <a:lnTo>
                  <a:pt x="6" y="104"/>
                </a:lnTo>
                <a:lnTo>
                  <a:pt x="2" y="126"/>
                </a:lnTo>
                <a:lnTo>
                  <a:pt x="0" y="148"/>
                </a:lnTo>
                <a:lnTo>
                  <a:pt x="0" y="162"/>
                </a:lnTo>
                <a:lnTo>
                  <a:pt x="4" y="176"/>
                </a:lnTo>
                <a:lnTo>
                  <a:pt x="6" y="190"/>
                </a:lnTo>
                <a:lnTo>
                  <a:pt x="12" y="204"/>
                </a:lnTo>
                <a:lnTo>
                  <a:pt x="18" y="218"/>
                </a:lnTo>
                <a:lnTo>
                  <a:pt x="26" y="230"/>
                </a:lnTo>
                <a:lnTo>
                  <a:pt x="34" y="240"/>
                </a:lnTo>
                <a:lnTo>
                  <a:pt x="44" y="252"/>
                </a:lnTo>
                <a:lnTo>
                  <a:pt x="54" y="260"/>
                </a:lnTo>
                <a:lnTo>
                  <a:pt x="64" y="270"/>
                </a:lnTo>
                <a:lnTo>
                  <a:pt x="76" y="276"/>
                </a:lnTo>
                <a:lnTo>
                  <a:pt x="90" y="282"/>
                </a:lnTo>
                <a:lnTo>
                  <a:pt x="104" y="288"/>
                </a:lnTo>
                <a:lnTo>
                  <a:pt x="118" y="292"/>
                </a:lnTo>
                <a:lnTo>
                  <a:pt x="132" y="294"/>
                </a:lnTo>
                <a:lnTo>
                  <a:pt x="146" y="294"/>
                </a:lnTo>
                <a:lnTo>
                  <a:pt x="162" y="294"/>
                </a:lnTo>
                <a:lnTo>
                  <a:pt x="176" y="292"/>
                </a:lnTo>
                <a:lnTo>
                  <a:pt x="190" y="288"/>
                </a:lnTo>
                <a:lnTo>
                  <a:pt x="202" y="284"/>
                </a:lnTo>
                <a:lnTo>
                  <a:pt x="222" y="274"/>
                </a:lnTo>
                <a:lnTo>
                  <a:pt x="240" y="260"/>
                </a:lnTo>
                <a:lnTo>
                  <a:pt x="256" y="246"/>
                </a:lnTo>
                <a:lnTo>
                  <a:pt x="268" y="228"/>
                </a:lnTo>
                <a:lnTo>
                  <a:pt x="280" y="210"/>
                </a:lnTo>
                <a:lnTo>
                  <a:pt x="288" y="190"/>
                </a:lnTo>
                <a:lnTo>
                  <a:pt x="292" y="168"/>
                </a:lnTo>
                <a:lnTo>
                  <a:pt x="294" y="146"/>
                </a:lnTo>
                <a:lnTo>
                  <a:pt x="292" y="130"/>
                </a:lnTo>
                <a:lnTo>
                  <a:pt x="290" y="116"/>
                </a:lnTo>
                <a:lnTo>
                  <a:pt x="288" y="102"/>
                </a:lnTo>
                <a:lnTo>
                  <a:pt x="282" y="90"/>
                </a:lnTo>
                <a:lnTo>
                  <a:pt x="276" y="76"/>
                </a:lnTo>
                <a:lnTo>
                  <a:pt x="268" y="64"/>
                </a:lnTo>
                <a:lnTo>
                  <a:pt x="260" y="54"/>
                </a:lnTo>
                <a:lnTo>
                  <a:pt x="250" y="44"/>
                </a:lnTo>
                <a:lnTo>
                  <a:pt x="240" y="34"/>
                </a:lnTo>
                <a:lnTo>
                  <a:pt x="228" y="26"/>
                </a:lnTo>
                <a:lnTo>
                  <a:pt x="216" y="18"/>
                </a:lnTo>
                <a:lnTo>
                  <a:pt x="204" y="12"/>
                </a:lnTo>
                <a:lnTo>
                  <a:pt x="190" y="8"/>
                </a:lnTo>
                <a:lnTo>
                  <a:pt x="176" y="4"/>
                </a:lnTo>
                <a:lnTo>
                  <a:pt x="162" y="2"/>
                </a:lnTo>
                <a:lnTo>
                  <a:pt x="1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62" name="Group 1"/>
          <p:cNvGrpSpPr/>
          <p:nvPr/>
        </p:nvGrpSpPr>
        <p:grpSpPr bwMode="auto">
          <a:xfrm>
            <a:off x="3779838" y="3209925"/>
            <a:ext cx="1441450" cy="1870075"/>
            <a:chOff x="3780325" y="3209924"/>
            <a:chExt cx="1441450" cy="1870075"/>
          </a:xfrm>
        </p:grpSpPr>
        <p:sp>
          <p:nvSpPr>
            <p:cNvPr id="163" name="Freeform 43"/>
            <p:cNvSpPr>
              <a:spLocks noEditPoints="1"/>
            </p:cNvSpPr>
            <p:nvPr/>
          </p:nvSpPr>
          <p:spPr bwMode="auto">
            <a:xfrm>
              <a:off x="3780325" y="3209924"/>
              <a:ext cx="1441450" cy="1870075"/>
            </a:xfrm>
            <a:custGeom>
              <a:avLst/>
              <a:gdLst>
                <a:gd name="T0" fmla="*/ 1336675 w 908"/>
                <a:gd name="T1" fmla="*/ 355600 h 1178"/>
                <a:gd name="T2" fmla="*/ 1250950 w 908"/>
                <a:gd name="T3" fmla="*/ 238125 h 1178"/>
                <a:gd name="T4" fmla="*/ 1143000 w 908"/>
                <a:gd name="T5" fmla="*/ 139700 h 1178"/>
                <a:gd name="T6" fmla="*/ 1016000 w 908"/>
                <a:gd name="T7" fmla="*/ 63500 h 1178"/>
                <a:gd name="T8" fmla="*/ 873125 w 908"/>
                <a:gd name="T9" fmla="*/ 15875 h 1178"/>
                <a:gd name="T10" fmla="*/ 720725 w 908"/>
                <a:gd name="T11" fmla="*/ 0 h 1178"/>
                <a:gd name="T12" fmla="*/ 609600 w 908"/>
                <a:gd name="T13" fmla="*/ 9525 h 1178"/>
                <a:gd name="T14" fmla="*/ 428625 w 908"/>
                <a:gd name="T15" fmla="*/ 69850 h 1178"/>
                <a:gd name="T16" fmla="*/ 254000 w 908"/>
                <a:gd name="T17" fmla="*/ 177800 h 1178"/>
                <a:gd name="T18" fmla="*/ 130175 w 908"/>
                <a:gd name="T19" fmla="*/ 311150 h 1178"/>
                <a:gd name="T20" fmla="*/ 73025 w 908"/>
                <a:gd name="T21" fmla="*/ 406400 h 1178"/>
                <a:gd name="T22" fmla="*/ 28575 w 908"/>
                <a:gd name="T23" fmla="*/ 514350 h 1178"/>
                <a:gd name="T24" fmla="*/ 6350 w 908"/>
                <a:gd name="T25" fmla="*/ 635000 h 1178"/>
                <a:gd name="T26" fmla="*/ 0 w 908"/>
                <a:gd name="T27" fmla="*/ 723900 h 1178"/>
                <a:gd name="T28" fmla="*/ 12700 w 908"/>
                <a:gd name="T29" fmla="*/ 854075 h 1178"/>
                <a:gd name="T30" fmla="*/ 44450 w 908"/>
                <a:gd name="T31" fmla="*/ 977900 h 1178"/>
                <a:gd name="T32" fmla="*/ 79375 w 908"/>
                <a:gd name="T33" fmla="*/ 1054100 h 1178"/>
                <a:gd name="T34" fmla="*/ 180975 w 908"/>
                <a:gd name="T35" fmla="*/ 1216025 h 1178"/>
                <a:gd name="T36" fmla="*/ 444500 w 908"/>
                <a:gd name="T37" fmla="*/ 1549400 h 1178"/>
                <a:gd name="T38" fmla="*/ 720725 w 908"/>
                <a:gd name="T39" fmla="*/ 1870075 h 1178"/>
                <a:gd name="T40" fmla="*/ 831850 w 908"/>
                <a:gd name="T41" fmla="*/ 1749425 h 1178"/>
                <a:gd name="T42" fmla="*/ 1079500 w 908"/>
                <a:gd name="T43" fmla="*/ 1447800 h 1178"/>
                <a:gd name="T44" fmla="*/ 1273175 w 908"/>
                <a:gd name="T45" fmla="*/ 1168400 h 1178"/>
                <a:gd name="T46" fmla="*/ 1393825 w 908"/>
                <a:gd name="T47" fmla="*/ 933450 h 1178"/>
                <a:gd name="T48" fmla="*/ 1431925 w 908"/>
                <a:gd name="T49" fmla="*/ 803275 h 1178"/>
                <a:gd name="T50" fmla="*/ 1441450 w 908"/>
                <a:gd name="T51" fmla="*/ 723900 h 1178"/>
                <a:gd name="T52" fmla="*/ 1428750 w 908"/>
                <a:gd name="T53" fmla="*/ 596900 h 1178"/>
                <a:gd name="T54" fmla="*/ 1393825 w 908"/>
                <a:gd name="T55" fmla="*/ 473075 h 1178"/>
                <a:gd name="T56" fmla="*/ 1362075 w 908"/>
                <a:gd name="T57" fmla="*/ 396875 h 1178"/>
                <a:gd name="T58" fmla="*/ 682625 w 908"/>
                <a:gd name="T59" fmla="*/ 1085850 h 1178"/>
                <a:gd name="T60" fmla="*/ 577850 w 908"/>
                <a:gd name="T61" fmla="*/ 1057275 h 1178"/>
                <a:gd name="T62" fmla="*/ 488950 w 908"/>
                <a:gd name="T63" fmla="*/ 1003300 h 1178"/>
                <a:gd name="T64" fmla="*/ 419100 w 908"/>
                <a:gd name="T65" fmla="*/ 927100 h 1178"/>
                <a:gd name="T66" fmla="*/ 374650 w 908"/>
                <a:gd name="T67" fmla="*/ 831850 h 1178"/>
                <a:gd name="T68" fmla="*/ 358775 w 908"/>
                <a:gd name="T69" fmla="*/ 723900 h 1178"/>
                <a:gd name="T70" fmla="*/ 361950 w 908"/>
                <a:gd name="T71" fmla="*/ 669925 h 1178"/>
                <a:gd name="T72" fmla="*/ 384175 w 908"/>
                <a:gd name="T73" fmla="*/ 590550 h 1178"/>
                <a:gd name="T74" fmla="*/ 422275 w 908"/>
                <a:gd name="T75" fmla="*/ 520700 h 1178"/>
                <a:gd name="T76" fmla="*/ 514350 w 908"/>
                <a:gd name="T77" fmla="*/ 428625 h 1178"/>
                <a:gd name="T78" fmla="*/ 584200 w 908"/>
                <a:gd name="T79" fmla="*/ 390525 h 1178"/>
                <a:gd name="T80" fmla="*/ 647700 w 908"/>
                <a:gd name="T81" fmla="*/ 371475 h 1178"/>
                <a:gd name="T82" fmla="*/ 720725 w 908"/>
                <a:gd name="T83" fmla="*/ 365125 h 1178"/>
                <a:gd name="T84" fmla="*/ 828675 w 908"/>
                <a:gd name="T85" fmla="*/ 381000 h 1178"/>
                <a:gd name="T86" fmla="*/ 920750 w 908"/>
                <a:gd name="T87" fmla="*/ 422275 h 1178"/>
                <a:gd name="T88" fmla="*/ 1000125 w 908"/>
                <a:gd name="T89" fmla="*/ 492125 h 1178"/>
                <a:gd name="T90" fmla="*/ 1054100 w 908"/>
                <a:gd name="T91" fmla="*/ 581025 h 1178"/>
                <a:gd name="T92" fmla="*/ 1079500 w 908"/>
                <a:gd name="T93" fmla="*/ 682625 h 1178"/>
                <a:gd name="T94" fmla="*/ 1079500 w 908"/>
                <a:gd name="T95" fmla="*/ 749300 h 1178"/>
                <a:gd name="T96" fmla="*/ 1063625 w 908"/>
                <a:gd name="T97" fmla="*/ 828675 h 1178"/>
                <a:gd name="T98" fmla="*/ 1031875 w 908"/>
                <a:gd name="T99" fmla="*/ 901700 h 1178"/>
                <a:gd name="T100" fmla="*/ 984250 w 908"/>
                <a:gd name="T101" fmla="*/ 968375 h 1178"/>
                <a:gd name="T102" fmla="*/ 927100 w 908"/>
                <a:gd name="T103" fmla="*/ 1019175 h 1178"/>
                <a:gd name="T104" fmla="*/ 857250 w 908"/>
                <a:gd name="T105" fmla="*/ 1060450 h 1178"/>
                <a:gd name="T106" fmla="*/ 790575 w 908"/>
                <a:gd name="T107" fmla="*/ 1079500 h 1178"/>
                <a:gd name="T108" fmla="*/ 720725 w 908"/>
                <a:gd name="T109" fmla="*/ 1085850 h 1178"/>
                <a:gd name="T110" fmla="*/ 1260475 w 908"/>
                <a:gd name="T111" fmla="*/ 790575 h 1178"/>
                <a:gd name="T112" fmla="*/ 1260475 w 908"/>
                <a:gd name="T113" fmla="*/ 790575 h 1178"/>
                <a:gd name="T114" fmla="*/ 1250950 w 908"/>
                <a:gd name="T115" fmla="*/ 803275 h 1178"/>
                <a:gd name="T116" fmla="*/ 1254125 w 908"/>
                <a:gd name="T117" fmla="*/ 803275 h 11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08" h="1178">
                  <a:moveTo>
                    <a:pt x="858" y="250"/>
                  </a:moveTo>
                  <a:lnTo>
                    <a:pt x="858" y="250"/>
                  </a:lnTo>
                  <a:lnTo>
                    <a:pt x="842" y="224"/>
                  </a:lnTo>
                  <a:lnTo>
                    <a:pt x="826" y="198"/>
                  </a:lnTo>
                  <a:lnTo>
                    <a:pt x="808" y="172"/>
                  </a:lnTo>
                  <a:lnTo>
                    <a:pt x="788" y="150"/>
                  </a:lnTo>
                  <a:lnTo>
                    <a:pt x="766" y="128"/>
                  </a:lnTo>
                  <a:lnTo>
                    <a:pt x="744" y="106"/>
                  </a:lnTo>
                  <a:lnTo>
                    <a:pt x="720" y="88"/>
                  </a:lnTo>
                  <a:lnTo>
                    <a:pt x="694" y="70"/>
                  </a:lnTo>
                  <a:lnTo>
                    <a:pt x="668" y="54"/>
                  </a:lnTo>
                  <a:lnTo>
                    <a:pt x="640" y="40"/>
                  </a:lnTo>
                  <a:lnTo>
                    <a:pt x="610" y="28"/>
                  </a:lnTo>
                  <a:lnTo>
                    <a:pt x="580" y="18"/>
                  </a:lnTo>
                  <a:lnTo>
                    <a:pt x="550" y="10"/>
                  </a:lnTo>
                  <a:lnTo>
                    <a:pt x="518" y="4"/>
                  </a:lnTo>
                  <a:lnTo>
                    <a:pt x="486" y="2"/>
                  </a:lnTo>
                  <a:lnTo>
                    <a:pt x="454" y="0"/>
                  </a:lnTo>
                  <a:lnTo>
                    <a:pt x="420" y="2"/>
                  </a:lnTo>
                  <a:lnTo>
                    <a:pt x="384" y="6"/>
                  </a:lnTo>
                  <a:lnTo>
                    <a:pt x="346" y="16"/>
                  </a:lnTo>
                  <a:lnTo>
                    <a:pt x="308" y="28"/>
                  </a:lnTo>
                  <a:lnTo>
                    <a:pt x="270" y="44"/>
                  </a:lnTo>
                  <a:lnTo>
                    <a:pt x="232" y="64"/>
                  </a:lnTo>
                  <a:lnTo>
                    <a:pt x="196" y="86"/>
                  </a:lnTo>
                  <a:lnTo>
                    <a:pt x="160" y="112"/>
                  </a:lnTo>
                  <a:lnTo>
                    <a:pt x="128" y="144"/>
                  </a:lnTo>
                  <a:lnTo>
                    <a:pt x="96" y="176"/>
                  </a:lnTo>
                  <a:lnTo>
                    <a:pt x="82" y="196"/>
                  </a:lnTo>
                  <a:lnTo>
                    <a:pt x="70" y="214"/>
                  </a:lnTo>
                  <a:lnTo>
                    <a:pt x="58" y="234"/>
                  </a:lnTo>
                  <a:lnTo>
                    <a:pt x="46" y="256"/>
                  </a:lnTo>
                  <a:lnTo>
                    <a:pt x="36" y="278"/>
                  </a:lnTo>
                  <a:lnTo>
                    <a:pt x="26" y="300"/>
                  </a:lnTo>
                  <a:lnTo>
                    <a:pt x="18" y="324"/>
                  </a:lnTo>
                  <a:lnTo>
                    <a:pt x="12" y="348"/>
                  </a:lnTo>
                  <a:lnTo>
                    <a:pt x="6" y="374"/>
                  </a:lnTo>
                  <a:lnTo>
                    <a:pt x="4" y="400"/>
                  </a:lnTo>
                  <a:lnTo>
                    <a:pt x="0" y="428"/>
                  </a:lnTo>
                  <a:lnTo>
                    <a:pt x="0" y="456"/>
                  </a:lnTo>
                  <a:lnTo>
                    <a:pt x="0" y="484"/>
                  </a:lnTo>
                  <a:lnTo>
                    <a:pt x="4" y="512"/>
                  </a:lnTo>
                  <a:lnTo>
                    <a:pt x="8" y="538"/>
                  </a:lnTo>
                  <a:lnTo>
                    <a:pt x="12" y="564"/>
                  </a:lnTo>
                  <a:lnTo>
                    <a:pt x="20" y="590"/>
                  </a:lnTo>
                  <a:lnTo>
                    <a:pt x="28" y="616"/>
                  </a:lnTo>
                  <a:lnTo>
                    <a:pt x="38" y="640"/>
                  </a:lnTo>
                  <a:lnTo>
                    <a:pt x="50" y="664"/>
                  </a:lnTo>
                  <a:lnTo>
                    <a:pt x="66" y="694"/>
                  </a:lnTo>
                  <a:lnTo>
                    <a:pt x="88" y="728"/>
                  </a:lnTo>
                  <a:lnTo>
                    <a:pt x="114" y="766"/>
                  </a:lnTo>
                  <a:lnTo>
                    <a:pt x="144" y="806"/>
                  </a:lnTo>
                  <a:lnTo>
                    <a:pt x="210" y="890"/>
                  </a:lnTo>
                  <a:lnTo>
                    <a:pt x="280" y="976"/>
                  </a:lnTo>
                  <a:lnTo>
                    <a:pt x="346" y="1054"/>
                  </a:lnTo>
                  <a:lnTo>
                    <a:pt x="400" y="1118"/>
                  </a:lnTo>
                  <a:lnTo>
                    <a:pt x="454" y="1178"/>
                  </a:lnTo>
                  <a:lnTo>
                    <a:pt x="472" y="1158"/>
                  </a:lnTo>
                  <a:lnTo>
                    <a:pt x="524" y="1102"/>
                  </a:lnTo>
                  <a:lnTo>
                    <a:pt x="598" y="1016"/>
                  </a:lnTo>
                  <a:lnTo>
                    <a:pt x="638" y="966"/>
                  </a:lnTo>
                  <a:lnTo>
                    <a:pt x="680" y="912"/>
                  </a:lnTo>
                  <a:lnTo>
                    <a:pt x="722" y="854"/>
                  </a:lnTo>
                  <a:lnTo>
                    <a:pt x="764" y="796"/>
                  </a:lnTo>
                  <a:lnTo>
                    <a:pt x="802" y="736"/>
                  </a:lnTo>
                  <a:lnTo>
                    <a:pt x="836" y="676"/>
                  </a:lnTo>
                  <a:lnTo>
                    <a:pt x="866" y="616"/>
                  </a:lnTo>
                  <a:lnTo>
                    <a:pt x="878" y="588"/>
                  </a:lnTo>
                  <a:lnTo>
                    <a:pt x="888" y="560"/>
                  </a:lnTo>
                  <a:lnTo>
                    <a:pt x="896" y="532"/>
                  </a:lnTo>
                  <a:lnTo>
                    <a:pt x="902" y="506"/>
                  </a:lnTo>
                  <a:lnTo>
                    <a:pt x="906" y="480"/>
                  </a:lnTo>
                  <a:lnTo>
                    <a:pt x="908" y="456"/>
                  </a:lnTo>
                  <a:lnTo>
                    <a:pt x="906" y="430"/>
                  </a:lnTo>
                  <a:lnTo>
                    <a:pt x="904" y="402"/>
                  </a:lnTo>
                  <a:lnTo>
                    <a:pt x="900" y="376"/>
                  </a:lnTo>
                  <a:lnTo>
                    <a:pt x="894" y="348"/>
                  </a:lnTo>
                  <a:lnTo>
                    <a:pt x="888" y="324"/>
                  </a:lnTo>
                  <a:lnTo>
                    <a:pt x="878" y="298"/>
                  </a:lnTo>
                  <a:lnTo>
                    <a:pt x="868" y="274"/>
                  </a:lnTo>
                  <a:lnTo>
                    <a:pt x="858" y="250"/>
                  </a:lnTo>
                  <a:close/>
                  <a:moveTo>
                    <a:pt x="454" y="684"/>
                  </a:moveTo>
                  <a:lnTo>
                    <a:pt x="454" y="684"/>
                  </a:lnTo>
                  <a:lnTo>
                    <a:pt x="430" y="684"/>
                  </a:lnTo>
                  <a:lnTo>
                    <a:pt x="408" y="680"/>
                  </a:lnTo>
                  <a:lnTo>
                    <a:pt x="386" y="674"/>
                  </a:lnTo>
                  <a:lnTo>
                    <a:pt x="364" y="666"/>
                  </a:lnTo>
                  <a:lnTo>
                    <a:pt x="346" y="656"/>
                  </a:lnTo>
                  <a:lnTo>
                    <a:pt x="326" y="646"/>
                  </a:lnTo>
                  <a:lnTo>
                    <a:pt x="308" y="632"/>
                  </a:lnTo>
                  <a:lnTo>
                    <a:pt x="292" y="618"/>
                  </a:lnTo>
                  <a:lnTo>
                    <a:pt x="278" y="602"/>
                  </a:lnTo>
                  <a:lnTo>
                    <a:pt x="264" y="584"/>
                  </a:lnTo>
                  <a:lnTo>
                    <a:pt x="254" y="566"/>
                  </a:lnTo>
                  <a:lnTo>
                    <a:pt x="244" y="546"/>
                  </a:lnTo>
                  <a:lnTo>
                    <a:pt x="236" y="524"/>
                  </a:lnTo>
                  <a:lnTo>
                    <a:pt x="230" y="502"/>
                  </a:lnTo>
                  <a:lnTo>
                    <a:pt x="228" y="480"/>
                  </a:lnTo>
                  <a:lnTo>
                    <a:pt x="226" y="456"/>
                  </a:lnTo>
                  <a:lnTo>
                    <a:pt x="226" y="440"/>
                  </a:lnTo>
                  <a:lnTo>
                    <a:pt x="228" y="422"/>
                  </a:lnTo>
                  <a:lnTo>
                    <a:pt x="232" y="404"/>
                  </a:lnTo>
                  <a:lnTo>
                    <a:pt x="236" y="388"/>
                  </a:lnTo>
                  <a:lnTo>
                    <a:pt x="242" y="372"/>
                  </a:lnTo>
                  <a:lnTo>
                    <a:pt x="248" y="358"/>
                  </a:lnTo>
                  <a:lnTo>
                    <a:pt x="256" y="342"/>
                  </a:lnTo>
                  <a:lnTo>
                    <a:pt x="266" y="328"/>
                  </a:lnTo>
                  <a:lnTo>
                    <a:pt x="286" y="302"/>
                  </a:lnTo>
                  <a:lnTo>
                    <a:pt x="310" y="280"/>
                  </a:lnTo>
                  <a:lnTo>
                    <a:pt x="324" y="270"/>
                  </a:lnTo>
                  <a:lnTo>
                    <a:pt x="338" y="262"/>
                  </a:lnTo>
                  <a:lnTo>
                    <a:pt x="352" y="254"/>
                  </a:lnTo>
                  <a:lnTo>
                    <a:pt x="368" y="246"/>
                  </a:lnTo>
                  <a:lnTo>
                    <a:pt x="388" y="238"/>
                  </a:lnTo>
                  <a:lnTo>
                    <a:pt x="408" y="234"/>
                  </a:lnTo>
                  <a:lnTo>
                    <a:pt x="430" y="230"/>
                  </a:lnTo>
                  <a:lnTo>
                    <a:pt x="454" y="230"/>
                  </a:lnTo>
                  <a:lnTo>
                    <a:pt x="476" y="230"/>
                  </a:lnTo>
                  <a:lnTo>
                    <a:pt x="500" y="234"/>
                  </a:lnTo>
                  <a:lnTo>
                    <a:pt x="522" y="240"/>
                  </a:lnTo>
                  <a:lnTo>
                    <a:pt x="542" y="246"/>
                  </a:lnTo>
                  <a:lnTo>
                    <a:pt x="562" y="256"/>
                  </a:lnTo>
                  <a:lnTo>
                    <a:pt x="580" y="266"/>
                  </a:lnTo>
                  <a:lnTo>
                    <a:pt x="598" y="280"/>
                  </a:lnTo>
                  <a:lnTo>
                    <a:pt x="614" y="294"/>
                  </a:lnTo>
                  <a:lnTo>
                    <a:pt x="630" y="310"/>
                  </a:lnTo>
                  <a:lnTo>
                    <a:pt x="642" y="328"/>
                  </a:lnTo>
                  <a:lnTo>
                    <a:pt x="654" y="346"/>
                  </a:lnTo>
                  <a:lnTo>
                    <a:pt x="664" y="366"/>
                  </a:lnTo>
                  <a:lnTo>
                    <a:pt x="670" y="386"/>
                  </a:lnTo>
                  <a:lnTo>
                    <a:pt x="676" y="408"/>
                  </a:lnTo>
                  <a:lnTo>
                    <a:pt x="680" y="430"/>
                  </a:lnTo>
                  <a:lnTo>
                    <a:pt x="682" y="454"/>
                  </a:lnTo>
                  <a:lnTo>
                    <a:pt x="680" y="472"/>
                  </a:lnTo>
                  <a:lnTo>
                    <a:pt x="678" y="488"/>
                  </a:lnTo>
                  <a:lnTo>
                    <a:pt x="676" y="506"/>
                  </a:lnTo>
                  <a:lnTo>
                    <a:pt x="670" y="522"/>
                  </a:lnTo>
                  <a:lnTo>
                    <a:pt x="666" y="538"/>
                  </a:lnTo>
                  <a:lnTo>
                    <a:pt x="658" y="554"/>
                  </a:lnTo>
                  <a:lnTo>
                    <a:pt x="650" y="568"/>
                  </a:lnTo>
                  <a:lnTo>
                    <a:pt x="642" y="584"/>
                  </a:lnTo>
                  <a:lnTo>
                    <a:pt x="632" y="596"/>
                  </a:lnTo>
                  <a:lnTo>
                    <a:pt x="620" y="610"/>
                  </a:lnTo>
                  <a:lnTo>
                    <a:pt x="610" y="622"/>
                  </a:lnTo>
                  <a:lnTo>
                    <a:pt x="596" y="632"/>
                  </a:lnTo>
                  <a:lnTo>
                    <a:pt x="584" y="642"/>
                  </a:lnTo>
                  <a:lnTo>
                    <a:pt x="570" y="652"/>
                  </a:lnTo>
                  <a:lnTo>
                    <a:pt x="556" y="660"/>
                  </a:lnTo>
                  <a:lnTo>
                    <a:pt x="540" y="668"/>
                  </a:lnTo>
                  <a:lnTo>
                    <a:pt x="520" y="674"/>
                  </a:lnTo>
                  <a:lnTo>
                    <a:pt x="498" y="680"/>
                  </a:lnTo>
                  <a:lnTo>
                    <a:pt x="476" y="684"/>
                  </a:lnTo>
                  <a:lnTo>
                    <a:pt x="454" y="684"/>
                  </a:lnTo>
                  <a:close/>
                  <a:moveTo>
                    <a:pt x="794" y="500"/>
                  </a:moveTo>
                  <a:lnTo>
                    <a:pt x="794" y="500"/>
                  </a:lnTo>
                  <a:lnTo>
                    <a:pt x="794" y="498"/>
                  </a:lnTo>
                  <a:lnTo>
                    <a:pt x="794" y="500"/>
                  </a:lnTo>
                  <a:close/>
                  <a:moveTo>
                    <a:pt x="788" y="506"/>
                  </a:moveTo>
                  <a:lnTo>
                    <a:pt x="788" y="506"/>
                  </a:lnTo>
                  <a:lnTo>
                    <a:pt x="790" y="506"/>
                  </a:lnTo>
                  <a:lnTo>
                    <a:pt x="788" y="50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4" name="Freeform 44"/>
            <p:cNvSpPr>
              <a:spLocks noEditPoints="1"/>
            </p:cNvSpPr>
            <p:nvPr/>
          </p:nvSpPr>
          <p:spPr bwMode="auto">
            <a:xfrm>
              <a:off x="4091475" y="3524249"/>
              <a:ext cx="819150" cy="819150"/>
            </a:xfrm>
            <a:custGeom>
              <a:avLst/>
              <a:gdLst>
                <a:gd name="T0" fmla="*/ 278 w 516"/>
                <a:gd name="T1" fmla="*/ 62 h 516"/>
                <a:gd name="T2" fmla="*/ 334 w 516"/>
                <a:gd name="T3" fmla="*/ 76 h 516"/>
                <a:gd name="T4" fmla="*/ 382 w 516"/>
                <a:gd name="T5" fmla="*/ 106 h 516"/>
                <a:gd name="T6" fmla="*/ 422 w 516"/>
                <a:gd name="T7" fmla="*/ 146 h 516"/>
                <a:gd name="T8" fmla="*/ 446 w 516"/>
                <a:gd name="T9" fmla="*/ 198 h 516"/>
                <a:gd name="T10" fmla="*/ 454 w 516"/>
                <a:gd name="T11" fmla="*/ 256 h 516"/>
                <a:gd name="T12" fmla="*/ 446 w 516"/>
                <a:gd name="T13" fmla="*/ 316 h 516"/>
                <a:gd name="T14" fmla="*/ 402 w 516"/>
                <a:gd name="T15" fmla="*/ 392 h 516"/>
                <a:gd name="T16" fmla="*/ 332 w 516"/>
                <a:gd name="T17" fmla="*/ 442 h 516"/>
                <a:gd name="T18" fmla="*/ 296 w 516"/>
                <a:gd name="T19" fmla="*/ 452 h 516"/>
                <a:gd name="T20" fmla="*/ 258 w 516"/>
                <a:gd name="T21" fmla="*/ 456 h 516"/>
                <a:gd name="T22" fmla="*/ 198 w 516"/>
                <a:gd name="T23" fmla="*/ 448 h 516"/>
                <a:gd name="T24" fmla="*/ 148 w 516"/>
                <a:gd name="T25" fmla="*/ 422 h 516"/>
                <a:gd name="T26" fmla="*/ 106 w 516"/>
                <a:gd name="T27" fmla="*/ 384 h 516"/>
                <a:gd name="T28" fmla="*/ 76 w 516"/>
                <a:gd name="T29" fmla="*/ 336 h 516"/>
                <a:gd name="T30" fmla="*/ 62 w 516"/>
                <a:gd name="T31" fmla="*/ 278 h 516"/>
                <a:gd name="T32" fmla="*/ 62 w 516"/>
                <a:gd name="T33" fmla="*/ 228 h 516"/>
                <a:gd name="T34" fmla="*/ 94 w 516"/>
                <a:gd name="T35" fmla="*/ 148 h 516"/>
                <a:gd name="T36" fmla="*/ 156 w 516"/>
                <a:gd name="T37" fmla="*/ 90 h 516"/>
                <a:gd name="T38" fmla="*/ 200 w 516"/>
                <a:gd name="T39" fmla="*/ 70 h 516"/>
                <a:gd name="T40" fmla="*/ 258 w 516"/>
                <a:gd name="T41" fmla="*/ 62 h 516"/>
                <a:gd name="T42" fmla="*/ 232 w 516"/>
                <a:gd name="T43" fmla="*/ 2 h 516"/>
                <a:gd name="T44" fmla="*/ 160 w 516"/>
                <a:gd name="T45" fmla="*/ 20 h 516"/>
                <a:gd name="T46" fmla="*/ 124 w 516"/>
                <a:gd name="T47" fmla="*/ 38 h 516"/>
                <a:gd name="T48" fmla="*/ 80 w 516"/>
                <a:gd name="T49" fmla="*/ 72 h 516"/>
                <a:gd name="T50" fmla="*/ 44 w 516"/>
                <a:gd name="T51" fmla="*/ 116 h 516"/>
                <a:gd name="T52" fmla="*/ 18 w 516"/>
                <a:gd name="T53" fmla="*/ 164 h 516"/>
                <a:gd name="T54" fmla="*/ 2 w 516"/>
                <a:gd name="T55" fmla="*/ 220 h 516"/>
                <a:gd name="T56" fmla="*/ 0 w 516"/>
                <a:gd name="T57" fmla="*/ 258 h 516"/>
                <a:gd name="T58" fmla="*/ 12 w 516"/>
                <a:gd name="T59" fmla="*/ 336 h 516"/>
                <a:gd name="T60" fmla="*/ 44 w 516"/>
                <a:gd name="T61" fmla="*/ 402 h 516"/>
                <a:gd name="T62" fmla="*/ 94 w 516"/>
                <a:gd name="T63" fmla="*/ 458 h 516"/>
                <a:gd name="T64" fmla="*/ 158 w 516"/>
                <a:gd name="T65" fmla="*/ 496 h 516"/>
                <a:gd name="T66" fmla="*/ 232 w 516"/>
                <a:gd name="T67" fmla="*/ 516 h 516"/>
                <a:gd name="T68" fmla="*/ 282 w 516"/>
                <a:gd name="T69" fmla="*/ 516 h 516"/>
                <a:gd name="T70" fmla="*/ 356 w 516"/>
                <a:gd name="T71" fmla="*/ 498 h 516"/>
                <a:gd name="T72" fmla="*/ 390 w 516"/>
                <a:gd name="T73" fmla="*/ 480 h 516"/>
                <a:gd name="T74" fmla="*/ 434 w 516"/>
                <a:gd name="T75" fmla="*/ 444 h 516"/>
                <a:gd name="T76" fmla="*/ 472 w 516"/>
                <a:gd name="T77" fmla="*/ 402 h 516"/>
                <a:gd name="T78" fmla="*/ 498 w 516"/>
                <a:gd name="T79" fmla="*/ 350 h 516"/>
                <a:gd name="T80" fmla="*/ 512 w 516"/>
                <a:gd name="T81" fmla="*/ 294 h 516"/>
                <a:gd name="T82" fmla="*/ 516 w 516"/>
                <a:gd name="T83" fmla="*/ 256 h 516"/>
                <a:gd name="T84" fmla="*/ 504 w 516"/>
                <a:gd name="T85" fmla="*/ 180 h 516"/>
                <a:gd name="T86" fmla="*/ 472 w 516"/>
                <a:gd name="T87" fmla="*/ 114 h 516"/>
                <a:gd name="T88" fmla="*/ 422 w 516"/>
                <a:gd name="T89" fmla="*/ 60 h 516"/>
                <a:gd name="T90" fmla="*/ 358 w 516"/>
                <a:gd name="T91" fmla="*/ 20 h 516"/>
                <a:gd name="T92" fmla="*/ 284 w 516"/>
                <a:gd name="T93" fmla="*/ 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6" h="516">
                  <a:moveTo>
                    <a:pt x="258" y="62"/>
                  </a:moveTo>
                  <a:lnTo>
                    <a:pt x="258" y="62"/>
                  </a:lnTo>
                  <a:lnTo>
                    <a:pt x="278" y="62"/>
                  </a:lnTo>
                  <a:lnTo>
                    <a:pt x="298" y="66"/>
                  </a:lnTo>
                  <a:lnTo>
                    <a:pt x="316" y="70"/>
                  </a:lnTo>
                  <a:lnTo>
                    <a:pt x="334" y="76"/>
                  </a:lnTo>
                  <a:lnTo>
                    <a:pt x="352" y="84"/>
                  </a:lnTo>
                  <a:lnTo>
                    <a:pt x="368" y="94"/>
                  </a:lnTo>
                  <a:lnTo>
                    <a:pt x="382" y="106"/>
                  </a:lnTo>
                  <a:lnTo>
                    <a:pt x="396" y="118"/>
                  </a:lnTo>
                  <a:lnTo>
                    <a:pt x="410" y="132"/>
                  </a:lnTo>
                  <a:lnTo>
                    <a:pt x="422" y="146"/>
                  </a:lnTo>
                  <a:lnTo>
                    <a:pt x="430" y="162"/>
                  </a:lnTo>
                  <a:lnTo>
                    <a:pt x="440" y="180"/>
                  </a:lnTo>
                  <a:lnTo>
                    <a:pt x="446" y="198"/>
                  </a:lnTo>
                  <a:lnTo>
                    <a:pt x="450" y="216"/>
                  </a:lnTo>
                  <a:lnTo>
                    <a:pt x="454" y="236"/>
                  </a:lnTo>
                  <a:lnTo>
                    <a:pt x="454" y="256"/>
                  </a:lnTo>
                  <a:lnTo>
                    <a:pt x="454" y="256"/>
                  </a:lnTo>
                  <a:lnTo>
                    <a:pt x="452" y="286"/>
                  </a:lnTo>
                  <a:lnTo>
                    <a:pt x="446" y="316"/>
                  </a:lnTo>
                  <a:lnTo>
                    <a:pt x="436" y="342"/>
                  </a:lnTo>
                  <a:lnTo>
                    <a:pt x="420" y="368"/>
                  </a:lnTo>
                  <a:lnTo>
                    <a:pt x="402" y="392"/>
                  </a:lnTo>
                  <a:lnTo>
                    <a:pt x="382" y="412"/>
                  </a:lnTo>
                  <a:lnTo>
                    <a:pt x="358" y="428"/>
                  </a:lnTo>
                  <a:lnTo>
                    <a:pt x="332" y="442"/>
                  </a:lnTo>
                  <a:lnTo>
                    <a:pt x="332" y="442"/>
                  </a:lnTo>
                  <a:lnTo>
                    <a:pt x="314" y="448"/>
                  </a:lnTo>
                  <a:lnTo>
                    <a:pt x="296" y="452"/>
                  </a:lnTo>
                  <a:lnTo>
                    <a:pt x="278" y="456"/>
                  </a:lnTo>
                  <a:lnTo>
                    <a:pt x="258" y="456"/>
                  </a:lnTo>
                  <a:lnTo>
                    <a:pt x="258" y="456"/>
                  </a:lnTo>
                  <a:lnTo>
                    <a:pt x="238" y="456"/>
                  </a:lnTo>
                  <a:lnTo>
                    <a:pt x="218" y="452"/>
                  </a:lnTo>
                  <a:lnTo>
                    <a:pt x="198" y="448"/>
                  </a:lnTo>
                  <a:lnTo>
                    <a:pt x="180" y="440"/>
                  </a:lnTo>
                  <a:lnTo>
                    <a:pt x="164" y="432"/>
                  </a:lnTo>
                  <a:lnTo>
                    <a:pt x="148" y="422"/>
                  </a:lnTo>
                  <a:lnTo>
                    <a:pt x="132" y="410"/>
                  </a:lnTo>
                  <a:lnTo>
                    <a:pt x="118" y="398"/>
                  </a:lnTo>
                  <a:lnTo>
                    <a:pt x="106" y="384"/>
                  </a:lnTo>
                  <a:lnTo>
                    <a:pt x="94" y="368"/>
                  </a:lnTo>
                  <a:lnTo>
                    <a:pt x="84" y="352"/>
                  </a:lnTo>
                  <a:lnTo>
                    <a:pt x="76" y="336"/>
                  </a:lnTo>
                  <a:lnTo>
                    <a:pt x="68" y="318"/>
                  </a:lnTo>
                  <a:lnTo>
                    <a:pt x="64" y="298"/>
                  </a:lnTo>
                  <a:lnTo>
                    <a:pt x="62" y="278"/>
                  </a:lnTo>
                  <a:lnTo>
                    <a:pt x="60" y="258"/>
                  </a:lnTo>
                  <a:lnTo>
                    <a:pt x="60" y="258"/>
                  </a:lnTo>
                  <a:lnTo>
                    <a:pt x="62" y="228"/>
                  </a:lnTo>
                  <a:lnTo>
                    <a:pt x="70" y="200"/>
                  </a:lnTo>
                  <a:lnTo>
                    <a:pt x="80" y="172"/>
                  </a:lnTo>
                  <a:lnTo>
                    <a:pt x="94" y="148"/>
                  </a:lnTo>
                  <a:lnTo>
                    <a:pt x="112" y="126"/>
                  </a:lnTo>
                  <a:lnTo>
                    <a:pt x="134" y="106"/>
                  </a:lnTo>
                  <a:lnTo>
                    <a:pt x="156" y="90"/>
                  </a:lnTo>
                  <a:lnTo>
                    <a:pt x="182" y="76"/>
                  </a:lnTo>
                  <a:lnTo>
                    <a:pt x="182" y="76"/>
                  </a:lnTo>
                  <a:lnTo>
                    <a:pt x="200" y="70"/>
                  </a:lnTo>
                  <a:lnTo>
                    <a:pt x="218" y="66"/>
                  </a:lnTo>
                  <a:lnTo>
                    <a:pt x="238" y="62"/>
                  </a:lnTo>
                  <a:lnTo>
                    <a:pt x="258" y="62"/>
                  </a:lnTo>
                  <a:close/>
                  <a:moveTo>
                    <a:pt x="258" y="0"/>
                  </a:moveTo>
                  <a:lnTo>
                    <a:pt x="258" y="0"/>
                  </a:lnTo>
                  <a:lnTo>
                    <a:pt x="232" y="2"/>
                  </a:lnTo>
                  <a:lnTo>
                    <a:pt x="208" y="6"/>
                  </a:lnTo>
                  <a:lnTo>
                    <a:pt x="184" y="12"/>
                  </a:lnTo>
                  <a:lnTo>
                    <a:pt x="160" y="20"/>
                  </a:lnTo>
                  <a:lnTo>
                    <a:pt x="160" y="20"/>
                  </a:lnTo>
                  <a:lnTo>
                    <a:pt x="142" y="28"/>
                  </a:lnTo>
                  <a:lnTo>
                    <a:pt x="124" y="38"/>
                  </a:lnTo>
                  <a:lnTo>
                    <a:pt x="108" y="48"/>
                  </a:lnTo>
                  <a:lnTo>
                    <a:pt x="94" y="60"/>
                  </a:lnTo>
                  <a:lnTo>
                    <a:pt x="80" y="72"/>
                  </a:lnTo>
                  <a:lnTo>
                    <a:pt x="66" y="86"/>
                  </a:lnTo>
                  <a:lnTo>
                    <a:pt x="54" y="100"/>
                  </a:lnTo>
                  <a:lnTo>
                    <a:pt x="44" y="116"/>
                  </a:lnTo>
                  <a:lnTo>
                    <a:pt x="34" y="132"/>
                  </a:lnTo>
                  <a:lnTo>
                    <a:pt x="24" y="148"/>
                  </a:lnTo>
                  <a:lnTo>
                    <a:pt x="18" y="164"/>
                  </a:lnTo>
                  <a:lnTo>
                    <a:pt x="10" y="182"/>
                  </a:lnTo>
                  <a:lnTo>
                    <a:pt x="6" y="202"/>
                  </a:lnTo>
                  <a:lnTo>
                    <a:pt x="2" y="220"/>
                  </a:lnTo>
                  <a:lnTo>
                    <a:pt x="0" y="240"/>
                  </a:lnTo>
                  <a:lnTo>
                    <a:pt x="0" y="258"/>
                  </a:lnTo>
                  <a:lnTo>
                    <a:pt x="0" y="258"/>
                  </a:lnTo>
                  <a:lnTo>
                    <a:pt x="0" y="286"/>
                  </a:lnTo>
                  <a:lnTo>
                    <a:pt x="4" y="310"/>
                  </a:lnTo>
                  <a:lnTo>
                    <a:pt x="12" y="336"/>
                  </a:lnTo>
                  <a:lnTo>
                    <a:pt x="20" y="358"/>
                  </a:lnTo>
                  <a:lnTo>
                    <a:pt x="30" y="382"/>
                  </a:lnTo>
                  <a:lnTo>
                    <a:pt x="44" y="402"/>
                  </a:lnTo>
                  <a:lnTo>
                    <a:pt x="58" y="422"/>
                  </a:lnTo>
                  <a:lnTo>
                    <a:pt x="76" y="440"/>
                  </a:lnTo>
                  <a:lnTo>
                    <a:pt x="94" y="458"/>
                  </a:lnTo>
                  <a:lnTo>
                    <a:pt x="114" y="472"/>
                  </a:lnTo>
                  <a:lnTo>
                    <a:pt x="134" y="486"/>
                  </a:lnTo>
                  <a:lnTo>
                    <a:pt x="158" y="496"/>
                  </a:lnTo>
                  <a:lnTo>
                    <a:pt x="180" y="504"/>
                  </a:lnTo>
                  <a:lnTo>
                    <a:pt x="206" y="512"/>
                  </a:lnTo>
                  <a:lnTo>
                    <a:pt x="232" y="516"/>
                  </a:lnTo>
                  <a:lnTo>
                    <a:pt x="258" y="516"/>
                  </a:lnTo>
                  <a:lnTo>
                    <a:pt x="258" y="516"/>
                  </a:lnTo>
                  <a:lnTo>
                    <a:pt x="282" y="516"/>
                  </a:lnTo>
                  <a:lnTo>
                    <a:pt x="308" y="512"/>
                  </a:lnTo>
                  <a:lnTo>
                    <a:pt x="332" y="506"/>
                  </a:lnTo>
                  <a:lnTo>
                    <a:pt x="356" y="498"/>
                  </a:lnTo>
                  <a:lnTo>
                    <a:pt x="356" y="498"/>
                  </a:lnTo>
                  <a:lnTo>
                    <a:pt x="374" y="490"/>
                  </a:lnTo>
                  <a:lnTo>
                    <a:pt x="390" y="480"/>
                  </a:lnTo>
                  <a:lnTo>
                    <a:pt x="406" y="470"/>
                  </a:lnTo>
                  <a:lnTo>
                    <a:pt x="420" y="458"/>
                  </a:lnTo>
                  <a:lnTo>
                    <a:pt x="434" y="444"/>
                  </a:lnTo>
                  <a:lnTo>
                    <a:pt x="448" y="432"/>
                  </a:lnTo>
                  <a:lnTo>
                    <a:pt x="460" y="416"/>
                  </a:lnTo>
                  <a:lnTo>
                    <a:pt x="472" y="402"/>
                  </a:lnTo>
                  <a:lnTo>
                    <a:pt x="482" y="384"/>
                  </a:lnTo>
                  <a:lnTo>
                    <a:pt x="490" y="368"/>
                  </a:lnTo>
                  <a:lnTo>
                    <a:pt x="498" y="350"/>
                  </a:lnTo>
                  <a:lnTo>
                    <a:pt x="504" y="332"/>
                  </a:lnTo>
                  <a:lnTo>
                    <a:pt x="508" y="314"/>
                  </a:lnTo>
                  <a:lnTo>
                    <a:pt x="512" y="294"/>
                  </a:lnTo>
                  <a:lnTo>
                    <a:pt x="514" y="276"/>
                  </a:lnTo>
                  <a:lnTo>
                    <a:pt x="516" y="256"/>
                  </a:lnTo>
                  <a:lnTo>
                    <a:pt x="516" y="256"/>
                  </a:lnTo>
                  <a:lnTo>
                    <a:pt x="514" y="230"/>
                  </a:lnTo>
                  <a:lnTo>
                    <a:pt x="510" y="204"/>
                  </a:lnTo>
                  <a:lnTo>
                    <a:pt x="504" y="180"/>
                  </a:lnTo>
                  <a:lnTo>
                    <a:pt x="496" y="156"/>
                  </a:lnTo>
                  <a:lnTo>
                    <a:pt x="484" y="134"/>
                  </a:lnTo>
                  <a:lnTo>
                    <a:pt x="472" y="114"/>
                  </a:lnTo>
                  <a:lnTo>
                    <a:pt x="456" y="94"/>
                  </a:lnTo>
                  <a:lnTo>
                    <a:pt x="440" y="76"/>
                  </a:lnTo>
                  <a:lnTo>
                    <a:pt x="422" y="60"/>
                  </a:lnTo>
                  <a:lnTo>
                    <a:pt x="402" y="44"/>
                  </a:lnTo>
                  <a:lnTo>
                    <a:pt x="380" y="32"/>
                  </a:lnTo>
                  <a:lnTo>
                    <a:pt x="358" y="20"/>
                  </a:lnTo>
                  <a:lnTo>
                    <a:pt x="334" y="12"/>
                  </a:lnTo>
                  <a:lnTo>
                    <a:pt x="310" y="6"/>
                  </a:lnTo>
                  <a:lnTo>
                    <a:pt x="284" y="2"/>
                  </a:lnTo>
                  <a:lnTo>
                    <a:pt x="258" y="0"/>
                  </a:lnTo>
                  <a:lnTo>
                    <a:pt x="258" y="0"/>
                  </a:lnTo>
                  <a:close/>
                </a:path>
              </a:pathLst>
            </a:custGeom>
            <a:solidFill>
              <a:schemeClr val="bg1">
                <a:alpha val="64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65" name="Freeform 45"/>
          <p:cNvSpPr/>
          <p:nvPr/>
        </p:nvSpPr>
        <p:spPr bwMode="auto">
          <a:xfrm>
            <a:off x="4186238" y="3622675"/>
            <a:ext cx="625475" cy="625475"/>
          </a:xfrm>
          <a:custGeom>
            <a:avLst/>
            <a:gdLst>
              <a:gd name="T0" fmla="*/ 314325 w 394"/>
              <a:gd name="T1" fmla="*/ 0 h 394"/>
              <a:gd name="T2" fmla="*/ 314325 w 394"/>
              <a:gd name="T3" fmla="*/ 0 h 394"/>
              <a:gd name="T4" fmla="*/ 346075 w 394"/>
              <a:gd name="T5" fmla="*/ 0 h 394"/>
              <a:gd name="T6" fmla="*/ 377825 w 394"/>
              <a:gd name="T7" fmla="*/ 6350 h 394"/>
              <a:gd name="T8" fmla="*/ 406400 w 394"/>
              <a:gd name="T9" fmla="*/ 12700 h 394"/>
              <a:gd name="T10" fmla="*/ 434975 w 394"/>
              <a:gd name="T11" fmla="*/ 22225 h 394"/>
              <a:gd name="T12" fmla="*/ 463550 w 394"/>
              <a:gd name="T13" fmla="*/ 34925 h 394"/>
              <a:gd name="T14" fmla="*/ 488950 w 394"/>
              <a:gd name="T15" fmla="*/ 50800 h 394"/>
              <a:gd name="T16" fmla="*/ 511175 w 394"/>
              <a:gd name="T17" fmla="*/ 69850 h 394"/>
              <a:gd name="T18" fmla="*/ 533400 w 394"/>
              <a:gd name="T19" fmla="*/ 88900 h 394"/>
              <a:gd name="T20" fmla="*/ 555625 w 394"/>
              <a:gd name="T21" fmla="*/ 111125 h 394"/>
              <a:gd name="T22" fmla="*/ 574675 w 394"/>
              <a:gd name="T23" fmla="*/ 133350 h 394"/>
              <a:gd name="T24" fmla="*/ 587375 w 394"/>
              <a:gd name="T25" fmla="*/ 158750 h 394"/>
              <a:gd name="T26" fmla="*/ 603250 w 394"/>
              <a:gd name="T27" fmla="*/ 187325 h 394"/>
              <a:gd name="T28" fmla="*/ 612775 w 394"/>
              <a:gd name="T29" fmla="*/ 215900 h 394"/>
              <a:gd name="T30" fmla="*/ 619125 w 394"/>
              <a:gd name="T31" fmla="*/ 244475 h 394"/>
              <a:gd name="T32" fmla="*/ 625475 w 394"/>
              <a:gd name="T33" fmla="*/ 276225 h 394"/>
              <a:gd name="T34" fmla="*/ 625475 w 394"/>
              <a:gd name="T35" fmla="*/ 307975 h 394"/>
              <a:gd name="T36" fmla="*/ 625475 w 394"/>
              <a:gd name="T37" fmla="*/ 307975 h 394"/>
              <a:gd name="T38" fmla="*/ 622300 w 394"/>
              <a:gd name="T39" fmla="*/ 355600 h 394"/>
              <a:gd name="T40" fmla="*/ 612775 w 394"/>
              <a:gd name="T41" fmla="*/ 403225 h 394"/>
              <a:gd name="T42" fmla="*/ 596900 w 394"/>
              <a:gd name="T43" fmla="*/ 444500 h 394"/>
              <a:gd name="T44" fmla="*/ 571500 w 394"/>
              <a:gd name="T45" fmla="*/ 485775 h 394"/>
              <a:gd name="T46" fmla="*/ 542925 w 394"/>
              <a:gd name="T47" fmla="*/ 523875 h 394"/>
              <a:gd name="T48" fmla="*/ 511175 w 394"/>
              <a:gd name="T49" fmla="*/ 555625 h 394"/>
              <a:gd name="T50" fmla="*/ 473075 w 394"/>
              <a:gd name="T51" fmla="*/ 581025 h 394"/>
              <a:gd name="T52" fmla="*/ 431800 w 394"/>
              <a:gd name="T53" fmla="*/ 603250 h 394"/>
              <a:gd name="T54" fmla="*/ 431800 w 394"/>
              <a:gd name="T55" fmla="*/ 603250 h 394"/>
              <a:gd name="T56" fmla="*/ 403225 w 394"/>
              <a:gd name="T57" fmla="*/ 612775 h 394"/>
              <a:gd name="T58" fmla="*/ 374650 w 394"/>
              <a:gd name="T59" fmla="*/ 619125 h 394"/>
              <a:gd name="T60" fmla="*/ 346075 w 394"/>
              <a:gd name="T61" fmla="*/ 625475 h 394"/>
              <a:gd name="T62" fmla="*/ 314325 w 394"/>
              <a:gd name="T63" fmla="*/ 625475 h 394"/>
              <a:gd name="T64" fmla="*/ 314325 w 394"/>
              <a:gd name="T65" fmla="*/ 625475 h 394"/>
              <a:gd name="T66" fmla="*/ 282575 w 394"/>
              <a:gd name="T67" fmla="*/ 625475 h 394"/>
              <a:gd name="T68" fmla="*/ 250825 w 394"/>
              <a:gd name="T69" fmla="*/ 619125 h 394"/>
              <a:gd name="T70" fmla="*/ 219075 w 394"/>
              <a:gd name="T71" fmla="*/ 612775 h 394"/>
              <a:gd name="T72" fmla="*/ 190500 w 394"/>
              <a:gd name="T73" fmla="*/ 600075 h 394"/>
              <a:gd name="T74" fmla="*/ 165100 w 394"/>
              <a:gd name="T75" fmla="*/ 587375 h 394"/>
              <a:gd name="T76" fmla="*/ 139700 w 394"/>
              <a:gd name="T77" fmla="*/ 571500 h 394"/>
              <a:gd name="T78" fmla="*/ 114300 w 394"/>
              <a:gd name="T79" fmla="*/ 552450 h 394"/>
              <a:gd name="T80" fmla="*/ 92075 w 394"/>
              <a:gd name="T81" fmla="*/ 533400 h 394"/>
              <a:gd name="T82" fmla="*/ 73025 w 394"/>
              <a:gd name="T83" fmla="*/ 511175 h 394"/>
              <a:gd name="T84" fmla="*/ 53975 w 394"/>
              <a:gd name="T85" fmla="*/ 485775 h 394"/>
              <a:gd name="T86" fmla="*/ 38100 w 394"/>
              <a:gd name="T87" fmla="*/ 460375 h 394"/>
              <a:gd name="T88" fmla="*/ 25400 w 394"/>
              <a:gd name="T89" fmla="*/ 434975 h 394"/>
              <a:gd name="T90" fmla="*/ 12700 w 394"/>
              <a:gd name="T91" fmla="*/ 406400 h 394"/>
              <a:gd name="T92" fmla="*/ 6350 w 394"/>
              <a:gd name="T93" fmla="*/ 374650 h 394"/>
              <a:gd name="T94" fmla="*/ 3175 w 394"/>
              <a:gd name="T95" fmla="*/ 342900 h 394"/>
              <a:gd name="T96" fmla="*/ 0 w 394"/>
              <a:gd name="T97" fmla="*/ 311150 h 394"/>
              <a:gd name="T98" fmla="*/ 0 w 394"/>
              <a:gd name="T99" fmla="*/ 311150 h 394"/>
              <a:gd name="T100" fmla="*/ 3175 w 394"/>
              <a:gd name="T101" fmla="*/ 263525 h 394"/>
              <a:gd name="T102" fmla="*/ 15875 w 394"/>
              <a:gd name="T103" fmla="*/ 219075 h 394"/>
              <a:gd name="T104" fmla="*/ 31750 w 394"/>
              <a:gd name="T105" fmla="*/ 174625 h 394"/>
              <a:gd name="T106" fmla="*/ 53975 w 394"/>
              <a:gd name="T107" fmla="*/ 136525 h 394"/>
              <a:gd name="T108" fmla="*/ 82550 w 394"/>
              <a:gd name="T109" fmla="*/ 101600 h 394"/>
              <a:gd name="T110" fmla="*/ 117475 w 394"/>
              <a:gd name="T111" fmla="*/ 69850 h 394"/>
              <a:gd name="T112" fmla="*/ 152400 w 394"/>
              <a:gd name="T113" fmla="*/ 44450 h 394"/>
              <a:gd name="T114" fmla="*/ 193675 w 394"/>
              <a:gd name="T115" fmla="*/ 22225 h 394"/>
              <a:gd name="T116" fmla="*/ 193675 w 394"/>
              <a:gd name="T117" fmla="*/ 22225 h 394"/>
              <a:gd name="T118" fmla="*/ 222250 w 394"/>
              <a:gd name="T119" fmla="*/ 12700 h 394"/>
              <a:gd name="T120" fmla="*/ 250825 w 394"/>
              <a:gd name="T121" fmla="*/ 6350 h 394"/>
              <a:gd name="T122" fmla="*/ 282575 w 394"/>
              <a:gd name="T123" fmla="*/ 0 h 394"/>
              <a:gd name="T124" fmla="*/ 314325 w 394"/>
              <a:gd name="T125" fmla="*/ 0 h 39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94" h="394">
                <a:moveTo>
                  <a:pt x="198" y="0"/>
                </a:moveTo>
                <a:lnTo>
                  <a:pt x="198" y="0"/>
                </a:lnTo>
                <a:lnTo>
                  <a:pt x="218" y="0"/>
                </a:lnTo>
                <a:lnTo>
                  <a:pt x="238" y="4"/>
                </a:lnTo>
                <a:lnTo>
                  <a:pt x="256" y="8"/>
                </a:lnTo>
                <a:lnTo>
                  <a:pt x="274" y="14"/>
                </a:lnTo>
                <a:lnTo>
                  <a:pt x="292" y="22"/>
                </a:lnTo>
                <a:lnTo>
                  <a:pt x="308" y="32"/>
                </a:lnTo>
                <a:lnTo>
                  <a:pt x="322" y="44"/>
                </a:lnTo>
                <a:lnTo>
                  <a:pt x="336" y="56"/>
                </a:lnTo>
                <a:lnTo>
                  <a:pt x="350" y="70"/>
                </a:lnTo>
                <a:lnTo>
                  <a:pt x="362" y="84"/>
                </a:lnTo>
                <a:lnTo>
                  <a:pt x="370" y="100"/>
                </a:lnTo>
                <a:lnTo>
                  <a:pt x="380" y="118"/>
                </a:lnTo>
                <a:lnTo>
                  <a:pt x="386" y="136"/>
                </a:lnTo>
                <a:lnTo>
                  <a:pt x="390" y="154"/>
                </a:lnTo>
                <a:lnTo>
                  <a:pt x="394" y="174"/>
                </a:lnTo>
                <a:lnTo>
                  <a:pt x="394" y="194"/>
                </a:lnTo>
                <a:lnTo>
                  <a:pt x="392" y="224"/>
                </a:lnTo>
                <a:lnTo>
                  <a:pt x="386" y="254"/>
                </a:lnTo>
                <a:lnTo>
                  <a:pt x="376" y="280"/>
                </a:lnTo>
                <a:lnTo>
                  <a:pt x="360" y="306"/>
                </a:lnTo>
                <a:lnTo>
                  <a:pt x="342" y="330"/>
                </a:lnTo>
                <a:lnTo>
                  <a:pt x="322" y="350"/>
                </a:lnTo>
                <a:lnTo>
                  <a:pt x="298" y="366"/>
                </a:lnTo>
                <a:lnTo>
                  <a:pt x="272" y="380"/>
                </a:lnTo>
                <a:lnTo>
                  <a:pt x="254" y="386"/>
                </a:lnTo>
                <a:lnTo>
                  <a:pt x="236" y="390"/>
                </a:lnTo>
                <a:lnTo>
                  <a:pt x="218" y="394"/>
                </a:lnTo>
                <a:lnTo>
                  <a:pt x="198" y="394"/>
                </a:lnTo>
                <a:lnTo>
                  <a:pt x="178" y="394"/>
                </a:lnTo>
                <a:lnTo>
                  <a:pt x="158" y="390"/>
                </a:lnTo>
                <a:lnTo>
                  <a:pt x="138" y="386"/>
                </a:lnTo>
                <a:lnTo>
                  <a:pt x="120" y="378"/>
                </a:lnTo>
                <a:lnTo>
                  <a:pt x="104" y="370"/>
                </a:lnTo>
                <a:lnTo>
                  <a:pt x="88" y="360"/>
                </a:lnTo>
                <a:lnTo>
                  <a:pt x="72" y="348"/>
                </a:lnTo>
                <a:lnTo>
                  <a:pt x="58" y="336"/>
                </a:lnTo>
                <a:lnTo>
                  <a:pt x="46" y="322"/>
                </a:lnTo>
                <a:lnTo>
                  <a:pt x="34" y="306"/>
                </a:lnTo>
                <a:lnTo>
                  <a:pt x="24" y="290"/>
                </a:lnTo>
                <a:lnTo>
                  <a:pt x="16" y="274"/>
                </a:lnTo>
                <a:lnTo>
                  <a:pt x="8" y="256"/>
                </a:lnTo>
                <a:lnTo>
                  <a:pt x="4" y="236"/>
                </a:lnTo>
                <a:lnTo>
                  <a:pt x="2" y="216"/>
                </a:lnTo>
                <a:lnTo>
                  <a:pt x="0" y="196"/>
                </a:lnTo>
                <a:lnTo>
                  <a:pt x="2" y="166"/>
                </a:lnTo>
                <a:lnTo>
                  <a:pt x="10" y="138"/>
                </a:lnTo>
                <a:lnTo>
                  <a:pt x="20" y="110"/>
                </a:lnTo>
                <a:lnTo>
                  <a:pt x="34" y="86"/>
                </a:lnTo>
                <a:lnTo>
                  <a:pt x="52" y="64"/>
                </a:lnTo>
                <a:lnTo>
                  <a:pt x="74" y="44"/>
                </a:lnTo>
                <a:lnTo>
                  <a:pt x="96" y="28"/>
                </a:lnTo>
                <a:lnTo>
                  <a:pt x="122" y="14"/>
                </a:lnTo>
                <a:lnTo>
                  <a:pt x="140" y="8"/>
                </a:lnTo>
                <a:lnTo>
                  <a:pt x="158" y="4"/>
                </a:lnTo>
                <a:lnTo>
                  <a:pt x="178"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6" name="Freeform 46"/>
          <p:cNvSpPr/>
          <p:nvPr/>
        </p:nvSpPr>
        <p:spPr bwMode="auto">
          <a:xfrm>
            <a:off x="4090988" y="3524250"/>
            <a:ext cx="819150" cy="819150"/>
          </a:xfrm>
          <a:custGeom>
            <a:avLst/>
            <a:gdLst>
              <a:gd name="T0" fmla="*/ 409575 w 516"/>
              <a:gd name="T1" fmla="*/ 0 h 516"/>
              <a:gd name="T2" fmla="*/ 330200 w 516"/>
              <a:gd name="T3" fmla="*/ 9525 h 516"/>
              <a:gd name="T4" fmla="*/ 254000 w 516"/>
              <a:gd name="T5" fmla="*/ 31750 h 516"/>
              <a:gd name="T6" fmla="*/ 225425 w 516"/>
              <a:gd name="T7" fmla="*/ 44450 h 516"/>
              <a:gd name="T8" fmla="*/ 171450 w 516"/>
              <a:gd name="T9" fmla="*/ 76200 h 516"/>
              <a:gd name="T10" fmla="*/ 127000 w 516"/>
              <a:gd name="T11" fmla="*/ 114300 h 516"/>
              <a:gd name="T12" fmla="*/ 85725 w 516"/>
              <a:gd name="T13" fmla="*/ 158750 h 516"/>
              <a:gd name="T14" fmla="*/ 53975 w 516"/>
              <a:gd name="T15" fmla="*/ 209550 h 516"/>
              <a:gd name="T16" fmla="*/ 28575 w 516"/>
              <a:gd name="T17" fmla="*/ 260350 h 516"/>
              <a:gd name="T18" fmla="*/ 9525 w 516"/>
              <a:gd name="T19" fmla="*/ 320675 h 516"/>
              <a:gd name="T20" fmla="*/ 0 w 516"/>
              <a:gd name="T21" fmla="*/ 381000 h 516"/>
              <a:gd name="T22" fmla="*/ 0 w 516"/>
              <a:gd name="T23" fmla="*/ 409575 h 516"/>
              <a:gd name="T24" fmla="*/ 6350 w 516"/>
              <a:gd name="T25" fmla="*/ 492125 h 516"/>
              <a:gd name="T26" fmla="*/ 31750 w 516"/>
              <a:gd name="T27" fmla="*/ 568325 h 516"/>
              <a:gd name="T28" fmla="*/ 69850 w 516"/>
              <a:gd name="T29" fmla="*/ 638175 h 516"/>
              <a:gd name="T30" fmla="*/ 120650 w 516"/>
              <a:gd name="T31" fmla="*/ 698500 h 516"/>
              <a:gd name="T32" fmla="*/ 180975 w 516"/>
              <a:gd name="T33" fmla="*/ 749300 h 516"/>
              <a:gd name="T34" fmla="*/ 250825 w 516"/>
              <a:gd name="T35" fmla="*/ 787400 h 516"/>
              <a:gd name="T36" fmla="*/ 327025 w 516"/>
              <a:gd name="T37" fmla="*/ 812800 h 516"/>
              <a:gd name="T38" fmla="*/ 409575 w 516"/>
              <a:gd name="T39" fmla="*/ 819150 h 516"/>
              <a:gd name="T40" fmla="*/ 447675 w 516"/>
              <a:gd name="T41" fmla="*/ 819150 h 516"/>
              <a:gd name="T42" fmla="*/ 527050 w 516"/>
              <a:gd name="T43" fmla="*/ 803275 h 516"/>
              <a:gd name="T44" fmla="*/ 565150 w 516"/>
              <a:gd name="T45" fmla="*/ 790575 h 516"/>
              <a:gd name="T46" fmla="*/ 619125 w 516"/>
              <a:gd name="T47" fmla="*/ 762000 h 516"/>
              <a:gd name="T48" fmla="*/ 666750 w 516"/>
              <a:gd name="T49" fmla="*/ 727075 h 516"/>
              <a:gd name="T50" fmla="*/ 711200 w 516"/>
              <a:gd name="T51" fmla="*/ 685800 h 516"/>
              <a:gd name="T52" fmla="*/ 749300 w 516"/>
              <a:gd name="T53" fmla="*/ 638175 h 516"/>
              <a:gd name="T54" fmla="*/ 777875 w 516"/>
              <a:gd name="T55" fmla="*/ 584200 h 516"/>
              <a:gd name="T56" fmla="*/ 800100 w 516"/>
              <a:gd name="T57" fmla="*/ 527050 h 516"/>
              <a:gd name="T58" fmla="*/ 812800 w 516"/>
              <a:gd name="T59" fmla="*/ 466725 h 516"/>
              <a:gd name="T60" fmla="*/ 819150 w 516"/>
              <a:gd name="T61" fmla="*/ 406400 h 516"/>
              <a:gd name="T62" fmla="*/ 815975 w 516"/>
              <a:gd name="T63" fmla="*/ 365125 h 516"/>
              <a:gd name="T64" fmla="*/ 800100 w 516"/>
              <a:gd name="T65" fmla="*/ 285750 h 516"/>
              <a:gd name="T66" fmla="*/ 768350 w 516"/>
              <a:gd name="T67" fmla="*/ 212725 h 516"/>
              <a:gd name="T68" fmla="*/ 723900 w 516"/>
              <a:gd name="T69" fmla="*/ 149225 h 516"/>
              <a:gd name="T70" fmla="*/ 669925 w 516"/>
              <a:gd name="T71" fmla="*/ 95250 h 516"/>
              <a:gd name="T72" fmla="*/ 603250 w 516"/>
              <a:gd name="T73" fmla="*/ 50800 h 516"/>
              <a:gd name="T74" fmla="*/ 530225 w 516"/>
              <a:gd name="T75" fmla="*/ 19050 h 516"/>
              <a:gd name="T76" fmla="*/ 450850 w 516"/>
              <a:gd name="T77" fmla="*/ 3175 h 516"/>
              <a:gd name="T78" fmla="*/ 409575 w 516"/>
              <a:gd name="T79" fmla="*/ 0 h 5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6" h="516">
                <a:moveTo>
                  <a:pt x="258" y="0"/>
                </a:moveTo>
                <a:lnTo>
                  <a:pt x="258" y="0"/>
                </a:lnTo>
                <a:lnTo>
                  <a:pt x="232" y="2"/>
                </a:lnTo>
                <a:lnTo>
                  <a:pt x="208" y="6"/>
                </a:lnTo>
                <a:lnTo>
                  <a:pt x="184" y="12"/>
                </a:lnTo>
                <a:lnTo>
                  <a:pt x="160" y="20"/>
                </a:lnTo>
                <a:lnTo>
                  <a:pt x="142" y="28"/>
                </a:lnTo>
                <a:lnTo>
                  <a:pt x="124" y="38"/>
                </a:lnTo>
                <a:lnTo>
                  <a:pt x="108" y="48"/>
                </a:lnTo>
                <a:lnTo>
                  <a:pt x="94" y="60"/>
                </a:lnTo>
                <a:lnTo>
                  <a:pt x="80" y="72"/>
                </a:lnTo>
                <a:lnTo>
                  <a:pt x="66" y="86"/>
                </a:lnTo>
                <a:lnTo>
                  <a:pt x="54" y="100"/>
                </a:lnTo>
                <a:lnTo>
                  <a:pt x="44" y="116"/>
                </a:lnTo>
                <a:lnTo>
                  <a:pt x="34" y="132"/>
                </a:lnTo>
                <a:lnTo>
                  <a:pt x="24" y="148"/>
                </a:lnTo>
                <a:lnTo>
                  <a:pt x="18" y="164"/>
                </a:lnTo>
                <a:lnTo>
                  <a:pt x="10" y="182"/>
                </a:lnTo>
                <a:lnTo>
                  <a:pt x="6" y="202"/>
                </a:lnTo>
                <a:lnTo>
                  <a:pt x="2" y="220"/>
                </a:lnTo>
                <a:lnTo>
                  <a:pt x="0" y="240"/>
                </a:lnTo>
                <a:lnTo>
                  <a:pt x="0" y="258"/>
                </a:lnTo>
                <a:lnTo>
                  <a:pt x="0" y="286"/>
                </a:lnTo>
                <a:lnTo>
                  <a:pt x="4" y="310"/>
                </a:lnTo>
                <a:lnTo>
                  <a:pt x="12" y="336"/>
                </a:lnTo>
                <a:lnTo>
                  <a:pt x="20" y="358"/>
                </a:lnTo>
                <a:lnTo>
                  <a:pt x="30" y="382"/>
                </a:lnTo>
                <a:lnTo>
                  <a:pt x="44" y="402"/>
                </a:lnTo>
                <a:lnTo>
                  <a:pt x="58" y="422"/>
                </a:lnTo>
                <a:lnTo>
                  <a:pt x="76" y="440"/>
                </a:lnTo>
                <a:lnTo>
                  <a:pt x="94" y="458"/>
                </a:lnTo>
                <a:lnTo>
                  <a:pt x="114" y="472"/>
                </a:lnTo>
                <a:lnTo>
                  <a:pt x="134" y="486"/>
                </a:lnTo>
                <a:lnTo>
                  <a:pt x="158" y="496"/>
                </a:lnTo>
                <a:lnTo>
                  <a:pt x="180" y="504"/>
                </a:lnTo>
                <a:lnTo>
                  <a:pt x="206" y="512"/>
                </a:lnTo>
                <a:lnTo>
                  <a:pt x="232" y="516"/>
                </a:lnTo>
                <a:lnTo>
                  <a:pt x="258" y="516"/>
                </a:lnTo>
                <a:lnTo>
                  <a:pt x="282" y="516"/>
                </a:lnTo>
                <a:lnTo>
                  <a:pt x="308" y="512"/>
                </a:lnTo>
                <a:lnTo>
                  <a:pt x="332" y="506"/>
                </a:lnTo>
                <a:lnTo>
                  <a:pt x="356" y="498"/>
                </a:lnTo>
                <a:lnTo>
                  <a:pt x="374" y="490"/>
                </a:lnTo>
                <a:lnTo>
                  <a:pt x="390" y="480"/>
                </a:lnTo>
                <a:lnTo>
                  <a:pt x="406" y="470"/>
                </a:lnTo>
                <a:lnTo>
                  <a:pt x="420" y="458"/>
                </a:lnTo>
                <a:lnTo>
                  <a:pt x="434" y="444"/>
                </a:lnTo>
                <a:lnTo>
                  <a:pt x="448" y="432"/>
                </a:lnTo>
                <a:lnTo>
                  <a:pt x="460" y="416"/>
                </a:lnTo>
                <a:lnTo>
                  <a:pt x="472" y="402"/>
                </a:lnTo>
                <a:lnTo>
                  <a:pt x="482" y="384"/>
                </a:lnTo>
                <a:lnTo>
                  <a:pt x="490" y="368"/>
                </a:lnTo>
                <a:lnTo>
                  <a:pt x="498" y="350"/>
                </a:lnTo>
                <a:lnTo>
                  <a:pt x="504" y="332"/>
                </a:lnTo>
                <a:lnTo>
                  <a:pt x="508" y="314"/>
                </a:lnTo>
                <a:lnTo>
                  <a:pt x="512" y="294"/>
                </a:lnTo>
                <a:lnTo>
                  <a:pt x="514" y="276"/>
                </a:lnTo>
                <a:lnTo>
                  <a:pt x="516" y="256"/>
                </a:lnTo>
                <a:lnTo>
                  <a:pt x="514" y="230"/>
                </a:lnTo>
                <a:lnTo>
                  <a:pt x="510" y="204"/>
                </a:lnTo>
                <a:lnTo>
                  <a:pt x="504" y="180"/>
                </a:lnTo>
                <a:lnTo>
                  <a:pt x="496" y="156"/>
                </a:lnTo>
                <a:lnTo>
                  <a:pt x="484" y="134"/>
                </a:lnTo>
                <a:lnTo>
                  <a:pt x="472" y="114"/>
                </a:lnTo>
                <a:lnTo>
                  <a:pt x="456" y="94"/>
                </a:lnTo>
                <a:lnTo>
                  <a:pt x="440" y="76"/>
                </a:lnTo>
                <a:lnTo>
                  <a:pt x="422" y="60"/>
                </a:lnTo>
                <a:lnTo>
                  <a:pt x="402" y="44"/>
                </a:lnTo>
                <a:lnTo>
                  <a:pt x="380" y="32"/>
                </a:lnTo>
                <a:lnTo>
                  <a:pt x="358" y="20"/>
                </a:lnTo>
                <a:lnTo>
                  <a:pt x="334" y="12"/>
                </a:lnTo>
                <a:lnTo>
                  <a:pt x="310" y="6"/>
                </a:lnTo>
                <a:lnTo>
                  <a:pt x="284" y="2"/>
                </a:lnTo>
                <a:lnTo>
                  <a:pt x="2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67" name="Group 2"/>
          <p:cNvGrpSpPr/>
          <p:nvPr/>
        </p:nvGrpSpPr>
        <p:grpSpPr bwMode="auto">
          <a:xfrm>
            <a:off x="4640850" y="1681517"/>
            <a:ext cx="2860675" cy="3714750"/>
            <a:chOff x="4517186" y="1711324"/>
            <a:chExt cx="2860675" cy="3714750"/>
          </a:xfrm>
        </p:grpSpPr>
        <p:sp>
          <p:nvSpPr>
            <p:cNvPr id="168" name="Freeform 47"/>
            <p:cNvSpPr>
              <a:spLocks noEditPoints="1"/>
            </p:cNvSpPr>
            <p:nvPr/>
          </p:nvSpPr>
          <p:spPr bwMode="auto">
            <a:xfrm>
              <a:off x="4517186" y="1711324"/>
              <a:ext cx="2860675" cy="3714750"/>
            </a:xfrm>
            <a:custGeom>
              <a:avLst/>
              <a:gdLst>
                <a:gd name="T0" fmla="*/ 2603500 w 1802"/>
                <a:gd name="T1" fmla="*/ 622300 h 2340"/>
                <a:gd name="T2" fmla="*/ 2343150 w 1802"/>
                <a:gd name="T3" fmla="*/ 336550 h 2340"/>
                <a:gd name="T4" fmla="*/ 2016125 w 1802"/>
                <a:gd name="T5" fmla="*/ 127000 h 2340"/>
                <a:gd name="T6" fmla="*/ 1635125 w 1802"/>
                <a:gd name="T7" fmla="*/ 12700 h 2340"/>
                <a:gd name="T8" fmla="*/ 1431925 w 1802"/>
                <a:gd name="T9" fmla="*/ 0 h 2340"/>
                <a:gd name="T10" fmla="*/ 1209675 w 1802"/>
                <a:gd name="T11" fmla="*/ 19050 h 2340"/>
                <a:gd name="T12" fmla="*/ 971550 w 1802"/>
                <a:gd name="T13" fmla="*/ 85725 h 2340"/>
                <a:gd name="T14" fmla="*/ 733425 w 1802"/>
                <a:gd name="T15" fmla="*/ 196850 h 2340"/>
                <a:gd name="T16" fmla="*/ 504825 w 1802"/>
                <a:gd name="T17" fmla="*/ 355600 h 2340"/>
                <a:gd name="T18" fmla="*/ 304800 w 1802"/>
                <a:gd name="T19" fmla="*/ 555625 h 2340"/>
                <a:gd name="T20" fmla="*/ 146050 w 1802"/>
                <a:gd name="T21" fmla="*/ 803275 h 2340"/>
                <a:gd name="T22" fmla="*/ 38100 w 1802"/>
                <a:gd name="T23" fmla="*/ 1098550 h 2340"/>
                <a:gd name="T24" fmla="*/ 0 w 1802"/>
                <a:gd name="T25" fmla="*/ 1438275 h 2340"/>
                <a:gd name="T26" fmla="*/ 22225 w 1802"/>
                <a:gd name="T27" fmla="*/ 1695450 h 2340"/>
                <a:gd name="T28" fmla="*/ 120650 w 1802"/>
                <a:gd name="T29" fmla="*/ 2016125 h 2340"/>
                <a:gd name="T30" fmla="*/ 209550 w 1802"/>
                <a:gd name="T31" fmla="*/ 2184400 h 2340"/>
                <a:gd name="T32" fmla="*/ 558800 w 1802"/>
                <a:gd name="T33" fmla="*/ 2673350 h 2340"/>
                <a:gd name="T34" fmla="*/ 1263650 w 1802"/>
                <a:gd name="T35" fmla="*/ 3527425 h 2340"/>
                <a:gd name="T36" fmla="*/ 1654175 w 1802"/>
                <a:gd name="T37" fmla="*/ 3470275 h 2340"/>
                <a:gd name="T38" fmla="*/ 2146300 w 1802"/>
                <a:gd name="T39" fmla="*/ 2873375 h 2340"/>
                <a:gd name="T40" fmla="*/ 2470150 w 1802"/>
                <a:gd name="T41" fmla="*/ 2413000 h 2340"/>
                <a:gd name="T42" fmla="*/ 2686050 w 1802"/>
                <a:gd name="T43" fmla="*/ 2035175 h 2340"/>
                <a:gd name="T44" fmla="*/ 2825750 w 1802"/>
                <a:gd name="T45" fmla="*/ 1676400 h 2340"/>
                <a:gd name="T46" fmla="*/ 2860675 w 1802"/>
                <a:gd name="T47" fmla="*/ 1438275 h 2340"/>
                <a:gd name="T48" fmla="*/ 2838450 w 1802"/>
                <a:gd name="T49" fmla="*/ 1181100 h 2340"/>
                <a:gd name="T50" fmla="*/ 2740025 w 1802"/>
                <a:gd name="T51" fmla="*/ 863600 h 2340"/>
                <a:gd name="T52" fmla="*/ 1431925 w 1802"/>
                <a:gd name="T53" fmla="*/ 2155825 h 2340"/>
                <a:gd name="T54" fmla="*/ 1152525 w 1802"/>
                <a:gd name="T55" fmla="*/ 2101850 h 2340"/>
                <a:gd name="T56" fmla="*/ 923925 w 1802"/>
                <a:gd name="T57" fmla="*/ 1946275 h 2340"/>
                <a:gd name="T58" fmla="*/ 768350 w 1802"/>
                <a:gd name="T59" fmla="*/ 1717675 h 2340"/>
                <a:gd name="T60" fmla="*/ 711200 w 1802"/>
                <a:gd name="T61" fmla="*/ 1438275 h 2340"/>
                <a:gd name="T62" fmla="*/ 730250 w 1802"/>
                <a:gd name="T63" fmla="*/ 1276350 h 2340"/>
                <a:gd name="T64" fmla="*/ 809625 w 1802"/>
                <a:gd name="T65" fmla="*/ 1079500 h 2340"/>
                <a:gd name="T66" fmla="*/ 939800 w 1802"/>
                <a:gd name="T67" fmla="*/ 917575 h 2340"/>
                <a:gd name="T68" fmla="*/ 1111250 w 1802"/>
                <a:gd name="T69" fmla="*/ 796925 h 2340"/>
                <a:gd name="T70" fmla="*/ 1289050 w 1802"/>
                <a:gd name="T71" fmla="*/ 736600 h 2340"/>
                <a:gd name="T72" fmla="*/ 1504950 w 1802"/>
                <a:gd name="T73" fmla="*/ 723900 h 2340"/>
                <a:gd name="T74" fmla="*/ 1771650 w 1802"/>
                <a:gd name="T75" fmla="*/ 806450 h 2340"/>
                <a:gd name="T76" fmla="*/ 1984375 w 1802"/>
                <a:gd name="T77" fmla="*/ 977900 h 2340"/>
                <a:gd name="T78" fmla="*/ 2114550 w 1802"/>
                <a:gd name="T79" fmla="*/ 1216025 h 2340"/>
                <a:gd name="T80" fmla="*/ 2149475 w 1802"/>
                <a:gd name="T81" fmla="*/ 1428750 h 2340"/>
                <a:gd name="T82" fmla="*/ 2114550 w 1802"/>
                <a:gd name="T83" fmla="*/ 1644650 h 2340"/>
                <a:gd name="T84" fmla="*/ 2022475 w 1802"/>
                <a:gd name="T85" fmla="*/ 1838325 h 2340"/>
                <a:gd name="T86" fmla="*/ 1882775 w 1802"/>
                <a:gd name="T87" fmla="*/ 1993900 h 2340"/>
                <a:gd name="T88" fmla="*/ 1701800 w 1802"/>
                <a:gd name="T89" fmla="*/ 2101850 h 2340"/>
                <a:gd name="T90" fmla="*/ 1501775 w 1802"/>
                <a:gd name="T91" fmla="*/ 2152650 h 2340"/>
                <a:gd name="T92" fmla="*/ 2501900 w 1802"/>
                <a:gd name="T93" fmla="*/ 1571625 h 2340"/>
                <a:gd name="T94" fmla="*/ 2505075 w 1802"/>
                <a:gd name="T95" fmla="*/ 1568450 h 2340"/>
                <a:gd name="T96" fmla="*/ 2486025 w 1802"/>
                <a:gd name="T97" fmla="*/ 1597025 h 2340"/>
                <a:gd name="T98" fmla="*/ 2486025 w 1802"/>
                <a:gd name="T99" fmla="*/ 1597025 h 2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2" h="2340">
                  <a:moveTo>
                    <a:pt x="1704" y="496"/>
                  </a:moveTo>
                  <a:lnTo>
                    <a:pt x="1704" y="496"/>
                  </a:lnTo>
                  <a:lnTo>
                    <a:pt x="1674" y="442"/>
                  </a:lnTo>
                  <a:lnTo>
                    <a:pt x="1640" y="392"/>
                  </a:lnTo>
                  <a:lnTo>
                    <a:pt x="1604" y="342"/>
                  </a:lnTo>
                  <a:lnTo>
                    <a:pt x="1564" y="296"/>
                  </a:lnTo>
                  <a:lnTo>
                    <a:pt x="1522" y="252"/>
                  </a:lnTo>
                  <a:lnTo>
                    <a:pt x="1476" y="212"/>
                  </a:lnTo>
                  <a:lnTo>
                    <a:pt x="1428" y="174"/>
                  </a:lnTo>
                  <a:lnTo>
                    <a:pt x="1378" y="138"/>
                  </a:lnTo>
                  <a:lnTo>
                    <a:pt x="1326" y="108"/>
                  </a:lnTo>
                  <a:lnTo>
                    <a:pt x="1270" y="80"/>
                  </a:lnTo>
                  <a:lnTo>
                    <a:pt x="1214" y="56"/>
                  </a:lnTo>
                  <a:lnTo>
                    <a:pt x="1154" y="36"/>
                  </a:lnTo>
                  <a:lnTo>
                    <a:pt x="1094" y="20"/>
                  </a:lnTo>
                  <a:lnTo>
                    <a:pt x="1030" y="8"/>
                  </a:lnTo>
                  <a:lnTo>
                    <a:pt x="966" y="2"/>
                  </a:lnTo>
                  <a:lnTo>
                    <a:pt x="934" y="0"/>
                  </a:lnTo>
                  <a:lnTo>
                    <a:pt x="902" y="0"/>
                  </a:lnTo>
                  <a:lnTo>
                    <a:pt x="868" y="0"/>
                  </a:lnTo>
                  <a:lnTo>
                    <a:pt x="832" y="2"/>
                  </a:lnTo>
                  <a:lnTo>
                    <a:pt x="798" y="6"/>
                  </a:lnTo>
                  <a:lnTo>
                    <a:pt x="762" y="12"/>
                  </a:lnTo>
                  <a:lnTo>
                    <a:pt x="724" y="20"/>
                  </a:lnTo>
                  <a:lnTo>
                    <a:pt x="688" y="30"/>
                  </a:lnTo>
                  <a:lnTo>
                    <a:pt x="650" y="42"/>
                  </a:lnTo>
                  <a:lnTo>
                    <a:pt x="612" y="54"/>
                  </a:lnTo>
                  <a:lnTo>
                    <a:pt x="574" y="70"/>
                  </a:lnTo>
                  <a:lnTo>
                    <a:pt x="536" y="86"/>
                  </a:lnTo>
                  <a:lnTo>
                    <a:pt x="498" y="104"/>
                  </a:lnTo>
                  <a:lnTo>
                    <a:pt x="462" y="124"/>
                  </a:lnTo>
                  <a:lnTo>
                    <a:pt x="424" y="146"/>
                  </a:lnTo>
                  <a:lnTo>
                    <a:pt x="388" y="170"/>
                  </a:lnTo>
                  <a:lnTo>
                    <a:pt x="352" y="196"/>
                  </a:lnTo>
                  <a:lnTo>
                    <a:pt x="318" y="224"/>
                  </a:lnTo>
                  <a:lnTo>
                    <a:pt x="286" y="252"/>
                  </a:lnTo>
                  <a:lnTo>
                    <a:pt x="252" y="284"/>
                  </a:lnTo>
                  <a:lnTo>
                    <a:pt x="222" y="316"/>
                  </a:lnTo>
                  <a:lnTo>
                    <a:pt x="192" y="350"/>
                  </a:lnTo>
                  <a:lnTo>
                    <a:pt x="164" y="386"/>
                  </a:lnTo>
                  <a:lnTo>
                    <a:pt x="138" y="426"/>
                  </a:lnTo>
                  <a:lnTo>
                    <a:pt x="114" y="466"/>
                  </a:lnTo>
                  <a:lnTo>
                    <a:pt x="92" y="506"/>
                  </a:lnTo>
                  <a:lnTo>
                    <a:pt x="72" y="550"/>
                  </a:lnTo>
                  <a:lnTo>
                    <a:pt x="54" y="596"/>
                  </a:lnTo>
                  <a:lnTo>
                    <a:pt x="38" y="642"/>
                  </a:lnTo>
                  <a:lnTo>
                    <a:pt x="24" y="692"/>
                  </a:lnTo>
                  <a:lnTo>
                    <a:pt x="14" y="742"/>
                  </a:lnTo>
                  <a:lnTo>
                    <a:pt x="6" y="796"/>
                  </a:lnTo>
                  <a:lnTo>
                    <a:pt x="2" y="850"/>
                  </a:lnTo>
                  <a:lnTo>
                    <a:pt x="0" y="906"/>
                  </a:lnTo>
                  <a:lnTo>
                    <a:pt x="2" y="962"/>
                  </a:lnTo>
                  <a:lnTo>
                    <a:pt x="6" y="1016"/>
                  </a:lnTo>
                  <a:lnTo>
                    <a:pt x="14" y="1068"/>
                  </a:lnTo>
                  <a:lnTo>
                    <a:pt x="26" y="1120"/>
                  </a:lnTo>
                  <a:lnTo>
                    <a:pt x="40" y="1172"/>
                  </a:lnTo>
                  <a:lnTo>
                    <a:pt x="56" y="1222"/>
                  </a:lnTo>
                  <a:lnTo>
                    <a:pt x="76" y="1270"/>
                  </a:lnTo>
                  <a:lnTo>
                    <a:pt x="98" y="1316"/>
                  </a:lnTo>
                  <a:lnTo>
                    <a:pt x="114" y="1346"/>
                  </a:lnTo>
                  <a:lnTo>
                    <a:pt x="132" y="1376"/>
                  </a:lnTo>
                  <a:lnTo>
                    <a:pt x="176" y="1444"/>
                  </a:lnTo>
                  <a:lnTo>
                    <a:pt x="228" y="1520"/>
                  </a:lnTo>
                  <a:lnTo>
                    <a:pt x="288" y="1600"/>
                  </a:lnTo>
                  <a:lnTo>
                    <a:pt x="352" y="1684"/>
                  </a:lnTo>
                  <a:lnTo>
                    <a:pt x="418" y="1768"/>
                  </a:lnTo>
                  <a:lnTo>
                    <a:pt x="556" y="1938"/>
                  </a:lnTo>
                  <a:lnTo>
                    <a:pt x="686" y="2094"/>
                  </a:lnTo>
                  <a:lnTo>
                    <a:pt x="796" y="2222"/>
                  </a:lnTo>
                  <a:lnTo>
                    <a:pt x="902" y="2340"/>
                  </a:lnTo>
                  <a:lnTo>
                    <a:pt x="940" y="2300"/>
                  </a:lnTo>
                  <a:lnTo>
                    <a:pt x="1042" y="2186"/>
                  </a:lnTo>
                  <a:lnTo>
                    <a:pt x="1110" y="2108"/>
                  </a:lnTo>
                  <a:lnTo>
                    <a:pt x="1186" y="2018"/>
                  </a:lnTo>
                  <a:lnTo>
                    <a:pt x="1268" y="1918"/>
                  </a:lnTo>
                  <a:lnTo>
                    <a:pt x="1352" y="1810"/>
                  </a:lnTo>
                  <a:lnTo>
                    <a:pt x="1436" y="1696"/>
                  </a:lnTo>
                  <a:lnTo>
                    <a:pt x="1476" y="1638"/>
                  </a:lnTo>
                  <a:lnTo>
                    <a:pt x="1516" y="1578"/>
                  </a:lnTo>
                  <a:lnTo>
                    <a:pt x="1556" y="1520"/>
                  </a:lnTo>
                  <a:lnTo>
                    <a:pt x="1594" y="1460"/>
                  </a:lnTo>
                  <a:lnTo>
                    <a:pt x="1628" y="1400"/>
                  </a:lnTo>
                  <a:lnTo>
                    <a:pt x="1662" y="1340"/>
                  </a:lnTo>
                  <a:lnTo>
                    <a:pt x="1692" y="1282"/>
                  </a:lnTo>
                  <a:lnTo>
                    <a:pt x="1718" y="1224"/>
                  </a:lnTo>
                  <a:lnTo>
                    <a:pt x="1742" y="1166"/>
                  </a:lnTo>
                  <a:lnTo>
                    <a:pt x="1764" y="1110"/>
                  </a:lnTo>
                  <a:lnTo>
                    <a:pt x="1780" y="1056"/>
                  </a:lnTo>
                  <a:lnTo>
                    <a:pt x="1792" y="1004"/>
                  </a:lnTo>
                  <a:lnTo>
                    <a:pt x="1800" y="954"/>
                  </a:lnTo>
                  <a:lnTo>
                    <a:pt x="1802" y="930"/>
                  </a:lnTo>
                  <a:lnTo>
                    <a:pt x="1802" y="906"/>
                  </a:lnTo>
                  <a:lnTo>
                    <a:pt x="1800" y="852"/>
                  </a:lnTo>
                  <a:lnTo>
                    <a:pt x="1796" y="798"/>
                  </a:lnTo>
                  <a:lnTo>
                    <a:pt x="1788" y="744"/>
                  </a:lnTo>
                  <a:lnTo>
                    <a:pt x="1776" y="692"/>
                  </a:lnTo>
                  <a:lnTo>
                    <a:pt x="1762" y="642"/>
                  </a:lnTo>
                  <a:lnTo>
                    <a:pt x="1746" y="592"/>
                  </a:lnTo>
                  <a:lnTo>
                    <a:pt x="1726" y="544"/>
                  </a:lnTo>
                  <a:lnTo>
                    <a:pt x="1704" y="496"/>
                  </a:lnTo>
                  <a:close/>
                  <a:moveTo>
                    <a:pt x="902" y="1358"/>
                  </a:moveTo>
                  <a:lnTo>
                    <a:pt x="902" y="1358"/>
                  </a:lnTo>
                  <a:lnTo>
                    <a:pt x="854" y="1356"/>
                  </a:lnTo>
                  <a:lnTo>
                    <a:pt x="810" y="1350"/>
                  </a:lnTo>
                  <a:lnTo>
                    <a:pt x="766" y="1338"/>
                  </a:lnTo>
                  <a:lnTo>
                    <a:pt x="726" y="1324"/>
                  </a:lnTo>
                  <a:lnTo>
                    <a:pt x="686" y="1304"/>
                  </a:lnTo>
                  <a:lnTo>
                    <a:pt x="648" y="1282"/>
                  </a:lnTo>
                  <a:lnTo>
                    <a:pt x="614" y="1256"/>
                  </a:lnTo>
                  <a:lnTo>
                    <a:pt x="582" y="1226"/>
                  </a:lnTo>
                  <a:lnTo>
                    <a:pt x="552" y="1194"/>
                  </a:lnTo>
                  <a:lnTo>
                    <a:pt x="526" y="1160"/>
                  </a:lnTo>
                  <a:lnTo>
                    <a:pt x="504" y="1122"/>
                  </a:lnTo>
                  <a:lnTo>
                    <a:pt x="484" y="1082"/>
                  </a:lnTo>
                  <a:lnTo>
                    <a:pt x="470" y="1040"/>
                  </a:lnTo>
                  <a:lnTo>
                    <a:pt x="458" y="998"/>
                  </a:lnTo>
                  <a:lnTo>
                    <a:pt x="452" y="952"/>
                  </a:lnTo>
                  <a:lnTo>
                    <a:pt x="448" y="906"/>
                  </a:lnTo>
                  <a:lnTo>
                    <a:pt x="450" y="872"/>
                  </a:lnTo>
                  <a:lnTo>
                    <a:pt x="454" y="838"/>
                  </a:lnTo>
                  <a:lnTo>
                    <a:pt x="460" y="804"/>
                  </a:lnTo>
                  <a:lnTo>
                    <a:pt x="470" y="772"/>
                  </a:lnTo>
                  <a:lnTo>
                    <a:pt x="480" y="740"/>
                  </a:lnTo>
                  <a:lnTo>
                    <a:pt x="494" y="710"/>
                  </a:lnTo>
                  <a:lnTo>
                    <a:pt x="510" y="680"/>
                  </a:lnTo>
                  <a:lnTo>
                    <a:pt x="528" y="652"/>
                  </a:lnTo>
                  <a:lnTo>
                    <a:pt x="548" y="626"/>
                  </a:lnTo>
                  <a:lnTo>
                    <a:pt x="568" y="600"/>
                  </a:lnTo>
                  <a:lnTo>
                    <a:pt x="592" y="578"/>
                  </a:lnTo>
                  <a:lnTo>
                    <a:pt x="616" y="556"/>
                  </a:lnTo>
                  <a:lnTo>
                    <a:pt x="642" y="536"/>
                  </a:lnTo>
                  <a:lnTo>
                    <a:pt x="670" y="518"/>
                  </a:lnTo>
                  <a:lnTo>
                    <a:pt x="700" y="502"/>
                  </a:lnTo>
                  <a:lnTo>
                    <a:pt x="730" y="488"/>
                  </a:lnTo>
                  <a:lnTo>
                    <a:pt x="770" y="474"/>
                  </a:lnTo>
                  <a:lnTo>
                    <a:pt x="812" y="464"/>
                  </a:lnTo>
                  <a:lnTo>
                    <a:pt x="856" y="456"/>
                  </a:lnTo>
                  <a:lnTo>
                    <a:pt x="902" y="454"/>
                  </a:lnTo>
                  <a:lnTo>
                    <a:pt x="948" y="456"/>
                  </a:lnTo>
                  <a:lnTo>
                    <a:pt x="992" y="464"/>
                  </a:lnTo>
                  <a:lnTo>
                    <a:pt x="1036" y="474"/>
                  </a:lnTo>
                  <a:lnTo>
                    <a:pt x="1076" y="488"/>
                  </a:lnTo>
                  <a:lnTo>
                    <a:pt x="1116" y="508"/>
                  </a:lnTo>
                  <a:lnTo>
                    <a:pt x="1154" y="530"/>
                  </a:lnTo>
                  <a:lnTo>
                    <a:pt x="1188" y="556"/>
                  </a:lnTo>
                  <a:lnTo>
                    <a:pt x="1220" y="584"/>
                  </a:lnTo>
                  <a:lnTo>
                    <a:pt x="1250" y="616"/>
                  </a:lnTo>
                  <a:lnTo>
                    <a:pt x="1276" y="650"/>
                  </a:lnTo>
                  <a:lnTo>
                    <a:pt x="1298" y="686"/>
                  </a:lnTo>
                  <a:lnTo>
                    <a:pt x="1318" y="726"/>
                  </a:lnTo>
                  <a:lnTo>
                    <a:pt x="1332" y="766"/>
                  </a:lnTo>
                  <a:lnTo>
                    <a:pt x="1344" y="810"/>
                  </a:lnTo>
                  <a:lnTo>
                    <a:pt x="1350" y="854"/>
                  </a:lnTo>
                  <a:lnTo>
                    <a:pt x="1354" y="900"/>
                  </a:lnTo>
                  <a:lnTo>
                    <a:pt x="1352" y="936"/>
                  </a:lnTo>
                  <a:lnTo>
                    <a:pt x="1348" y="970"/>
                  </a:lnTo>
                  <a:lnTo>
                    <a:pt x="1342" y="1004"/>
                  </a:lnTo>
                  <a:lnTo>
                    <a:pt x="1332" y="1036"/>
                  </a:lnTo>
                  <a:lnTo>
                    <a:pt x="1322" y="1068"/>
                  </a:lnTo>
                  <a:lnTo>
                    <a:pt x="1308" y="1100"/>
                  </a:lnTo>
                  <a:lnTo>
                    <a:pt x="1292" y="1130"/>
                  </a:lnTo>
                  <a:lnTo>
                    <a:pt x="1274" y="1158"/>
                  </a:lnTo>
                  <a:lnTo>
                    <a:pt x="1256" y="1184"/>
                  </a:lnTo>
                  <a:lnTo>
                    <a:pt x="1234" y="1210"/>
                  </a:lnTo>
                  <a:lnTo>
                    <a:pt x="1210" y="1234"/>
                  </a:lnTo>
                  <a:lnTo>
                    <a:pt x="1186" y="1256"/>
                  </a:lnTo>
                  <a:lnTo>
                    <a:pt x="1160" y="1276"/>
                  </a:lnTo>
                  <a:lnTo>
                    <a:pt x="1132" y="1294"/>
                  </a:lnTo>
                  <a:lnTo>
                    <a:pt x="1102" y="1310"/>
                  </a:lnTo>
                  <a:lnTo>
                    <a:pt x="1072" y="1324"/>
                  </a:lnTo>
                  <a:lnTo>
                    <a:pt x="1032" y="1340"/>
                  </a:lnTo>
                  <a:lnTo>
                    <a:pt x="990" y="1350"/>
                  </a:lnTo>
                  <a:lnTo>
                    <a:pt x="946" y="1356"/>
                  </a:lnTo>
                  <a:lnTo>
                    <a:pt x="902" y="1358"/>
                  </a:lnTo>
                  <a:close/>
                  <a:moveTo>
                    <a:pt x="1576" y="990"/>
                  </a:moveTo>
                  <a:lnTo>
                    <a:pt x="1576" y="990"/>
                  </a:lnTo>
                  <a:lnTo>
                    <a:pt x="1578" y="988"/>
                  </a:lnTo>
                  <a:lnTo>
                    <a:pt x="1576" y="990"/>
                  </a:lnTo>
                  <a:close/>
                  <a:moveTo>
                    <a:pt x="1566" y="1006"/>
                  </a:moveTo>
                  <a:lnTo>
                    <a:pt x="1566" y="1006"/>
                  </a:lnTo>
                  <a:lnTo>
                    <a:pt x="1568" y="1004"/>
                  </a:lnTo>
                  <a:lnTo>
                    <a:pt x="1566" y="1006"/>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9" name="Freeform 48"/>
            <p:cNvSpPr>
              <a:spLocks noEditPoints="1"/>
            </p:cNvSpPr>
            <p:nvPr/>
          </p:nvSpPr>
          <p:spPr bwMode="auto">
            <a:xfrm>
              <a:off x="5133136" y="2336799"/>
              <a:ext cx="1628775" cy="1625600"/>
            </a:xfrm>
            <a:custGeom>
              <a:avLst/>
              <a:gdLst>
                <a:gd name="T0" fmla="*/ 554 w 1026"/>
                <a:gd name="T1" fmla="*/ 122 h 1024"/>
                <a:gd name="T2" fmla="*/ 666 w 1026"/>
                <a:gd name="T3" fmla="*/ 150 h 1024"/>
                <a:gd name="T4" fmla="*/ 762 w 1026"/>
                <a:gd name="T5" fmla="*/ 208 h 1024"/>
                <a:gd name="T6" fmla="*/ 838 w 1026"/>
                <a:gd name="T7" fmla="*/ 290 h 1024"/>
                <a:gd name="T8" fmla="*/ 888 w 1026"/>
                <a:gd name="T9" fmla="*/ 390 h 1024"/>
                <a:gd name="T10" fmla="*/ 906 w 1026"/>
                <a:gd name="T11" fmla="*/ 506 h 1024"/>
                <a:gd name="T12" fmla="*/ 900 w 1026"/>
                <a:gd name="T13" fmla="*/ 568 h 1024"/>
                <a:gd name="T14" fmla="*/ 878 w 1026"/>
                <a:gd name="T15" fmla="*/ 652 h 1024"/>
                <a:gd name="T16" fmla="*/ 836 w 1026"/>
                <a:gd name="T17" fmla="*/ 730 h 1024"/>
                <a:gd name="T18" fmla="*/ 782 w 1026"/>
                <a:gd name="T19" fmla="*/ 796 h 1024"/>
                <a:gd name="T20" fmla="*/ 714 w 1026"/>
                <a:gd name="T21" fmla="*/ 850 h 1024"/>
                <a:gd name="T22" fmla="*/ 662 w 1026"/>
                <a:gd name="T23" fmla="*/ 876 h 1024"/>
                <a:gd name="T24" fmla="*/ 552 w 1026"/>
                <a:gd name="T25" fmla="*/ 902 h 1024"/>
                <a:gd name="T26" fmla="*/ 474 w 1026"/>
                <a:gd name="T27" fmla="*/ 902 h 1024"/>
                <a:gd name="T28" fmla="*/ 360 w 1026"/>
                <a:gd name="T29" fmla="*/ 874 h 1024"/>
                <a:gd name="T30" fmla="*/ 264 w 1026"/>
                <a:gd name="T31" fmla="*/ 814 h 1024"/>
                <a:gd name="T32" fmla="*/ 188 w 1026"/>
                <a:gd name="T33" fmla="*/ 732 h 1024"/>
                <a:gd name="T34" fmla="*/ 138 w 1026"/>
                <a:gd name="T35" fmla="*/ 628 h 1024"/>
                <a:gd name="T36" fmla="*/ 122 w 1026"/>
                <a:gd name="T37" fmla="*/ 512 h 1024"/>
                <a:gd name="T38" fmla="*/ 126 w 1026"/>
                <a:gd name="T39" fmla="*/ 452 h 1024"/>
                <a:gd name="T40" fmla="*/ 148 w 1026"/>
                <a:gd name="T41" fmla="*/ 368 h 1024"/>
                <a:gd name="T42" fmla="*/ 190 w 1026"/>
                <a:gd name="T43" fmla="*/ 292 h 1024"/>
                <a:gd name="T44" fmla="*/ 244 w 1026"/>
                <a:gd name="T45" fmla="*/ 228 h 1024"/>
                <a:gd name="T46" fmla="*/ 312 w 1026"/>
                <a:gd name="T47" fmla="*/ 176 h 1024"/>
                <a:gd name="T48" fmla="*/ 364 w 1026"/>
                <a:gd name="T49" fmla="*/ 150 h 1024"/>
                <a:gd name="T50" fmla="*/ 474 w 1026"/>
                <a:gd name="T51" fmla="*/ 122 h 1024"/>
                <a:gd name="T52" fmla="*/ 514 w 1026"/>
                <a:gd name="T53" fmla="*/ 0 h 1024"/>
                <a:gd name="T54" fmla="*/ 438 w 1026"/>
                <a:gd name="T55" fmla="*/ 6 h 1024"/>
                <a:gd name="T56" fmla="*/ 366 w 1026"/>
                <a:gd name="T57" fmla="*/ 22 h 1024"/>
                <a:gd name="T58" fmla="*/ 318 w 1026"/>
                <a:gd name="T59" fmla="*/ 38 h 1024"/>
                <a:gd name="T60" fmla="*/ 218 w 1026"/>
                <a:gd name="T61" fmla="*/ 94 h 1024"/>
                <a:gd name="T62" fmla="*/ 134 w 1026"/>
                <a:gd name="T63" fmla="*/ 168 h 1024"/>
                <a:gd name="T64" fmla="*/ 68 w 1026"/>
                <a:gd name="T65" fmla="*/ 258 h 1024"/>
                <a:gd name="T66" fmla="*/ 24 w 1026"/>
                <a:gd name="T67" fmla="*/ 362 h 1024"/>
                <a:gd name="T68" fmla="*/ 2 w 1026"/>
                <a:gd name="T69" fmla="*/ 474 h 1024"/>
                <a:gd name="T70" fmla="*/ 2 w 1026"/>
                <a:gd name="T71" fmla="*/ 538 h 1024"/>
                <a:gd name="T72" fmla="*/ 12 w 1026"/>
                <a:gd name="T73" fmla="*/ 616 h 1024"/>
                <a:gd name="T74" fmla="*/ 32 w 1026"/>
                <a:gd name="T75" fmla="*/ 688 h 1024"/>
                <a:gd name="T76" fmla="*/ 62 w 1026"/>
                <a:gd name="T77" fmla="*/ 756 h 1024"/>
                <a:gd name="T78" fmla="*/ 152 w 1026"/>
                <a:gd name="T79" fmla="*/ 874 h 1024"/>
                <a:gd name="T80" fmla="*/ 270 w 1026"/>
                <a:gd name="T81" fmla="*/ 962 h 1024"/>
                <a:gd name="T82" fmla="*/ 338 w 1026"/>
                <a:gd name="T83" fmla="*/ 994 h 1024"/>
                <a:gd name="T84" fmla="*/ 410 w 1026"/>
                <a:gd name="T85" fmla="*/ 1014 h 1024"/>
                <a:gd name="T86" fmla="*/ 486 w 1026"/>
                <a:gd name="T87" fmla="*/ 1024 h 1024"/>
                <a:gd name="T88" fmla="*/ 538 w 1026"/>
                <a:gd name="T89" fmla="*/ 1024 h 1024"/>
                <a:gd name="T90" fmla="*/ 612 w 1026"/>
                <a:gd name="T91" fmla="*/ 1016 h 1024"/>
                <a:gd name="T92" fmla="*/ 684 w 1026"/>
                <a:gd name="T93" fmla="*/ 996 h 1024"/>
                <a:gd name="T94" fmla="*/ 742 w 1026"/>
                <a:gd name="T95" fmla="*/ 970 h 1024"/>
                <a:gd name="T96" fmla="*/ 838 w 1026"/>
                <a:gd name="T97" fmla="*/ 908 h 1024"/>
                <a:gd name="T98" fmla="*/ 916 w 1026"/>
                <a:gd name="T99" fmla="*/ 826 h 1024"/>
                <a:gd name="T100" fmla="*/ 974 w 1026"/>
                <a:gd name="T101" fmla="*/ 730 h 1024"/>
                <a:gd name="T102" fmla="*/ 1012 w 1026"/>
                <a:gd name="T103" fmla="*/ 622 h 1024"/>
                <a:gd name="T104" fmla="*/ 1026 w 1026"/>
                <a:gd name="T105" fmla="*/ 506 h 1024"/>
                <a:gd name="T106" fmla="*/ 1022 w 1026"/>
                <a:gd name="T107" fmla="*/ 456 h 1024"/>
                <a:gd name="T108" fmla="*/ 1010 w 1026"/>
                <a:gd name="T109" fmla="*/ 380 h 1024"/>
                <a:gd name="T110" fmla="*/ 984 w 1026"/>
                <a:gd name="T111" fmla="*/ 310 h 1024"/>
                <a:gd name="T112" fmla="*/ 938 w 1026"/>
                <a:gd name="T113" fmla="*/ 224 h 1024"/>
                <a:gd name="T114" fmla="*/ 838 w 1026"/>
                <a:gd name="T115" fmla="*/ 116 h 1024"/>
                <a:gd name="T116" fmla="*/ 734 w 1026"/>
                <a:gd name="T117" fmla="*/ 50 h 1024"/>
                <a:gd name="T118" fmla="*/ 666 w 1026"/>
                <a:gd name="T119" fmla="*/ 24 h 1024"/>
                <a:gd name="T120" fmla="*/ 590 w 1026"/>
                <a:gd name="T121" fmla="*/ 6 h 1024"/>
                <a:gd name="T122" fmla="*/ 514 w 1026"/>
                <a:gd name="T123"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26" h="1024">
                  <a:moveTo>
                    <a:pt x="514" y="120"/>
                  </a:moveTo>
                  <a:lnTo>
                    <a:pt x="514" y="120"/>
                  </a:lnTo>
                  <a:lnTo>
                    <a:pt x="554" y="122"/>
                  </a:lnTo>
                  <a:lnTo>
                    <a:pt x="592" y="128"/>
                  </a:lnTo>
                  <a:lnTo>
                    <a:pt x="630" y="138"/>
                  </a:lnTo>
                  <a:lnTo>
                    <a:pt x="666" y="150"/>
                  </a:lnTo>
                  <a:lnTo>
                    <a:pt x="700" y="166"/>
                  </a:lnTo>
                  <a:lnTo>
                    <a:pt x="732" y="186"/>
                  </a:lnTo>
                  <a:lnTo>
                    <a:pt x="762" y="208"/>
                  </a:lnTo>
                  <a:lnTo>
                    <a:pt x="790" y="232"/>
                  </a:lnTo>
                  <a:lnTo>
                    <a:pt x="816" y="260"/>
                  </a:lnTo>
                  <a:lnTo>
                    <a:pt x="838" y="290"/>
                  </a:lnTo>
                  <a:lnTo>
                    <a:pt x="858" y="322"/>
                  </a:lnTo>
                  <a:lnTo>
                    <a:pt x="874" y="356"/>
                  </a:lnTo>
                  <a:lnTo>
                    <a:pt x="888" y="390"/>
                  </a:lnTo>
                  <a:lnTo>
                    <a:pt x="898" y="428"/>
                  </a:lnTo>
                  <a:lnTo>
                    <a:pt x="904" y="466"/>
                  </a:lnTo>
                  <a:lnTo>
                    <a:pt x="906" y="506"/>
                  </a:lnTo>
                  <a:lnTo>
                    <a:pt x="906" y="506"/>
                  </a:lnTo>
                  <a:lnTo>
                    <a:pt x="904" y="538"/>
                  </a:lnTo>
                  <a:lnTo>
                    <a:pt x="900" y="568"/>
                  </a:lnTo>
                  <a:lnTo>
                    <a:pt x="894" y="596"/>
                  </a:lnTo>
                  <a:lnTo>
                    <a:pt x="888" y="626"/>
                  </a:lnTo>
                  <a:lnTo>
                    <a:pt x="878" y="652"/>
                  </a:lnTo>
                  <a:lnTo>
                    <a:pt x="866" y="680"/>
                  </a:lnTo>
                  <a:lnTo>
                    <a:pt x="852" y="706"/>
                  </a:lnTo>
                  <a:lnTo>
                    <a:pt x="836" y="730"/>
                  </a:lnTo>
                  <a:lnTo>
                    <a:pt x="820" y="754"/>
                  </a:lnTo>
                  <a:lnTo>
                    <a:pt x="802" y="776"/>
                  </a:lnTo>
                  <a:lnTo>
                    <a:pt x="782" y="796"/>
                  </a:lnTo>
                  <a:lnTo>
                    <a:pt x="760" y="816"/>
                  </a:lnTo>
                  <a:lnTo>
                    <a:pt x="738" y="834"/>
                  </a:lnTo>
                  <a:lnTo>
                    <a:pt x="714" y="850"/>
                  </a:lnTo>
                  <a:lnTo>
                    <a:pt x="688" y="864"/>
                  </a:lnTo>
                  <a:lnTo>
                    <a:pt x="662" y="876"/>
                  </a:lnTo>
                  <a:lnTo>
                    <a:pt x="662" y="876"/>
                  </a:lnTo>
                  <a:lnTo>
                    <a:pt x="626" y="888"/>
                  </a:lnTo>
                  <a:lnTo>
                    <a:pt x="590" y="896"/>
                  </a:lnTo>
                  <a:lnTo>
                    <a:pt x="552" y="902"/>
                  </a:lnTo>
                  <a:lnTo>
                    <a:pt x="514" y="904"/>
                  </a:lnTo>
                  <a:lnTo>
                    <a:pt x="514" y="904"/>
                  </a:lnTo>
                  <a:lnTo>
                    <a:pt x="474" y="902"/>
                  </a:lnTo>
                  <a:lnTo>
                    <a:pt x="434" y="896"/>
                  </a:lnTo>
                  <a:lnTo>
                    <a:pt x="396" y="886"/>
                  </a:lnTo>
                  <a:lnTo>
                    <a:pt x="360" y="874"/>
                  </a:lnTo>
                  <a:lnTo>
                    <a:pt x="326" y="858"/>
                  </a:lnTo>
                  <a:lnTo>
                    <a:pt x="294" y="838"/>
                  </a:lnTo>
                  <a:lnTo>
                    <a:pt x="264" y="814"/>
                  </a:lnTo>
                  <a:lnTo>
                    <a:pt x="236" y="790"/>
                  </a:lnTo>
                  <a:lnTo>
                    <a:pt x="210" y="762"/>
                  </a:lnTo>
                  <a:lnTo>
                    <a:pt x="188" y="732"/>
                  </a:lnTo>
                  <a:lnTo>
                    <a:pt x="168" y="700"/>
                  </a:lnTo>
                  <a:lnTo>
                    <a:pt x="152" y="664"/>
                  </a:lnTo>
                  <a:lnTo>
                    <a:pt x="138" y="628"/>
                  </a:lnTo>
                  <a:lnTo>
                    <a:pt x="128" y="592"/>
                  </a:lnTo>
                  <a:lnTo>
                    <a:pt x="124" y="552"/>
                  </a:lnTo>
                  <a:lnTo>
                    <a:pt x="122" y="512"/>
                  </a:lnTo>
                  <a:lnTo>
                    <a:pt x="122" y="512"/>
                  </a:lnTo>
                  <a:lnTo>
                    <a:pt x="122" y="482"/>
                  </a:lnTo>
                  <a:lnTo>
                    <a:pt x="126" y="452"/>
                  </a:lnTo>
                  <a:lnTo>
                    <a:pt x="132" y="424"/>
                  </a:lnTo>
                  <a:lnTo>
                    <a:pt x="138" y="396"/>
                  </a:lnTo>
                  <a:lnTo>
                    <a:pt x="148" y="368"/>
                  </a:lnTo>
                  <a:lnTo>
                    <a:pt x="160" y="342"/>
                  </a:lnTo>
                  <a:lnTo>
                    <a:pt x="174" y="316"/>
                  </a:lnTo>
                  <a:lnTo>
                    <a:pt x="190" y="292"/>
                  </a:lnTo>
                  <a:lnTo>
                    <a:pt x="206" y="268"/>
                  </a:lnTo>
                  <a:lnTo>
                    <a:pt x="224" y="248"/>
                  </a:lnTo>
                  <a:lnTo>
                    <a:pt x="244" y="228"/>
                  </a:lnTo>
                  <a:lnTo>
                    <a:pt x="266" y="208"/>
                  </a:lnTo>
                  <a:lnTo>
                    <a:pt x="288" y="192"/>
                  </a:lnTo>
                  <a:lnTo>
                    <a:pt x="312" y="176"/>
                  </a:lnTo>
                  <a:lnTo>
                    <a:pt x="338" y="162"/>
                  </a:lnTo>
                  <a:lnTo>
                    <a:pt x="364" y="150"/>
                  </a:lnTo>
                  <a:lnTo>
                    <a:pt x="364" y="150"/>
                  </a:lnTo>
                  <a:lnTo>
                    <a:pt x="400" y="138"/>
                  </a:lnTo>
                  <a:lnTo>
                    <a:pt x="436" y="128"/>
                  </a:lnTo>
                  <a:lnTo>
                    <a:pt x="474" y="122"/>
                  </a:lnTo>
                  <a:lnTo>
                    <a:pt x="514" y="120"/>
                  </a:lnTo>
                  <a:close/>
                  <a:moveTo>
                    <a:pt x="514" y="0"/>
                  </a:moveTo>
                  <a:lnTo>
                    <a:pt x="514" y="0"/>
                  </a:lnTo>
                  <a:lnTo>
                    <a:pt x="488" y="0"/>
                  </a:lnTo>
                  <a:lnTo>
                    <a:pt x="462" y="2"/>
                  </a:lnTo>
                  <a:lnTo>
                    <a:pt x="438" y="6"/>
                  </a:lnTo>
                  <a:lnTo>
                    <a:pt x="414" y="10"/>
                  </a:lnTo>
                  <a:lnTo>
                    <a:pt x="390" y="16"/>
                  </a:lnTo>
                  <a:lnTo>
                    <a:pt x="366" y="22"/>
                  </a:lnTo>
                  <a:lnTo>
                    <a:pt x="342" y="30"/>
                  </a:lnTo>
                  <a:lnTo>
                    <a:pt x="318" y="38"/>
                  </a:lnTo>
                  <a:lnTo>
                    <a:pt x="318" y="38"/>
                  </a:lnTo>
                  <a:lnTo>
                    <a:pt x="284" y="54"/>
                  </a:lnTo>
                  <a:lnTo>
                    <a:pt x="250" y="74"/>
                  </a:lnTo>
                  <a:lnTo>
                    <a:pt x="218" y="94"/>
                  </a:lnTo>
                  <a:lnTo>
                    <a:pt x="188" y="118"/>
                  </a:lnTo>
                  <a:lnTo>
                    <a:pt x="160" y="142"/>
                  </a:lnTo>
                  <a:lnTo>
                    <a:pt x="134" y="168"/>
                  </a:lnTo>
                  <a:lnTo>
                    <a:pt x="110" y="198"/>
                  </a:lnTo>
                  <a:lnTo>
                    <a:pt x="88" y="228"/>
                  </a:lnTo>
                  <a:lnTo>
                    <a:pt x="68" y="258"/>
                  </a:lnTo>
                  <a:lnTo>
                    <a:pt x="50" y="292"/>
                  </a:lnTo>
                  <a:lnTo>
                    <a:pt x="36" y="326"/>
                  </a:lnTo>
                  <a:lnTo>
                    <a:pt x="24" y="362"/>
                  </a:lnTo>
                  <a:lnTo>
                    <a:pt x="14" y="398"/>
                  </a:lnTo>
                  <a:lnTo>
                    <a:pt x="6" y="436"/>
                  </a:lnTo>
                  <a:lnTo>
                    <a:pt x="2" y="474"/>
                  </a:lnTo>
                  <a:lnTo>
                    <a:pt x="0" y="512"/>
                  </a:lnTo>
                  <a:lnTo>
                    <a:pt x="0" y="512"/>
                  </a:lnTo>
                  <a:lnTo>
                    <a:pt x="2" y="538"/>
                  </a:lnTo>
                  <a:lnTo>
                    <a:pt x="4" y="564"/>
                  </a:lnTo>
                  <a:lnTo>
                    <a:pt x="6" y="590"/>
                  </a:lnTo>
                  <a:lnTo>
                    <a:pt x="12" y="616"/>
                  </a:lnTo>
                  <a:lnTo>
                    <a:pt x="16" y="640"/>
                  </a:lnTo>
                  <a:lnTo>
                    <a:pt x="24" y="664"/>
                  </a:lnTo>
                  <a:lnTo>
                    <a:pt x="32" y="688"/>
                  </a:lnTo>
                  <a:lnTo>
                    <a:pt x="42" y="712"/>
                  </a:lnTo>
                  <a:lnTo>
                    <a:pt x="52" y="734"/>
                  </a:lnTo>
                  <a:lnTo>
                    <a:pt x="62" y="756"/>
                  </a:lnTo>
                  <a:lnTo>
                    <a:pt x="88" y="798"/>
                  </a:lnTo>
                  <a:lnTo>
                    <a:pt x="118" y="838"/>
                  </a:lnTo>
                  <a:lnTo>
                    <a:pt x="152" y="874"/>
                  </a:lnTo>
                  <a:lnTo>
                    <a:pt x="188" y="908"/>
                  </a:lnTo>
                  <a:lnTo>
                    <a:pt x="226" y="938"/>
                  </a:lnTo>
                  <a:lnTo>
                    <a:pt x="270" y="962"/>
                  </a:lnTo>
                  <a:lnTo>
                    <a:pt x="292" y="974"/>
                  </a:lnTo>
                  <a:lnTo>
                    <a:pt x="314" y="984"/>
                  </a:lnTo>
                  <a:lnTo>
                    <a:pt x="338" y="994"/>
                  </a:lnTo>
                  <a:lnTo>
                    <a:pt x="360" y="1002"/>
                  </a:lnTo>
                  <a:lnTo>
                    <a:pt x="386" y="1008"/>
                  </a:lnTo>
                  <a:lnTo>
                    <a:pt x="410" y="1014"/>
                  </a:lnTo>
                  <a:lnTo>
                    <a:pt x="436" y="1018"/>
                  </a:lnTo>
                  <a:lnTo>
                    <a:pt x="460" y="1022"/>
                  </a:lnTo>
                  <a:lnTo>
                    <a:pt x="486" y="1024"/>
                  </a:lnTo>
                  <a:lnTo>
                    <a:pt x="514" y="1024"/>
                  </a:lnTo>
                  <a:lnTo>
                    <a:pt x="514" y="1024"/>
                  </a:lnTo>
                  <a:lnTo>
                    <a:pt x="538" y="1024"/>
                  </a:lnTo>
                  <a:lnTo>
                    <a:pt x="564" y="1022"/>
                  </a:lnTo>
                  <a:lnTo>
                    <a:pt x="588" y="1020"/>
                  </a:lnTo>
                  <a:lnTo>
                    <a:pt x="612" y="1016"/>
                  </a:lnTo>
                  <a:lnTo>
                    <a:pt x="636" y="1010"/>
                  </a:lnTo>
                  <a:lnTo>
                    <a:pt x="660" y="1004"/>
                  </a:lnTo>
                  <a:lnTo>
                    <a:pt x="684" y="996"/>
                  </a:lnTo>
                  <a:lnTo>
                    <a:pt x="708" y="986"/>
                  </a:lnTo>
                  <a:lnTo>
                    <a:pt x="708" y="986"/>
                  </a:lnTo>
                  <a:lnTo>
                    <a:pt x="742" y="970"/>
                  </a:lnTo>
                  <a:lnTo>
                    <a:pt x="776" y="952"/>
                  </a:lnTo>
                  <a:lnTo>
                    <a:pt x="808" y="930"/>
                  </a:lnTo>
                  <a:lnTo>
                    <a:pt x="838" y="908"/>
                  </a:lnTo>
                  <a:lnTo>
                    <a:pt x="866" y="882"/>
                  </a:lnTo>
                  <a:lnTo>
                    <a:pt x="892" y="856"/>
                  </a:lnTo>
                  <a:lnTo>
                    <a:pt x="916" y="826"/>
                  </a:lnTo>
                  <a:lnTo>
                    <a:pt x="938" y="796"/>
                  </a:lnTo>
                  <a:lnTo>
                    <a:pt x="958" y="764"/>
                  </a:lnTo>
                  <a:lnTo>
                    <a:pt x="974" y="730"/>
                  </a:lnTo>
                  <a:lnTo>
                    <a:pt x="990" y="694"/>
                  </a:lnTo>
                  <a:lnTo>
                    <a:pt x="1002" y="658"/>
                  </a:lnTo>
                  <a:lnTo>
                    <a:pt x="1012" y="622"/>
                  </a:lnTo>
                  <a:lnTo>
                    <a:pt x="1020" y="584"/>
                  </a:lnTo>
                  <a:lnTo>
                    <a:pt x="1024" y="546"/>
                  </a:lnTo>
                  <a:lnTo>
                    <a:pt x="1026" y="506"/>
                  </a:lnTo>
                  <a:lnTo>
                    <a:pt x="1026" y="506"/>
                  </a:lnTo>
                  <a:lnTo>
                    <a:pt x="1024" y="480"/>
                  </a:lnTo>
                  <a:lnTo>
                    <a:pt x="1022" y="456"/>
                  </a:lnTo>
                  <a:lnTo>
                    <a:pt x="1020" y="430"/>
                  </a:lnTo>
                  <a:lnTo>
                    <a:pt x="1014" y="404"/>
                  </a:lnTo>
                  <a:lnTo>
                    <a:pt x="1010" y="380"/>
                  </a:lnTo>
                  <a:lnTo>
                    <a:pt x="1002" y="356"/>
                  </a:lnTo>
                  <a:lnTo>
                    <a:pt x="994" y="332"/>
                  </a:lnTo>
                  <a:lnTo>
                    <a:pt x="984" y="310"/>
                  </a:lnTo>
                  <a:lnTo>
                    <a:pt x="974" y="288"/>
                  </a:lnTo>
                  <a:lnTo>
                    <a:pt x="964" y="266"/>
                  </a:lnTo>
                  <a:lnTo>
                    <a:pt x="938" y="224"/>
                  </a:lnTo>
                  <a:lnTo>
                    <a:pt x="908" y="184"/>
                  </a:lnTo>
                  <a:lnTo>
                    <a:pt x="876" y="148"/>
                  </a:lnTo>
                  <a:lnTo>
                    <a:pt x="838" y="116"/>
                  </a:lnTo>
                  <a:lnTo>
                    <a:pt x="800" y="86"/>
                  </a:lnTo>
                  <a:lnTo>
                    <a:pt x="756" y="62"/>
                  </a:lnTo>
                  <a:lnTo>
                    <a:pt x="734" y="50"/>
                  </a:lnTo>
                  <a:lnTo>
                    <a:pt x="712" y="40"/>
                  </a:lnTo>
                  <a:lnTo>
                    <a:pt x="688" y="32"/>
                  </a:lnTo>
                  <a:lnTo>
                    <a:pt x="666" y="24"/>
                  </a:lnTo>
                  <a:lnTo>
                    <a:pt x="640" y="16"/>
                  </a:lnTo>
                  <a:lnTo>
                    <a:pt x="616" y="10"/>
                  </a:lnTo>
                  <a:lnTo>
                    <a:pt x="590" y="6"/>
                  </a:lnTo>
                  <a:lnTo>
                    <a:pt x="566" y="2"/>
                  </a:lnTo>
                  <a:lnTo>
                    <a:pt x="540" y="0"/>
                  </a:lnTo>
                  <a:lnTo>
                    <a:pt x="514" y="0"/>
                  </a:lnTo>
                  <a:lnTo>
                    <a:pt x="514" y="0"/>
                  </a:lnTo>
                  <a:close/>
                </a:path>
              </a:pathLst>
            </a:custGeom>
            <a:solidFill>
              <a:schemeClr val="bg1">
                <a:alpha val="51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70" name="Freeform 49"/>
          <p:cNvSpPr/>
          <p:nvPr/>
        </p:nvSpPr>
        <p:spPr bwMode="auto">
          <a:xfrm>
            <a:off x="5519738" y="2667000"/>
            <a:ext cx="1244600" cy="1244600"/>
          </a:xfrm>
          <a:custGeom>
            <a:avLst/>
            <a:gdLst>
              <a:gd name="T0" fmla="*/ 622300 w 784"/>
              <a:gd name="T1" fmla="*/ 0 h 784"/>
              <a:gd name="T2" fmla="*/ 746125 w 784"/>
              <a:gd name="T3" fmla="*/ 12700 h 784"/>
              <a:gd name="T4" fmla="*/ 863600 w 784"/>
              <a:gd name="T5" fmla="*/ 47625 h 784"/>
              <a:gd name="T6" fmla="*/ 968375 w 784"/>
              <a:gd name="T7" fmla="*/ 104775 h 784"/>
              <a:gd name="T8" fmla="*/ 1060450 w 784"/>
              <a:gd name="T9" fmla="*/ 177800 h 784"/>
              <a:gd name="T10" fmla="*/ 1136650 w 784"/>
              <a:gd name="T11" fmla="*/ 269875 h 784"/>
              <a:gd name="T12" fmla="*/ 1193800 w 784"/>
              <a:gd name="T13" fmla="*/ 374650 h 784"/>
              <a:gd name="T14" fmla="*/ 1231900 w 784"/>
              <a:gd name="T15" fmla="*/ 488950 h 784"/>
              <a:gd name="T16" fmla="*/ 1244600 w 784"/>
              <a:gd name="T17" fmla="*/ 612775 h 784"/>
              <a:gd name="T18" fmla="*/ 1241425 w 784"/>
              <a:gd name="T19" fmla="*/ 663575 h 784"/>
              <a:gd name="T20" fmla="*/ 1225550 w 784"/>
              <a:gd name="T21" fmla="*/ 755650 h 784"/>
              <a:gd name="T22" fmla="*/ 1200150 w 784"/>
              <a:gd name="T23" fmla="*/ 844550 h 784"/>
              <a:gd name="T24" fmla="*/ 1158875 w 784"/>
              <a:gd name="T25" fmla="*/ 930275 h 784"/>
              <a:gd name="T26" fmla="*/ 1108075 w 784"/>
              <a:gd name="T27" fmla="*/ 1006475 h 784"/>
              <a:gd name="T28" fmla="*/ 1047750 w 784"/>
              <a:gd name="T29" fmla="*/ 1073150 h 784"/>
              <a:gd name="T30" fmla="*/ 977900 w 784"/>
              <a:gd name="T31" fmla="*/ 1133475 h 784"/>
              <a:gd name="T32" fmla="*/ 898525 w 784"/>
              <a:gd name="T33" fmla="*/ 1181100 h 784"/>
              <a:gd name="T34" fmla="*/ 857250 w 784"/>
              <a:gd name="T35" fmla="*/ 1200150 h 784"/>
              <a:gd name="T36" fmla="*/ 742950 w 784"/>
              <a:gd name="T37" fmla="*/ 1231900 h 784"/>
              <a:gd name="T38" fmla="*/ 622300 w 784"/>
              <a:gd name="T39" fmla="*/ 1244600 h 784"/>
              <a:gd name="T40" fmla="*/ 558800 w 784"/>
              <a:gd name="T41" fmla="*/ 1241425 h 784"/>
              <a:gd name="T42" fmla="*/ 434975 w 784"/>
              <a:gd name="T43" fmla="*/ 1216025 h 784"/>
              <a:gd name="T44" fmla="*/ 323850 w 784"/>
              <a:gd name="T45" fmla="*/ 1171575 h 784"/>
              <a:gd name="T46" fmla="*/ 225425 w 784"/>
              <a:gd name="T47" fmla="*/ 1101725 h 784"/>
              <a:gd name="T48" fmla="*/ 139700 w 784"/>
              <a:gd name="T49" fmla="*/ 1019175 h 784"/>
              <a:gd name="T50" fmla="*/ 73025 w 784"/>
              <a:gd name="T51" fmla="*/ 920750 h 784"/>
              <a:gd name="T52" fmla="*/ 25400 w 784"/>
              <a:gd name="T53" fmla="*/ 806450 h 784"/>
              <a:gd name="T54" fmla="*/ 3175 w 784"/>
              <a:gd name="T55" fmla="*/ 685800 h 784"/>
              <a:gd name="T56" fmla="*/ 0 w 784"/>
              <a:gd name="T57" fmla="*/ 622300 h 784"/>
              <a:gd name="T58" fmla="*/ 6350 w 784"/>
              <a:gd name="T59" fmla="*/ 527050 h 784"/>
              <a:gd name="T60" fmla="*/ 25400 w 784"/>
              <a:gd name="T61" fmla="*/ 438150 h 784"/>
              <a:gd name="T62" fmla="*/ 60325 w 784"/>
              <a:gd name="T63" fmla="*/ 352425 h 784"/>
              <a:gd name="T64" fmla="*/ 107950 w 784"/>
              <a:gd name="T65" fmla="*/ 273050 h 784"/>
              <a:gd name="T66" fmla="*/ 161925 w 784"/>
              <a:gd name="T67" fmla="*/ 203200 h 784"/>
              <a:gd name="T68" fmla="*/ 228600 w 784"/>
              <a:gd name="T69" fmla="*/ 139700 h 784"/>
              <a:gd name="T70" fmla="*/ 301625 w 784"/>
              <a:gd name="T71" fmla="*/ 88900 h 784"/>
              <a:gd name="T72" fmla="*/ 384175 w 784"/>
              <a:gd name="T73" fmla="*/ 47625 h 784"/>
              <a:gd name="T74" fmla="*/ 441325 w 784"/>
              <a:gd name="T75" fmla="*/ 28575 h 784"/>
              <a:gd name="T76" fmla="*/ 558800 w 784"/>
              <a:gd name="T77" fmla="*/ 3175 h 7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4" h="784">
                <a:moveTo>
                  <a:pt x="392" y="0"/>
                </a:moveTo>
                <a:lnTo>
                  <a:pt x="392" y="0"/>
                </a:lnTo>
                <a:lnTo>
                  <a:pt x="432" y="2"/>
                </a:lnTo>
                <a:lnTo>
                  <a:pt x="470" y="8"/>
                </a:lnTo>
                <a:lnTo>
                  <a:pt x="508" y="18"/>
                </a:lnTo>
                <a:lnTo>
                  <a:pt x="544" y="30"/>
                </a:lnTo>
                <a:lnTo>
                  <a:pt x="578" y="46"/>
                </a:lnTo>
                <a:lnTo>
                  <a:pt x="610" y="66"/>
                </a:lnTo>
                <a:lnTo>
                  <a:pt x="640" y="88"/>
                </a:lnTo>
                <a:lnTo>
                  <a:pt x="668" y="112"/>
                </a:lnTo>
                <a:lnTo>
                  <a:pt x="694" y="140"/>
                </a:lnTo>
                <a:lnTo>
                  <a:pt x="716" y="170"/>
                </a:lnTo>
                <a:lnTo>
                  <a:pt x="736" y="202"/>
                </a:lnTo>
                <a:lnTo>
                  <a:pt x="752" y="236"/>
                </a:lnTo>
                <a:lnTo>
                  <a:pt x="766" y="270"/>
                </a:lnTo>
                <a:lnTo>
                  <a:pt x="776" y="308"/>
                </a:lnTo>
                <a:lnTo>
                  <a:pt x="782" y="346"/>
                </a:lnTo>
                <a:lnTo>
                  <a:pt x="784" y="386"/>
                </a:lnTo>
                <a:lnTo>
                  <a:pt x="782" y="418"/>
                </a:lnTo>
                <a:lnTo>
                  <a:pt x="778" y="448"/>
                </a:lnTo>
                <a:lnTo>
                  <a:pt x="772" y="476"/>
                </a:lnTo>
                <a:lnTo>
                  <a:pt x="766" y="506"/>
                </a:lnTo>
                <a:lnTo>
                  <a:pt x="756" y="532"/>
                </a:lnTo>
                <a:lnTo>
                  <a:pt x="744" y="560"/>
                </a:lnTo>
                <a:lnTo>
                  <a:pt x="730" y="586"/>
                </a:lnTo>
                <a:lnTo>
                  <a:pt x="714" y="610"/>
                </a:lnTo>
                <a:lnTo>
                  <a:pt x="698" y="634"/>
                </a:lnTo>
                <a:lnTo>
                  <a:pt x="680" y="656"/>
                </a:lnTo>
                <a:lnTo>
                  <a:pt x="660" y="676"/>
                </a:lnTo>
                <a:lnTo>
                  <a:pt x="638" y="696"/>
                </a:lnTo>
                <a:lnTo>
                  <a:pt x="616" y="714"/>
                </a:lnTo>
                <a:lnTo>
                  <a:pt x="592" y="730"/>
                </a:lnTo>
                <a:lnTo>
                  <a:pt x="566" y="744"/>
                </a:lnTo>
                <a:lnTo>
                  <a:pt x="540" y="756"/>
                </a:lnTo>
                <a:lnTo>
                  <a:pt x="504" y="768"/>
                </a:lnTo>
                <a:lnTo>
                  <a:pt x="468" y="776"/>
                </a:lnTo>
                <a:lnTo>
                  <a:pt x="430" y="782"/>
                </a:lnTo>
                <a:lnTo>
                  <a:pt x="392" y="784"/>
                </a:lnTo>
                <a:lnTo>
                  <a:pt x="352" y="782"/>
                </a:lnTo>
                <a:lnTo>
                  <a:pt x="312" y="776"/>
                </a:lnTo>
                <a:lnTo>
                  <a:pt x="274" y="766"/>
                </a:lnTo>
                <a:lnTo>
                  <a:pt x="238" y="754"/>
                </a:lnTo>
                <a:lnTo>
                  <a:pt x="204" y="738"/>
                </a:lnTo>
                <a:lnTo>
                  <a:pt x="172" y="718"/>
                </a:lnTo>
                <a:lnTo>
                  <a:pt x="142" y="694"/>
                </a:lnTo>
                <a:lnTo>
                  <a:pt x="114" y="670"/>
                </a:lnTo>
                <a:lnTo>
                  <a:pt x="88" y="642"/>
                </a:lnTo>
                <a:lnTo>
                  <a:pt x="66" y="612"/>
                </a:lnTo>
                <a:lnTo>
                  <a:pt x="46" y="580"/>
                </a:lnTo>
                <a:lnTo>
                  <a:pt x="30" y="544"/>
                </a:lnTo>
                <a:lnTo>
                  <a:pt x="16" y="508"/>
                </a:lnTo>
                <a:lnTo>
                  <a:pt x="6" y="472"/>
                </a:lnTo>
                <a:lnTo>
                  <a:pt x="2" y="432"/>
                </a:lnTo>
                <a:lnTo>
                  <a:pt x="0" y="392"/>
                </a:lnTo>
                <a:lnTo>
                  <a:pt x="0" y="362"/>
                </a:lnTo>
                <a:lnTo>
                  <a:pt x="4" y="332"/>
                </a:lnTo>
                <a:lnTo>
                  <a:pt x="10" y="304"/>
                </a:lnTo>
                <a:lnTo>
                  <a:pt x="16" y="276"/>
                </a:lnTo>
                <a:lnTo>
                  <a:pt x="26" y="248"/>
                </a:lnTo>
                <a:lnTo>
                  <a:pt x="38" y="222"/>
                </a:lnTo>
                <a:lnTo>
                  <a:pt x="52" y="196"/>
                </a:lnTo>
                <a:lnTo>
                  <a:pt x="68" y="172"/>
                </a:lnTo>
                <a:lnTo>
                  <a:pt x="84" y="148"/>
                </a:lnTo>
                <a:lnTo>
                  <a:pt x="102" y="128"/>
                </a:lnTo>
                <a:lnTo>
                  <a:pt x="122" y="108"/>
                </a:lnTo>
                <a:lnTo>
                  <a:pt x="144" y="88"/>
                </a:lnTo>
                <a:lnTo>
                  <a:pt x="166" y="72"/>
                </a:lnTo>
                <a:lnTo>
                  <a:pt x="190" y="56"/>
                </a:lnTo>
                <a:lnTo>
                  <a:pt x="216" y="42"/>
                </a:lnTo>
                <a:lnTo>
                  <a:pt x="242" y="30"/>
                </a:lnTo>
                <a:lnTo>
                  <a:pt x="278" y="18"/>
                </a:lnTo>
                <a:lnTo>
                  <a:pt x="314" y="8"/>
                </a:lnTo>
                <a:lnTo>
                  <a:pt x="352" y="2"/>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71" name="Freeform 50"/>
          <p:cNvSpPr/>
          <p:nvPr/>
        </p:nvSpPr>
        <p:spPr bwMode="auto">
          <a:xfrm>
            <a:off x="5326063" y="2476500"/>
            <a:ext cx="1628775" cy="1625600"/>
          </a:xfrm>
          <a:custGeom>
            <a:avLst/>
            <a:gdLst>
              <a:gd name="T0" fmla="*/ 815975 w 1026"/>
              <a:gd name="T1" fmla="*/ 0 h 1024"/>
              <a:gd name="T2" fmla="*/ 733425 w 1026"/>
              <a:gd name="T3" fmla="*/ 3175 h 1024"/>
              <a:gd name="T4" fmla="*/ 657225 w 1026"/>
              <a:gd name="T5" fmla="*/ 15875 h 1024"/>
              <a:gd name="T6" fmla="*/ 581025 w 1026"/>
              <a:gd name="T7" fmla="*/ 34925 h 1024"/>
              <a:gd name="T8" fmla="*/ 504825 w 1026"/>
              <a:gd name="T9" fmla="*/ 60325 h 1024"/>
              <a:gd name="T10" fmla="*/ 450850 w 1026"/>
              <a:gd name="T11" fmla="*/ 85725 h 1024"/>
              <a:gd name="T12" fmla="*/ 346075 w 1026"/>
              <a:gd name="T13" fmla="*/ 149225 h 1024"/>
              <a:gd name="T14" fmla="*/ 254000 w 1026"/>
              <a:gd name="T15" fmla="*/ 225425 h 1024"/>
              <a:gd name="T16" fmla="*/ 174625 w 1026"/>
              <a:gd name="T17" fmla="*/ 314325 h 1024"/>
              <a:gd name="T18" fmla="*/ 107950 w 1026"/>
              <a:gd name="T19" fmla="*/ 409575 h 1024"/>
              <a:gd name="T20" fmla="*/ 57150 w 1026"/>
              <a:gd name="T21" fmla="*/ 517525 h 1024"/>
              <a:gd name="T22" fmla="*/ 22225 w 1026"/>
              <a:gd name="T23" fmla="*/ 631825 h 1024"/>
              <a:gd name="T24" fmla="*/ 3175 w 1026"/>
              <a:gd name="T25" fmla="*/ 752475 h 1024"/>
              <a:gd name="T26" fmla="*/ 0 w 1026"/>
              <a:gd name="T27" fmla="*/ 812800 h 1024"/>
              <a:gd name="T28" fmla="*/ 6350 w 1026"/>
              <a:gd name="T29" fmla="*/ 895350 h 1024"/>
              <a:gd name="T30" fmla="*/ 19050 w 1026"/>
              <a:gd name="T31" fmla="*/ 977900 h 1024"/>
              <a:gd name="T32" fmla="*/ 38100 w 1026"/>
              <a:gd name="T33" fmla="*/ 1054100 h 1024"/>
              <a:gd name="T34" fmla="*/ 66675 w 1026"/>
              <a:gd name="T35" fmla="*/ 1130300 h 1024"/>
              <a:gd name="T36" fmla="*/ 98425 w 1026"/>
              <a:gd name="T37" fmla="*/ 1200150 h 1024"/>
              <a:gd name="T38" fmla="*/ 187325 w 1026"/>
              <a:gd name="T39" fmla="*/ 1330325 h 1024"/>
              <a:gd name="T40" fmla="*/ 298450 w 1026"/>
              <a:gd name="T41" fmla="*/ 1441450 h 1024"/>
              <a:gd name="T42" fmla="*/ 428625 w 1026"/>
              <a:gd name="T43" fmla="*/ 1527175 h 1024"/>
              <a:gd name="T44" fmla="*/ 498475 w 1026"/>
              <a:gd name="T45" fmla="*/ 1562100 h 1024"/>
              <a:gd name="T46" fmla="*/ 571500 w 1026"/>
              <a:gd name="T47" fmla="*/ 1590675 h 1024"/>
              <a:gd name="T48" fmla="*/ 650875 w 1026"/>
              <a:gd name="T49" fmla="*/ 1609725 h 1024"/>
              <a:gd name="T50" fmla="*/ 730250 w 1026"/>
              <a:gd name="T51" fmla="*/ 1622425 h 1024"/>
              <a:gd name="T52" fmla="*/ 815975 w 1026"/>
              <a:gd name="T53" fmla="*/ 1625600 h 1024"/>
              <a:gd name="T54" fmla="*/ 854075 w 1026"/>
              <a:gd name="T55" fmla="*/ 1625600 h 1024"/>
              <a:gd name="T56" fmla="*/ 933450 w 1026"/>
              <a:gd name="T57" fmla="*/ 1619250 h 1024"/>
              <a:gd name="T58" fmla="*/ 1009650 w 1026"/>
              <a:gd name="T59" fmla="*/ 1603375 h 1024"/>
              <a:gd name="T60" fmla="*/ 1085850 w 1026"/>
              <a:gd name="T61" fmla="*/ 1581150 h 1024"/>
              <a:gd name="T62" fmla="*/ 1123950 w 1026"/>
              <a:gd name="T63" fmla="*/ 1565275 h 1024"/>
              <a:gd name="T64" fmla="*/ 1231900 w 1026"/>
              <a:gd name="T65" fmla="*/ 1511300 h 1024"/>
              <a:gd name="T66" fmla="*/ 1330325 w 1026"/>
              <a:gd name="T67" fmla="*/ 1441450 h 1024"/>
              <a:gd name="T68" fmla="*/ 1416050 w 1026"/>
              <a:gd name="T69" fmla="*/ 1358900 h 1024"/>
              <a:gd name="T70" fmla="*/ 1489075 w 1026"/>
              <a:gd name="T71" fmla="*/ 1263650 h 1024"/>
              <a:gd name="T72" fmla="*/ 1546225 w 1026"/>
              <a:gd name="T73" fmla="*/ 1158875 h 1024"/>
              <a:gd name="T74" fmla="*/ 1590675 w 1026"/>
              <a:gd name="T75" fmla="*/ 1044575 h 1024"/>
              <a:gd name="T76" fmla="*/ 1619250 w 1026"/>
              <a:gd name="T77" fmla="*/ 927100 h 1024"/>
              <a:gd name="T78" fmla="*/ 1628775 w 1026"/>
              <a:gd name="T79" fmla="*/ 803275 h 1024"/>
              <a:gd name="T80" fmla="*/ 1625600 w 1026"/>
              <a:gd name="T81" fmla="*/ 762000 h 1024"/>
              <a:gd name="T82" fmla="*/ 1619250 w 1026"/>
              <a:gd name="T83" fmla="*/ 682625 h 1024"/>
              <a:gd name="T84" fmla="*/ 1603375 w 1026"/>
              <a:gd name="T85" fmla="*/ 603250 h 1024"/>
              <a:gd name="T86" fmla="*/ 1577975 w 1026"/>
              <a:gd name="T87" fmla="*/ 527050 h 1024"/>
              <a:gd name="T88" fmla="*/ 1546225 w 1026"/>
              <a:gd name="T89" fmla="*/ 457200 h 1024"/>
              <a:gd name="T90" fmla="*/ 1489075 w 1026"/>
              <a:gd name="T91" fmla="*/ 355600 h 1024"/>
              <a:gd name="T92" fmla="*/ 1390650 w 1026"/>
              <a:gd name="T93" fmla="*/ 234950 h 1024"/>
              <a:gd name="T94" fmla="*/ 1270000 w 1026"/>
              <a:gd name="T95" fmla="*/ 136525 h 1024"/>
              <a:gd name="T96" fmla="*/ 1165225 w 1026"/>
              <a:gd name="T97" fmla="*/ 79375 h 1024"/>
              <a:gd name="T98" fmla="*/ 1092200 w 1026"/>
              <a:gd name="T99" fmla="*/ 50800 h 1024"/>
              <a:gd name="T100" fmla="*/ 1016000 w 1026"/>
              <a:gd name="T101" fmla="*/ 25400 h 1024"/>
              <a:gd name="T102" fmla="*/ 936625 w 1026"/>
              <a:gd name="T103" fmla="*/ 9525 h 1024"/>
              <a:gd name="T104" fmla="*/ 857250 w 1026"/>
              <a:gd name="T105" fmla="*/ 0 h 1024"/>
              <a:gd name="T106" fmla="*/ 815975 w 1026"/>
              <a:gd name="T107" fmla="*/ 0 h 10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6" h="1024">
                <a:moveTo>
                  <a:pt x="514" y="0"/>
                </a:moveTo>
                <a:lnTo>
                  <a:pt x="514" y="0"/>
                </a:lnTo>
                <a:lnTo>
                  <a:pt x="488" y="0"/>
                </a:lnTo>
                <a:lnTo>
                  <a:pt x="462" y="2"/>
                </a:lnTo>
                <a:lnTo>
                  <a:pt x="438" y="6"/>
                </a:lnTo>
                <a:lnTo>
                  <a:pt x="414" y="10"/>
                </a:lnTo>
                <a:lnTo>
                  <a:pt x="390" y="16"/>
                </a:lnTo>
                <a:lnTo>
                  <a:pt x="366" y="22"/>
                </a:lnTo>
                <a:lnTo>
                  <a:pt x="342" y="30"/>
                </a:lnTo>
                <a:lnTo>
                  <a:pt x="318" y="38"/>
                </a:lnTo>
                <a:lnTo>
                  <a:pt x="284" y="54"/>
                </a:lnTo>
                <a:lnTo>
                  <a:pt x="250" y="74"/>
                </a:lnTo>
                <a:lnTo>
                  <a:pt x="218" y="94"/>
                </a:lnTo>
                <a:lnTo>
                  <a:pt x="188" y="118"/>
                </a:lnTo>
                <a:lnTo>
                  <a:pt x="160" y="142"/>
                </a:lnTo>
                <a:lnTo>
                  <a:pt x="134" y="168"/>
                </a:lnTo>
                <a:lnTo>
                  <a:pt x="110" y="198"/>
                </a:lnTo>
                <a:lnTo>
                  <a:pt x="88" y="228"/>
                </a:lnTo>
                <a:lnTo>
                  <a:pt x="68" y="258"/>
                </a:lnTo>
                <a:lnTo>
                  <a:pt x="50" y="292"/>
                </a:lnTo>
                <a:lnTo>
                  <a:pt x="36" y="326"/>
                </a:lnTo>
                <a:lnTo>
                  <a:pt x="24" y="362"/>
                </a:lnTo>
                <a:lnTo>
                  <a:pt x="14" y="398"/>
                </a:lnTo>
                <a:lnTo>
                  <a:pt x="6" y="436"/>
                </a:lnTo>
                <a:lnTo>
                  <a:pt x="2" y="474"/>
                </a:lnTo>
                <a:lnTo>
                  <a:pt x="0" y="512"/>
                </a:lnTo>
                <a:lnTo>
                  <a:pt x="2" y="538"/>
                </a:lnTo>
                <a:lnTo>
                  <a:pt x="4" y="564"/>
                </a:lnTo>
                <a:lnTo>
                  <a:pt x="6" y="590"/>
                </a:lnTo>
                <a:lnTo>
                  <a:pt x="12" y="616"/>
                </a:lnTo>
                <a:lnTo>
                  <a:pt x="16" y="640"/>
                </a:lnTo>
                <a:lnTo>
                  <a:pt x="24" y="664"/>
                </a:lnTo>
                <a:lnTo>
                  <a:pt x="32" y="688"/>
                </a:lnTo>
                <a:lnTo>
                  <a:pt x="42" y="712"/>
                </a:lnTo>
                <a:lnTo>
                  <a:pt x="52" y="734"/>
                </a:lnTo>
                <a:lnTo>
                  <a:pt x="62" y="756"/>
                </a:lnTo>
                <a:lnTo>
                  <a:pt x="88" y="798"/>
                </a:lnTo>
                <a:lnTo>
                  <a:pt x="118" y="838"/>
                </a:lnTo>
                <a:lnTo>
                  <a:pt x="152" y="874"/>
                </a:lnTo>
                <a:lnTo>
                  <a:pt x="188" y="908"/>
                </a:lnTo>
                <a:lnTo>
                  <a:pt x="226" y="938"/>
                </a:lnTo>
                <a:lnTo>
                  <a:pt x="270" y="962"/>
                </a:lnTo>
                <a:lnTo>
                  <a:pt x="292" y="974"/>
                </a:lnTo>
                <a:lnTo>
                  <a:pt x="314" y="984"/>
                </a:lnTo>
                <a:lnTo>
                  <a:pt x="338" y="994"/>
                </a:lnTo>
                <a:lnTo>
                  <a:pt x="360" y="1002"/>
                </a:lnTo>
                <a:lnTo>
                  <a:pt x="386" y="1008"/>
                </a:lnTo>
                <a:lnTo>
                  <a:pt x="410" y="1014"/>
                </a:lnTo>
                <a:lnTo>
                  <a:pt x="436" y="1018"/>
                </a:lnTo>
                <a:lnTo>
                  <a:pt x="460" y="1022"/>
                </a:lnTo>
                <a:lnTo>
                  <a:pt x="486" y="1024"/>
                </a:lnTo>
                <a:lnTo>
                  <a:pt x="514" y="1024"/>
                </a:lnTo>
                <a:lnTo>
                  <a:pt x="538" y="1024"/>
                </a:lnTo>
                <a:lnTo>
                  <a:pt x="564" y="1022"/>
                </a:lnTo>
                <a:lnTo>
                  <a:pt x="588" y="1020"/>
                </a:lnTo>
                <a:lnTo>
                  <a:pt x="612" y="1016"/>
                </a:lnTo>
                <a:lnTo>
                  <a:pt x="636" y="1010"/>
                </a:lnTo>
                <a:lnTo>
                  <a:pt x="660" y="1004"/>
                </a:lnTo>
                <a:lnTo>
                  <a:pt x="684" y="996"/>
                </a:lnTo>
                <a:lnTo>
                  <a:pt x="708" y="986"/>
                </a:lnTo>
                <a:lnTo>
                  <a:pt x="742" y="970"/>
                </a:lnTo>
                <a:lnTo>
                  <a:pt x="776" y="952"/>
                </a:lnTo>
                <a:lnTo>
                  <a:pt x="808" y="930"/>
                </a:lnTo>
                <a:lnTo>
                  <a:pt x="838" y="908"/>
                </a:lnTo>
                <a:lnTo>
                  <a:pt x="866" y="882"/>
                </a:lnTo>
                <a:lnTo>
                  <a:pt x="892" y="856"/>
                </a:lnTo>
                <a:lnTo>
                  <a:pt x="916" y="826"/>
                </a:lnTo>
                <a:lnTo>
                  <a:pt x="938" y="796"/>
                </a:lnTo>
                <a:lnTo>
                  <a:pt x="958" y="764"/>
                </a:lnTo>
                <a:lnTo>
                  <a:pt x="974" y="730"/>
                </a:lnTo>
                <a:lnTo>
                  <a:pt x="990" y="694"/>
                </a:lnTo>
                <a:lnTo>
                  <a:pt x="1002" y="658"/>
                </a:lnTo>
                <a:lnTo>
                  <a:pt x="1012" y="622"/>
                </a:lnTo>
                <a:lnTo>
                  <a:pt x="1020" y="584"/>
                </a:lnTo>
                <a:lnTo>
                  <a:pt x="1024" y="546"/>
                </a:lnTo>
                <a:lnTo>
                  <a:pt x="1026" y="506"/>
                </a:lnTo>
                <a:lnTo>
                  <a:pt x="1024" y="480"/>
                </a:lnTo>
                <a:lnTo>
                  <a:pt x="1022" y="456"/>
                </a:lnTo>
                <a:lnTo>
                  <a:pt x="1020" y="430"/>
                </a:lnTo>
                <a:lnTo>
                  <a:pt x="1014" y="404"/>
                </a:lnTo>
                <a:lnTo>
                  <a:pt x="1010" y="380"/>
                </a:lnTo>
                <a:lnTo>
                  <a:pt x="1002" y="356"/>
                </a:lnTo>
                <a:lnTo>
                  <a:pt x="994" y="332"/>
                </a:lnTo>
                <a:lnTo>
                  <a:pt x="984" y="310"/>
                </a:lnTo>
                <a:lnTo>
                  <a:pt x="974" y="288"/>
                </a:lnTo>
                <a:lnTo>
                  <a:pt x="964" y="266"/>
                </a:lnTo>
                <a:lnTo>
                  <a:pt x="938" y="224"/>
                </a:lnTo>
                <a:lnTo>
                  <a:pt x="908" y="184"/>
                </a:lnTo>
                <a:lnTo>
                  <a:pt x="876" y="148"/>
                </a:lnTo>
                <a:lnTo>
                  <a:pt x="838" y="116"/>
                </a:lnTo>
                <a:lnTo>
                  <a:pt x="800" y="86"/>
                </a:lnTo>
                <a:lnTo>
                  <a:pt x="756" y="62"/>
                </a:lnTo>
                <a:lnTo>
                  <a:pt x="734" y="50"/>
                </a:lnTo>
                <a:lnTo>
                  <a:pt x="712" y="40"/>
                </a:lnTo>
                <a:lnTo>
                  <a:pt x="688" y="32"/>
                </a:lnTo>
                <a:lnTo>
                  <a:pt x="666" y="24"/>
                </a:lnTo>
                <a:lnTo>
                  <a:pt x="640" y="16"/>
                </a:lnTo>
                <a:lnTo>
                  <a:pt x="616" y="10"/>
                </a:lnTo>
                <a:lnTo>
                  <a:pt x="590" y="6"/>
                </a:lnTo>
                <a:lnTo>
                  <a:pt x="566" y="2"/>
                </a:lnTo>
                <a:lnTo>
                  <a:pt x="540" y="0"/>
                </a:lnTo>
                <a:lnTo>
                  <a:pt x="5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72" name="Group 106"/>
          <p:cNvGrpSpPr/>
          <p:nvPr/>
        </p:nvGrpSpPr>
        <p:grpSpPr bwMode="auto">
          <a:xfrm>
            <a:off x="530225" y="2736850"/>
            <a:ext cx="3427413" cy="1115456"/>
            <a:chOff x="6432882" y="1692852"/>
            <a:chExt cx="3426731" cy="1113896"/>
          </a:xfrm>
        </p:grpSpPr>
        <p:grpSp>
          <p:nvGrpSpPr>
            <p:cNvPr id="173" name="Group 107"/>
            <p:cNvGrpSpPr/>
            <p:nvPr/>
          </p:nvGrpSpPr>
          <p:grpSpPr bwMode="auto">
            <a:xfrm>
              <a:off x="6432882" y="1692852"/>
              <a:ext cx="3036284" cy="706896"/>
              <a:chOff x="1037626" y="2017942"/>
              <a:chExt cx="3036284" cy="706896"/>
            </a:xfrm>
          </p:grpSpPr>
          <p:sp>
            <p:nvSpPr>
              <p:cNvPr id="175" name="TextBox 109"/>
              <p:cNvSpPr txBox="1"/>
              <p:nvPr/>
            </p:nvSpPr>
            <p:spPr>
              <a:xfrm>
                <a:off x="1037626" y="2017942"/>
                <a:ext cx="1085338" cy="706896"/>
              </a:xfrm>
              <a:prstGeom prst="rect">
                <a:avLst/>
              </a:prstGeom>
              <a:noFill/>
            </p:spPr>
            <p:txBody>
              <a:bodyPr wrap="none">
                <a:spAutoFit/>
              </a:bodyPr>
              <a:lstStyle/>
              <a:p>
                <a:pPr>
                  <a:defRPr/>
                </a:pPr>
                <a:r>
                  <a:rPr lang="id-ID" sz="4000" b="1" dirty="0">
                    <a:solidFill>
                      <a:schemeClr val="tx1">
                        <a:lumMod val="65000"/>
                        <a:lumOff val="35000"/>
                      </a:schemeClr>
                    </a:solidFill>
                    <a:latin typeface="Agency FB" panose="020B0503020202020204" pitchFamily="34" charset="0"/>
                    <a:cs typeface="+mn-ea"/>
                    <a:sym typeface="+mn-lt"/>
                  </a:rPr>
                  <a:t>25 %</a:t>
                </a:r>
                <a:endParaRPr lang="en-US" sz="4000" b="1" dirty="0">
                  <a:solidFill>
                    <a:schemeClr val="tx1">
                      <a:lumMod val="65000"/>
                      <a:lumOff val="35000"/>
                    </a:schemeClr>
                  </a:solidFill>
                  <a:latin typeface="Agency FB" panose="020B0503020202020204" pitchFamily="34" charset="0"/>
                  <a:cs typeface="+mn-ea"/>
                  <a:sym typeface="+mn-lt"/>
                </a:endParaRPr>
              </a:p>
            </p:txBody>
          </p:sp>
          <p:cxnSp>
            <p:nvCxnSpPr>
              <p:cNvPr id="176" name="Straight Connector 110"/>
              <p:cNvCxnSpPr/>
              <p:nvPr/>
            </p:nvCxnSpPr>
            <p:spPr>
              <a:xfrm>
                <a:off x="1129683" y="2705953"/>
                <a:ext cx="690426" cy="0"/>
              </a:xfrm>
              <a:prstGeom prst="line">
                <a:avLst/>
              </a:prstGeom>
              <a:ln w="254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7" name="TextBox 111"/>
              <p:cNvSpPr txBox="1"/>
              <p:nvPr/>
            </p:nvSpPr>
            <p:spPr>
              <a:xfrm>
                <a:off x="2149450" y="2138898"/>
                <a:ext cx="1924460" cy="522488"/>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AMERICA</a:t>
                </a:r>
                <a:endParaRPr lang="en-US" sz="2800" b="1" dirty="0">
                  <a:solidFill>
                    <a:prstClr val="white">
                      <a:lumMod val="50000"/>
                    </a:prstClr>
                  </a:solidFill>
                  <a:latin typeface="Agency FB" panose="020B0503020202020204" pitchFamily="34" charset="0"/>
                  <a:cs typeface="+mn-ea"/>
                  <a:sym typeface="+mn-lt"/>
                </a:endParaRPr>
              </a:p>
            </p:txBody>
          </p:sp>
        </p:grpSp>
        <p:sp>
          <p:nvSpPr>
            <p:cNvPr id="174" name="TextBox 108"/>
            <p:cNvSpPr txBox="1"/>
            <p:nvPr/>
          </p:nvSpPr>
          <p:spPr>
            <a:xfrm>
              <a:off x="6432882" y="2437933"/>
              <a:ext cx="3426731" cy="368815"/>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grpSp>
        <p:nvGrpSpPr>
          <p:cNvPr id="178" name="Group 124"/>
          <p:cNvGrpSpPr/>
          <p:nvPr/>
        </p:nvGrpSpPr>
        <p:grpSpPr bwMode="auto">
          <a:xfrm>
            <a:off x="8050213" y="1873250"/>
            <a:ext cx="3427412" cy="1113869"/>
            <a:chOff x="6432882" y="1692852"/>
            <a:chExt cx="3426731" cy="1113581"/>
          </a:xfrm>
        </p:grpSpPr>
        <p:grpSp>
          <p:nvGrpSpPr>
            <p:cNvPr id="179" name="Group 125"/>
            <p:cNvGrpSpPr/>
            <p:nvPr/>
          </p:nvGrpSpPr>
          <p:grpSpPr bwMode="auto">
            <a:xfrm>
              <a:off x="6432882" y="1692852"/>
              <a:ext cx="2993643" cy="707703"/>
              <a:chOff x="1037626" y="2017942"/>
              <a:chExt cx="2993643" cy="707703"/>
            </a:xfrm>
          </p:grpSpPr>
          <p:sp>
            <p:nvSpPr>
              <p:cNvPr id="181" name="TextBox 127"/>
              <p:cNvSpPr txBox="1"/>
              <p:nvPr/>
            </p:nvSpPr>
            <p:spPr>
              <a:xfrm>
                <a:off x="1037626" y="2017942"/>
                <a:ext cx="1096557" cy="707703"/>
              </a:xfrm>
              <a:prstGeom prst="rect">
                <a:avLst/>
              </a:prstGeom>
              <a:noFill/>
            </p:spPr>
            <p:txBody>
              <a:bodyPr wrap="none">
                <a:spAutoFit/>
              </a:bodyPr>
              <a:lstStyle/>
              <a:p>
                <a:pPr>
                  <a:defRPr/>
                </a:pPr>
                <a:r>
                  <a:rPr lang="id-ID" sz="4000" b="1" dirty="0">
                    <a:solidFill>
                      <a:srgbClr val="014D9F"/>
                    </a:solidFill>
                    <a:latin typeface="Agency FB" panose="020B0503020202020204" pitchFamily="34" charset="0"/>
                    <a:cs typeface="+mn-ea"/>
                    <a:sym typeface="+mn-lt"/>
                  </a:rPr>
                  <a:t>65 %</a:t>
                </a:r>
                <a:endParaRPr lang="en-US" sz="4000" b="1" dirty="0">
                  <a:solidFill>
                    <a:srgbClr val="014D9F"/>
                  </a:solidFill>
                  <a:latin typeface="Agency FB" panose="020B0503020202020204" pitchFamily="34" charset="0"/>
                  <a:cs typeface="+mn-ea"/>
                  <a:sym typeface="+mn-lt"/>
                </a:endParaRPr>
              </a:p>
            </p:txBody>
          </p:sp>
          <p:cxnSp>
            <p:nvCxnSpPr>
              <p:cNvPr id="182" name="Straight Connector 128"/>
              <p:cNvCxnSpPr/>
              <p:nvPr/>
            </p:nvCxnSpPr>
            <p:spPr>
              <a:xfrm>
                <a:off x="1129683" y="2706739"/>
                <a:ext cx="690425" cy="0"/>
              </a:xfrm>
              <a:prstGeom prst="line">
                <a:avLst/>
              </a:prstGeom>
              <a:ln w="25400" cmpd="sng">
                <a:solidFill>
                  <a:srgbClr val="014D9F"/>
                </a:solidFill>
              </a:ln>
            </p:spPr>
            <p:style>
              <a:lnRef idx="1">
                <a:schemeClr val="accent1"/>
              </a:lnRef>
              <a:fillRef idx="0">
                <a:schemeClr val="accent1"/>
              </a:fillRef>
              <a:effectRef idx="0">
                <a:schemeClr val="accent1"/>
              </a:effectRef>
              <a:fontRef idx="minor">
                <a:schemeClr val="tx1"/>
              </a:fontRef>
            </p:style>
          </p:cxnSp>
          <p:sp>
            <p:nvSpPr>
              <p:cNvPr id="183" name="TextBox 129"/>
              <p:cNvSpPr txBox="1"/>
              <p:nvPr/>
            </p:nvSpPr>
            <p:spPr>
              <a:xfrm>
                <a:off x="2230344" y="2183655"/>
                <a:ext cx="1800925" cy="523084"/>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AFRICA</a:t>
                </a:r>
                <a:endParaRPr lang="en-US" sz="2800" b="1" dirty="0">
                  <a:solidFill>
                    <a:prstClr val="white">
                      <a:lumMod val="50000"/>
                    </a:prstClr>
                  </a:solidFill>
                  <a:latin typeface="Agency FB" panose="020B0503020202020204" pitchFamily="34" charset="0"/>
                  <a:cs typeface="+mn-ea"/>
                  <a:sym typeface="+mn-lt"/>
                </a:endParaRPr>
              </a:p>
            </p:txBody>
          </p:sp>
        </p:grpSp>
        <p:sp>
          <p:nvSpPr>
            <p:cNvPr id="180" name="TextBox 126"/>
            <p:cNvSpPr txBox="1"/>
            <p:nvPr/>
          </p:nvSpPr>
          <p:spPr>
            <a:xfrm>
              <a:off x="6432882" y="2437197"/>
              <a:ext cx="3426731" cy="369236"/>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grpSp>
        <p:nvGrpSpPr>
          <p:cNvPr id="184" name="Group 130"/>
          <p:cNvGrpSpPr/>
          <p:nvPr/>
        </p:nvGrpSpPr>
        <p:grpSpPr bwMode="auto">
          <a:xfrm>
            <a:off x="8656638" y="4000500"/>
            <a:ext cx="3427412" cy="1113869"/>
            <a:chOff x="6432882" y="1692852"/>
            <a:chExt cx="3426731" cy="1113581"/>
          </a:xfrm>
        </p:grpSpPr>
        <p:grpSp>
          <p:nvGrpSpPr>
            <p:cNvPr id="185" name="Group 131"/>
            <p:cNvGrpSpPr/>
            <p:nvPr/>
          </p:nvGrpSpPr>
          <p:grpSpPr bwMode="auto">
            <a:xfrm>
              <a:off x="6432882" y="1692852"/>
              <a:ext cx="3040252" cy="707703"/>
              <a:chOff x="1037626" y="2017942"/>
              <a:chExt cx="3040252" cy="707703"/>
            </a:xfrm>
          </p:grpSpPr>
          <p:sp>
            <p:nvSpPr>
              <p:cNvPr id="187" name="TextBox 133"/>
              <p:cNvSpPr txBox="1"/>
              <p:nvPr/>
            </p:nvSpPr>
            <p:spPr>
              <a:xfrm>
                <a:off x="1037626" y="2017942"/>
                <a:ext cx="979560" cy="707703"/>
              </a:xfrm>
              <a:prstGeom prst="rect">
                <a:avLst/>
              </a:prstGeom>
              <a:noFill/>
            </p:spPr>
            <p:txBody>
              <a:bodyPr wrap="none">
                <a:spAutoFit/>
              </a:bodyPr>
              <a:lstStyle/>
              <a:p>
                <a:pPr>
                  <a:defRPr/>
                </a:pPr>
                <a:r>
                  <a:rPr lang="id-ID" sz="4000" b="1" dirty="0">
                    <a:solidFill>
                      <a:schemeClr val="tx1">
                        <a:lumMod val="50000"/>
                        <a:lumOff val="50000"/>
                      </a:schemeClr>
                    </a:solidFill>
                    <a:latin typeface="Agency FB" panose="020B0503020202020204" pitchFamily="34" charset="0"/>
                    <a:cs typeface="+mn-ea"/>
                    <a:sym typeface="+mn-lt"/>
                  </a:rPr>
                  <a:t>15 %</a:t>
                </a:r>
                <a:endParaRPr lang="en-US" sz="4000" b="1" dirty="0">
                  <a:solidFill>
                    <a:schemeClr val="tx1">
                      <a:lumMod val="50000"/>
                      <a:lumOff val="50000"/>
                    </a:schemeClr>
                  </a:solidFill>
                  <a:latin typeface="Agency FB" panose="020B0503020202020204" pitchFamily="34" charset="0"/>
                  <a:cs typeface="+mn-ea"/>
                  <a:sym typeface="+mn-lt"/>
                </a:endParaRPr>
              </a:p>
            </p:txBody>
          </p:sp>
          <p:cxnSp>
            <p:nvCxnSpPr>
              <p:cNvPr id="188" name="Straight Connector 134"/>
              <p:cNvCxnSpPr/>
              <p:nvPr/>
            </p:nvCxnSpPr>
            <p:spPr>
              <a:xfrm>
                <a:off x="1129683" y="2706739"/>
                <a:ext cx="690425" cy="0"/>
              </a:xfrm>
              <a:prstGeom prst="line">
                <a:avLst/>
              </a:prstGeom>
              <a:ln w="2540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189" name="TextBox 135"/>
              <p:cNvSpPr txBox="1"/>
              <p:nvPr/>
            </p:nvSpPr>
            <p:spPr>
              <a:xfrm>
                <a:off x="2144687" y="2156006"/>
                <a:ext cx="1933191" cy="523084"/>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AUSTRALIA</a:t>
                </a:r>
                <a:endParaRPr lang="en-US" sz="2800" b="1" dirty="0">
                  <a:solidFill>
                    <a:prstClr val="white">
                      <a:lumMod val="50000"/>
                    </a:prstClr>
                  </a:solidFill>
                  <a:latin typeface="Agency FB" panose="020B0503020202020204" pitchFamily="34" charset="0"/>
                  <a:cs typeface="+mn-ea"/>
                  <a:sym typeface="+mn-lt"/>
                </a:endParaRPr>
              </a:p>
            </p:txBody>
          </p:sp>
        </p:grpSp>
        <p:sp>
          <p:nvSpPr>
            <p:cNvPr id="186" name="TextBox 132"/>
            <p:cNvSpPr txBox="1"/>
            <p:nvPr/>
          </p:nvSpPr>
          <p:spPr>
            <a:xfrm>
              <a:off x="6432882" y="2437197"/>
              <a:ext cx="3426731" cy="369236"/>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wipe(up)">
                                      <p:cBhvr>
                                        <p:cTn id="19" dur="500"/>
                                        <p:tgtEl>
                                          <p:spTgt spid="1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62"/>
                                        </p:tgtEl>
                                        <p:attrNameLst>
                                          <p:attrName>style.visibility</p:attrName>
                                        </p:attrNameLst>
                                      </p:cBhvr>
                                      <p:to>
                                        <p:strVal val="visible"/>
                                      </p:to>
                                    </p:set>
                                    <p:anim calcmode="lin" valueType="num">
                                      <p:cBhvr>
                                        <p:cTn id="23" dur="500" fill="hold"/>
                                        <p:tgtEl>
                                          <p:spTgt spid="162"/>
                                        </p:tgtEl>
                                        <p:attrNameLst>
                                          <p:attrName>ppt_w</p:attrName>
                                        </p:attrNameLst>
                                      </p:cBhvr>
                                      <p:tavLst>
                                        <p:tav tm="0">
                                          <p:val>
                                            <p:fltVal val="0"/>
                                          </p:val>
                                        </p:tav>
                                        <p:tav tm="100000">
                                          <p:val>
                                            <p:strVal val="#ppt_w"/>
                                          </p:val>
                                        </p:tav>
                                      </p:tavLst>
                                    </p:anim>
                                    <p:anim calcmode="lin" valueType="num">
                                      <p:cBhvr>
                                        <p:cTn id="24" dur="500" fill="hold"/>
                                        <p:tgtEl>
                                          <p:spTgt spid="162"/>
                                        </p:tgtEl>
                                        <p:attrNameLst>
                                          <p:attrName>ppt_h</p:attrName>
                                        </p:attrNameLst>
                                      </p:cBhvr>
                                      <p:tavLst>
                                        <p:tav tm="0">
                                          <p:val>
                                            <p:fltVal val="0"/>
                                          </p:val>
                                        </p:tav>
                                        <p:tav tm="100000">
                                          <p:val>
                                            <p:strVal val="#ppt_h"/>
                                          </p:val>
                                        </p:tav>
                                      </p:tavLst>
                                    </p:anim>
                                    <p:animEffect transition="in" filter="fade">
                                      <p:cBhvr>
                                        <p:cTn id="25" dur="500"/>
                                        <p:tgtEl>
                                          <p:spTgt spid="162"/>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72"/>
                                        </p:tgtEl>
                                        <p:attrNameLst>
                                          <p:attrName>style.visibility</p:attrName>
                                        </p:attrNameLst>
                                      </p:cBhvr>
                                      <p:to>
                                        <p:strVal val="visible"/>
                                      </p:to>
                                    </p:set>
                                    <p:animEffect transition="in" filter="wipe(up)">
                                      <p:cBhvr>
                                        <p:cTn id="29" dur="500"/>
                                        <p:tgtEl>
                                          <p:spTgt spid="17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67"/>
                                        </p:tgtEl>
                                        <p:attrNameLst>
                                          <p:attrName>style.visibility</p:attrName>
                                        </p:attrNameLst>
                                      </p:cBhvr>
                                      <p:to>
                                        <p:strVal val="visible"/>
                                      </p:to>
                                    </p:set>
                                    <p:anim calcmode="lin" valueType="num">
                                      <p:cBhvr>
                                        <p:cTn id="33" dur="500" fill="hold"/>
                                        <p:tgtEl>
                                          <p:spTgt spid="167"/>
                                        </p:tgtEl>
                                        <p:attrNameLst>
                                          <p:attrName>ppt_w</p:attrName>
                                        </p:attrNameLst>
                                      </p:cBhvr>
                                      <p:tavLst>
                                        <p:tav tm="0">
                                          <p:val>
                                            <p:fltVal val="0"/>
                                          </p:val>
                                        </p:tav>
                                        <p:tav tm="100000">
                                          <p:val>
                                            <p:strVal val="#ppt_w"/>
                                          </p:val>
                                        </p:tav>
                                      </p:tavLst>
                                    </p:anim>
                                    <p:anim calcmode="lin" valueType="num">
                                      <p:cBhvr>
                                        <p:cTn id="34" dur="500" fill="hold"/>
                                        <p:tgtEl>
                                          <p:spTgt spid="167"/>
                                        </p:tgtEl>
                                        <p:attrNameLst>
                                          <p:attrName>ppt_h</p:attrName>
                                        </p:attrNameLst>
                                      </p:cBhvr>
                                      <p:tavLst>
                                        <p:tav tm="0">
                                          <p:val>
                                            <p:fltVal val="0"/>
                                          </p:val>
                                        </p:tav>
                                        <p:tav tm="100000">
                                          <p:val>
                                            <p:strVal val="#ppt_h"/>
                                          </p:val>
                                        </p:tav>
                                      </p:tavLst>
                                    </p:anim>
                                    <p:animEffect transition="in" filter="fade">
                                      <p:cBhvr>
                                        <p:cTn id="35" dur="500"/>
                                        <p:tgtEl>
                                          <p:spTgt spid="16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178"/>
                                        </p:tgtEl>
                                        <p:attrNameLst>
                                          <p:attrName>style.visibility</p:attrName>
                                        </p:attrNameLst>
                                      </p:cBhvr>
                                      <p:to>
                                        <p:strVal val="visible"/>
                                      </p:to>
                                    </p:set>
                                    <p:animEffect transition="in" filter="wipe(up)">
                                      <p:cBhvr>
                                        <p:cTn id="3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4" name="圆角矩形 3"/>
          <p:cNvSpPr/>
          <p:nvPr/>
        </p:nvSpPr>
        <p:spPr>
          <a:xfrm>
            <a:off x="4916848" y="1224198"/>
            <a:ext cx="2373069" cy="4948316"/>
          </a:xfrm>
          <a:prstGeom prst="roundRect">
            <a:avLst/>
          </a:prstGeom>
          <a:noFill/>
          <a:ln w="28575">
            <a:solidFill>
              <a:srgbClr val="014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前景分析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3" name="组合 2"/>
          <p:cNvGrpSpPr/>
          <p:nvPr/>
        </p:nvGrpSpPr>
        <p:grpSpPr>
          <a:xfrm>
            <a:off x="4521012" y="1516411"/>
            <a:ext cx="2433625" cy="4997622"/>
            <a:chOff x="1977508" y="408801"/>
            <a:chExt cx="2996066" cy="6152635"/>
          </a:xfrm>
          <a:effectLst>
            <a:outerShdw blurRad="50800" dist="38100" dir="13500000" algn="br" rotWithShape="0">
              <a:prstClr val="black">
                <a:alpha val="40000"/>
              </a:prstClr>
            </a:outerShdw>
          </a:effectLst>
        </p:grpSpPr>
        <p:pic>
          <p:nvPicPr>
            <p:cNvPr id="86" name="Picture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77508" y="408801"/>
              <a:ext cx="2996066" cy="6152635"/>
            </a:xfrm>
            <a:prstGeom prst="rect">
              <a:avLst/>
            </a:prstGeom>
          </p:spPr>
        </p:pic>
        <p:pic>
          <p:nvPicPr>
            <p:cNvPr id="87" name="图片占位符 26"/>
            <p:cNvPicPr>
              <a:picLocks noChangeAspect="1"/>
            </p:cNvPicPr>
            <p:nvPr/>
          </p:nvPicPr>
          <p:blipFill>
            <a:blip r:embed="rId2" cstate="print">
              <a:extLst>
                <a:ext uri="{28A0092B-C50C-407E-A947-70E740481C1C}">
                  <a14:useLocalDpi xmlns:a14="http://schemas.microsoft.com/office/drawing/2010/main" val="0"/>
                </a:ext>
              </a:extLst>
            </a:blip>
            <a:srcRect l="7284" r="7284"/>
            <a:stretch>
              <a:fillRect/>
            </a:stretch>
          </p:blipFill>
          <p:spPr>
            <a:xfrm>
              <a:off x="2155371" y="1128583"/>
              <a:ext cx="2660822" cy="4670855"/>
            </a:xfrm>
            <a:prstGeom prst="rect">
              <a:avLst/>
            </a:prstGeom>
          </p:spPr>
        </p:pic>
      </p:grpSp>
      <p:grpSp>
        <p:nvGrpSpPr>
          <p:cNvPr id="6" name="组合 5"/>
          <p:cNvGrpSpPr/>
          <p:nvPr/>
        </p:nvGrpSpPr>
        <p:grpSpPr>
          <a:xfrm>
            <a:off x="7173077" y="1794547"/>
            <a:ext cx="3937618" cy="988347"/>
            <a:chOff x="7615629" y="1684900"/>
            <a:chExt cx="3937618" cy="988347"/>
          </a:xfrm>
        </p:grpSpPr>
        <p:sp>
          <p:nvSpPr>
            <p:cNvPr id="5" name="椭圆 4"/>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92"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grpSp>
        <p:nvGrpSpPr>
          <p:cNvPr id="94" name="组合 93"/>
          <p:cNvGrpSpPr/>
          <p:nvPr/>
        </p:nvGrpSpPr>
        <p:grpSpPr>
          <a:xfrm>
            <a:off x="7173077" y="3001686"/>
            <a:ext cx="3937618" cy="988347"/>
            <a:chOff x="7615629" y="1684900"/>
            <a:chExt cx="3937618" cy="988347"/>
          </a:xfrm>
        </p:grpSpPr>
        <p:sp>
          <p:nvSpPr>
            <p:cNvPr id="95" name="椭圆 94"/>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97"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grpSp>
        <p:nvGrpSpPr>
          <p:cNvPr id="98" name="组合 97"/>
          <p:cNvGrpSpPr/>
          <p:nvPr/>
        </p:nvGrpSpPr>
        <p:grpSpPr>
          <a:xfrm>
            <a:off x="7173077" y="4208825"/>
            <a:ext cx="3937618" cy="988347"/>
            <a:chOff x="7615629" y="1684900"/>
            <a:chExt cx="3937618" cy="988347"/>
          </a:xfrm>
        </p:grpSpPr>
        <p:sp>
          <p:nvSpPr>
            <p:cNvPr id="99" name="椭圆 98"/>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101"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sp>
        <p:nvSpPr>
          <p:cNvPr id="7" name="矩形 6"/>
          <p:cNvSpPr/>
          <p:nvPr/>
        </p:nvSpPr>
        <p:spPr>
          <a:xfrm>
            <a:off x="2890172" y="4097003"/>
            <a:ext cx="1402948" cy="369332"/>
          </a:xfrm>
          <a:prstGeom prst="rect">
            <a:avLst/>
          </a:prstGeom>
        </p:spPr>
        <p:txBody>
          <a:bodyPr wrap="none">
            <a:spAutoFit/>
          </a:bodyPr>
          <a:lstStyle/>
          <a:p>
            <a:pPr defTabSz="914400"/>
            <a:r>
              <a:rPr lang="id-ID" altLang="zh-CN" b="1" dirty="0">
                <a:solidFill>
                  <a:srgbClr val="014D9F"/>
                </a:solidFill>
                <a:latin typeface="Agency FB" panose="020B0503020202020204" pitchFamily="34" charset="0"/>
                <a:cs typeface="+mn-ea"/>
                <a:sym typeface="+mn-lt"/>
              </a:rPr>
              <a:t>COUNTRY NAME</a:t>
            </a:r>
            <a:endParaRPr lang="id-ID" altLang="zh-CN" b="1" dirty="0">
              <a:solidFill>
                <a:srgbClr val="014D9F"/>
              </a:solidFill>
              <a:latin typeface="Agency FB" panose="020B0503020202020204" pitchFamily="34" charset="0"/>
              <a:cs typeface="+mn-ea"/>
              <a:sym typeface="+mn-lt"/>
            </a:endParaRPr>
          </a:p>
        </p:txBody>
      </p:sp>
      <p:grpSp>
        <p:nvGrpSpPr>
          <p:cNvPr id="10" name="组合 9"/>
          <p:cNvGrpSpPr/>
          <p:nvPr/>
        </p:nvGrpSpPr>
        <p:grpSpPr>
          <a:xfrm>
            <a:off x="2152590" y="4494518"/>
            <a:ext cx="2111477" cy="379488"/>
            <a:chOff x="2595142" y="4384871"/>
            <a:chExt cx="2111477" cy="379488"/>
          </a:xfrm>
        </p:grpSpPr>
        <p:sp>
          <p:nvSpPr>
            <p:cNvPr id="8" name="矩形 7"/>
            <p:cNvSpPr/>
            <p:nvPr/>
          </p:nvSpPr>
          <p:spPr>
            <a:xfrm>
              <a:off x="2595142" y="4405702"/>
              <a:ext cx="2053057" cy="35865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5144" y="4384871"/>
              <a:ext cx="2111475" cy="369332"/>
            </a:xfrm>
            <a:prstGeom prst="rect">
              <a:avLst/>
            </a:prstGeom>
          </p:spPr>
          <p:txBody>
            <a:bodyPr wrap="none">
              <a:spAutoFit/>
            </a:bodyPr>
            <a:lstStyle/>
            <a:p>
              <a:r>
                <a:rPr lang="id-ID" altLang="zh-CN" b="1" dirty="0">
                  <a:solidFill>
                    <a:schemeClr val="bg1"/>
                  </a:solidFill>
                  <a:latin typeface="Agency FB" panose="020B0503020202020204" pitchFamily="34" charset="0"/>
                  <a:cs typeface="+mn-ea"/>
                  <a:sym typeface="+mn-lt"/>
                </a:rPr>
                <a:t>Apapun ceritanya hanya </a:t>
              </a:r>
              <a:endParaRPr lang="zh-CN" altLang="en-US" dirty="0">
                <a:solidFill>
                  <a:schemeClr val="bg1"/>
                </a:solidFill>
              </a:endParaRPr>
            </a:p>
          </p:txBody>
        </p:sp>
      </p:grpSp>
      <p:sp>
        <p:nvSpPr>
          <p:cNvPr id="106" name="Rectangle 120"/>
          <p:cNvSpPr/>
          <p:nvPr/>
        </p:nvSpPr>
        <p:spPr>
          <a:xfrm>
            <a:off x="677430" y="4977597"/>
            <a:ext cx="3703939" cy="646331"/>
          </a:xfrm>
          <a:prstGeom prst="rect">
            <a:avLst/>
          </a:prstGeom>
        </p:spPr>
        <p:txBody>
          <a:bodyPr wrap="square">
            <a:spAutoFit/>
          </a:bodyPr>
          <a:lstStyle/>
          <a:p>
            <a:pPr algn="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up)">
                                          <p:cBhvr>
                                            <p:cTn id="21" dur="500"/>
                                            <p:tgtEl>
                                              <p:spTgt spid="9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up)">
                                          <p:cBhvr>
                                            <p:cTn id="25" dur="500"/>
                                            <p:tgtEl>
                                              <p:spTgt spid="98"/>
                                            </p:tgtEl>
                                          </p:cBhvr>
                                        </p:animEffect>
                                      </p:childTnLst>
                                    </p:cTn>
                                  </p:par>
                                </p:childTnLst>
                              </p:cTn>
                            </p:par>
                            <p:par>
                              <p:cTn id="26" fill="hold">
                                <p:stCondLst>
                                  <p:cond delay="2500"/>
                                </p:stCondLst>
                                <p:childTnLst>
                                  <p:par>
                                    <p:cTn id="27" presetID="2" presetClass="entr" presetSubtype="8" fill="hold" grpId="0" nodeType="afterEffect" p14:presetBounceEnd="62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2000">
                                          <p:cBhvr additive="base">
                                            <p:cTn id="29" dur="500" fill="hold"/>
                                            <p:tgtEl>
                                              <p:spTgt spid="7"/>
                                            </p:tgtEl>
                                            <p:attrNameLst>
                                              <p:attrName>ppt_x</p:attrName>
                                            </p:attrNameLst>
                                          </p:cBhvr>
                                          <p:tavLst>
                                            <p:tav tm="0">
                                              <p:val>
                                                <p:strVal val="0-#ppt_w/2"/>
                                              </p:val>
                                            </p:tav>
                                            <p:tav tm="100000">
                                              <p:val>
                                                <p:strVal val="#ppt_x"/>
                                              </p:val>
                                            </p:tav>
                                          </p:tavLst>
                                        </p:anim>
                                        <p:anim calcmode="lin" valueType="num" p14:bounceEnd="62000">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62000">
                                      <p:stCondLst>
                                        <p:cond delay="250"/>
                                      </p:stCondLst>
                                      <p:childTnLst>
                                        <p:set>
                                          <p:cBhvr>
                                            <p:cTn id="32" dur="1" fill="hold">
                                              <p:stCondLst>
                                                <p:cond delay="0"/>
                                              </p:stCondLst>
                                            </p:cTn>
                                            <p:tgtEl>
                                              <p:spTgt spid="10"/>
                                            </p:tgtEl>
                                            <p:attrNameLst>
                                              <p:attrName>style.visibility</p:attrName>
                                            </p:attrNameLst>
                                          </p:cBhvr>
                                          <p:to>
                                            <p:strVal val="visible"/>
                                          </p:to>
                                        </p:set>
                                        <p:anim calcmode="lin" valueType="num" p14:bounceEnd="62000">
                                          <p:cBhvr additive="base">
                                            <p:cTn id="33" dur="500" fill="hold"/>
                                            <p:tgtEl>
                                              <p:spTgt spid="10"/>
                                            </p:tgtEl>
                                            <p:attrNameLst>
                                              <p:attrName>ppt_x</p:attrName>
                                            </p:attrNameLst>
                                          </p:cBhvr>
                                          <p:tavLst>
                                            <p:tav tm="0">
                                              <p:val>
                                                <p:strVal val="0-#ppt_w/2"/>
                                              </p:val>
                                            </p:tav>
                                            <p:tav tm="100000">
                                              <p:val>
                                                <p:strVal val="#ppt_x"/>
                                              </p:val>
                                            </p:tav>
                                          </p:tavLst>
                                        </p:anim>
                                        <p:anim calcmode="lin" valueType="num" p14:bounceEnd="62000">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14:presetBounceEnd="62000">
                                      <p:stCondLst>
                                        <p:cond delay="500"/>
                                      </p:stCondLst>
                                      <p:childTnLst>
                                        <p:set>
                                          <p:cBhvr>
                                            <p:cTn id="36" dur="1" fill="hold">
                                              <p:stCondLst>
                                                <p:cond delay="0"/>
                                              </p:stCondLst>
                                            </p:cTn>
                                            <p:tgtEl>
                                              <p:spTgt spid="106"/>
                                            </p:tgtEl>
                                            <p:attrNameLst>
                                              <p:attrName>style.visibility</p:attrName>
                                            </p:attrNameLst>
                                          </p:cBhvr>
                                          <p:to>
                                            <p:strVal val="visible"/>
                                          </p:to>
                                        </p:set>
                                        <p:anim calcmode="lin" valueType="num" p14:bounceEnd="62000">
                                          <p:cBhvr additive="base">
                                            <p:cTn id="37" dur="500" fill="hold"/>
                                            <p:tgtEl>
                                              <p:spTgt spid="106"/>
                                            </p:tgtEl>
                                            <p:attrNameLst>
                                              <p:attrName>ppt_x</p:attrName>
                                            </p:attrNameLst>
                                          </p:cBhvr>
                                          <p:tavLst>
                                            <p:tav tm="0">
                                              <p:val>
                                                <p:strVal val="0-#ppt_w/2"/>
                                              </p:val>
                                            </p:tav>
                                            <p:tav tm="100000">
                                              <p:val>
                                                <p:strVal val="#ppt_x"/>
                                              </p:val>
                                            </p:tav>
                                          </p:tavLst>
                                        </p:anim>
                                        <p:anim calcmode="lin" valueType="num" p14:bounceEnd="62000">
                                          <p:cBhvr additive="base">
                                            <p:cTn id="3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up)">
                                          <p:cBhvr>
                                            <p:cTn id="21" dur="500"/>
                                            <p:tgtEl>
                                              <p:spTgt spid="9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up)">
                                          <p:cBhvr>
                                            <p:cTn id="25" dur="500"/>
                                            <p:tgtEl>
                                              <p:spTgt spid="98"/>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5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0-#ppt_w/2"/>
                                              </p:val>
                                            </p:tav>
                                            <p:tav tm="100000">
                                              <p:val>
                                                <p:strVal val="#ppt_x"/>
                                              </p:val>
                                            </p:tav>
                                          </p:tavLst>
                                        </p:anim>
                                        <p:anim calcmode="lin" valueType="num">
                                          <p:cBhvr additive="base">
                                            <p:cTn id="3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前景分析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30" name="Group 1"/>
          <p:cNvGrpSpPr/>
          <p:nvPr/>
        </p:nvGrpSpPr>
        <p:grpSpPr>
          <a:xfrm>
            <a:off x="4864060" y="1962936"/>
            <a:ext cx="2930093" cy="4091782"/>
            <a:chOff x="7765674" y="1516098"/>
            <a:chExt cx="3595687" cy="5021263"/>
          </a:xfrm>
          <a:solidFill>
            <a:schemeClr val="bg1">
              <a:lumMod val="50000"/>
            </a:schemeClr>
          </a:solidFill>
        </p:grpSpPr>
        <p:sp>
          <p:nvSpPr>
            <p:cNvPr id="31" name="Freeform 2"/>
            <p:cNvSpPr/>
            <p:nvPr/>
          </p:nvSpPr>
          <p:spPr bwMode="auto">
            <a:xfrm>
              <a:off x="8492749" y="3841786"/>
              <a:ext cx="476250" cy="2695575"/>
            </a:xfrm>
            <a:custGeom>
              <a:avLst/>
              <a:gdLst>
                <a:gd name="T0" fmla="*/ 82 w 167"/>
                <a:gd name="T1" fmla="*/ 868 h 946"/>
                <a:gd name="T2" fmla="*/ 74 w 167"/>
                <a:gd name="T3" fmla="*/ 813 h 946"/>
                <a:gd name="T4" fmla="*/ 86 w 167"/>
                <a:gd name="T5" fmla="*/ 763 h 946"/>
                <a:gd name="T6" fmla="*/ 89 w 167"/>
                <a:gd name="T7" fmla="*/ 715 h 946"/>
                <a:gd name="T8" fmla="*/ 70 w 167"/>
                <a:gd name="T9" fmla="*/ 651 h 946"/>
                <a:gd name="T10" fmla="*/ 68 w 167"/>
                <a:gd name="T11" fmla="*/ 573 h 946"/>
                <a:gd name="T12" fmla="*/ 67 w 167"/>
                <a:gd name="T13" fmla="*/ 511 h 946"/>
                <a:gd name="T14" fmla="*/ 81 w 167"/>
                <a:gd name="T15" fmla="*/ 470 h 946"/>
                <a:gd name="T16" fmla="*/ 79 w 167"/>
                <a:gd name="T17" fmla="*/ 399 h 946"/>
                <a:gd name="T18" fmla="*/ 84 w 167"/>
                <a:gd name="T19" fmla="*/ 339 h 946"/>
                <a:gd name="T20" fmla="*/ 116 w 167"/>
                <a:gd name="T21" fmla="*/ 256 h 946"/>
                <a:gd name="T22" fmla="*/ 119 w 167"/>
                <a:gd name="T23" fmla="*/ 122 h 946"/>
                <a:gd name="T24" fmla="*/ 104 w 167"/>
                <a:gd name="T25" fmla="*/ 52 h 946"/>
                <a:gd name="T26" fmla="*/ 54 w 167"/>
                <a:gd name="T27" fmla="*/ 26 h 946"/>
                <a:gd name="T28" fmla="*/ 64 w 167"/>
                <a:gd name="T29" fmla="*/ 106 h 946"/>
                <a:gd name="T30" fmla="*/ 54 w 167"/>
                <a:gd name="T31" fmla="*/ 160 h 946"/>
                <a:gd name="T32" fmla="*/ 57 w 167"/>
                <a:gd name="T33" fmla="*/ 237 h 946"/>
                <a:gd name="T34" fmla="*/ 40 w 167"/>
                <a:gd name="T35" fmla="*/ 308 h 946"/>
                <a:gd name="T36" fmla="*/ 46 w 167"/>
                <a:gd name="T37" fmla="*/ 385 h 946"/>
                <a:gd name="T38" fmla="*/ 44 w 167"/>
                <a:gd name="T39" fmla="*/ 436 h 946"/>
                <a:gd name="T40" fmla="*/ 26 w 167"/>
                <a:gd name="T41" fmla="*/ 508 h 946"/>
                <a:gd name="T42" fmla="*/ 27 w 167"/>
                <a:gd name="T43" fmla="*/ 578 h 946"/>
                <a:gd name="T44" fmla="*/ 20 w 167"/>
                <a:gd name="T45" fmla="*/ 631 h 946"/>
                <a:gd name="T46" fmla="*/ 52 w 167"/>
                <a:gd name="T47" fmla="*/ 648 h 946"/>
                <a:gd name="T48" fmla="*/ 54 w 167"/>
                <a:gd name="T49" fmla="*/ 664 h 946"/>
                <a:gd name="T50" fmla="*/ 50 w 167"/>
                <a:gd name="T51" fmla="*/ 691 h 946"/>
                <a:gd name="T52" fmla="*/ 47 w 167"/>
                <a:gd name="T53" fmla="*/ 705 h 946"/>
                <a:gd name="T54" fmla="*/ 53 w 167"/>
                <a:gd name="T55" fmla="*/ 736 h 946"/>
                <a:gd name="T56" fmla="*/ 46 w 167"/>
                <a:gd name="T57" fmla="*/ 746 h 946"/>
                <a:gd name="T58" fmla="*/ 44 w 167"/>
                <a:gd name="T59" fmla="*/ 766 h 946"/>
                <a:gd name="T60" fmla="*/ 35 w 167"/>
                <a:gd name="T61" fmla="*/ 753 h 946"/>
                <a:gd name="T62" fmla="*/ 20 w 167"/>
                <a:gd name="T63" fmla="*/ 756 h 946"/>
                <a:gd name="T64" fmla="*/ 7 w 167"/>
                <a:gd name="T65" fmla="*/ 776 h 946"/>
                <a:gd name="T66" fmla="*/ 23 w 167"/>
                <a:gd name="T67" fmla="*/ 773 h 946"/>
                <a:gd name="T68" fmla="*/ 41 w 167"/>
                <a:gd name="T69" fmla="*/ 780 h 946"/>
                <a:gd name="T70" fmla="*/ 37 w 167"/>
                <a:gd name="T71" fmla="*/ 793 h 946"/>
                <a:gd name="T72" fmla="*/ 53 w 167"/>
                <a:gd name="T73" fmla="*/ 797 h 946"/>
                <a:gd name="T74" fmla="*/ 49 w 167"/>
                <a:gd name="T75" fmla="*/ 805 h 946"/>
                <a:gd name="T76" fmla="*/ 44 w 167"/>
                <a:gd name="T77" fmla="*/ 811 h 946"/>
                <a:gd name="T78" fmla="*/ 42 w 167"/>
                <a:gd name="T79" fmla="*/ 826 h 946"/>
                <a:gd name="T80" fmla="*/ 53 w 167"/>
                <a:gd name="T81" fmla="*/ 836 h 946"/>
                <a:gd name="T82" fmla="*/ 53 w 167"/>
                <a:gd name="T83" fmla="*/ 851 h 946"/>
                <a:gd name="T84" fmla="*/ 44 w 167"/>
                <a:gd name="T85" fmla="*/ 857 h 946"/>
                <a:gd name="T86" fmla="*/ 52 w 167"/>
                <a:gd name="T87" fmla="*/ 866 h 946"/>
                <a:gd name="T88" fmla="*/ 62 w 167"/>
                <a:gd name="T89" fmla="*/ 876 h 946"/>
                <a:gd name="T90" fmla="*/ 68 w 167"/>
                <a:gd name="T91" fmla="*/ 888 h 946"/>
                <a:gd name="T92" fmla="*/ 74 w 167"/>
                <a:gd name="T93" fmla="*/ 902 h 946"/>
                <a:gd name="T94" fmla="*/ 79 w 167"/>
                <a:gd name="T95" fmla="*/ 894 h 946"/>
                <a:gd name="T96" fmla="*/ 76 w 167"/>
                <a:gd name="T97" fmla="*/ 888 h 946"/>
                <a:gd name="T98" fmla="*/ 91 w 167"/>
                <a:gd name="T99" fmla="*/ 908 h 946"/>
                <a:gd name="T100" fmla="*/ 76 w 167"/>
                <a:gd name="T101" fmla="*/ 907 h 946"/>
                <a:gd name="T102" fmla="*/ 71 w 167"/>
                <a:gd name="T103" fmla="*/ 917 h 946"/>
                <a:gd name="T104" fmla="*/ 85 w 167"/>
                <a:gd name="T105" fmla="*/ 914 h 946"/>
                <a:gd name="T106" fmla="*/ 79 w 167"/>
                <a:gd name="T107" fmla="*/ 926 h 946"/>
                <a:gd name="T108" fmla="*/ 88 w 167"/>
                <a:gd name="T109" fmla="*/ 914 h 946"/>
                <a:gd name="T110" fmla="*/ 90 w 167"/>
                <a:gd name="T111" fmla="*/ 922 h 946"/>
                <a:gd name="T112" fmla="*/ 83 w 167"/>
                <a:gd name="T113" fmla="*/ 932 h 946"/>
                <a:gd name="T114" fmla="*/ 101 w 167"/>
                <a:gd name="T115" fmla="*/ 929 h 946"/>
                <a:gd name="T116" fmla="*/ 114 w 167"/>
                <a:gd name="T117" fmla="*/ 917 h 946"/>
                <a:gd name="T118" fmla="*/ 109 w 167"/>
                <a:gd name="T119" fmla="*/ 942 h 946"/>
                <a:gd name="T120" fmla="*/ 135 w 167"/>
                <a:gd name="T121" fmla="*/ 91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 h="946">
                  <a:moveTo>
                    <a:pt x="137" y="898"/>
                  </a:moveTo>
                  <a:cubicBezTo>
                    <a:pt x="127" y="897"/>
                    <a:pt x="111" y="902"/>
                    <a:pt x="101" y="900"/>
                  </a:cubicBezTo>
                  <a:cubicBezTo>
                    <a:pt x="99" y="899"/>
                    <a:pt x="102" y="897"/>
                    <a:pt x="100" y="896"/>
                  </a:cubicBezTo>
                  <a:cubicBezTo>
                    <a:pt x="100" y="896"/>
                    <a:pt x="96" y="894"/>
                    <a:pt x="96" y="894"/>
                  </a:cubicBezTo>
                  <a:cubicBezTo>
                    <a:pt x="95" y="894"/>
                    <a:pt x="94" y="893"/>
                    <a:pt x="93" y="892"/>
                  </a:cubicBezTo>
                  <a:cubicBezTo>
                    <a:pt x="92" y="890"/>
                    <a:pt x="92" y="890"/>
                    <a:pt x="92" y="890"/>
                  </a:cubicBezTo>
                  <a:cubicBezTo>
                    <a:pt x="91" y="890"/>
                    <a:pt x="90" y="890"/>
                    <a:pt x="90" y="889"/>
                  </a:cubicBezTo>
                  <a:cubicBezTo>
                    <a:pt x="91" y="887"/>
                    <a:pt x="93" y="884"/>
                    <a:pt x="92" y="881"/>
                  </a:cubicBezTo>
                  <a:cubicBezTo>
                    <a:pt x="92" y="880"/>
                    <a:pt x="88" y="880"/>
                    <a:pt x="89" y="878"/>
                  </a:cubicBezTo>
                  <a:cubicBezTo>
                    <a:pt x="89" y="878"/>
                    <a:pt x="91" y="876"/>
                    <a:pt x="91" y="876"/>
                  </a:cubicBezTo>
                  <a:cubicBezTo>
                    <a:pt x="92" y="873"/>
                    <a:pt x="89" y="872"/>
                    <a:pt x="89" y="869"/>
                  </a:cubicBezTo>
                  <a:cubicBezTo>
                    <a:pt x="88" y="869"/>
                    <a:pt x="89" y="869"/>
                    <a:pt x="89" y="868"/>
                  </a:cubicBezTo>
                  <a:cubicBezTo>
                    <a:pt x="89" y="868"/>
                    <a:pt x="89" y="867"/>
                    <a:pt x="89" y="867"/>
                  </a:cubicBezTo>
                  <a:cubicBezTo>
                    <a:pt x="87" y="864"/>
                    <a:pt x="84" y="868"/>
                    <a:pt x="82" y="868"/>
                  </a:cubicBezTo>
                  <a:cubicBezTo>
                    <a:pt x="82" y="867"/>
                    <a:pt x="81" y="867"/>
                    <a:pt x="80" y="867"/>
                  </a:cubicBezTo>
                  <a:cubicBezTo>
                    <a:pt x="78" y="866"/>
                    <a:pt x="76" y="872"/>
                    <a:pt x="73" y="871"/>
                  </a:cubicBezTo>
                  <a:cubicBezTo>
                    <a:pt x="72" y="870"/>
                    <a:pt x="71" y="867"/>
                    <a:pt x="70" y="866"/>
                  </a:cubicBezTo>
                  <a:cubicBezTo>
                    <a:pt x="69" y="863"/>
                    <a:pt x="70" y="860"/>
                    <a:pt x="67" y="858"/>
                  </a:cubicBezTo>
                  <a:cubicBezTo>
                    <a:pt x="66" y="857"/>
                    <a:pt x="64" y="857"/>
                    <a:pt x="63" y="856"/>
                  </a:cubicBezTo>
                  <a:cubicBezTo>
                    <a:pt x="62" y="855"/>
                    <a:pt x="64" y="853"/>
                    <a:pt x="64" y="852"/>
                  </a:cubicBezTo>
                  <a:cubicBezTo>
                    <a:pt x="63" y="851"/>
                    <a:pt x="62" y="851"/>
                    <a:pt x="61" y="850"/>
                  </a:cubicBezTo>
                  <a:cubicBezTo>
                    <a:pt x="61" y="850"/>
                    <a:pt x="63" y="847"/>
                    <a:pt x="63" y="847"/>
                  </a:cubicBezTo>
                  <a:cubicBezTo>
                    <a:pt x="63" y="844"/>
                    <a:pt x="56" y="839"/>
                    <a:pt x="63" y="835"/>
                  </a:cubicBezTo>
                  <a:cubicBezTo>
                    <a:pt x="63" y="835"/>
                    <a:pt x="67" y="834"/>
                    <a:pt x="67" y="834"/>
                  </a:cubicBezTo>
                  <a:cubicBezTo>
                    <a:pt x="68" y="834"/>
                    <a:pt x="66" y="833"/>
                    <a:pt x="66" y="832"/>
                  </a:cubicBezTo>
                  <a:cubicBezTo>
                    <a:pt x="66" y="831"/>
                    <a:pt x="67" y="828"/>
                    <a:pt x="68" y="827"/>
                  </a:cubicBezTo>
                  <a:cubicBezTo>
                    <a:pt x="70" y="824"/>
                    <a:pt x="75" y="825"/>
                    <a:pt x="76" y="821"/>
                  </a:cubicBezTo>
                  <a:cubicBezTo>
                    <a:pt x="77" y="819"/>
                    <a:pt x="74" y="815"/>
                    <a:pt x="74" y="813"/>
                  </a:cubicBezTo>
                  <a:cubicBezTo>
                    <a:pt x="75" y="812"/>
                    <a:pt x="79" y="811"/>
                    <a:pt x="80" y="810"/>
                  </a:cubicBezTo>
                  <a:cubicBezTo>
                    <a:pt x="82" y="805"/>
                    <a:pt x="75" y="802"/>
                    <a:pt x="74" y="800"/>
                  </a:cubicBezTo>
                  <a:cubicBezTo>
                    <a:pt x="73" y="799"/>
                    <a:pt x="77" y="790"/>
                    <a:pt x="76" y="788"/>
                  </a:cubicBezTo>
                  <a:cubicBezTo>
                    <a:pt x="76" y="788"/>
                    <a:pt x="75" y="788"/>
                    <a:pt x="75" y="788"/>
                  </a:cubicBezTo>
                  <a:cubicBezTo>
                    <a:pt x="75" y="786"/>
                    <a:pt x="79" y="786"/>
                    <a:pt x="79" y="786"/>
                  </a:cubicBezTo>
                  <a:cubicBezTo>
                    <a:pt x="80" y="786"/>
                    <a:pt x="81" y="783"/>
                    <a:pt x="81" y="783"/>
                  </a:cubicBezTo>
                  <a:cubicBezTo>
                    <a:pt x="81" y="783"/>
                    <a:pt x="81" y="782"/>
                    <a:pt x="81" y="782"/>
                  </a:cubicBezTo>
                  <a:cubicBezTo>
                    <a:pt x="81" y="782"/>
                    <a:pt x="81" y="782"/>
                    <a:pt x="81" y="782"/>
                  </a:cubicBezTo>
                  <a:cubicBezTo>
                    <a:pt x="81" y="781"/>
                    <a:pt x="81" y="781"/>
                    <a:pt x="81" y="781"/>
                  </a:cubicBezTo>
                  <a:cubicBezTo>
                    <a:pt x="82" y="780"/>
                    <a:pt x="84" y="783"/>
                    <a:pt x="84" y="780"/>
                  </a:cubicBezTo>
                  <a:cubicBezTo>
                    <a:pt x="84" y="778"/>
                    <a:pt x="80" y="778"/>
                    <a:pt x="81" y="777"/>
                  </a:cubicBezTo>
                  <a:cubicBezTo>
                    <a:pt x="81" y="776"/>
                    <a:pt x="83" y="776"/>
                    <a:pt x="83" y="775"/>
                  </a:cubicBezTo>
                  <a:cubicBezTo>
                    <a:pt x="83" y="775"/>
                    <a:pt x="80" y="772"/>
                    <a:pt x="81" y="770"/>
                  </a:cubicBezTo>
                  <a:cubicBezTo>
                    <a:pt x="84" y="768"/>
                    <a:pt x="88" y="770"/>
                    <a:pt x="86" y="763"/>
                  </a:cubicBezTo>
                  <a:cubicBezTo>
                    <a:pt x="85" y="762"/>
                    <a:pt x="84" y="757"/>
                    <a:pt x="83" y="756"/>
                  </a:cubicBezTo>
                  <a:cubicBezTo>
                    <a:pt x="82" y="755"/>
                    <a:pt x="79" y="754"/>
                    <a:pt x="80" y="754"/>
                  </a:cubicBezTo>
                  <a:cubicBezTo>
                    <a:pt x="80" y="754"/>
                    <a:pt x="85" y="752"/>
                    <a:pt x="85" y="749"/>
                  </a:cubicBezTo>
                  <a:cubicBezTo>
                    <a:pt x="85" y="747"/>
                    <a:pt x="79" y="747"/>
                    <a:pt x="81" y="740"/>
                  </a:cubicBezTo>
                  <a:cubicBezTo>
                    <a:pt x="82" y="737"/>
                    <a:pt x="84" y="739"/>
                    <a:pt x="86" y="738"/>
                  </a:cubicBezTo>
                  <a:cubicBezTo>
                    <a:pt x="87" y="737"/>
                    <a:pt x="85" y="736"/>
                    <a:pt x="85" y="735"/>
                  </a:cubicBezTo>
                  <a:cubicBezTo>
                    <a:pt x="86" y="734"/>
                    <a:pt x="89" y="733"/>
                    <a:pt x="89" y="732"/>
                  </a:cubicBezTo>
                  <a:cubicBezTo>
                    <a:pt x="90" y="730"/>
                    <a:pt x="86" y="730"/>
                    <a:pt x="86" y="729"/>
                  </a:cubicBezTo>
                  <a:cubicBezTo>
                    <a:pt x="84" y="728"/>
                    <a:pt x="83" y="725"/>
                    <a:pt x="82" y="724"/>
                  </a:cubicBezTo>
                  <a:cubicBezTo>
                    <a:pt x="78" y="722"/>
                    <a:pt x="70" y="725"/>
                    <a:pt x="71" y="719"/>
                  </a:cubicBezTo>
                  <a:cubicBezTo>
                    <a:pt x="71" y="719"/>
                    <a:pt x="76" y="719"/>
                    <a:pt x="77" y="719"/>
                  </a:cubicBezTo>
                  <a:cubicBezTo>
                    <a:pt x="79" y="719"/>
                    <a:pt x="81" y="718"/>
                    <a:pt x="83" y="718"/>
                  </a:cubicBezTo>
                  <a:cubicBezTo>
                    <a:pt x="85" y="718"/>
                    <a:pt x="87" y="720"/>
                    <a:pt x="88" y="719"/>
                  </a:cubicBezTo>
                  <a:cubicBezTo>
                    <a:pt x="90" y="718"/>
                    <a:pt x="87" y="717"/>
                    <a:pt x="89" y="715"/>
                  </a:cubicBezTo>
                  <a:cubicBezTo>
                    <a:pt x="89" y="714"/>
                    <a:pt x="91" y="714"/>
                    <a:pt x="90" y="712"/>
                  </a:cubicBezTo>
                  <a:cubicBezTo>
                    <a:pt x="89" y="707"/>
                    <a:pt x="79" y="711"/>
                    <a:pt x="75" y="710"/>
                  </a:cubicBezTo>
                  <a:cubicBezTo>
                    <a:pt x="74" y="709"/>
                    <a:pt x="75" y="708"/>
                    <a:pt x="75" y="708"/>
                  </a:cubicBezTo>
                  <a:cubicBezTo>
                    <a:pt x="76" y="706"/>
                    <a:pt x="73" y="704"/>
                    <a:pt x="74" y="702"/>
                  </a:cubicBezTo>
                  <a:cubicBezTo>
                    <a:pt x="74" y="701"/>
                    <a:pt x="78" y="699"/>
                    <a:pt x="77" y="697"/>
                  </a:cubicBezTo>
                  <a:cubicBezTo>
                    <a:pt x="77" y="696"/>
                    <a:pt x="73" y="693"/>
                    <a:pt x="73" y="693"/>
                  </a:cubicBezTo>
                  <a:cubicBezTo>
                    <a:pt x="73" y="691"/>
                    <a:pt x="78" y="692"/>
                    <a:pt x="75" y="689"/>
                  </a:cubicBezTo>
                  <a:cubicBezTo>
                    <a:pt x="74" y="688"/>
                    <a:pt x="69" y="686"/>
                    <a:pt x="70" y="684"/>
                  </a:cubicBezTo>
                  <a:cubicBezTo>
                    <a:pt x="71" y="681"/>
                    <a:pt x="74" y="683"/>
                    <a:pt x="73" y="679"/>
                  </a:cubicBezTo>
                  <a:cubicBezTo>
                    <a:pt x="73" y="677"/>
                    <a:pt x="66" y="678"/>
                    <a:pt x="65" y="676"/>
                  </a:cubicBezTo>
                  <a:cubicBezTo>
                    <a:pt x="64" y="675"/>
                    <a:pt x="62" y="663"/>
                    <a:pt x="63" y="662"/>
                  </a:cubicBezTo>
                  <a:cubicBezTo>
                    <a:pt x="63" y="662"/>
                    <a:pt x="64" y="662"/>
                    <a:pt x="64" y="661"/>
                  </a:cubicBezTo>
                  <a:cubicBezTo>
                    <a:pt x="65" y="659"/>
                    <a:pt x="62" y="657"/>
                    <a:pt x="62" y="656"/>
                  </a:cubicBezTo>
                  <a:cubicBezTo>
                    <a:pt x="62" y="649"/>
                    <a:pt x="68" y="655"/>
                    <a:pt x="70" y="651"/>
                  </a:cubicBezTo>
                  <a:cubicBezTo>
                    <a:pt x="71" y="648"/>
                    <a:pt x="64" y="642"/>
                    <a:pt x="64" y="639"/>
                  </a:cubicBezTo>
                  <a:cubicBezTo>
                    <a:pt x="64" y="638"/>
                    <a:pt x="66" y="638"/>
                    <a:pt x="66" y="637"/>
                  </a:cubicBezTo>
                  <a:cubicBezTo>
                    <a:pt x="66" y="636"/>
                    <a:pt x="64" y="634"/>
                    <a:pt x="64" y="632"/>
                  </a:cubicBezTo>
                  <a:cubicBezTo>
                    <a:pt x="63" y="630"/>
                    <a:pt x="64" y="626"/>
                    <a:pt x="64" y="624"/>
                  </a:cubicBezTo>
                  <a:cubicBezTo>
                    <a:pt x="64" y="623"/>
                    <a:pt x="64" y="622"/>
                    <a:pt x="64" y="622"/>
                  </a:cubicBezTo>
                  <a:cubicBezTo>
                    <a:pt x="63" y="620"/>
                    <a:pt x="61" y="618"/>
                    <a:pt x="61" y="616"/>
                  </a:cubicBezTo>
                  <a:cubicBezTo>
                    <a:pt x="60" y="613"/>
                    <a:pt x="66" y="606"/>
                    <a:pt x="66" y="605"/>
                  </a:cubicBezTo>
                  <a:cubicBezTo>
                    <a:pt x="65" y="605"/>
                    <a:pt x="60" y="603"/>
                    <a:pt x="62" y="600"/>
                  </a:cubicBezTo>
                  <a:cubicBezTo>
                    <a:pt x="62" y="600"/>
                    <a:pt x="65" y="600"/>
                    <a:pt x="65" y="600"/>
                  </a:cubicBezTo>
                  <a:cubicBezTo>
                    <a:pt x="68" y="596"/>
                    <a:pt x="60" y="587"/>
                    <a:pt x="63" y="586"/>
                  </a:cubicBezTo>
                  <a:cubicBezTo>
                    <a:pt x="64" y="585"/>
                    <a:pt x="67" y="588"/>
                    <a:pt x="68" y="587"/>
                  </a:cubicBezTo>
                  <a:cubicBezTo>
                    <a:pt x="69" y="583"/>
                    <a:pt x="67" y="587"/>
                    <a:pt x="66" y="585"/>
                  </a:cubicBezTo>
                  <a:cubicBezTo>
                    <a:pt x="66" y="584"/>
                    <a:pt x="68" y="580"/>
                    <a:pt x="69" y="580"/>
                  </a:cubicBezTo>
                  <a:cubicBezTo>
                    <a:pt x="69" y="578"/>
                    <a:pt x="68" y="575"/>
                    <a:pt x="68" y="573"/>
                  </a:cubicBezTo>
                  <a:cubicBezTo>
                    <a:pt x="68" y="572"/>
                    <a:pt x="67" y="570"/>
                    <a:pt x="67" y="569"/>
                  </a:cubicBezTo>
                  <a:cubicBezTo>
                    <a:pt x="69" y="567"/>
                    <a:pt x="78" y="564"/>
                    <a:pt x="79" y="563"/>
                  </a:cubicBezTo>
                  <a:cubicBezTo>
                    <a:pt x="79" y="562"/>
                    <a:pt x="78" y="562"/>
                    <a:pt x="78" y="561"/>
                  </a:cubicBezTo>
                  <a:cubicBezTo>
                    <a:pt x="78" y="561"/>
                    <a:pt x="79" y="561"/>
                    <a:pt x="79" y="560"/>
                  </a:cubicBezTo>
                  <a:cubicBezTo>
                    <a:pt x="80" y="559"/>
                    <a:pt x="75" y="554"/>
                    <a:pt x="75" y="552"/>
                  </a:cubicBezTo>
                  <a:cubicBezTo>
                    <a:pt x="74" y="550"/>
                    <a:pt x="74" y="549"/>
                    <a:pt x="73" y="548"/>
                  </a:cubicBezTo>
                  <a:cubicBezTo>
                    <a:pt x="72" y="544"/>
                    <a:pt x="70" y="541"/>
                    <a:pt x="69" y="538"/>
                  </a:cubicBezTo>
                  <a:cubicBezTo>
                    <a:pt x="68" y="535"/>
                    <a:pt x="71" y="533"/>
                    <a:pt x="70" y="531"/>
                  </a:cubicBezTo>
                  <a:cubicBezTo>
                    <a:pt x="69" y="529"/>
                    <a:pt x="68" y="529"/>
                    <a:pt x="68" y="527"/>
                  </a:cubicBezTo>
                  <a:cubicBezTo>
                    <a:pt x="67" y="526"/>
                    <a:pt x="70" y="523"/>
                    <a:pt x="70" y="522"/>
                  </a:cubicBezTo>
                  <a:cubicBezTo>
                    <a:pt x="69" y="520"/>
                    <a:pt x="67" y="520"/>
                    <a:pt x="67" y="519"/>
                  </a:cubicBezTo>
                  <a:cubicBezTo>
                    <a:pt x="67" y="518"/>
                    <a:pt x="68" y="519"/>
                    <a:pt x="68" y="518"/>
                  </a:cubicBezTo>
                  <a:cubicBezTo>
                    <a:pt x="67" y="515"/>
                    <a:pt x="67" y="515"/>
                    <a:pt x="67" y="515"/>
                  </a:cubicBezTo>
                  <a:cubicBezTo>
                    <a:pt x="67" y="515"/>
                    <a:pt x="67" y="511"/>
                    <a:pt x="67" y="511"/>
                  </a:cubicBezTo>
                  <a:cubicBezTo>
                    <a:pt x="68" y="510"/>
                    <a:pt x="69" y="512"/>
                    <a:pt x="69" y="511"/>
                  </a:cubicBezTo>
                  <a:cubicBezTo>
                    <a:pt x="69" y="510"/>
                    <a:pt x="69" y="509"/>
                    <a:pt x="69" y="508"/>
                  </a:cubicBezTo>
                  <a:cubicBezTo>
                    <a:pt x="69" y="507"/>
                    <a:pt x="69" y="506"/>
                    <a:pt x="69" y="505"/>
                  </a:cubicBezTo>
                  <a:cubicBezTo>
                    <a:pt x="70" y="505"/>
                    <a:pt x="71" y="506"/>
                    <a:pt x="72" y="505"/>
                  </a:cubicBezTo>
                  <a:cubicBezTo>
                    <a:pt x="72" y="505"/>
                    <a:pt x="72" y="504"/>
                    <a:pt x="72" y="503"/>
                  </a:cubicBezTo>
                  <a:cubicBezTo>
                    <a:pt x="73" y="503"/>
                    <a:pt x="77" y="504"/>
                    <a:pt x="77" y="504"/>
                  </a:cubicBezTo>
                  <a:cubicBezTo>
                    <a:pt x="78" y="501"/>
                    <a:pt x="76" y="499"/>
                    <a:pt x="79" y="496"/>
                  </a:cubicBezTo>
                  <a:cubicBezTo>
                    <a:pt x="80" y="496"/>
                    <a:pt x="84" y="497"/>
                    <a:pt x="84" y="494"/>
                  </a:cubicBezTo>
                  <a:cubicBezTo>
                    <a:pt x="84" y="493"/>
                    <a:pt x="82" y="492"/>
                    <a:pt x="82" y="492"/>
                  </a:cubicBezTo>
                  <a:cubicBezTo>
                    <a:pt x="82" y="490"/>
                    <a:pt x="84" y="489"/>
                    <a:pt x="84" y="487"/>
                  </a:cubicBezTo>
                  <a:cubicBezTo>
                    <a:pt x="84" y="485"/>
                    <a:pt x="80" y="479"/>
                    <a:pt x="80" y="476"/>
                  </a:cubicBezTo>
                  <a:cubicBezTo>
                    <a:pt x="80" y="476"/>
                    <a:pt x="81" y="476"/>
                    <a:pt x="81" y="475"/>
                  </a:cubicBezTo>
                  <a:cubicBezTo>
                    <a:pt x="80" y="474"/>
                    <a:pt x="77" y="476"/>
                    <a:pt x="77" y="473"/>
                  </a:cubicBezTo>
                  <a:cubicBezTo>
                    <a:pt x="77" y="471"/>
                    <a:pt x="81" y="472"/>
                    <a:pt x="81" y="470"/>
                  </a:cubicBezTo>
                  <a:cubicBezTo>
                    <a:pt x="81" y="470"/>
                    <a:pt x="81" y="466"/>
                    <a:pt x="81" y="466"/>
                  </a:cubicBezTo>
                  <a:cubicBezTo>
                    <a:pt x="81" y="465"/>
                    <a:pt x="83" y="462"/>
                    <a:pt x="83" y="461"/>
                  </a:cubicBezTo>
                  <a:cubicBezTo>
                    <a:pt x="83" y="460"/>
                    <a:pt x="82" y="460"/>
                    <a:pt x="82" y="460"/>
                  </a:cubicBezTo>
                  <a:cubicBezTo>
                    <a:pt x="82" y="459"/>
                    <a:pt x="87" y="452"/>
                    <a:pt x="87" y="451"/>
                  </a:cubicBezTo>
                  <a:cubicBezTo>
                    <a:pt x="88" y="450"/>
                    <a:pt x="86" y="448"/>
                    <a:pt x="88" y="447"/>
                  </a:cubicBezTo>
                  <a:cubicBezTo>
                    <a:pt x="88" y="447"/>
                    <a:pt x="93" y="447"/>
                    <a:pt x="92" y="446"/>
                  </a:cubicBezTo>
                  <a:cubicBezTo>
                    <a:pt x="91" y="440"/>
                    <a:pt x="89" y="438"/>
                    <a:pt x="90" y="432"/>
                  </a:cubicBezTo>
                  <a:cubicBezTo>
                    <a:pt x="91" y="431"/>
                    <a:pt x="90" y="430"/>
                    <a:pt x="90" y="429"/>
                  </a:cubicBezTo>
                  <a:cubicBezTo>
                    <a:pt x="90" y="426"/>
                    <a:pt x="93" y="424"/>
                    <a:pt x="91" y="421"/>
                  </a:cubicBezTo>
                  <a:cubicBezTo>
                    <a:pt x="88" y="417"/>
                    <a:pt x="86" y="425"/>
                    <a:pt x="83" y="418"/>
                  </a:cubicBezTo>
                  <a:cubicBezTo>
                    <a:pt x="82" y="415"/>
                    <a:pt x="85" y="414"/>
                    <a:pt x="85" y="411"/>
                  </a:cubicBezTo>
                  <a:cubicBezTo>
                    <a:pt x="85" y="410"/>
                    <a:pt x="82" y="409"/>
                    <a:pt x="81" y="408"/>
                  </a:cubicBezTo>
                  <a:cubicBezTo>
                    <a:pt x="80" y="405"/>
                    <a:pt x="81" y="403"/>
                    <a:pt x="81" y="401"/>
                  </a:cubicBezTo>
                  <a:cubicBezTo>
                    <a:pt x="81" y="399"/>
                    <a:pt x="80" y="400"/>
                    <a:pt x="79" y="399"/>
                  </a:cubicBezTo>
                  <a:cubicBezTo>
                    <a:pt x="79" y="399"/>
                    <a:pt x="78" y="396"/>
                    <a:pt x="78" y="396"/>
                  </a:cubicBezTo>
                  <a:cubicBezTo>
                    <a:pt x="77" y="394"/>
                    <a:pt x="74" y="392"/>
                    <a:pt x="74" y="389"/>
                  </a:cubicBezTo>
                  <a:cubicBezTo>
                    <a:pt x="75" y="387"/>
                    <a:pt x="79" y="392"/>
                    <a:pt x="78" y="387"/>
                  </a:cubicBezTo>
                  <a:cubicBezTo>
                    <a:pt x="77" y="384"/>
                    <a:pt x="75" y="386"/>
                    <a:pt x="73" y="385"/>
                  </a:cubicBezTo>
                  <a:cubicBezTo>
                    <a:pt x="68" y="381"/>
                    <a:pt x="68" y="371"/>
                    <a:pt x="69" y="366"/>
                  </a:cubicBezTo>
                  <a:cubicBezTo>
                    <a:pt x="70" y="363"/>
                    <a:pt x="70" y="365"/>
                    <a:pt x="72" y="365"/>
                  </a:cubicBezTo>
                  <a:cubicBezTo>
                    <a:pt x="72" y="365"/>
                    <a:pt x="73" y="364"/>
                    <a:pt x="73" y="363"/>
                  </a:cubicBezTo>
                  <a:cubicBezTo>
                    <a:pt x="74" y="362"/>
                    <a:pt x="75" y="363"/>
                    <a:pt x="75" y="362"/>
                  </a:cubicBezTo>
                  <a:cubicBezTo>
                    <a:pt x="76" y="361"/>
                    <a:pt x="73" y="361"/>
                    <a:pt x="73" y="360"/>
                  </a:cubicBezTo>
                  <a:cubicBezTo>
                    <a:pt x="73" y="359"/>
                    <a:pt x="73" y="359"/>
                    <a:pt x="73" y="358"/>
                  </a:cubicBezTo>
                  <a:cubicBezTo>
                    <a:pt x="74" y="354"/>
                    <a:pt x="77" y="350"/>
                    <a:pt x="77" y="346"/>
                  </a:cubicBezTo>
                  <a:cubicBezTo>
                    <a:pt x="77" y="346"/>
                    <a:pt x="76" y="345"/>
                    <a:pt x="76" y="344"/>
                  </a:cubicBezTo>
                  <a:cubicBezTo>
                    <a:pt x="76" y="344"/>
                    <a:pt x="80" y="346"/>
                    <a:pt x="81" y="345"/>
                  </a:cubicBezTo>
                  <a:cubicBezTo>
                    <a:pt x="83" y="344"/>
                    <a:pt x="84" y="341"/>
                    <a:pt x="84" y="339"/>
                  </a:cubicBezTo>
                  <a:cubicBezTo>
                    <a:pt x="84" y="336"/>
                    <a:pt x="81" y="339"/>
                    <a:pt x="80" y="337"/>
                  </a:cubicBezTo>
                  <a:cubicBezTo>
                    <a:pt x="79" y="334"/>
                    <a:pt x="83" y="330"/>
                    <a:pt x="81" y="327"/>
                  </a:cubicBezTo>
                  <a:cubicBezTo>
                    <a:pt x="80" y="326"/>
                    <a:pt x="77" y="317"/>
                    <a:pt x="77" y="316"/>
                  </a:cubicBezTo>
                  <a:cubicBezTo>
                    <a:pt x="78" y="314"/>
                    <a:pt x="82" y="313"/>
                    <a:pt x="83" y="311"/>
                  </a:cubicBezTo>
                  <a:cubicBezTo>
                    <a:pt x="84" y="306"/>
                    <a:pt x="83" y="296"/>
                    <a:pt x="85" y="292"/>
                  </a:cubicBezTo>
                  <a:cubicBezTo>
                    <a:pt x="85" y="292"/>
                    <a:pt x="88" y="290"/>
                    <a:pt x="88" y="290"/>
                  </a:cubicBezTo>
                  <a:cubicBezTo>
                    <a:pt x="88" y="290"/>
                    <a:pt x="89" y="286"/>
                    <a:pt x="89" y="286"/>
                  </a:cubicBezTo>
                  <a:cubicBezTo>
                    <a:pt x="89" y="286"/>
                    <a:pt x="90" y="287"/>
                    <a:pt x="91" y="287"/>
                  </a:cubicBezTo>
                  <a:cubicBezTo>
                    <a:pt x="92" y="287"/>
                    <a:pt x="92" y="282"/>
                    <a:pt x="93" y="281"/>
                  </a:cubicBezTo>
                  <a:cubicBezTo>
                    <a:pt x="94" y="281"/>
                    <a:pt x="95" y="281"/>
                    <a:pt x="96" y="280"/>
                  </a:cubicBezTo>
                  <a:cubicBezTo>
                    <a:pt x="97" y="279"/>
                    <a:pt x="103" y="259"/>
                    <a:pt x="104" y="258"/>
                  </a:cubicBezTo>
                  <a:cubicBezTo>
                    <a:pt x="106" y="256"/>
                    <a:pt x="107" y="259"/>
                    <a:pt x="110" y="259"/>
                  </a:cubicBezTo>
                  <a:cubicBezTo>
                    <a:pt x="111" y="259"/>
                    <a:pt x="110" y="257"/>
                    <a:pt x="111" y="257"/>
                  </a:cubicBezTo>
                  <a:cubicBezTo>
                    <a:pt x="112" y="256"/>
                    <a:pt x="115" y="257"/>
                    <a:pt x="116" y="256"/>
                  </a:cubicBezTo>
                  <a:cubicBezTo>
                    <a:pt x="120" y="252"/>
                    <a:pt x="110" y="245"/>
                    <a:pt x="109" y="242"/>
                  </a:cubicBezTo>
                  <a:cubicBezTo>
                    <a:pt x="107" y="236"/>
                    <a:pt x="112" y="236"/>
                    <a:pt x="113" y="232"/>
                  </a:cubicBezTo>
                  <a:cubicBezTo>
                    <a:pt x="114" y="228"/>
                    <a:pt x="108" y="219"/>
                    <a:pt x="107" y="215"/>
                  </a:cubicBezTo>
                  <a:cubicBezTo>
                    <a:pt x="106" y="208"/>
                    <a:pt x="112" y="205"/>
                    <a:pt x="112" y="203"/>
                  </a:cubicBezTo>
                  <a:cubicBezTo>
                    <a:pt x="111" y="198"/>
                    <a:pt x="109" y="199"/>
                    <a:pt x="107" y="198"/>
                  </a:cubicBezTo>
                  <a:cubicBezTo>
                    <a:pt x="106" y="196"/>
                    <a:pt x="110" y="188"/>
                    <a:pt x="111" y="188"/>
                  </a:cubicBezTo>
                  <a:cubicBezTo>
                    <a:pt x="115" y="183"/>
                    <a:pt x="135" y="178"/>
                    <a:pt x="137" y="174"/>
                  </a:cubicBezTo>
                  <a:cubicBezTo>
                    <a:pt x="139" y="173"/>
                    <a:pt x="141" y="157"/>
                    <a:pt x="143" y="154"/>
                  </a:cubicBezTo>
                  <a:cubicBezTo>
                    <a:pt x="143" y="152"/>
                    <a:pt x="145" y="148"/>
                    <a:pt x="145" y="147"/>
                  </a:cubicBezTo>
                  <a:cubicBezTo>
                    <a:pt x="144" y="146"/>
                    <a:pt x="141" y="143"/>
                    <a:pt x="140" y="142"/>
                  </a:cubicBezTo>
                  <a:cubicBezTo>
                    <a:pt x="138" y="143"/>
                    <a:pt x="138" y="143"/>
                    <a:pt x="138" y="143"/>
                  </a:cubicBezTo>
                  <a:cubicBezTo>
                    <a:pt x="133" y="144"/>
                    <a:pt x="127" y="145"/>
                    <a:pt x="124" y="144"/>
                  </a:cubicBezTo>
                  <a:cubicBezTo>
                    <a:pt x="120" y="143"/>
                    <a:pt x="122" y="136"/>
                    <a:pt x="121" y="132"/>
                  </a:cubicBezTo>
                  <a:cubicBezTo>
                    <a:pt x="121" y="130"/>
                    <a:pt x="120" y="125"/>
                    <a:pt x="119" y="122"/>
                  </a:cubicBezTo>
                  <a:cubicBezTo>
                    <a:pt x="118" y="121"/>
                    <a:pt x="116" y="121"/>
                    <a:pt x="116" y="120"/>
                  </a:cubicBezTo>
                  <a:cubicBezTo>
                    <a:pt x="115" y="118"/>
                    <a:pt x="116" y="116"/>
                    <a:pt x="115" y="114"/>
                  </a:cubicBezTo>
                  <a:cubicBezTo>
                    <a:pt x="115" y="113"/>
                    <a:pt x="113" y="112"/>
                    <a:pt x="113" y="110"/>
                  </a:cubicBezTo>
                  <a:cubicBezTo>
                    <a:pt x="112" y="108"/>
                    <a:pt x="113" y="104"/>
                    <a:pt x="112" y="102"/>
                  </a:cubicBezTo>
                  <a:cubicBezTo>
                    <a:pt x="112" y="100"/>
                    <a:pt x="108" y="93"/>
                    <a:pt x="106" y="92"/>
                  </a:cubicBezTo>
                  <a:cubicBezTo>
                    <a:pt x="106" y="92"/>
                    <a:pt x="103" y="93"/>
                    <a:pt x="102" y="92"/>
                  </a:cubicBezTo>
                  <a:cubicBezTo>
                    <a:pt x="100" y="88"/>
                    <a:pt x="104" y="87"/>
                    <a:pt x="104" y="85"/>
                  </a:cubicBezTo>
                  <a:cubicBezTo>
                    <a:pt x="105" y="83"/>
                    <a:pt x="100" y="82"/>
                    <a:pt x="99" y="81"/>
                  </a:cubicBezTo>
                  <a:cubicBezTo>
                    <a:pt x="94" y="78"/>
                    <a:pt x="99" y="77"/>
                    <a:pt x="99" y="76"/>
                  </a:cubicBezTo>
                  <a:cubicBezTo>
                    <a:pt x="99" y="76"/>
                    <a:pt x="97" y="71"/>
                    <a:pt x="96" y="71"/>
                  </a:cubicBezTo>
                  <a:cubicBezTo>
                    <a:pt x="96" y="71"/>
                    <a:pt x="95" y="70"/>
                    <a:pt x="96" y="70"/>
                  </a:cubicBezTo>
                  <a:cubicBezTo>
                    <a:pt x="97" y="68"/>
                    <a:pt x="100" y="69"/>
                    <a:pt x="101" y="69"/>
                  </a:cubicBezTo>
                  <a:cubicBezTo>
                    <a:pt x="105" y="66"/>
                    <a:pt x="98" y="60"/>
                    <a:pt x="98" y="59"/>
                  </a:cubicBezTo>
                  <a:cubicBezTo>
                    <a:pt x="98" y="57"/>
                    <a:pt x="104" y="52"/>
                    <a:pt x="104" y="52"/>
                  </a:cubicBezTo>
                  <a:cubicBezTo>
                    <a:pt x="104" y="52"/>
                    <a:pt x="91" y="42"/>
                    <a:pt x="90" y="39"/>
                  </a:cubicBezTo>
                  <a:cubicBezTo>
                    <a:pt x="90" y="39"/>
                    <a:pt x="90" y="38"/>
                    <a:pt x="90" y="37"/>
                  </a:cubicBezTo>
                  <a:cubicBezTo>
                    <a:pt x="90" y="37"/>
                    <a:pt x="88" y="34"/>
                    <a:pt x="88" y="34"/>
                  </a:cubicBezTo>
                  <a:cubicBezTo>
                    <a:pt x="88" y="31"/>
                    <a:pt x="88" y="28"/>
                    <a:pt x="87" y="26"/>
                  </a:cubicBezTo>
                  <a:cubicBezTo>
                    <a:pt x="87" y="24"/>
                    <a:pt x="84" y="20"/>
                    <a:pt x="84" y="17"/>
                  </a:cubicBezTo>
                  <a:cubicBezTo>
                    <a:pt x="84" y="16"/>
                    <a:pt x="88" y="16"/>
                    <a:pt x="85" y="14"/>
                  </a:cubicBezTo>
                  <a:cubicBezTo>
                    <a:pt x="85" y="14"/>
                    <a:pt x="81" y="14"/>
                    <a:pt x="80" y="13"/>
                  </a:cubicBezTo>
                  <a:cubicBezTo>
                    <a:pt x="79" y="11"/>
                    <a:pt x="79" y="9"/>
                    <a:pt x="79" y="8"/>
                  </a:cubicBezTo>
                  <a:cubicBezTo>
                    <a:pt x="77" y="4"/>
                    <a:pt x="75" y="4"/>
                    <a:pt x="74" y="0"/>
                  </a:cubicBezTo>
                  <a:cubicBezTo>
                    <a:pt x="71" y="5"/>
                    <a:pt x="67" y="4"/>
                    <a:pt x="66" y="4"/>
                  </a:cubicBezTo>
                  <a:cubicBezTo>
                    <a:pt x="63" y="6"/>
                    <a:pt x="67" y="10"/>
                    <a:pt x="67" y="12"/>
                  </a:cubicBezTo>
                  <a:cubicBezTo>
                    <a:pt x="68" y="21"/>
                    <a:pt x="57" y="23"/>
                    <a:pt x="51" y="23"/>
                  </a:cubicBezTo>
                  <a:cubicBezTo>
                    <a:pt x="51" y="24"/>
                    <a:pt x="51" y="24"/>
                    <a:pt x="51" y="24"/>
                  </a:cubicBezTo>
                  <a:cubicBezTo>
                    <a:pt x="53" y="25"/>
                    <a:pt x="54" y="26"/>
                    <a:pt x="54" y="26"/>
                  </a:cubicBezTo>
                  <a:cubicBezTo>
                    <a:pt x="54" y="27"/>
                    <a:pt x="53" y="30"/>
                    <a:pt x="53" y="31"/>
                  </a:cubicBezTo>
                  <a:cubicBezTo>
                    <a:pt x="53" y="35"/>
                    <a:pt x="55" y="40"/>
                    <a:pt x="56" y="44"/>
                  </a:cubicBezTo>
                  <a:cubicBezTo>
                    <a:pt x="56" y="46"/>
                    <a:pt x="55" y="47"/>
                    <a:pt x="56" y="49"/>
                  </a:cubicBezTo>
                  <a:cubicBezTo>
                    <a:pt x="56" y="50"/>
                    <a:pt x="57" y="51"/>
                    <a:pt x="57" y="52"/>
                  </a:cubicBezTo>
                  <a:cubicBezTo>
                    <a:pt x="58" y="53"/>
                    <a:pt x="57" y="55"/>
                    <a:pt x="57" y="57"/>
                  </a:cubicBezTo>
                  <a:cubicBezTo>
                    <a:pt x="57" y="57"/>
                    <a:pt x="58" y="57"/>
                    <a:pt x="59" y="58"/>
                  </a:cubicBezTo>
                  <a:cubicBezTo>
                    <a:pt x="59" y="58"/>
                    <a:pt x="59" y="58"/>
                    <a:pt x="59" y="59"/>
                  </a:cubicBezTo>
                  <a:cubicBezTo>
                    <a:pt x="60" y="61"/>
                    <a:pt x="61" y="65"/>
                    <a:pt x="61" y="67"/>
                  </a:cubicBezTo>
                  <a:cubicBezTo>
                    <a:pt x="61" y="71"/>
                    <a:pt x="58" y="87"/>
                    <a:pt x="59" y="89"/>
                  </a:cubicBezTo>
                  <a:cubicBezTo>
                    <a:pt x="60" y="90"/>
                    <a:pt x="61" y="91"/>
                    <a:pt x="61" y="92"/>
                  </a:cubicBezTo>
                  <a:cubicBezTo>
                    <a:pt x="62" y="93"/>
                    <a:pt x="61" y="94"/>
                    <a:pt x="61" y="95"/>
                  </a:cubicBezTo>
                  <a:cubicBezTo>
                    <a:pt x="61" y="96"/>
                    <a:pt x="62" y="96"/>
                    <a:pt x="62" y="97"/>
                  </a:cubicBezTo>
                  <a:cubicBezTo>
                    <a:pt x="63" y="99"/>
                    <a:pt x="63" y="102"/>
                    <a:pt x="63" y="104"/>
                  </a:cubicBezTo>
                  <a:cubicBezTo>
                    <a:pt x="63" y="105"/>
                    <a:pt x="64" y="105"/>
                    <a:pt x="64" y="106"/>
                  </a:cubicBezTo>
                  <a:cubicBezTo>
                    <a:pt x="64" y="109"/>
                    <a:pt x="63" y="109"/>
                    <a:pt x="62" y="111"/>
                  </a:cubicBezTo>
                  <a:cubicBezTo>
                    <a:pt x="62" y="112"/>
                    <a:pt x="62" y="112"/>
                    <a:pt x="62" y="113"/>
                  </a:cubicBezTo>
                  <a:cubicBezTo>
                    <a:pt x="62" y="114"/>
                    <a:pt x="62" y="115"/>
                    <a:pt x="62" y="116"/>
                  </a:cubicBezTo>
                  <a:cubicBezTo>
                    <a:pt x="62" y="116"/>
                    <a:pt x="63" y="117"/>
                    <a:pt x="62" y="118"/>
                  </a:cubicBezTo>
                  <a:cubicBezTo>
                    <a:pt x="62" y="119"/>
                    <a:pt x="61" y="120"/>
                    <a:pt x="61" y="122"/>
                  </a:cubicBezTo>
                  <a:cubicBezTo>
                    <a:pt x="61" y="127"/>
                    <a:pt x="60" y="133"/>
                    <a:pt x="60" y="138"/>
                  </a:cubicBezTo>
                  <a:cubicBezTo>
                    <a:pt x="61" y="139"/>
                    <a:pt x="59" y="142"/>
                    <a:pt x="59" y="143"/>
                  </a:cubicBezTo>
                  <a:cubicBezTo>
                    <a:pt x="59" y="144"/>
                    <a:pt x="61" y="145"/>
                    <a:pt x="60" y="146"/>
                  </a:cubicBezTo>
                  <a:cubicBezTo>
                    <a:pt x="60" y="148"/>
                    <a:pt x="59" y="151"/>
                    <a:pt x="56" y="151"/>
                  </a:cubicBezTo>
                  <a:cubicBezTo>
                    <a:pt x="55" y="151"/>
                    <a:pt x="55" y="149"/>
                    <a:pt x="55" y="149"/>
                  </a:cubicBezTo>
                  <a:cubicBezTo>
                    <a:pt x="54" y="149"/>
                    <a:pt x="53" y="150"/>
                    <a:pt x="53" y="150"/>
                  </a:cubicBezTo>
                  <a:cubicBezTo>
                    <a:pt x="54" y="153"/>
                    <a:pt x="54" y="153"/>
                    <a:pt x="54" y="153"/>
                  </a:cubicBezTo>
                  <a:cubicBezTo>
                    <a:pt x="54" y="154"/>
                    <a:pt x="53" y="154"/>
                    <a:pt x="53" y="154"/>
                  </a:cubicBezTo>
                  <a:cubicBezTo>
                    <a:pt x="52" y="156"/>
                    <a:pt x="54" y="159"/>
                    <a:pt x="54" y="160"/>
                  </a:cubicBezTo>
                  <a:cubicBezTo>
                    <a:pt x="53" y="161"/>
                    <a:pt x="53" y="161"/>
                    <a:pt x="53" y="162"/>
                  </a:cubicBezTo>
                  <a:cubicBezTo>
                    <a:pt x="53" y="163"/>
                    <a:pt x="54" y="162"/>
                    <a:pt x="55" y="162"/>
                  </a:cubicBezTo>
                  <a:cubicBezTo>
                    <a:pt x="57" y="162"/>
                    <a:pt x="55" y="155"/>
                    <a:pt x="59" y="165"/>
                  </a:cubicBezTo>
                  <a:cubicBezTo>
                    <a:pt x="59" y="166"/>
                    <a:pt x="56" y="171"/>
                    <a:pt x="56" y="172"/>
                  </a:cubicBezTo>
                  <a:cubicBezTo>
                    <a:pt x="56" y="174"/>
                    <a:pt x="57" y="177"/>
                    <a:pt x="57" y="180"/>
                  </a:cubicBezTo>
                  <a:cubicBezTo>
                    <a:pt x="56" y="184"/>
                    <a:pt x="56" y="188"/>
                    <a:pt x="56" y="192"/>
                  </a:cubicBezTo>
                  <a:cubicBezTo>
                    <a:pt x="56" y="192"/>
                    <a:pt x="56" y="195"/>
                    <a:pt x="56" y="195"/>
                  </a:cubicBezTo>
                  <a:cubicBezTo>
                    <a:pt x="57" y="199"/>
                    <a:pt x="61" y="207"/>
                    <a:pt x="60" y="211"/>
                  </a:cubicBezTo>
                  <a:cubicBezTo>
                    <a:pt x="59" y="214"/>
                    <a:pt x="60" y="211"/>
                    <a:pt x="58" y="212"/>
                  </a:cubicBezTo>
                  <a:cubicBezTo>
                    <a:pt x="57" y="214"/>
                    <a:pt x="54" y="222"/>
                    <a:pt x="54" y="224"/>
                  </a:cubicBezTo>
                  <a:cubicBezTo>
                    <a:pt x="54" y="225"/>
                    <a:pt x="55" y="226"/>
                    <a:pt x="56" y="227"/>
                  </a:cubicBezTo>
                  <a:cubicBezTo>
                    <a:pt x="57" y="229"/>
                    <a:pt x="56" y="231"/>
                    <a:pt x="56" y="233"/>
                  </a:cubicBezTo>
                  <a:cubicBezTo>
                    <a:pt x="56" y="234"/>
                    <a:pt x="56" y="235"/>
                    <a:pt x="56" y="236"/>
                  </a:cubicBezTo>
                  <a:cubicBezTo>
                    <a:pt x="56" y="237"/>
                    <a:pt x="57" y="237"/>
                    <a:pt x="57" y="237"/>
                  </a:cubicBezTo>
                  <a:cubicBezTo>
                    <a:pt x="57" y="238"/>
                    <a:pt x="56" y="238"/>
                    <a:pt x="56" y="239"/>
                  </a:cubicBezTo>
                  <a:cubicBezTo>
                    <a:pt x="55" y="240"/>
                    <a:pt x="56" y="243"/>
                    <a:pt x="56" y="244"/>
                  </a:cubicBezTo>
                  <a:cubicBezTo>
                    <a:pt x="56" y="247"/>
                    <a:pt x="54" y="250"/>
                    <a:pt x="53" y="252"/>
                  </a:cubicBezTo>
                  <a:cubicBezTo>
                    <a:pt x="53" y="253"/>
                    <a:pt x="55" y="254"/>
                    <a:pt x="55" y="256"/>
                  </a:cubicBezTo>
                  <a:cubicBezTo>
                    <a:pt x="54" y="260"/>
                    <a:pt x="54" y="255"/>
                    <a:pt x="53" y="257"/>
                  </a:cubicBezTo>
                  <a:cubicBezTo>
                    <a:pt x="53" y="258"/>
                    <a:pt x="53" y="259"/>
                    <a:pt x="52" y="259"/>
                  </a:cubicBezTo>
                  <a:cubicBezTo>
                    <a:pt x="52" y="260"/>
                    <a:pt x="50" y="257"/>
                    <a:pt x="50" y="261"/>
                  </a:cubicBezTo>
                  <a:cubicBezTo>
                    <a:pt x="51" y="265"/>
                    <a:pt x="53" y="268"/>
                    <a:pt x="52" y="272"/>
                  </a:cubicBezTo>
                  <a:cubicBezTo>
                    <a:pt x="52" y="275"/>
                    <a:pt x="50" y="272"/>
                    <a:pt x="49" y="277"/>
                  </a:cubicBezTo>
                  <a:cubicBezTo>
                    <a:pt x="47" y="282"/>
                    <a:pt x="48" y="287"/>
                    <a:pt x="48" y="292"/>
                  </a:cubicBezTo>
                  <a:cubicBezTo>
                    <a:pt x="48" y="295"/>
                    <a:pt x="45" y="295"/>
                    <a:pt x="44" y="298"/>
                  </a:cubicBezTo>
                  <a:cubicBezTo>
                    <a:pt x="44" y="298"/>
                    <a:pt x="45" y="298"/>
                    <a:pt x="45" y="299"/>
                  </a:cubicBezTo>
                  <a:cubicBezTo>
                    <a:pt x="45" y="299"/>
                    <a:pt x="45" y="300"/>
                    <a:pt x="45" y="301"/>
                  </a:cubicBezTo>
                  <a:cubicBezTo>
                    <a:pt x="44" y="303"/>
                    <a:pt x="40" y="305"/>
                    <a:pt x="40" y="308"/>
                  </a:cubicBezTo>
                  <a:cubicBezTo>
                    <a:pt x="40" y="309"/>
                    <a:pt x="42" y="311"/>
                    <a:pt x="42" y="312"/>
                  </a:cubicBezTo>
                  <a:cubicBezTo>
                    <a:pt x="42" y="314"/>
                    <a:pt x="39" y="312"/>
                    <a:pt x="42" y="315"/>
                  </a:cubicBezTo>
                  <a:cubicBezTo>
                    <a:pt x="43" y="317"/>
                    <a:pt x="46" y="317"/>
                    <a:pt x="46" y="320"/>
                  </a:cubicBezTo>
                  <a:cubicBezTo>
                    <a:pt x="46" y="320"/>
                    <a:pt x="46" y="324"/>
                    <a:pt x="46" y="324"/>
                  </a:cubicBezTo>
                  <a:cubicBezTo>
                    <a:pt x="46" y="324"/>
                    <a:pt x="47" y="325"/>
                    <a:pt x="47" y="325"/>
                  </a:cubicBezTo>
                  <a:cubicBezTo>
                    <a:pt x="48" y="326"/>
                    <a:pt x="46" y="327"/>
                    <a:pt x="46" y="328"/>
                  </a:cubicBezTo>
                  <a:cubicBezTo>
                    <a:pt x="47" y="331"/>
                    <a:pt x="48" y="331"/>
                    <a:pt x="48" y="333"/>
                  </a:cubicBezTo>
                  <a:cubicBezTo>
                    <a:pt x="48" y="334"/>
                    <a:pt x="46" y="334"/>
                    <a:pt x="45" y="336"/>
                  </a:cubicBezTo>
                  <a:cubicBezTo>
                    <a:pt x="44" y="337"/>
                    <a:pt x="48" y="338"/>
                    <a:pt x="45" y="340"/>
                  </a:cubicBezTo>
                  <a:cubicBezTo>
                    <a:pt x="44" y="341"/>
                    <a:pt x="44" y="343"/>
                    <a:pt x="42" y="344"/>
                  </a:cubicBezTo>
                  <a:cubicBezTo>
                    <a:pt x="40" y="344"/>
                    <a:pt x="40" y="340"/>
                    <a:pt x="39" y="345"/>
                  </a:cubicBezTo>
                  <a:cubicBezTo>
                    <a:pt x="37" y="356"/>
                    <a:pt x="43" y="367"/>
                    <a:pt x="45" y="378"/>
                  </a:cubicBezTo>
                  <a:cubicBezTo>
                    <a:pt x="45" y="379"/>
                    <a:pt x="46" y="381"/>
                    <a:pt x="46" y="383"/>
                  </a:cubicBezTo>
                  <a:cubicBezTo>
                    <a:pt x="46" y="383"/>
                    <a:pt x="46" y="384"/>
                    <a:pt x="46" y="385"/>
                  </a:cubicBezTo>
                  <a:cubicBezTo>
                    <a:pt x="46" y="385"/>
                    <a:pt x="47" y="385"/>
                    <a:pt x="47" y="385"/>
                  </a:cubicBezTo>
                  <a:cubicBezTo>
                    <a:pt x="47" y="386"/>
                    <a:pt x="47" y="392"/>
                    <a:pt x="47" y="394"/>
                  </a:cubicBezTo>
                  <a:cubicBezTo>
                    <a:pt x="47" y="395"/>
                    <a:pt x="51" y="397"/>
                    <a:pt x="51" y="398"/>
                  </a:cubicBezTo>
                  <a:cubicBezTo>
                    <a:pt x="51" y="399"/>
                    <a:pt x="49" y="401"/>
                    <a:pt x="49" y="402"/>
                  </a:cubicBezTo>
                  <a:cubicBezTo>
                    <a:pt x="49" y="403"/>
                    <a:pt x="51" y="405"/>
                    <a:pt x="50" y="407"/>
                  </a:cubicBezTo>
                  <a:cubicBezTo>
                    <a:pt x="49" y="408"/>
                    <a:pt x="48" y="408"/>
                    <a:pt x="48" y="409"/>
                  </a:cubicBezTo>
                  <a:cubicBezTo>
                    <a:pt x="47" y="411"/>
                    <a:pt x="50" y="413"/>
                    <a:pt x="48" y="415"/>
                  </a:cubicBezTo>
                  <a:cubicBezTo>
                    <a:pt x="48" y="416"/>
                    <a:pt x="47" y="415"/>
                    <a:pt x="46" y="415"/>
                  </a:cubicBezTo>
                  <a:cubicBezTo>
                    <a:pt x="46" y="416"/>
                    <a:pt x="46" y="417"/>
                    <a:pt x="46" y="417"/>
                  </a:cubicBezTo>
                  <a:cubicBezTo>
                    <a:pt x="45" y="417"/>
                    <a:pt x="44" y="417"/>
                    <a:pt x="44" y="418"/>
                  </a:cubicBezTo>
                  <a:cubicBezTo>
                    <a:pt x="44" y="418"/>
                    <a:pt x="46" y="422"/>
                    <a:pt x="46" y="423"/>
                  </a:cubicBezTo>
                  <a:cubicBezTo>
                    <a:pt x="47" y="425"/>
                    <a:pt x="45" y="425"/>
                    <a:pt x="46" y="426"/>
                  </a:cubicBezTo>
                  <a:cubicBezTo>
                    <a:pt x="47" y="430"/>
                    <a:pt x="49" y="428"/>
                    <a:pt x="47" y="433"/>
                  </a:cubicBezTo>
                  <a:cubicBezTo>
                    <a:pt x="47" y="435"/>
                    <a:pt x="45" y="434"/>
                    <a:pt x="44" y="436"/>
                  </a:cubicBezTo>
                  <a:cubicBezTo>
                    <a:pt x="43" y="437"/>
                    <a:pt x="43" y="440"/>
                    <a:pt x="43" y="442"/>
                  </a:cubicBezTo>
                  <a:cubicBezTo>
                    <a:pt x="42" y="443"/>
                    <a:pt x="41" y="444"/>
                    <a:pt x="40" y="445"/>
                  </a:cubicBezTo>
                  <a:cubicBezTo>
                    <a:pt x="40" y="446"/>
                    <a:pt x="41" y="448"/>
                    <a:pt x="41" y="449"/>
                  </a:cubicBezTo>
                  <a:cubicBezTo>
                    <a:pt x="42" y="454"/>
                    <a:pt x="42" y="448"/>
                    <a:pt x="40" y="452"/>
                  </a:cubicBezTo>
                  <a:cubicBezTo>
                    <a:pt x="40" y="453"/>
                    <a:pt x="41" y="457"/>
                    <a:pt x="41" y="458"/>
                  </a:cubicBezTo>
                  <a:cubicBezTo>
                    <a:pt x="41" y="461"/>
                    <a:pt x="39" y="462"/>
                    <a:pt x="38" y="465"/>
                  </a:cubicBezTo>
                  <a:cubicBezTo>
                    <a:pt x="38" y="466"/>
                    <a:pt x="39" y="469"/>
                    <a:pt x="38" y="470"/>
                  </a:cubicBezTo>
                  <a:cubicBezTo>
                    <a:pt x="37" y="473"/>
                    <a:pt x="34" y="475"/>
                    <a:pt x="33" y="477"/>
                  </a:cubicBezTo>
                  <a:cubicBezTo>
                    <a:pt x="33" y="478"/>
                    <a:pt x="33" y="480"/>
                    <a:pt x="33" y="481"/>
                  </a:cubicBezTo>
                  <a:cubicBezTo>
                    <a:pt x="32" y="482"/>
                    <a:pt x="30" y="482"/>
                    <a:pt x="29" y="483"/>
                  </a:cubicBezTo>
                  <a:cubicBezTo>
                    <a:pt x="29" y="484"/>
                    <a:pt x="32" y="488"/>
                    <a:pt x="32" y="489"/>
                  </a:cubicBezTo>
                  <a:cubicBezTo>
                    <a:pt x="32" y="490"/>
                    <a:pt x="27" y="492"/>
                    <a:pt x="27" y="494"/>
                  </a:cubicBezTo>
                  <a:cubicBezTo>
                    <a:pt x="27" y="497"/>
                    <a:pt x="28" y="500"/>
                    <a:pt x="27" y="503"/>
                  </a:cubicBezTo>
                  <a:cubicBezTo>
                    <a:pt x="27" y="504"/>
                    <a:pt x="26" y="508"/>
                    <a:pt x="26" y="508"/>
                  </a:cubicBezTo>
                  <a:cubicBezTo>
                    <a:pt x="25" y="509"/>
                    <a:pt x="25" y="508"/>
                    <a:pt x="25" y="508"/>
                  </a:cubicBezTo>
                  <a:cubicBezTo>
                    <a:pt x="24" y="509"/>
                    <a:pt x="25" y="510"/>
                    <a:pt x="25" y="510"/>
                  </a:cubicBezTo>
                  <a:cubicBezTo>
                    <a:pt x="25" y="511"/>
                    <a:pt x="25" y="512"/>
                    <a:pt x="25" y="513"/>
                  </a:cubicBezTo>
                  <a:cubicBezTo>
                    <a:pt x="24" y="516"/>
                    <a:pt x="22" y="510"/>
                    <a:pt x="22" y="510"/>
                  </a:cubicBezTo>
                  <a:cubicBezTo>
                    <a:pt x="21" y="511"/>
                    <a:pt x="22" y="513"/>
                    <a:pt x="22" y="514"/>
                  </a:cubicBezTo>
                  <a:cubicBezTo>
                    <a:pt x="21" y="514"/>
                    <a:pt x="20" y="514"/>
                    <a:pt x="20" y="515"/>
                  </a:cubicBezTo>
                  <a:cubicBezTo>
                    <a:pt x="20" y="515"/>
                    <a:pt x="21" y="515"/>
                    <a:pt x="22" y="516"/>
                  </a:cubicBezTo>
                  <a:cubicBezTo>
                    <a:pt x="22" y="517"/>
                    <a:pt x="22" y="523"/>
                    <a:pt x="21" y="525"/>
                  </a:cubicBezTo>
                  <a:cubicBezTo>
                    <a:pt x="17" y="532"/>
                    <a:pt x="12" y="519"/>
                    <a:pt x="11" y="530"/>
                  </a:cubicBezTo>
                  <a:cubicBezTo>
                    <a:pt x="11" y="531"/>
                    <a:pt x="13" y="532"/>
                    <a:pt x="13" y="532"/>
                  </a:cubicBezTo>
                  <a:cubicBezTo>
                    <a:pt x="15" y="534"/>
                    <a:pt x="11" y="537"/>
                    <a:pt x="13" y="540"/>
                  </a:cubicBezTo>
                  <a:cubicBezTo>
                    <a:pt x="14" y="543"/>
                    <a:pt x="18" y="545"/>
                    <a:pt x="19" y="548"/>
                  </a:cubicBezTo>
                  <a:cubicBezTo>
                    <a:pt x="20" y="553"/>
                    <a:pt x="17" y="556"/>
                    <a:pt x="19" y="561"/>
                  </a:cubicBezTo>
                  <a:cubicBezTo>
                    <a:pt x="21" y="566"/>
                    <a:pt x="24" y="573"/>
                    <a:pt x="27" y="578"/>
                  </a:cubicBezTo>
                  <a:cubicBezTo>
                    <a:pt x="27" y="578"/>
                    <a:pt x="27" y="577"/>
                    <a:pt x="27" y="577"/>
                  </a:cubicBezTo>
                  <a:cubicBezTo>
                    <a:pt x="28" y="577"/>
                    <a:pt x="28" y="578"/>
                    <a:pt x="28" y="578"/>
                  </a:cubicBezTo>
                  <a:cubicBezTo>
                    <a:pt x="28" y="580"/>
                    <a:pt x="28" y="582"/>
                    <a:pt x="28" y="583"/>
                  </a:cubicBezTo>
                  <a:cubicBezTo>
                    <a:pt x="29" y="586"/>
                    <a:pt x="26" y="589"/>
                    <a:pt x="25" y="591"/>
                  </a:cubicBezTo>
                  <a:cubicBezTo>
                    <a:pt x="25" y="592"/>
                    <a:pt x="27" y="595"/>
                    <a:pt x="26" y="596"/>
                  </a:cubicBezTo>
                  <a:cubicBezTo>
                    <a:pt x="26" y="597"/>
                    <a:pt x="26" y="595"/>
                    <a:pt x="25" y="594"/>
                  </a:cubicBezTo>
                  <a:cubicBezTo>
                    <a:pt x="25" y="594"/>
                    <a:pt x="23" y="595"/>
                    <a:pt x="20" y="597"/>
                  </a:cubicBezTo>
                  <a:cubicBezTo>
                    <a:pt x="18" y="599"/>
                    <a:pt x="22" y="600"/>
                    <a:pt x="21" y="602"/>
                  </a:cubicBezTo>
                  <a:cubicBezTo>
                    <a:pt x="21" y="603"/>
                    <a:pt x="20" y="603"/>
                    <a:pt x="20" y="604"/>
                  </a:cubicBezTo>
                  <a:cubicBezTo>
                    <a:pt x="18" y="607"/>
                    <a:pt x="20" y="610"/>
                    <a:pt x="20" y="612"/>
                  </a:cubicBezTo>
                  <a:cubicBezTo>
                    <a:pt x="20" y="615"/>
                    <a:pt x="16" y="618"/>
                    <a:pt x="17" y="621"/>
                  </a:cubicBezTo>
                  <a:cubicBezTo>
                    <a:pt x="17" y="622"/>
                    <a:pt x="18" y="622"/>
                    <a:pt x="18" y="622"/>
                  </a:cubicBezTo>
                  <a:cubicBezTo>
                    <a:pt x="19" y="623"/>
                    <a:pt x="17" y="623"/>
                    <a:pt x="17" y="624"/>
                  </a:cubicBezTo>
                  <a:cubicBezTo>
                    <a:pt x="16" y="626"/>
                    <a:pt x="18" y="629"/>
                    <a:pt x="20" y="631"/>
                  </a:cubicBezTo>
                  <a:cubicBezTo>
                    <a:pt x="22" y="634"/>
                    <a:pt x="22" y="642"/>
                    <a:pt x="28" y="640"/>
                  </a:cubicBezTo>
                  <a:cubicBezTo>
                    <a:pt x="28" y="640"/>
                    <a:pt x="28" y="638"/>
                    <a:pt x="29" y="638"/>
                  </a:cubicBezTo>
                  <a:cubicBezTo>
                    <a:pt x="30" y="638"/>
                    <a:pt x="29" y="640"/>
                    <a:pt x="28" y="640"/>
                  </a:cubicBezTo>
                  <a:cubicBezTo>
                    <a:pt x="28" y="640"/>
                    <a:pt x="22" y="641"/>
                    <a:pt x="25" y="644"/>
                  </a:cubicBezTo>
                  <a:cubicBezTo>
                    <a:pt x="26" y="645"/>
                    <a:pt x="39" y="645"/>
                    <a:pt x="40" y="642"/>
                  </a:cubicBezTo>
                  <a:cubicBezTo>
                    <a:pt x="40" y="641"/>
                    <a:pt x="36" y="636"/>
                    <a:pt x="41" y="636"/>
                  </a:cubicBezTo>
                  <a:cubicBezTo>
                    <a:pt x="46" y="636"/>
                    <a:pt x="49" y="645"/>
                    <a:pt x="53" y="640"/>
                  </a:cubicBezTo>
                  <a:cubicBezTo>
                    <a:pt x="55" y="639"/>
                    <a:pt x="53" y="632"/>
                    <a:pt x="55" y="633"/>
                  </a:cubicBezTo>
                  <a:cubicBezTo>
                    <a:pt x="55" y="633"/>
                    <a:pt x="55" y="634"/>
                    <a:pt x="55" y="634"/>
                  </a:cubicBezTo>
                  <a:cubicBezTo>
                    <a:pt x="55" y="634"/>
                    <a:pt x="54" y="635"/>
                    <a:pt x="55" y="636"/>
                  </a:cubicBezTo>
                  <a:cubicBezTo>
                    <a:pt x="55" y="636"/>
                    <a:pt x="56" y="640"/>
                    <a:pt x="56" y="640"/>
                  </a:cubicBezTo>
                  <a:cubicBezTo>
                    <a:pt x="55" y="642"/>
                    <a:pt x="44" y="643"/>
                    <a:pt x="44" y="647"/>
                  </a:cubicBezTo>
                  <a:cubicBezTo>
                    <a:pt x="44" y="649"/>
                    <a:pt x="50" y="651"/>
                    <a:pt x="51" y="650"/>
                  </a:cubicBezTo>
                  <a:cubicBezTo>
                    <a:pt x="51" y="650"/>
                    <a:pt x="51" y="649"/>
                    <a:pt x="52" y="648"/>
                  </a:cubicBezTo>
                  <a:cubicBezTo>
                    <a:pt x="52" y="648"/>
                    <a:pt x="53" y="648"/>
                    <a:pt x="53" y="648"/>
                  </a:cubicBezTo>
                  <a:cubicBezTo>
                    <a:pt x="54" y="649"/>
                    <a:pt x="53" y="650"/>
                    <a:pt x="53" y="650"/>
                  </a:cubicBezTo>
                  <a:cubicBezTo>
                    <a:pt x="53" y="651"/>
                    <a:pt x="53" y="652"/>
                    <a:pt x="53" y="652"/>
                  </a:cubicBezTo>
                  <a:cubicBezTo>
                    <a:pt x="54" y="653"/>
                    <a:pt x="55" y="652"/>
                    <a:pt x="55" y="653"/>
                  </a:cubicBezTo>
                  <a:cubicBezTo>
                    <a:pt x="55" y="654"/>
                    <a:pt x="54" y="654"/>
                    <a:pt x="54" y="655"/>
                  </a:cubicBezTo>
                  <a:cubicBezTo>
                    <a:pt x="54" y="655"/>
                    <a:pt x="55" y="655"/>
                    <a:pt x="55" y="655"/>
                  </a:cubicBezTo>
                  <a:cubicBezTo>
                    <a:pt x="55" y="656"/>
                    <a:pt x="54" y="656"/>
                    <a:pt x="54" y="657"/>
                  </a:cubicBezTo>
                  <a:cubicBezTo>
                    <a:pt x="54" y="657"/>
                    <a:pt x="55" y="658"/>
                    <a:pt x="55" y="658"/>
                  </a:cubicBezTo>
                  <a:cubicBezTo>
                    <a:pt x="56" y="659"/>
                    <a:pt x="56" y="660"/>
                    <a:pt x="56" y="661"/>
                  </a:cubicBezTo>
                  <a:cubicBezTo>
                    <a:pt x="56" y="663"/>
                    <a:pt x="52" y="654"/>
                    <a:pt x="51" y="654"/>
                  </a:cubicBezTo>
                  <a:cubicBezTo>
                    <a:pt x="50" y="654"/>
                    <a:pt x="46" y="656"/>
                    <a:pt x="46" y="657"/>
                  </a:cubicBezTo>
                  <a:cubicBezTo>
                    <a:pt x="46" y="657"/>
                    <a:pt x="47" y="657"/>
                    <a:pt x="47" y="657"/>
                  </a:cubicBezTo>
                  <a:cubicBezTo>
                    <a:pt x="49" y="658"/>
                    <a:pt x="49" y="661"/>
                    <a:pt x="50" y="662"/>
                  </a:cubicBezTo>
                  <a:cubicBezTo>
                    <a:pt x="51" y="662"/>
                    <a:pt x="54" y="662"/>
                    <a:pt x="54" y="664"/>
                  </a:cubicBezTo>
                  <a:cubicBezTo>
                    <a:pt x="54" y="664"/>
                    <a:pt x="53" y="663"/>
                    <a:pt x="53" y="663"/>
                  </a:cubicBezTo>
                  <a:cubicBezTo>
                    <a:pt x="51" y="662"/>
                    <a:pt x="49" y="661"/>
                    <a:pt x="47" y="664"/>
                  </a:cubicBezTo>
                  <a:cubicBezTo>
                    <a:pt x="46" y="666"/>
                    <a:pt x="48" y="664"/>
                    <a:pt x="48" y="667"/>
                  </a:cubicBezTo>
                  <a:cubicBezTo>
                    <a:pt x="48" y="667"/>
                    <a:pt x="47" y="667"/>
                    <a:pt x="47" y="667"/>
                  </a:cubicBezTo>
                  <a:cubicBezTo>
                    <a:pt x="47" y="668"/>
                    <a:pt x="47" y="669"/>
                    <a:pt x="47" y="669"/>
                  </a:cubicBezTo>
                  <a:cubicBezTo>
                    <a:pt x="48" y="672"/>
                    <a:pt x="50" y="671"/>
                    <a:pt x="51" y="673"/>
                  </a:cubicBezTo>
                  <a:cubicBezTo>
                    <a:pt x="51" y="674"/>
                    <a:pt x="50" y="674"/>
                    <a:pt x="50" y="675"/>
                  </a:cubicBezTo>
                  <a:cubicBezTo>
                    <a:pt x="51" y="676"/>
                    <a:pt x="52" y="676"/>
                    <a:pt x="51" y="677"/>
                  </a:cubicBezTo>
                  <a:cubicBezTo>
                    <a:pt x="51" y="678"/>
                    <a:pt x="49" y="675"/>
                    <a:pt x="49" y="675"/>
                  </a:cubicBezTo>
                  <a:cubicBezTo>
                    <a:pt x="46" y="676"/>
                    <a:pt x="49" y="680"/>
                    <a:pt x="48" y="681"/>
                  </a:cubicBezTo>
                  <a:cubicBezTo>
                    <a:pt x="48" y="682"/>
                    <a:pt x="46" y="682"/>
                    <a:pt x="45" y="683"/>
                  </a:cubicBezTo>
                  <a:cubicBezTo>
                    <a:pt x="44" y="684"/>
                    <a:pt x="45" y="685"/>
                    <a:pt x="45" y="686"/>
                  </a:cubicBezTo>
                  <a:cubicBezTo>
                    <a:pt x="44" y="688"/>
                    <a:pt x="46" y="689"/>
                    <a:pt x="47" y="690"/>
                  </a:cubicBezTo>
                  <a:cubicBezTo>
                    <a:pt x="47" y="690"/>
                    <a:pt x="50" y="690"/>
                    <a:pt x="50" y="691"/>
                  </a:cubicBezTo>
                  <a:cubicBezTo>
                    <a:pt x="50" y="691"/>
                    <a:pt x="44" y="695"/>
                    <a:pt x="49" y="695"/>
                  </a:cubicBezTo>
                  <a:cubicBezTo>
                    <a:pt x="52" y="695"/>
                    <a:pt x="50" y="691"/>
                    <a:pt x="51" y="694"/>
                  </a:cubicBezTo>
                  <a:cubicBezTo>
                    <a:pt x="52" y="694"/>
                    <a:pt x="53" y="695"/>
                    <a:pt x="52" y="696"/>
                  </a:cubicBezTo>
                  <a:cubicBezTo>
                    <a:pt x="52" y="696"/>
                    <a:pt x="51" y="695"/>
                    <a:pt x="51" y="695"/>
                  </a:cubicBezTo>
                  <a:cubicBezTo>
                    <a:pt x="50" y="695"/>
                    <a:pt x="49" y="696"/>
                    <a:pt x="49" y="696"/>
                  </a:cubicBezTo>
                  <a:cubicBezTo>
                    <a:pt x="48" y="696"/>
                    <a:pt x="49" y="695"/>
                    <a:pt x="48" y="695"/>
                  </a:cubicBezTo>
                  <a:cubicBezTo>
                    <a:pt x="48" y="695"/>
                    <a:pt x="48" y="696"/>
                    <a:pt x="48" y="696"/>
                  </a:cubicBezTo>
                  <a:cubicBezTo>
                    <a:pt x="47" y="698"/>
                    <a:pt x="47" y="699"/>
                    <a:pt x="46" y="700"/>
                  </a:cubicBezTo>
                  <a:cubicBezTo>
                    <a:pt x="46" y="701"/>
                    <a:pt x="48" y="703"/>
                    <a:pt x="47" y="703"/>
                  </a:cubicBezTo>
                  <a:cubicBezTo>
                    <a:pt x="47" y="704"/>
                    <a:pt x="46" y="702"/>
                    <a:pt x="45" y="702"/>
                  </a:cubicBezTo>
                  <a:cubicBezTo>
                    <a:pt x="45" y="703"/>
                    <a:pt x="45" y="703"/>
                    <a:pt x="45" y="703"/>
                  </a:cubicBezTo>
                  <a:cubicBezTo>
                    <a:pt x="45" y="704"/>
                    <a:pt x="45" y="704"/>
                    <a:pt x="45" y="704"/>
                  </a:cubicBezTo>
                  <a:cubicBezTo>
                    <a:pt x="44" y="704"/>
                    <a:pt x="44" y="702"/>
                    <a:pt x="44" y="704"/>
                  </a:cubicBezTo>
                  <a:cubicBezTo>
                    <a:pt x="44" y="708"/>
                    <a:pt x="46" y="704"/>
                    <a:pt x="47" y="705"/>
                  </a:cubicBezTo>
                  <a:cubicBezTo>
                    <a:pt x="48" y="705"/>
                    <a:pt x="46" y="706"/>
                    <a:pt x="46" y="707"/>
                  </a:cubicBezTo>
                  <a:cubicBezTo>
                    <a:pt x="47" y="708"/>
                    <a:pt x="49" y="708"/>
                    <a:pt x="50" y="708"/>
                  </a:cubicBezTo>
                  <a:cubicBezTo>
                    <a:pt x="52" y="709"/>
                    <a:pt x="54" y="712"/>
                    <a:pt x="57" y="713"/>
                  </a:cubicBezTo>
                  <a:cubicBezTo>
                    <a:pt x="58" y="713"/>
                    <a:pt x="59" y="712"/>
                    <a:pt x="59" y="713"/>
                  </a:cubicBezTo>
                  <a:cubicBezTo>
                    <a:pt x="60" y="713"/>
                    <a:pt x="58" y="714"/>
                    <a:pt x="58" y="714"/>
                  </a:cubicBezTo>
                  <a:cubicBezTo>
                    <a:pt x="57" y="715"/>
                    <a:pt x="57" y="716"/>
                    <a:pt x="57" y="717"/>
                  </a:cubicBezTo>
                  <a:cubicBezTo>
                    <a:pt x="57" y="718"/>
                    <a:pt x="58" y="718"/>
                    <a:pt x="58" y="719"/>
                  </a:cubicBezTo>
                  <a:cubicBezTo>
                    <a:pt x="58" y="720"/>
                    <a:pt x="51" y="724"/>
                    <a:pt x="50" y="725"/>
                  </a:cubicBezTo>
                  <a:cubicBezTo>
                    <a:pt x="46" y="727"/>
                    <a:pt x="50" y="724"/>
                    <a:pt x="46" y="725"/>
                  </a:cubicBezTo>
                  <a:cubicBezTo>
                    <a:pt x="42" y="726"/>
                    <a:pt x="47" y="730"/>
                    <a:pt x="47" y="730"/>
                  </a:cubicBezTo>
                  <a:cubicBezTo>
                    <a:pt x="48" y="732"/>
                    <a:pt x="44" y="731"/>
                    <a:pt x="44" y="732"/>
                  </a:cubicBezTo>
                  <a:cubicBezTo>
                    <a:pt x="44" y="732"/>
                    <a:pt x="44" y="733"/>
                    <a:pt x="45" y="734"/>
                  </a:cubicBezTo>
                  <a:cubicBezTo>
                    <a:pt x="47" y="736"/>
                    <a:pt x="47" y="733"/>
                    <a:pt x="48" y="733"/>
                  </a:cubicBezTo>
                  <a:cubicBezTo>
                    <a:pt x="50" y="733"/>
                    <a:pt x="52" y="735"/>
                    <a:pt x="53" y="736"/>
                  </a:cubicBezTo>
                  <a:cubicBezTo>
                    <a:pt x="53" y="736"/>
                    <a:pt x="60" y="736"/>
                    <a:pt x="57" y="738"/>
                  </a:cubicBezTo>
                  <a:cubicBezTo>
                    <a:pt x="55" y="739"/>
                    <a:pt x="50" y="734"/>
                    <a:pt x="49" y="734"/>
                  </a:cubicBezTo>
                  <a:cubicBezTo>
                    <a:pt x="45" y="735"/>
                    <a:pt x="49" y="734"/>
                    <a:pt x="48" y="736"/>
                  </a:cubicBezTo>
                  <a:cubicBezTo>
                    <a:pt x="48" y="737"/>
                    <a:pt x="47" y="736"/>
                    <a:pt x="47" y="736"/>
                  </a:cubicBezTo>
                  <a:cubicBezTo>
                    <a:pt x="45" y="735"/>
                    <a:pt x="46" y="737"/>
                    <a:pt x="46" y="738"/>
                  </a:cubicBezTo>
                  <a:cubicBezTo>
                    <a:pt x="46" y="738"/>
                    <a:pt x="46" y="737"/>
                    <a:pt x="45" y="737"/>
                  </a:cubicBezTo>
                  <a:cubicBezTo>
                    <a:pt x="45" y="737"/>
                    <a:pt x="44" y="737"/>
                    <a:pt x="44" y="738"/>
                  </a:cubicBezTo>
                  <a:cubicBezTo>
                    <a:pt x="43" y="739"/>
                    <a:pt x="43" y="746"/>
                    <a:pt x="46" y="745"/>
                  </a:cubicBezTo>
                  <a:cubicBezTo>
                    <a:pt x="46" y="744"/>
                    <a:pt x="46" y="744"/>
                    <a:pt x="46" y="743"/>
                  </a:cubicBezTo>
                  <a:cubicBezTo>
                    <a:pt x="47" y="743"/>
                    <a:pt x="47" y="742"/>
                    <a:pt x="48" y="742"/>
                  </a:cubicBezTo>
                  <a:cubicBezTo>
                    <a:pt x="49" y="742"/>
                    <a:pt x="49" y="743"/>
                    <a:pt x="49" y="743"/>
                  </a:cubicBezTo>
                  <a:cubicBezTo>
                    <a:pt x="52" y="743"/>
                    <a:pt x="52" y="743"/>
                    <a:pt x="52" y="743"/>
                  </a:cubicBezTo>
                  <a:cubicBezTo>
                    <a:pt x="52" y="744"/>
                    <a:pt x="48" y="744"/>
                    <a:pt x="47" y="744"/>
                  </a:cubicBezTo>
                  <a:cubicBezTo>
                    <a:pt x="47" y="744"/>
                    <a:pt x="46" y="745"/>
                    <a:pt x="46" y="746"/>
                  </a:cubicBezTo>
                  <a:cubicBezTo>
                    <a:pt x="45" y="747"/>
                    <a:pt x="44" y="747"/>
                    <a:pt x="44" y="748"/>
                  </a:cubicBezTo>
                  <a:cubicBezTo>
                    <a:pt x="45" y="747"/>
                    <a:pt x="46" y="747"/>
                    <a:pt x="46" y="749"/>
                  </a:cubicBezTo>
                  <a:cubicBezTo>
                    <a:pt x="45" y="749"/>
                    <a:pt x="44" y="749"/>
                    <a:pt x="44" y="749"/>
                  </a:cubicBezTo>
                  <a:cubicBezTo>
                    <a:pt x="44" y="749"/>
                    <a:pt x="44" y="750"/>
                    <a:pt x="44" y="751"/>
                  </a:cubicBezTo>
                  <a:cubicBezTo>
                    <a:pt x="44" y="751"/>
                    <a:pt x="43" y="751"/>
                    <a:pt x="43" y="751"/>
                  </a:cubicBezTo>
                  <a:cubicBezTo>
                    <a:pt x="42" y="752"/>
                    <a:pt x="44" y="755"/>
                    <a:pt x="44" y="756"/>
                  </a:cubicBezTo>
                  <a:cubicBezTo>
                    <a:pt x="44" y="756"/>
                    <a:pt x="43" y="760"/>
                    <a:pt x="44" y="760"/>
                  </a:cubicBezTo>
                  <a:cubicBezTo>
                    <a:pt x="44" y="760"/>
                    <a:pt x="45" y="759"/>
                    <a:pt x="45" y="759"/>
                  </a:cubicBezTo>
                  <a:cubicBezTo>
                    <a:pt x="45" y="758"/>
                    <a:pt x="48" y="750"/>
                    <a:pt x="50" y="752"/>
                  </a:cubicBezTo>
                  <a:cubicBezTo>
                    <a:pt x="50" y="753"/>
                    <a:pt x="49" y="753"/>
                    <a:pt x="48" y="753"/>
                  </a:cubicBezTo>
                  <a:cubicBezTo>
                    <a:pt x="48" y="754"/>
                    <a:pt x="45" y="758"/>
                    <a:pt x="46" y="759"/>
                  </a:cubicBezTo>
                  <a:cubicBezTo>
                    <a:pt x="47" y="759"/>
                    <a:pt x="48" y="759"/>
                    <a:pt x="48" y="759"/>
                  </a:cubicBezTo>
                  <a:cubicBezTo>
                    <a:pt x="48" y="759"/>
                    <a:pt x="44" y="761"/>
                    <a:pt x="43" y="763"/>
                  </a:cubicBezTo>
                  <a:cubicBezTo>
                    <a:pt x="41" y="765"/>
                    <a:pt x="45" y="762"/>
                    <a:pt x="44" y="766"/>
                  </a:cubicBezTo>
                  <a:cubicBezTo>
                    <a:pt x="44" y="766"/>
                    <a:pt x="43" y="765"/>
                    <a:pt x="42" y="766"/>
                  </a:cubicBezTo>
                  <a:cubicBezTo>
                    <a:pt x="42" y="766"/>
                    <a:pt x="41" y="768"/>
                    <a:pt x="40" y="767"/>
                  </a:cubicBezTo>
                  <a:cubicBezTo>
                    <a:pt x="40" y="767"/>
                    <a:pt x="39" y="767"/>
                    <a:pt x="38" y="766"/>
                  </a:cubicBezTo>
                  <a:cubicBezTo>
                    <a:pt x="38" y="765"/>
                    <a:pt x="42" y="761"/>
                    <a:pt x="42" y="760"/>
                  </a:cubicBezTo>
                  <a:cubicBezTo>
                    <a:pt x="42" y="758"/>
                    <a:pt x="39" y="755"/>
                    <a:pt x="37" y="756"/>
                  </a:cubicBezTo>
                  <a:cubicBezTo>
                    <a:pt x="35" y="758"/>
                    <a:pt x="40" y="759"/>
                    <a:pt x="41" y="761"/>
                  </a:cubicBezTo>
                  <a:cubicBezTo>
                    <a:pt x="41" y="762"/>
                    <a:pt x="39" y="761"/>
                    <a:pt x="39" y="760"/>
                  </a:cubicBezTo>
                  <a:cubicBezTo>
                    <a:pt x="37" y="759"/>
                    <a:pt x="35" y="761"/>
                    <a:pt x="36" y="757"/>
                  </a:cubicBezTo>
                  <a:cubicBezTo>
                    <a:pt x="36" y="757"/>
                    <a:pt x="34" y="759"/>
                    <a:pt x="33" y="759"/>
                  </a:cubicBezTo>
                  <a:cubicBezTo>
                    <a:pt x="31" y="760"/>
                    <a:pt x="29" y="759"/>
                    <a:pt x="27" y="758"/>
                  </a:cubicBezTo>
                  <a:cubicBezTo>
                    <a:pt x="26" y="757"/>
                    <a:pt x="30" y="759"/>
                    <a:pt x="30" y="759"/>
                  </a:cubicBezTo>
                  <a:cubicBezTo>
                    <a:pt x="33" y="759"/>
                    <a:pt x="38" y="756"/>
                    <a:pt x="37" y="754"/>
                  </a:cubicBezTo>
                  <a:cubicBezTo>
                    <a:pt x="36" y="748"/>
                    <a:pt x="36" y="756"/>
                    <a:pt x="33" y="756"/>
                  </a:cubicBezTo>
                  <a:cubicBezTo>
                    <a:pt x="32" y="756"/>
                    <a:pt x="35" y="756"/>
                    <a:pt x="35" y="753"/>
                  </a:cubicBezTo>
                  <a:cubicBezTo>
                    <a:pt x="35" y="752"/>
                    <a:pt x="33" y="754"/>
                    <a:pt x="33" y="753"/>
                  </a:cubicBezTo>
                  <a:cubicBezTo>
                    <a:pt x="33" y="751"/>
                    <a:pt x="35" y="753"/>
                    <a:pt x="35" y="751"/>
                  </a:cubicBezTo>
                  <a:cubicBezTo>
                    <a:pt x="35" y="748"/>
                    <a:pt x="31" y="753"/>
                    <a:pt x="32" y="750"/>
                  </a:cubicBezTo>
                  <a:cubicBezTo>
                    <a:pt x="32" y="749"/>
                    <a:pt x="33" y="749"/>
                    <a:pt x="33" y="749"/>
                  </a:cubicBezTo>
                  <a:cubicBezTo>
                    <a:pt x="34" y="746"/>
                    <a:pt x="29" y="749"/>
                    <a:pt x="29" y="748"/>
                  </a:cubicBezTo>
                  <a:cubicBezTo>
                    <a:pt x="29" y="748"/>
                    <a:pt x="29" y="748"/>
                    <a:pt x="28" y="748"/>
                  </a:cubicBezTo>
                  <a:cubicBezTo>
                    <a:pt x="27" y="748"/>
                    <a:pt x="27" y="747"/>
                    <a:pt x="26" y="748"/>
                  </a:cubicBezTo>
                  <a:cubicBezTo>
                    <a:pt x="25" y="749"/>
                    <a:pt x="30" y="750"/>
                    <a:pt x="27" y="754"/>
                  </a:cubicBezTo>
                  <a:cubicBezTo>
                    <a:pt x="26" y="754"/>
                    <a:pt x="27" y="751"/>
                    <a:pt x="26" y="751"/>
                  </a:cubicBezTo>
                  <a:cubicBezTo>
                    <a:pt x="24" y="751"/>
                    <a:pt x="25" y="748"/>
                    <a:pt x="24" y="748"/>
                  </a:cubicBezTo>
                  <a:cubicBezTo>
                    <a:pt x="23" y="748"/>
                    <a:pt x="24" y="749"/>
                    <a:pt x="23" y="749"/>
                  </a:cubicBezTo>
                  <a:cubicBezTo>
                    <a:pt x="23" y="749"/>
                    <a:pt x="22" y="749"/>
                    <a:pt x="22" y="748"/>
                  </a:cubicBezTo>
                  <a:cubicBezTo>
                    <a:pt x="22" y="748"/>
                    <a:pt x="21" y="749"/>
                    <a:pt x="21" y="753"/>
                  </a:cubicBezTo>
                  <a:cubicBezTo>
                    <a:pt x="22" y="755"/>
                    <a:pt x="21" y="753"/>
                    <a:pt x="20" y="756"/>
                  </a:cubicBezTo>
                  <a:cubicBezTo>
                    <a:pt x="20" y="758"/>
                    <a:pt x="22" y="757"/>
                    <a:pt x="21" y="759"/>
                  </a:cubicBezTo>
                  <a:cubicBezTo>
                    <a:pt x="21" y="759"/>
                    <a:pt x="19" y="756"/>
                    <a:pt x="18" y="757"/>
                  </a:cubicBezTo>
                  <a:cubicBezTo>
                    <a:pt x="18" y="758"/>
                    <a:pt x="17" y="759"/>
                    <a:pt x="17" y="759"/>
                  </a:cubicBezTo>
                  <a:cubicBezTo>
                    <a:pt x="17" y="760"/>
                    <a:pt x="19" y="760"/>
                    <a:pt x="18" y="761"/>
                  </a:cubicBezTo>
                  <a:cubicBezTo>
                    <a:pt x="18" y="761"/>
                    <a:pt x="16" y="758"/>
                    <a:pt x="15" y="759"/>
                  </a:cubicBezTo>
                  <a:cubicBezTo>
                    <a:pt x="14" y="760"/>
                    <a:pt x="14" y="760"/>
                    <a:pt x="14" y="761"/>
                  </a:cubicBezTo>
                  <a:cubicBezTo>
                    <a:pt x="14" y="762"/>
                    <a:pt x="16" y="762"/>
                    <a:pt x="17" y="762"/>
                  </a:cubicBezTo>
                  <a:cubicBezTo>
                    <a:pt x="17" y="763"/>
                    <a:pt x="15" y="762"/>
                    <a:pt x="14" y="762"/>
                  </a:cubicBezTo>
                  <a:cubicBezTo>
                    <a:pt x="14" y="762"/>
                    <a:pt x="13" y="761"/>
                    <a:pt x="13" y="761"/>
                  </a:cubicBezTo>
                  <a:cubicBezTo>
                    <a:pt x="13" y="762"/>
                    <a:pt x="13" y="762"/>
                    <a:pt x="13" y="763"/>
                  </a:cubicBezTo>
                  <a:cubicBezTo>
                    <a:pt x="13" y="763"/>
                    <a:pt x="14" y="764"/>
                    <a:pt x="13" y="764"/>
                  </a:cubicBezTo>
                  <a:cubicBezTo>
                    <a:pt x="13" y="764"/>
                    <a:pt x="13" y="763"/>
                    <a:pt x="12" y="763"/>
                  </a:cubicBezTo>
                  <a:cubicBezTo>
                    <a:pt x="10" y="763"/>
                    <a:pt x="10" y="766"/>
                    <a:pt x="10" y="766"/>
                  </a:cubicBezTo>
                  <a:cubicBezTo>
                    <a:pt x="9" y="768"/>
                    <a:pt x="0" y="768"/>
                    <a:pt x="7" y="776"/>
                  </a:cubicBezTo>
                  <a:cubicBezTo>
                    <a:pt x="7" y="777"/>
                    <a:pt x="7" y="777"/>
                    <a:pt x="8" y="778"/>
                  </a:cubicBezTo>
                  <a:cubicBezTo>
                    <a:pt x="11" y="779"/>
                    <a:pt x="12" y="775"/>
                    <a:pt x="11" y="774"/>
                  </a:cubicBezTo>
                  <a:cubicBezTo>
                    <a:pt x="11" y="773"/>
                    <a:pt x="10" y="774"/>
                    <a:pt x="10" y="774"/>
                  </a:cubicBezTo>
                  <a:cubicBezTo>
                    <a:pt x="9" y="773"/>
                    <a:pt x="12" y="769"/>
                    <a:pt x="8" y="772"/>
                  </a:cubicBezTo>
                  <a:cubicBezTo>
                    <a:pt x="7" y="772"/>
                    <a:pt x="7" y="775"/>
                    <a:pt x="6" y="774"/>
                  </a:cubicBezTo>
                  <a:cubicBezTo>
                    <a:pt x="5" y="772"/>
                    <a:pt x="9" y="770"/>
                    <a:pt x="10" y="770"/>
                  </a:cubicBezTo>
                  <a:cubicBezTo>
                    <a:pt x="11" y="770"/>
                    <a:pt x="11" y="771"/>
                    <a:pt x="12" y="771"/>
                  </a:cubicBezTo>
                  <a:cubicBezTo>
                    <a:pt x="13" y="771"/>
                    <a:pt x="13" y="769"/>
                    <a:pt x="14" y="769"/>
                  </a:cubicBezTo>
                  <a:cubicBezTo>
                    <a:pt x="14" y="769"/>
                    <a:pt x="14" y="770"/>
                    <a:pt x="15" y="770"/>
                  </a:cubicBezTo>
                  <a:cubicBezTo>
                    <a:pt x="16" y="770"/>
                    <a:pt x="19" y="764"/>
                    <a:pt x="19" y="764"/>
                  </a:cubicBezTo>
                  <a:cubicBezTo>
                    <a:pt x="22" y="765"/>
                    <a:pt x="15" y="767"/>
                    <a:pt x="19" y="772"/>
                  </a:cubicBezTo>
                  <a:cubicBezTo>
                    <a:pt x="19" y="773"/>
                    <a:pt x="20" y="773"/>
                    <a:pt x="21" y="773"/>
                  </a:cubicBezTo>
                  <a:cubicBezTo>
                    <a:pt x="22" y="773"/>
                    <a:pt x="22" y="773"/>
                    <a:pt x="22" y="773"/>
                  </a:cubicBezTo>
                  <a:cubicBezTo>
                    <a:pt x="22" y="773"/>
                    <a:pt x="22" y="773"/>
                    <a:pt x="23" y="773"/>
                  </a:cubicBezTo>
                  <a:cubicBezTo>
                    <a:pt x="23" y="773"/>
                    <a:pt x="24" y="775"/>
                    <a:pt x="26" y="775"/>
                  </a:cubicBezTo>
                  <a:cubicBezTo>
                    <a:pt x="28" y="776"/>
                    <a:pt x="32" y="776"/>
                    <a:pt x="31" y="775"/>
                  </a:cubicBezTo>
                  <a:cubicBezTo>
                    <a:pt x="30" y="774"/>
                    <a:pt x="27" y="775"/>
                    <a:pt x="26" y="775"/>
                  </a:cubicBezTo>
                  <a:cubicBezTo>
                    <a:pt x="26" y="774"/>
                    <a:pt x="26" y="774"/>
                    <a:pt x="26" y="773"/>
                  </a:cubicBezTo>
                  <a:cubicBezTo>
                    <a:pt x="26" y="773"/>
                    <a:pt x="30" y="773"/>
                    <a:pt x="30" y="773"/>
                  </a:cubicBezTo>
                  <a:cubicBezTo>
                    <a:pt x="29" y="772"/>
                    <a:pt x="27" y="772"/>
                    <a:pt x="27" y="771"/>
                  </a:cubicBezTo>
                  <a:cubicBezTo>
                    <a:pt x="28" y="771"/>
                    <a:pt x="28" y="772"/>
                    <a:pt x="29" y="772"/>
                  </a:cubicBezTo>
                  <a:cubicBezTo>
                    <a:pt x="30" y="772"/>
                    <a:pt x="33" y="772"/>
                    <a:pt x="34" y="772"/>
                  </a:cubicBezTo>
                  <a:cubicBezTo>
                    <a:pt x="34" y="773"/>
                    <a:pt x="34" y="773"/>
                    <a:pt x="34" y="773"/>
                  </a:cubicBezTo>
                  <a:cubicBezTo>
                    <a:pt x="34" y="774"/>
                    <a:pt x="34" y="774"/>
                    <a:pt x="35" y="774"/>
                  </a:cubicBezTo>
                  <a:cubicBezTo>
                    <a:pt x="36" y="775"/>
                    <a:pt x="36" y="773"/>
                    <a:pt x="37" y="774"/>
                  </a:cubicBezTo>
                  <a:cubicBezTo>
                    <a:pt x="37" y="774"/>
                    <a:pt x="36" y="775"/>
                    <a:pt x="36" y="775"/>
                  </a:cubicBezTo>
                  <a:cubicBezTo>
                    <a:pt x="35" y="777"/>
                    <a:pt x="41" y="778"/>
                    <a:pt x="42" y="778"/>
                  </a:cubicBezTo>
                  <a:cubicBezTo>
                    <a:pt x="42" y="779"/>
                    <a:pt x="41" y="779"/>
                    <a:pt x="41" y="780"/>
                  </a:cubicBezTo>
                  <a:cubicBezTo>
                    <a:pt x="41" y="781"/>
                    <a:pt x="43" y="783"/>
                    <a:pt x="42" y="784"/>
                  </a:cubicBezTo>
                  <a:cubicBezTo>
                    <a:pt x="39" y="786"/>
                    <a:pt x="42" y="779"/>
                    <a:pt x="39" y="783"/>
                  </a:cubicBezTo>
                  <a:cubicBezTo>
                    <a:pt x="38" y="783"/>
                    <a:pt x="39" y="785"/>
                    <a:pt x="39" y="785"/>
                  </a:cubicBezTo>
                  <a:cubicBezTo>
                    <a:pt x="39" y="786"/>
                    <a:pt x="40" y="787"/>
                    <a:pt x="40" y="786"/>
                  </a:cubicBezTo>
                  <a:cubicBezTo>
                    <a:pt x="36" y="785"/>
                    <a:pt x="40" y="785"/>
                    <a:pt x="38" y="783"/>
                  </a:cubicBezTo>
                  <a:cubicBezTo>
                    <a:pt x="38" y="783"/>
                    <a:pt x="37" y="783"/>
                    <a:pt x="37" y="783"/>
                  </a:cubicBezTo>
                  <a:cubicBezTo>
                    <a:pt x="35" y="784"/>
                    <a:pt x="36" y="783"/>
                    <a:pt x="35" y="783"/>
                  </a:cubicBezTo>
                  <a:cubicBezTo>
                    <a:pt x="34" y="783"/>
                    <a:pt x="34" y="785"/>
                    <a:pt x="33" y="786"/>
                  </a:cubicBezTo>
                  <a:cubicBezTo>
                    <a:pt x="33" y="787"/>
                    <a:pt x="32" y="788"/>
                    <a:pt x="32" y="789"/>
                  </a:cubicBezTo>
                  <a:cubicBezTo>
                    <a:pt x="31" y="792"/>
                    <a:pt x="33" y="786"/>
                    <a:pt x="35" y="789"/>
                  </a:cubicBezTo>
                  <a:cubicBezTo>
                    <a:pt x="35" y="790"/>
                    <a:pt x="33" y="790"/>
                    <a:pt x="33" y="790"/>
                  </a:cubicBezTo>
                  <a:cubicBezTo>
                    <a:pt x="34" y="791"/>
                    <a:pt x="34" y="791"/>
                    <a:pt x="35" y="792"/>
                  </a:cubicBezTo>
                  <a:cubicBezTo>
                    <a:pt x="35" y="792"/>
                    <a:pt x="36" y="791"/>
                    <a:pt x="36" y="791"/>
                  </a:cubicBezTo>
                  <a:cubicBezTo>
                    <a:pt x="36" y="792"/>
                    <a:pt x="36" y="793"/>
                    <a:pt x="37" y="793"/>
                  </a:cubicBezTo>
                  <a:cubicBezTo>
                    <a:pt x="37" y="793"/>
                    <a:pt x="40" y="792"/>
                    <a:pt x="41" y="792"/>
                  </a:cubicBezTo>
                  <a:cubicBezTo>
                    <a:pt x="41" y="792"/>
                    <a:pt x="42" y="791"/>
                    <a:pt x="42" y="791"/>
                  </a:cubicBezTo>
                  <a:cubicBezTo>
                    <a:pt x="41" y="792"/>
                    <a:pt x="40" y="792"/>
                    <a:pt x="40" y="793"/>
                  </a:cubicBezTo>
                  <a:cubicBezTo>
                    <a:pt x="40" y="793"/>
                    <a:pt x="42" y="793"/>
                    <a:pt x="42" y="793"/>
                  </a:cubicBezTo>
                  <a:cubicBezTo>
                    <a:pt x="43" y="793"/>
                    <a:pt x="41" y="794"/>
                    <a:pt x="41" y="794"/>
                  </a:cubicBezTo>
                  <a:cubicBezTo>
                    <a:pt x="40" y="794"/>
                    <a:pt x="37" y="793"/>
                    <a:pt x="37" y="795"/>
                  </a:cubicBezTo>
                  <a:cubicBezTo>
                    <a:pt x="37" y="796"/>
                    <a:pt x="40" y="796"/>
                    <a:pt x="40" y="797"/>
                  </a:cubicBezTo>
                  <a:cubicBezTo>
                    <a:pt x="40" y="797"/>
                    <a:pt x="40" y="797"/>
                    <a:pt x="39" y="797"/>
                  </a:cubicBezTo>
                  <a:cubicBezTo>
                    <a:pt x="41" y="797"/>
                    <a:pt x="42" y="797"/>
                    <a:pt x="42" y="797"/>
                  </a:cubicBezTo>
                  <a:cubicBezTo>
                    <a:pt x="43" y="797"/>
                    <a:pt x="46" y="801"/>
                    <a:pt x="48" y="797"/>
                  </a:cubicBezTo>
                  <a:cubicBezTo>
                    <a:pt x="49" y="795"/>
                    <a:pt x="47" y="793"/>
                    <a:pt x="48" y="791"/>
                  </a:cubicBezTo>
                  <a:cubicBezTo>
                    <a:pt x="48" y="790"/>
                    <a:pt x="49" y="791"/>
                    <a:pt x="49" y="791"/>
                  </a:cubicBezTo>
                  <a:cubicBezTo>
                    <a:pt x="50" y="793"/>
                    <a:pt x="48" y="796"/>
                    <a:pt x="50" y="797"/>
                  </a:cubicBezTo>
                  <a:cubicBezTo>
                    <a:pt x="53" y="797"/>
                    <a:pt x="53" y="797"/>
                    <a:pt x="53" y="797"/>
                  </a:cubicBezTo>
                  <a:cubicBezTo>
                    <a:pt x="53" y="798"/>
                    <a:pt x="52" y="798"/>
                    <a:pt x="52" y="799"/>
                  </a:cubicBezTo>
                  <a:cubicBezTo>
                    <a:pt x="52" y="800"/>
                    <a:pt x="54" y="799"/>
                    <a:pt x="54" y="799"/>
                  </a:cubicBezTo>
                  <a:cubicBezTo>
                    <a:pt x="54" y="800"/>
                    <a:pt x="54" y="800"/>
                    <a:pt x="54" y="801"/>
                  </a:cubicBezTo>
                  <a:cubicBezTo>
                    <a:pt x="54" y="801"/>
                    <a:pt x="59" y="802"/>
                    <a:pt x="60" y="802"/>
                  </a:cubicBezTo>
                  <a:cubicBezTo>
                    <a:pt x="61" y="802"/>
                    <a:pt x="58" y="802"/>
                    <a:pt x="56" y="802"/>
                  </a:cubicBezTo>
                  <a:cubicBezTo>
                    <a:pt x="55" y="802"/>
                    <a:pt x="52" y="799"/>
                    <a:pt x="51" y="800"/>
                  </a:cubicBezTo>
                  <a:cubicBezTo>
                    <a:pt x="51" y="801"/>
                    <a:pt x="57" y="810"/>
                    <a:pt x="59" y="804"/>
                  </a:cubicBezTo>
                  <a:cubicBezTo>
                    <a:pt x="60" y="802"/>
                    <a:pt x="60" y="807"/>
                    <a:pt x="58" y="807"/>
                  </a:cubicBezTo>
                  <a:cubicBezTo>
                    <a:pt x="58" y="808"/>
                    <a:pt x="57" y="806"/>
                    <a:pt x="56" y="807"/>
                  </a:cubicBezTo>
                  <a:cubicBezTo>
                    <a:pt x="56" y="807"/>
                    <a:pt x="55" y="807"/>
                    <a:pt x="55" y="807"/>
                  </a:cubicBezTo>
                  <a:cubicBezTo>
                    <a:pt x="54" y="808"/>
                    <a:pt x="55" y="808"/>
                    <a:pt x="55" y="808"/>
                  </a:cubicBezTo>
                  <a:cubicBezTo>
                    <a:pt x="53" y="809"/>
                    <a:pt x="54" y="806"/>
                    <a:pt x="53" y="805"/>
                  </a:cubicBezTo>
                  <a:cubicBezTo>
                    <a:pt x="50" y="804"/>
                    <a:pt x="50" y="804"/>
                    <a:pt x="50" y="804"/>
                  </a:cubicBezTo>
                  <a:cubicBezTo>
                    <a:pt x="49" y="805"/>
                    <a:pt x="49" y="806"/>
                    <a:pt x="49" y="805"/>
                  </a:cubicBezTo>
                  <a:cubicBezTo>
                    <a:pt x="49" y="805"/>
                    <a:pt x="50" y="804"/>
                    <a:pt x="49" y="803"/>
                  </a:cubicBezTo>
                  <a:cubicBezTo>
                    <a:pt x="49" y="802"/>
                    <a:pt x="48" y="805"/>
                    <a:pt x="48" y="805"/>
                  </a:cubicBezTo>
                  <a:cubicBezTo>
                    <a:pt x="47" y="805"/>
                    <a:pt x="48" y="804"/>
                    <a:pt x="47" y="803"/>
                  </a:cubicBezTo>
                  <a:cubicBezTo>
                    <a:pt x="47" y="803"/>
                    <a:pt x="46" y="804"/>
                    <a:pt x="46" y="804"/>
                  </a:cubicBezTo>
                  <a:cubicBezTo>
                    <a:pt x="44" y="804"/>
                    <a:pt x="42" y="801"/>
                    <a:pt x="40" y="803"/>
                  </a:cubicBezTo>
                  <a:cubicBezTo>
                    <a:pt x="38" y="805"/>
                    <a:pt x="44" y="810"/>
                    <a:pt x="41" y="809"/>
                  </a:cubicBezTo>
                  <a:cubicBezTo>
                    <a:pt x="39" y="808"/>
                    <a:pt x="38" y="802"/>
                    <a:pt x="34" y="802"/>
                  </a:cubicBezTo>
                  <a:cubicBezTo>
                    <a:pt x="33" y="802"/>
                    <a:pt x="31" y="804"/>
                    <a:pt x="32" y="805"/>
                  </a:cubicBezTo>
                  <a:cubicBezTo>
                    <a:pt x="33" y="807"/>
                    <a:pt x="35" y="804"/>
                    <a:pt x="36" y="804"/>
                  </a:cubicBezTo>
                  <a:cubicBezTo>
                    <a:pt x="36" y="804"/>
                    <a:pt x="35" y="805"/>
                    <a:pt x="35" y="805"/>
                  </a:cubicBezTo>
                  <a:cubicBezTo>
                    <a:pt x="35" y="808"/>
                    <a:pt x="39" y="808"/>
                    <a:pt x="41" y="810"/>
                  </a:cubicBezTo>
                  <a:cubicBezTo>
                    <a:pt x="41" y="810"/>
                    <a:pt x="40" y="811"/>
                    <a:pt x="41" y="811"/>
                  </a:cubicBezTo>
                  <a:cubicBezTo>
                    <a:pt x="41" y="811"/>
                    <a:pt x="42" y="810"/>
                    <a:pt x="43" y="810"/>
                  </a:cubicBezTo>
                  <a:cubicBezTo>
                    <a:pt x="43" y="810"/>
                    <a:pt x="45" y="810"/>
                    <a:pt x="44" y="811"/>
                  </a:cubicBezTo>
                  <a:cubicBezTo>
                    <a:pt x="44" y="812"/>
                    <a:pt x="41" y="811"/>
                    <a:pt x="42" y="812"/>
                  </a:cubicBezTo>
                  <a:cubicBezTo>
                    <a:pt x="44" y="813"/>
                    <a:pt x="46" y="813"/>
                    <a:pt x="48" y="813"/>
                  </a:cubicBezTo>
                  <a:cubicBezTo>
                    <a:pt x="49" y="813"/>
                    <a:pt x="46" y="813"/>
                    <a:pt x="46" y="814"/>
                  </a:cubicBezTo>
                  <a:cubicBezTo>
                    <a:pt x="46" y="815"/>
                    <a:pt x="48" y="818"/>
                    <a:pt x="48" y="818"/>
                  </a:cubicBezTo>
                  <a:cubicBezTo>
                    <a:pt x="46" y="817"/>
                    <a:pt x="45" y="815"/>
                    <a:pt x="43" y="815"/>
                  </a:cubicBezTo>
                  <a:cubicBezTo>
                    <a:pt x="42" y="815"/>
                    <a:pt x="39" y="818"/>
                    <a:pt x="39" y="819"/>
                  </a:cubicBezTo>
                  <a:cubicBezTo>
                    <a:pt x="39" y="822"/>
                    <a:pt x="41" y="819"/>
                    <a:pt x="42" y="820"/>
                  </a:cubicBezTo>
                  <a:cubicBezTo>
                    <a:pt x="42" y="820"/>
                    <a:pt x="41" y="821"/>
                    <a:pt x="42" y="821"/>
                  </a:cubicBezTo>
                  <a:cubicBezTo>
                    <a:pt x="42" y="822"/>
                    <a:pt x="43" y="820"/>
                    <a:pt x="44" y="820"/>
                  </a:cubicBezTo>
                  <a:cubicBezTo>
                    <a:pt x="46" y="820"/>
                    <a:pt x="46" y="821"/>
                    <a:pt x="47" y="821"/>
                  </a:cubicBezTo>
                  <a:cubicBezTo>
                    <a:pt x="46" y="821"/>
                    <a:pt x="46" y="821"/>
                    <a:pt x="45" y="821"/>
                  </a:cubicBezTo>
                  <a:cubicBezTo>
                    <a:pt x="43" y="821"/>
                    <a:pt x="42" y="822"/>
                    <a:pt x="41" y="821"/>
                  </a:cubicBezTo>
                  <a:cubicBezTo>
                    <a:pt x="41" y="821"/>
                    <a:pt x="40" y="821"/>
                    <a:pt x="40" y="821"/>
                  </a:cubicBezTo>
                  <a:cubicBezTo>
                    <a:pt x="38" y="825"/>
                    <a:pt x="40" y="824"/>
                    <a:pt x="42" y="826"/>
                  </a:cubicBezTo>
                  <a:cubicBezTo>
                    <a:pt x="42" y="828"/>
                    <a:pt x="41" y="826"/>
                    <a:pt x="40" y="829"/>
                  </a:cubicBezTo>
                  <a:cubicBezTo>
                    <a:pt x="40" y="832"/>
                    <a:pt x="41" y="829"/>
                    <a:pt x="42" y="830"/>
                  </a:cubicBezTo>
                  <a:cubicBezTo>
                    <a:pt x="43" y="832"/>
                    <a:pt x="42" y="833"/>
                    <a:pt x="42" y="835"/>
                  </a:cubicBezTo>
                  <a:cubicBezTo>
                    <a:pt x="43" y="835"/>
                    <a:pt x="44" y="842"/>
                    <a:pt x="47" y="841"/>
                  </a:cubicBezTo>
                  <a:cubicBezTo>
                    <a:pt x="47" y="841"/>
                    <a:pt x="48" y="841"/>
                    <a:pt x="48" y="840"/>
                  </a:cubicBezTo>
                  <a:cubicBezTo>
                    <a:pt x="48" y="839"/>
                    <a:pt x="48" y="835"/>
                    <a:pt x="47" y="834"/>
                  </a:cubicBezTo>
                  <a:cubicBezTo>
                    <a:pt x="47" y="834"/>
                    <a:pt x="46" y="834"/>
                    <a:pt x="46" y="833"/>
                  </a:cubicBezTo>
                  <a:cubicBezTo>
                    <a:pt x="47" y="833"/>
                    <a:pt x="50" y="835"/>
                    <a:pt x="48" y="830"/>
                  </a:cubicBezTo>
                  <a:cubicBezTo>
                    <a:pt x="48" y="830"/>
                    <a:pt x="47" y="828"/>
                    <a:pt x="48" y="828"/>
                  </a:cubicBezTo>
                  <a:cubicBezTo>
                    <a:pt x="49" y="828"/>
                    <a:pt x="54" y="829"/>
                    <a:pt x="52" y="829"/>
                  </a:cubicBezTo>
                  <a:cubicBezTo>
                    <a:pt x="52" y="829"/>
                    <a:pt x="48" y="828"/>
                    <a:pt x="49" y="830"/>
                  </a:cubicBezTo>
                  <a:cubicBezTo>
                    <a:pt x="49" y="831"/>
                    <a:pt x="50" y="831"/>
                    <a:pt x="50" y="832"/>
                  </a:cubicBezTo>
                  <a:cubicBezTo>
                    <a:pt x="50" y="832"/>
                    <a:pt x="50" y="834"/>
                    <a:pt x="50" y="834"/>
                  </a:cubicBezTo>
                  <a:cubicBezTo>
                    <a:pt x="51" y="835"/>
                    <a:pt x="54" y="835"/>
                    <a:pt x="53" y="836"/>
                  </a:cubicBezTo>
                  <a:cubicBezTo>
                    <a:pt x="51" y="839"/>
                    <a:pt x="50" y="831"/>
                    <a:pt x="49" y="837"/>
                  </a:cubicBezTo>
                  <a:cubicBezTo>
                    <a:pt x="48" y="838"/>
                    <a:pt x="49" y="839"/>
                    <a:pt x="49" y="840"/>
                  </a:cubicBezTo>
                  <a:cubicBezTo>
                    <a:pt x="49" y="840"/>
                    <a:pt x="50" y="840"/>
                    <a:pt x="50" y="840"/>
                  </a:cubicBezTo>
                  <a:cubicBezTo>
                    <a:pt x="51" y="841"/>
                    <a:pt x="53" y="840"/>
                    <a:pt x="54" y="840"/>
                  </a:cubicBezTo>
                  <a:cubicBezTo>
                    <a:pt x="54" y="840"/>
                    <a:pt x="55" y="844"/>
                    <a:pt x="55" y="844"/>
                  </a:cubicBezTo>
                  <a:cubicBezTo>
                    <a:pt x="56" y="844"/>
                    <a:pt x="58" y="844"/>
                    <a:pt x="58" y="846"/>
                  </a:cubicBezTo>
                  <a:cubicBezTo>
                    <a:pt x="59" y="848"/>
                    <a:pt x="55" y="845"/>
                    <a:pt x="54" y="844"/>
                  </a:cubicBezTo>
                  <a:cubicBezTo>
                    <a:pt x="54" y="844"/>
                    <a:pt x="52" y="841"/>
                    <a:pt x="52" y="841"/>
                  </a:cubicBezTo>
                  <a:cubicBezTo>
                    <a:pt x="51" y="841"/>
                    <a:pt x="51" y="843"/>
                    <a:pt x="51" y="843"/>
                  </a:cubicBezTo>
                  <a:cubicBezTo>
                    <a:pt x="51" y="843"/>
                    <a:pt x="51" y="842"/>
                    <a:pt x="51" y="842"/>
                  </a:cubicBezTo>
                  <a:cubicBezTo>
                    <a:pt x="50" y="840"/>
                    <a:pt x="46" y="842"/>
                    <a:pt x="46" y="843"/>
                  </a:cubicBezTo>
                  <a:cubicBezTo>
                    <a:pt x="43" y="848"/>
                    <a:pt x="50" y="845"/>
                    <a:pt x="51" y="846"/>
                  </a:cubicBezTo>
                  <a:cubicBezTo>
                    <a:pt x="52" y="846"/>
                    <a:pt x="46" y="848"/>
                    <a:pt x="46" y="848"/>
                  </a:cubicBezTo>
                  <a:cubicBezTo>
                    <a:pt x="46" y="849"/>
                    <a:pt x="52" y="852"/>
                    <a:pt x="53" y="851"/>
                  </a:cubicBezTo>
                  <a:cubicBezTo>
                    <a:pt x="53" y="851"/>
                    <a:pt x="55" y="849"/>
                    <a:pt x="55" y="849"/>
                  </a:cubicBezTo>
                  <a:cubicBezTo>
                    <a:pt x="56" y="851"/>
                    <a:pt x="53" y="850"/>
                    <a:pt x="53" y="853"/>
                  </a:cubicBezTo>
                  <a:cubicBezTo>
                    <a:pt x="53" y="853"/>
                    <a:pt x="58" y="853"/>
                    <a:pt x="56" y="855"/>
                  </a:cubicBezTo>
                  <a:cubicBezTo>
                    <a:pt x="56" y="855"/>
                    <a:pt x="55" y="854"/>
                    <a:pt x="55" y="853"/>
                  </a:cubicBezTo>
                  <a:cubicBezTo>
                    <a:pt x="54" y="853"/>
                    <a:pt x="52" y="854"/>
                    <a:pt x="51" y="853"/>
                  </a:cubicBezTo>
                  <a:cubicBezTo>
                    <a:pt x="50" y="853"/>
                    <a:pt x="48" y="850"/>
                    <a:pt x="46" y="851"/>
                  </a:cubicBezTo>
                  <a:cubicBezTo>
                    <a:pt x="45" y="852"/>
                    <a:pt x="47" y="854"/>
                    <a:pt x="47" y="854"/>
                  </a:cubicBezTo>
                  <a:cubicBezTo>
                    <a:pt x="48" y="854"/>
                    <a:pt x="51" y="858"/>
                    <a:pt x="51" y="858"/>
                  </a:cubicBezTo>
                  <a:cubicBezTo>
                    <a:pt x="53" y="858"/>
                    <a:pt x="52" y="856"/>
                    <a:pt x="54" y="858"/>
                  </a:cubicBezTo>
                  <a:cubicBezTo>
                    <a:pt x="55" y="859"/>
                    <a:pt x="59" y="860"/>
                    <a:pt x="57" y="860"/>
                  </a:cubicBezTo>
                  <a:cubicBezTo>
                    <a:pt x="55" y="860"/>
                    <a:pt x="49" y="859"/>
                    <a:pt x="48" y="857"/>
                  </a:cubicBezTo>
                  <a:cubicBezTo>
                    <a:pt x="48" y="857"/>
                    <a:pt x="48" y="857"/>
                    <a:pt x="48" y="856"/>
                  </a:cubicBezTo>
                  <a:cubicBezTo>
                    <a:pt x="48" y="856"/>
                    <a:pt x="48" y="855"/>
                    <a:pt x="47" y="855"/>
                  </a:cubicBezTo>
                  <a:cubicBezTo>
                    <a:pt x="44" y="854"/>
                    <a:pt x="45" y="856"/>
                    <a:pt x="44" y="857"/>
                  </a:cubicBezTo>
                  <a:cubicBezTo>
                    <a:pt x="44" y="857"/>
                    <a:pt x="43" y="855"/>
                    <a:pt x="43" y="856"/>
                  </a:cubicBezTo>
                  <a:cubicBezTo>
                    <a:pt x="42" y="856"/>
                    <a:pt x="40" y="858"/>
                    <a:pt x="41" y="858"/>
                  </a:cubicBezTo>
                  <a:cubicBezTo>
                    <a:pt x="49" y="862"/>
                    <a:pt x="36" y="856"/>
                    <a:pt x="45" y="859"/>
                  </a:cubicBezTo>
                  <a:cubicBezTo>
                    <a:pt x="45" y="859"/>
                    <a:pt x="45" y="861"/>
                    <a:pt x="48" y="862"/>
                  </a:cubicBezTo>
                  <a:cubicBezTo>
                    <a:pt x="49" y="863"/>
                    <a:pt x="48" y="859"/>
                    <a:pt x="49" y="860"/>
                  </a:cubicBezTo>
                  <a:cubicBezTo>
                    <a:pt x="51" y="861"/>
                    <a:pt x="48" y="863"/>
                    <a:pt x="50" y="864"/>
                  </a:cubicBezTo>
                  <a:cubicBezTo>
                    <a:pt x="51" y="864"/>
                    <a:pt x="53" y="862"/>
                    <a:pt x="54" y="862"/>
                  </a:cubicBezTo>
                  <a:cubicBezTo>
                    <a:pt x="54" y="862"/>
                    <a:pt x="55" y="861"/>
                    <a:pt x="55" y="862"/>
                  </a:cubicBezTo>
                  <a:cubicBezTo>
                    <a:pt x="55" y="862"/>
                    <a:pt x="53" y="863"/>
                    <a:pt x="53" y="863"/>
                  </a:cubicBezTo>
                  <a:cubicBezTo>
                    <a:pt x="53" y="864"/>
                    <a:pt x="60" y="866"/>
                    <a:pt x="58" y="866"/>
                  </a:cubicBezTo>
                  <a:cubicBezTo>
                    <a:pt x="54" y="867"/>
                    <a:pt x="52" y="863"/>
                    <a:pt x="54" y="867"/>
                  </a:cubicBezTo>
                  <a:cubicBezTo>
                    <a:pt x="54" y="868"/>
                    <a:pt x="53" y="867"/>
                    <a:pt x="53" y="866"/>
                  </a:cubicBezTo>
                  <a:cubicBezTo>
                    <a:pt x="53" y="866"/>
                    <a:pt x="50" y="863"/>
                    <a:pt x="50" y="865"/>
                  </a:cubicBezTo>
                  <a:cubicBezTo>
                    <a:pt x="50" y="867"/>
                    <a:pt x="52" y="865"/>
                    <a:pt x="52" y="866"/>
                  </a:cubicBezTo>
                  <a:cubicBezTo>
                    <a:pt x="52" y="867"/>
                    <a:pt x="52" y="871"/>
                    <a:pt x="54" y="871"/>
                  </a:cubicBezTo>
                  <a:cubicBezTo>
                    <a:pt x="54" y="871"/>
                    <a:pt x="54" y="870"/>
                    <a:pt x="54" y="870"/>
                  </a:cubicBezTo>
                  <a:cubicBezTo>
                    <a:pt x="56" y="869"/>
                    <a:pt x="54" y="873"/>
                    <a:pt x="56" y="873"/>
                  </a:cubicBezTo>
                  <a:cubicBezTo>
                    <a:pt x="62" y="875"/>
                    <a:pt x="59" y="867"/>
                    <a:pt x="60" y="866"/>
                  </a:cubicBezTo>
                  <a:cubicBezTo>
                    <a:pt x="62" y="863"/>
                    <a:pt x="64" y="862"/>
                    <a:pt x="64" y="862"/>
                  </a:cubicBezTo>
                  <a:cubicBezTo>
                    <a:pt x="64" y="864"/>
                    <a:pt x="61" y="866"/>
                    <a:pt x="61" y="866"/>
                  </a:cubicBezTo>
                  <a:cubicBezTo>
                    <a:pt x="62" y="867"/>
                    <a:pt x="67" y="868"/>
                    <a:pt x="67" y="869"/>
                  </a:cubicBezTo>
                  <a:cubicBezTo>
                    <a:pt x="67" y="869"/>
                    <a:pt x="66" y="868"/>
                    <a:pt x="65" y="869"/>
                  </a:cubicBezTo>
                  <a:cubicBezTo>
                    <a:pt x="65" y="869"/>
                    <a:pt x="66" y="869"/>
                    <a:pt x="66" y="870"/>
                  </a:cubicBezTo>
                  <a:cubicBezTo>
                    <a:pt x="65" y="870"/>
                    <a:pt x="65" y="869"/>
                    <a:pt x="64" y="869"/>
                  </a:cubicBezTo>
                  <a:cubicBezTo>
                    <a:pt x="64" y="868"/>
                    <a:pt x="61" y="868"/>
                    <a:pt x="61" y="869"/>
                  </a:cubicBezTo>
                  <a:cubicBezTo>
                    <a:pt x="61" y="871"/>
                    <a:pt x="63" y="873"/>
                    <a:pt x="62" y="873"/>
                  </a:cubicBezTo>
                  <a:cubicBezTo>
                    <a:pt x="62" y="873"/>
                    <a:pt x="60" y="871"/>
                    <a:pt x="59" y="873"/>
                  </a:cubicBezTo>
                  <a:cubicBezTo>
                    <a:pt x="59" y="873"/>
                    <a:pt x="63" y="876"/>
                    <a:pt x="62" y="876"/>
                  </a:cubicBezTo>
                  <a:cubicBezTo>
                    <a:pt x="61" y="877"/>
                    <a:pt x="55" y="871"/>
                    <a:pt x="53" y="876"/>
                  </a:cubicBezTo>
                  <a:cubicBezTo>
                    <a:pt x="52" y="877"/>
                    <a:pt x="54" y="879"/>
                    <a:pt x="55" y="879"/>
                  </a:cubicBezTo>
                  <a:cubicBezTo>
                    <a:pt x="55" y="878"/>
                    <a:pt x="56" y="875"/>
                    <a:pt x="57" y="876"/>
                  </a:cubicBezTo>
                  <a:cubicBezTo>
                    <a:pt x="57" y="877"/>
                    <a:pt x="56" y="879"/>
                    <a:pt x="56" y="879"/>
                  </a:cubicBezTo>
                  <a:cubicBezTo>
                    <a:pt x="56" y="880"/>
                    <a:pt x="57" y="884"/>
                    <a:pt x="59" y="882"/>
                  </a:cubicBezTo>
                  <a:cubicBezTo>
                    <a:pt x="59" y="882"/>
                    <a:pt x="58" y="879"/>
                    <a:pt x="58" y="880"/>
                  </a:cubicBezTo>
                  <a:cubicBezTo>
                    <a:pt x="59" y="881"/>
                    <a:pt x="59" y="883"/>
                    <a:pt x="61" y="883"/>
                  </a:cubicBezTo>
                  <a:cubicBezTo>
                    <a:pt x="63" y="884"/>
                    <a:pt x="63" y="879"/>
                    <a:pt x="64" y="880"/>
                  </a:cubicBezTo>
                  <a:cubicBezTo>
                    <a:pt x="64" y="880"/>
                    <a:pt x="66" y="883"/>
                    <a:pt x="65" y="884"/>
                  </a:cubicBezTo>
                  <a:cubicBezTo>
                    <a:pt x="65" y="884"/>
                    <a:pt x="65" y="882"/>
                    <a:pt x="64" y="882"/>
                  </a:cubicBezTo>
                  <a:cubicBezTo>
                    <a:pt x="64" y="882"/>
                    <a:pt x="63" y="883"/>
                    <a:pt x="63" y="883"/>
                  </a:cubicBezTo>
                  <a:cubicBezTo>
                    <a:pt x="63" y="884"/>
                    <a:pt x="64" y="884"/>
                    <a:pt x="65" y="884"/>
                  </a:cubicBezTo>
                  <a:cubicBezTo>
                    <a:pt x="65" y="885"/>
                    <a:pt x="65" y="888"/>
                    <a:pt x="67" y="888"/>
                  </a:cubicBezTo>
                  <a:cubicBezTo>
                    <a:pt x="67" y="888"/>
                    <a:pt x="68" y="887"/>
                    <a:pt x="68" y="888"/>
                  </a:cubicBezTo>
                  <a:cubicBezTo>
                    <a:pt x="68" y="888"/>
                    <a:pt x="66" y="889"/>
                    <a:pt x="67" y="890"/>
                  </a:cubicBezTo>
                  <a:cubicBezTo>
                    <a:pt x="69" y="891"/>
                    <a:pt x="68" y="893"/>
                    <a:pt x="68" y="893"/>
                  </a:cubicBezTo>
                  <a:cubicBezTo>
                    <a:pt x="68" y="893"/>
                    <a:pt x="64" y="886"/>
                    <a:pt x="62" y="886"/>
                  </a:cubicBezTo>
                  <a:cubicBezTo>
                    <a:pt x="61" y="886"/>
                    <a:pt x="61" y="887"/>
                    <a:pt x="61" y="887"/>
                  </a:cubicBezTo>
                  <a:cubicBezTo>
                    <a:pt x="63" y="896"/>
                    <a:pt x="61" y="880"/>
                    <a:pt x="64" y="890"/>
                  </a:cubicBezTo>
                  <a:cubicBezTo>
                    <a:pt x="64" y="891"/>
                    <a:pt x="63" y="892"/>
                    <a:pt x="63" y="893"/>
                  </a:cubicBezTo>
                  <a:cubicBezTo>
                    <a:pt x="63" y="893"/>
                    <a:pt x="64" y="893"/>
                    <a:pt x="64" y="893"/>
                  </a:cubicBezTo>
                  <a:cubicBezTo>
                    <a:pt x="65" y="894"/>
                    <a:pt x="66" y="896"/>
                    <a:pt x="67" y="896"/>
                  </a:cubicBezTo>
                  <a:cubicBezTo>
                    <a:pt x="68" y="897"/>
                    <a:pt x="67" y="894"/>
                    <a:pt x="68" y="894"/>
                  </a:cubicBezTo>
                  <a:cubicBezTo>
                    <a:pt x="68" y="894"/>
                    <a:pt x="69" y="895"/>
                    <a:pt x="70" y="895"/>
                  </a:cubicBezTo>
                  <a:cubicBezTo>
                    <a:pt x="70" y="895"/>
                    <a:pt x="71" y="893"/>
                    <a:pt x="71" y="894"/>
                  </a:cubicBezTo>
                  <a:cubicBezTo>
                    <a:pt x="72" y="894"/>
                    <a:pt x="69" y="895"/>
                    <a:pt x="69" y="895"/>
                  </a:cubicBezTo>
                  <a:cubicBezTo>
                    <a:pt x="69" y="896"/>
                    <a:pt x="71" y="897"/>
                    <a:pt x="71" y="897"/>
                  </a:cubicBezTo>
                  <a:cubicBezTo>
                    <a:pt x="71" y="897"/>
                    <a:pt x="74" y="901"/>
                    <a:pt x="74" y="902"/>
                  </a:cubicBezTo>
                  <a:cubicBezTo>
                    <a:pt x="74" y="902"/>
                    <a:pt x="73" y="901"/>
                    <a:pt x="72" y="901"/>
                  </a:cubicBezTo>
                  <a:cubicBezTo>
                    <a:pt x="72" y="900"/>
                    <a:pt x="68" y="896"/>
                    <a:pt x="68" y="898"/>
                  </a:cubicBezTo>
                  <a:cubicBezTo>
                    <a:pt x="68" y="899"/>
                    <a:pt x="73" y="906"/>
                    <a:pt x="76" y="905"/>
                  </a:cubicBezTo>
                  <a:cubicBezTo>
                    <a:pt x="77" y="905"/>
                    <a:pt x="76" y="901"/>
                    <a:pt x="75" y="901"/>
                  </a:cubicBezTo>
                  <a:cubicBezTo>
                    <a:pt x="75" y="899"/>
                    <a:pt x="75" y="897"/>
                    <a:pt x="74" y="895"/>
                  </a:cubicBezTo>
                  <a:cubicBezTo>
                    <a:pt x="74" y="894"/>
                    <a:pt x="72" y="892"/>
                    <a:pt x="73" y="893"/>
                  </a:cubicBezTo>
                  <a:cubicBezTo>
                    <a:pt x="76" y="894"/>
                    <a:pt x="74" y="902"/>
                    <a:pt x="77" y="903"/>
                  </a:cubicBezTo>
                  <a:cubicBezTo>
                    <a:pt x="80" y="905"/>
                    <a:pt x="78" y="900"/>
                    <a:pt x="79" y="899"/>
                  </a:cubicBezTo>
                  <a:cubicBezTo>
                    <a:pt x="80" y="899"/>
                    <a:pt x="82" y="899"/>
                    <a:pt x="82" y="898"/>
                  </a:cubicBezTo>
                  <a:cubicBezTo>
                    <a:pt x="83" y="895"/>
                    <a:pt x="78" y="899"/>
                    <a:pt x="77" y="899"/>
                  </a:cubicBezTo>
                  <a:cubicBezTo>
                    <a:pt x="76" y="899"/>
                    <a:pt x="77" y="898"/>
                    <a:pt x="78" y="898"/>
                  </a:cubicBezTo>
                  <a:cubicBezTo>
                    <a:pt x="78" y="897"/>
                    <a:pt x="79" y="891"/>
                    <a:pt x="80" y="897"/>
                  </a:cubicBezTo>
                  <a:cubicBezTo>
                    <a:pt x="80" y="897"/>
                    <a:pt x="80" y="896"/>
                    <a:pt x="80" y="896"/>
                  </a:cubicBezTo>
                  <a:cubicBezTo>
                    <a:pt x="81" y="895"/>
                    <a:pt x="79" y="894"/>
                    <a:pt x="79" y="894"/>
                  </a:cubicBezTo>
                  <a:cubicBezTo>
                    <a:pt x="78" y="894"/>
                    <a:pt x="78" y="894"/>
                    <a:pt x="78" y="894"/>
                  </a:cubicBezTo>
                  <a:cubicBezTo>
                    <a:pt x="77" y="894"/>
                    <a:pt x="77" y="894"/>
                    <a:pt x="77" y="894"/>
                  </a:cubicBezTo>
                  <a:cubicBezTo>
                    <a:pt x="77" y="894"/>
                    <a:pt x="77" y="894"/>
                    <a:pt x="77" y="893"/>
                  </a:cubicBezTo>
                  <a:cubicBezTo>
                    <a:pt x="76" y="893"/>
                    <a:pt x="77" y="894"/>
                    <a:pt x="74" y="892"/>
                  </a:cubicBezTo>
                  <a:cubicBezTo>
                    <a:pt x="74" y="892"/>
                    <a:pt x="74" y="892"/>
                    <a:pt x="74" y="892"/>
                  </a:cubicBezTo>
                  <a:cubicBezTo>
                    <a:pt x="75" y="892"/>
                    <a:pt x="76" y="892"/>
                    <a:pt x="76" y="892"/>
                  </a:cubicBezTo>
                  <a:cubicBezTo>
                    <a:pt x="77" y="892"/>
                    <a:pt x="76" y="893"/>
                    <a:pt x="77" y="893"/>
                  </a:cubicBezTo>
                  <a:cubicBezTo>
                    <a:pt x="77" y="894"/>
                    <a:pt x="77" y="894"/>
                    <a:pt x="78" y="894"/>
                  </a:cubicBezTo>
                  <a:cubicBezTo>
                    <a:pt x="78" y="894"/>
                    <a:pt x="79" y="894"/>
                    <a:pt x="79" y="894"/>
                  </a:cubicBezTo>
                  <a:cubicBezTo>
                    <a:pt x="81" y="894"/>
                    <a:pt x="87" y="899"/>
                    <a:pt x="88" y="895"/>
                  </a:cubicBezTo>
                  <a:cubicBezTo>
                    <a:pt x="89" y="894"/>
                    <a:pt x="80" y="889"/>
                    <a:pt x="80" y="889"/>
                  </a:cubicBezTo>
                  <a:cubicBezTo>
                    <a:pt x="79" y="890"/>
                    <a:pt x="77" y="892"/>
                    <a:pt x="77" y="891"/>
                  </a:cubicBezTo>
                  <a:cubicBezTo>
                    <a:pt x="77" y="891"/>
                    <a:pt x="79" y="890"/>
                    <a:pt x="78" y="889"/>
                  </a:cubicBezTo>
                  <a:cubicBezTo>
                    <a:pt x="77" y="887"/>
                    <a:pt x="71" y="890"/>
                    <a:pt x="76" y="888"/>
                  </a:cubicBezTo>
                  <a:cubicBezTo>
                    <a:pt x="77" y="887"/>
                    <a:pt x="77" y="887"/>
                    <a:pt x="77" y="887"/>
                  </a:cubicBezTo>
                  <a:cubicBezTo>
                    <a:pt x="78" y="887"/>
                    <a:pt x="80" y="889"/>
                    <a:pt x="81" y="890"/>
                  </a:cubicBezTo>
                  <a:cubicBezTo>
                    <a:pt x="81" y="890"/>
                    <a:pt x="84" y="890"/>
                    <a:pt x="84" y="890"/>
                  </a:cubicBezTo>
                  <a:cubicBezTo>
                    <a:pt x="89" y="892"/>
                    <a:pt x="90" y="896"/>
                    <a:pt x="91" y="899"/>
                  </a:cubicBezTo>
                  <a:cubicBezTo>
                    <a:pt x="91" y="900"/>
                    <a:pt x="87" y="899"/>
                    <a:pt x="87" y="900"/>
                  </a:cubicBezTo>
                  <a:cubicBezTo>
                    <a:pt x="87" y="903"/>
                    <a:pt x="91" y="903"/>
                    <a:pt x="92" y="905"/>
                  </a:cubicBezTo>
                  <a:cubicBezTo>
                    <a:pt x="93" y="908"/>
                    <a:pt x="90" y="909"/>
                    <a:pt x="90" y="910"/>
                  </a:cubicBezTo>
                  <a:cubicBezTo>
                    <a:pt x="90" y="911"/>
                    <a:pt x="92" y="911"/>
                    <a:pt x="92" y="911"/>
                  </a:cubicBezTo>
                  <a:cubicBezTo>
                    <a:pt x="93" y="911"/>
                    <a:pt x="92" y="912"/>
                    <a:pt x="92" y="912"/>
                  </a:cubicBezTo>
                  <a:cubicBezTo>
                    <a:pt x="91" y="912"/>
                    <a:pt x="91" y="911"/>
                    <a:pt x="91" y="911"/>
                  </a:cubicBezTo>
                  <a:cubicBezTo>
                    <a:pt x="90" y="911"/>
                    <a:pt x="89" y="911"/>
                    <a:pt x="88" y="911"/>
                  </a:cubicBezTo>
                  <a:cubicBezTo>
                    <a:pt x="88" y="911"/>
                    <a:pt x="85" y="912"/>
                    <a:pt x="85" y="912"/>
                  </a:cubicBezTo>
                  <a:cubicBezTo>
                    <a:pt x="85" y="913"/>
                    <a:pt x="85" y="910"/>
                    <a:pt x="90" y="909"/>
                  </a:cubicBezTo>
                  <a:cubicBezTo>
                    <a:pt x="91" y="909"/>
                    <a:pt x="91" y="908"/>
                    <a:pt x="91" y="908"/>
                  </a:cubicBezTo>
                  <a:cubicBezTo>
                    <a:pt x="91" y="902"/>
                    <a:pt x="89" y="905"/>
                    <a:pt x="87" y="902"/>
                  </a:cubicBezTo>
                  <a:cubicBezTo>
                    <a:pt x="85" y="900"/>
                    <a:pt x="89" y="900"/>
                    <a:pt x="85" y="900"/>
                  </a:cubicBezTo>
                  <a:cubicBezTo>
                    <a:pt x="83" y="899"/>
                    <a:pt x="82" y="904"/>
                    <a:pt x="83" y="905"/>
                  </a:cubicBezTo>
                  <a:cubicBezTo>
                    <a:pt x="85" y="907"/>
                    <a:pt x="85" y="902"/>
                    <a:pt x="86" y="902"/>
                  </a:cubicBezTo>
                  <a:cubicBezTo>
                    <a:pt x="86" y="902"/>
                    <a:pt x="85" y="907"/>
                    <a:pt x="85" y="907"/>
                  </a:cubicBezTo>
                  <a:cubicBezTo>
                    <a:pt x="84" y="907"/>
                    <a:pt x="84" y="905"/>
                    <a:pt x="82" y="906"/>
                  </a:cubicBezTo>
                  <a:cubicBezTo>
                    <a:pt x="82" y="906"/>
                    <a:pt x="81" y="907"/>
                    <a:pt x="81" y="907"/>
                  </a:cubicBezTo>
                  <a:cubicBezTo>
                    <a:pt x="80" y="906"/>
                    <a:pt x="81" y="905"/>
                    <a:pt x="81" y="905"/>
                  </a:cubicBezTo>
                  <a:cubicBezTo>
                    <a:pt x="82" y="904"/>
                    <a:pt x="82" y="905"/>
                    <a:pt x="82" y="905"/>
                  </a:cubicBezTo>
                  <a:cubicBezTo>
                    <a:pt x="82" y="904"/>
                    <a:pt x="82" y="903"/>
                    <a:pt x="82" y="903"/>
                  </a:cubicBezTo>
                  <a:cubicBezTo>
                    <a:pt x="81" y="902"/>
                    <a:pt x="80" y="903"/>
                    <a:pt x="80" y="903"/>
                  </a:cubicBezTo>
                  <a:cubicBezTo>
                    <a:pt x="79" y="903"/>
                    <a:pt x="80" y="904"/>
                    <a:pt x="79" y="904"/>
                  </a:cubicBezTo>
                  <a:cubicBezTo>
                    <a:pt x="79" y="905"/>
                    <a:pt x="78" y="904"/>
                    <a:pt x="78" y="904"/>
                  </a:cubicBezTo>
                  <a:cubicBezTo>
                    <a:pt x="77" y="905"/>
                    <a:pt x="79" y="907"/>
                    <a:pt x="76" y="907"/>
                  </a:cubicBezTo>
                  <a:cubicBezTo>
                    <a:pt x="70" y="906"/>
                    <a:pt x="79" y="906"/>
                    <a:pt x="73" y="905"/>
                  </a:cubicBezTo>
                  <a:cubicBezTo>
                    <a:pt x="72" y="905"/>
                    <a:pt x="73" y="905"/>
                    <a:pt x="73" y="906"/>
                  </a:cubicBezTo>
                  <a:cubicBezTo>
                    <a:pt x="73" y="906"/>
                    <a:pt x="73" y="907"/>
                    <a:pt x="72" y="907"/>
                  </a:cubicBezTo>
                  <a:cubicBezTo>
                    <a:pt x="72" y="906"/>
                    <a:pt x="68" y="902"/>
                    <a:pt x="68" y="903"/>
                  </a:cubicBezTo>
                  <a:cubicBezTo>
                    <a:pt x="67" y="905"/>
                    <a:pt x="71" y="906"/>
                    <a:pt x="72" y="907"/>
                  </a:cubicBezTo>
                  <a:cubicBezTo>
                    <a:pt x="72" y="908"/>
                    <a:pt x="71" y="908"/>
                    <a:pt x="71" y="909"/>
                  </a:cubicBezTo>
                  <a:cubicBezTo>
                    <a:pt x="71" y="910"/>
                    <a:pt x="73" y="910"/>
                    <a:pt x="72" y="911"/>
                  </a:cubicBezTo>
                  <a:cubicBezTo>
                    <a:pt x="70" y="913"/>
                    <a:pt x="73" y="911"/>
                    <a:pt x="74" y="912"/>
                  </a:cubicBezTo>
                  <a:cubicBezTo>
                    <a:pt x="76" y="913"/>
                    <a:pt x="72" y="914"/>
                    <a:pt x="72" y="914"/>
                  </a:cubicBezTo>
                  <a:cubicBezTo>
                    <a:pt x="73" y="915"/>
                    <a:pt x="73" y="915"/>
                    <a:pt x="74" y="915"/>
                  </a:cubicBezTo>
                  <a:cubicBezTo>
                    <a:pt x="74" y="915"/>
                    <a:pt x="74" y="915"/>
                    <a:pt x="74" y="915"/>
                  </a:cubicBezTo>
                  <a:cubicBezTo>
                    <a:pt x="74" y="915"/>
                    <a:pt x="74" y="915"/>
                    <a:pt x="74" y="915"/>
                  </a:cubicBezTo>
                  <a:cubicBezTo>
                    <a:pt x="73" y="915"/>
                    <a:pt x="73" y="915"/>
                    <a:pt x="72" y="916"/>
                  </a:cubicBezTo>
                  <a:cubicBezTo>
                    <a:pt x="72" y="916"/>
                    <a:pt x="71" y="916"/>
                    <a:pt x="71" y="917"/>
                  </a:cubicBezTo>
                  <a:cubicBezTo>
                    <a:pt x="71" y="921"/>
                    <a:pt x="73" y="915"/>
                    <a:pt x="74" y="917"/>
                  </a:cubicBezTo>
                  <a:cubicBezTo>
                    <a:pt x="74" y="918"/>
                    <a:pt x="71" y="918"/>
                    <a:pt x="72" y="920"/>
                  </a:cubicBezTo>
                  <a:cubicBezTo>
                    <a:pt x="73" y="921"/>
                    <a:pt x="75" y="919"/>
                    <a:pt x="75" y="918"/>
                  </a:cubicBezTo>
                  <a:cubicBezTo>
                    <a:pt x="76" y="918"/>
                    <a:pt x="77" y="918"/>
                    <a:pt x="77" y="917"/>
                  </a:cubicBezTo>
                  <a:cubicBezTo>
                    <a:pt x="77" y="916"/>
                    <a:pt x="76" y="915"/>
                    <a:pt x="76" y="915"/>
                  </a:cubicBezTo>
                  <a:cubicBezTo>
                    <a:pt x="78" y="913"/>
                    <a:pt x="78" y="918"/>
                    <a:pt x="79" y="918"/>
                  </a:cubicBezTo>
                  <a:cubicBezTo>
                    <a:pt x="80" y="918"/>
                    <a:pt x="80" y="917"/>
                    <a:pt x="80" y="917"/>
                  </a:cubicBezTo>
                  <a:cubicBezTo>
                    <a:pt x="80" y="917"/>
                    <a:pt x="80" y="917"/>
                    <a:pt x="80" y="917"/>
                  </a:cubicBezTo>
                  <a:cubicBezTo>
                    <a:pt x="80" y="917"/>
                    <a:pt x="80" y="917"/>
                    <a:pt x="80" y="917"/>
                  </a:cubicBezTo>
                  <a:cubicBezTo>
                    <a:pt x="82" y="916"/>
                    <a:pt x="79" y="914"/>
                    <a:pt x="79" y="913"/>
                  </a:cubicBezTo>
                  <a:cubicBezTo>
                    <a:pt x="79" y="913"/>
                    <a:pt x="79" y="912"/>
                    <a:pt x="80" y="912"/>
                  </a:cubicBezTo>
                  <a:cubicBezTo>
                    <a:pt x="80" y="912"/>
                    <a:pt x="80" y="913"/>
                    <a:pt x="81" y="913"/>
                  </a:cubicBezTo>
                  <a:cubicBezTo>
                    <a:pt x="82" y="914"/>
                    <a:pt x="85" y="912"/>
                    <a:pt x="86" y="914"/>
                  </a:cubicBezTo>
                  <a:cubicBezTo>
                    <a:pt x="86" y="914"/>
                    <a:pt x="86" y="914"/>
                    <a:pt x="85" y="914"/>
                  </a:cubicBezTo>
                  <a:cubicBezTo>
                    <a:pt x="85" y="914"/>
                    <a:pt x="81" y="914"/>
                    <a:pt x="82" y="914"/>
                  </a:cubicBezTo>
                  <a:cubicBezTo>
                    <a:pt x="82" y="915"/>
                    <a:pt x="83" y="914"/>
                    <a:pt x="84" y="915"/>
                  </a:cubicBezTo>
                  <a:cubicBezTo>
                    <a:pt x="84" y="915"/>
                    <a:pt x="83" y="915"/>
                    <a:pt x="83" y="915"/>
                  </a:cubicBezTo>
                  <a:cubicBezTo>
                    <a:pt x="82" y="915"/>
                    <a:pt x="82" y="915"/>
                    <a:pt x="81" y="915"/>
                  </a:cubicBezTo>
                  <a:cubicBezTo>
                    <a:pt x="81" y="916"/>
                    <a:pt x="82" y="917"/>
                    <a:pt x="81" y="917"/>
                  </a:cubicBezTo>
                  <a:cubicBezTo>
                    <a:pt x="81" y="917"/>
                    <a:pt x="81" y="917"/>
                    <a:pt x="80" y="917"/>
                  </a:cubicBezTo>
                  <a:cubicBezTo>
                    <a:pt x="80" y="917"/>
                    <a:pt x="80" y="917"/>
                    <a:pt x="80" y="917"/>
                  </a:cubicBezTo>
                  <a:cubicBezTo>
                    <a:pt x="80" y="918"/>
                    <a:pt x="79" y="920"/>
                    <a:pt x="79" y="920"/>
                  </a:cubicBezTo>
                  <a:cubicBezTo>
                    <a:pt x="80" y="921"/>
                    <a:pt x="81" y="920"/>
                    <a:pt x="81" y="921"/>
                  </a:cubicBezTo>
                  <a:cubicBezTo>
                    <a:pt x="79" y="923"/>
                    <a:pt x="76" y="920"/>
                    <a:pt x="74" y="921"/>
                  </a:cubicBezTo>
                  <a:cubicBezTo>
                    <a:pt x="74" y="922"/>
                    <a:pt x="76" y="922"/>
                    <a:pt x="76" y="922"/>
                  </a:cubicBezTo>
                  <a:cubicBezTo>
                    <a:pt x="80" y="923"/>
                    <a:pt x="82" y="923"/>
                    <a:pt x="82" y="923"/>
                  </a:cubicBezTo>
                  <a:cubicBezTo>
                    <a:pt x="82" y="925"/>
                    <a:pt x="79" y="925"/>
                    <a:pt x="78" y="926"/>
                  </a:cubicBezTo>
                  <a:cubicBezTo>
                    <a:pt x="77" y="926"/>
                    <a:pt x="78" y="926"/>
                    <a:pt x="79" y="926"/>
                  </a:cubicBezTo>
                  <a:cubicBezTo>
                    <a:pt x="79" y="927"/>
                    <a:pt x="82" y="929"/>
                    <a:pt x="83" y="928"/>
                  </a:cubicBezTo>
                  <a:cubicBezTo>
                    <a:pt x="83" y="928"/>
                    <a:pt x="82" y="927"/>
                    <a:pt x="82" y="926"/>
                  </a:cubicBezTo>
                  <a:cubicBezTo>
                    <a:pt x="82" y="926"/>
                    <a:pt x="83" y="928"/>
                    <a:pt x="84" y="928"/>
                  </a:cubicBezTo>
                  <a:cubicBezTo>
                    <a:pt x="85" y="928"/>
                    <a:pt x="85" y="927"/>
                    <a:pt x="86" y="927"/>
                  </a:cubicBezTo>
                  <a:cubicBezTo>
                    <a:pt x="86" y="927"/>
                    <a:pt x="86" y="927"/>
                    <a:pt x="86" y="927"/>
                  </a:cubicBezTo>
                  <a:cubicBezTo>
                    <a:pt x="88" y="925"/>
                    <a:pt x="85" y="923"/>
                    <a:pt x="85" y="922"/>
                  </a:cubicBezTo>
                  <a:cubicBezTo>
                    <a:pt x="85" y="921"/>
                    <a:pt x="86" y="921"/>
                    <a:pt x="87" y="920"/>
                  </a:cubicBezTo>
                  <a:cubicBezTo>
                    <a:pt x="88" y="920"/>
                    <a:pt x="89" y="919"/>
                    <a:pt x="89" y="919"/>
                  </a:cubicBezTo>
                  <a:cubicBezTo>
                    <a:pt x="90" y="918"/>
                    <a:pt x="90" y="917"/>
                    <a:pt x="90" y="917"/>
                  </a:cubicBezTo>
                  <a:cubicBezTo>
                    <a:pt x="90" y="916"/>
                    <a:pt x="90" y="916"/>
                    <a:pt x="90" y="916"/>
                  </a:cubicBezTo>
                  <a:cubicBezTo>
                    <a:pt x="85" y="915"/>
                    <a:pt x="88" y="916"/>
                    <a:pt x="85" y="919"/>
                  </a:cubicBezTo>
                  <a:cubicBezTo>
                    <a:pt x="84" y="919"/>
                    <a:pt x="86" y="917"/>
                    <a:pt x="86" y="916"/>
                  </a:cubicBezTo>
                  <a:cubicBezTo>
                    <a:pt x="86" y="913"/>
                    <a:pt x="86" y="913"/>
                    <a:pt x="86" y="913"/>
                  </a:cubicBezTo>
                  <a:cubicBezTo>
                    <a:pt x="87" y="913"/>
                    <a:pt x="87" y="914"/>
                    <a:pt x="88" y="914"/>
                  </a:cubicBezTo>
                  <a:cubicBezTo>
                    <a:pt x="88" y="914"/>
                    <a:pt x="89" y="914"/>
                    <a:pt x="89" y="913"/>
                  </a:cubicBezTo>
                  <a:cubicBezTo>
                    <a:pt x="91" y="913"/>
                    <a:pt x="90" y="915"/>
                    <a:pt x="92" y="914"/>
                  </a:cubicBezTo>
                  <a:cubicBezTo>
                    <a:pt x="94" y="913"/>
                    <a:pt x="90" y="912"/>
                    <a:pt x="95" y="913"/>
                  </a:cubicBezTo>
                  <a:cubicBezTo>
                    <a:pt x="95" y="913"/>
                    <a:pt x="92" y="914"/>
                    <a:pt x="92" y="915"/>
                  </a:cubicBezTo>
                  <a:cubicBezTo>
                    <a:pt x="92" y="916"/>
                    <a:pt x="94" y="916"/>
                    <a:pt x="95" y="916"/>
                  </a:cubicBezTo>
                  <a:cubicBezTo>
                    <a:pt x="95" y="916"/>
                    <a:pt x="94" y="916"/>
                    <a:pt x="94" y="916"/>
                  </a:cubicBezTo>
                  <a:cubicBezTo>
                    <a:pt x="97" y="911"/>
                    <a:pt x="112" y="913"/>
                    <a:pt x="112" y="915"/>
                  </a:cubicBezTo>
                  <a:cubicBezTo>
                    <a:pt x="112" y="916"/>
                    <a:pt x="111" y="915"/>
                    <a:pt x="111" y="915"/>
                  </a:cubicBezTo>
                  <a:cubicBezTo>
                    <a:pt x="106" y="917"/>
                    <a:pt x="101" y="915"/>
                    <a:pt x="99" y="916"/>
                  </a:cubicBezTo>
                  <a:cubicBezTo>
                    <a:pt x="99" y="916"/>
                    <a:pt x="100" y="917"/>
                    <a:pt x="99" y="917"/>
                  </a:cubicBezTo>
                  <a:cubicBezTo>
                    <a:pt x="99" y="918"/>
                    <a:pt x="97" y="919"/>
                    <a:pt x="96" y="920"/>
                  </a:cubicBezTo>
                  <a:cubicBezTo>
                    <a:pt x="96" y="920"/>
                    <a:pt x="96" y="922"/>
                    <a:pt x="95" y="922"/>
                  </a:cubicBezTo>
                  <a:cubicBezTo>
                    <a:pt x="95" y="922"/>
                    <a:pt x="95" y="920"/>
                    <a:pt x="94" y="920"/>
                  </a:cubicBezTo>
                  <a:cubicBezTo>
                    <a:pt x="91" y="920"/>
                    <a:pt x="93" y="922"/>
                    <a:pt x="90" y="922"/>
                  </a:cubicBezTo>
                  <a:cubicBezTo>
                    <a:pt x="89" y="922"/>
                    <a:pt x="92" y="920"/>
                    <a:pt x="92" y="919"/>
                  </a:cubicBezTo>
                  <a:cubicBezTo>
                    <a:pt x="92" y="918"/>
                    <a:pt x="91" y="918"/>
                    <a:pt x="89" y="919"/>
                  </a:cubicBezTo>
                  <a:cubicBezTo>
                    <a:pt x="89" y="919"/>
                    <a:pt x="88" y="920"/>
                    <a:pt x="87" y="920"/>
                  </a:cubicBezTo>
                  <a:cubicBezTo>
                    <a:pt x="87" y="921"/>
                    <a:pt x="87" y="921"/>
                    <a:pt x="87" y="921"/>
                  </a:cubicBezTo>
                  <a:cubicBezTo>
                    <a:pt x="85" y="923"/>
                    <a:pt x="88" y="924"/>
                    <a:pt x="88" y="926"/>
                  </a:cubicBezTo>
                  <a:cubicBezTo>
                    <a:pt x="88" y="927"/>
                    <a:pt x="87" y="927"/>
                    <a:pt x="87" y="928"/>
                  </a:cubicBezTo>
                  <a:cubicBezTo>
                    <a:pt x="88" y="931"/>
                    <a:pt x="94" y="926"/>
                    <a:pt x="93" y="929"/>
                  </a:cubicBezTo>
                  <a:cubicBezTo>
                    <a:pt x="92" y="930"/>
                    <a:pt x="91" y="929"/>
                    <a:pt x="91" y="929"/>
                  </a:cubicBezTo>
                  <a:cubicBezTo>
                    <a:pt x="90" y="929"/>
                    <a:pt x="91" y="931"/>
                    <a:pt x="91" y="931"/>
                  </a:cubicBezTo>
                  <a:cubicBezTo>
                    <a:pt x="93" y="932"/>
                    <a:pt x="92" y="933"/>
                    <a:pt x="91" y="932"/>
                  </a:cubicBezTo>
                  <a:cubicBezTo>
                    <a:pt x="91" y="932"/>
                    <a:pt x="92" y="931"/>
                    <a:pt x="91" y="931"/>
                  </a:cubicBezTo>
                  <a:cubicBezTo>
                    <a:pt x="89" y="929"/>
                    <a:pt x="87" y="930"/>
                    <a:pt x="84" y="931"/>
                  </a:cubicBezTo>
                  <a:cubicBezTo>
                    <a:pt x="83" y="931"/>
                    <a:pt x="82" y="930"/>
                    <a:pt x="81" y="930"/>
                  </a:cubicBezTo>
                  <a:cubicBezTo>
                    <a:pt x="80" y="930"/>
                    <a:pt x="82" y="931"/>
                    <a:pt x="83" y="932"/>
                  </a:cubicBezTo>
                  <a:cubicBezTo>
                    <a:pt x="84" y="932"/>
                    <a:pt x="86" y="933"/>
                    <a:pt x="87" y="934"/>
                  </a:cubicBezTo>
                  <a:cubicBezTo>
                    <a:pt x="88" y="934"/>
                    <a:pt x="90" y="934"/>
                    <a:pt x="91" y="935"/>
                  </a:cubicBezTo>
                  <a:cubicBezTo>
                    <a:pt x="92" y="935"/>
                    <a:pt x="91" y="936"/>
                    <a:pt x="92" y="936"/>
                  </a:cubicBezTo>
                  <a:cubicBezTo>
                    <a:pt x="92" y="937"/>
                    <a:pt x="92" y="935"/>
                    <a:pt x="92" y="935"/>
                  </a:cubicBezTo>
                  <a:cubicBezTo>
                    <a:pt x="92" y="935"/>
                    <a:pt x="96" y="939"/>
                    <a:pt x="97" y="939"/>
                  </a:cubicBezTo>
                  <a:cubicBezTo>
                    <a:pt x="98" y="939"/>
                    <a:pt x="99" y="939"/>
                    <a:pt x="100" y="938"/>
                  </a:cubicBezTo>
                  <a:cubicBezTo>
                    <a:pt x="100" y="937"/>
                    <a:pt x="92" y="933"/>
                    <a:pt x="94" y="933"/>
                  </a:cubicBezTo>
                  <a:cubicBezTo>
                    <a:pt x="94" y="933"/>
                    <a:pt x="95" y="934"/>
                    <a:pt x="96" y="934"/>
                  </a:cubicBezTo>
                  <a:cubicBezTo>
                    <a:pt x="96" y="934"/>
                    <a:pt x="95" y="932"/>
                    <a:pt x="95" y="932"/>
                  </a:cubicBezTo>
                  <a:cubicBezTo>
                    <a:pt x="95" y="932"/>
                    <a:pt x="97" y="932"/>
                    <a:pt x="98" y="932"/>
                  </a:cubicBezTo>
                  <a:cubicBezTo>
                    <a:pt x="98" y="931"/>
                    <a:pt x="96" y="931"/>
                    <a:pt x="95" y="930"/>
                  </a:cubicBezTo>
                  <a:cubicBezTo>
                    <a:pt x="95" y="930"/>
                    <a:pt x="97" y="931"/>
                    <a:pt x="97" y="931"/>
                  </a:cubicBezTo>
                  <a:cubicBezTo>
                    <a:pt x="98" y="930"/>
                    <a:pt x="96" y="930"/>
                    <a:pt x="96" y="930"/>
                  </a:cubicBezTo>
                  <a:cubicBezTo>
                    <a:pt x="96" y="929"/>
                    <a:pt x="101" y="931"/>
                    <a:pt x="101" y="929"/>
                  </a:cubicBezTo>
                  <a:cubicBezTo>
                    <a:pt x="101" y="928"/>
                    <a:pt x="99" y="929"/>
                    <a:pt x="99" y="929"/>
                  </a:cubicBezTo>
                  <a:cubicBezTo>
                    <a:pt x="98" y="928"/>
                    <a:pt x="98" y="927"/>
                    <a:pt x="98" y="927"/>
                  </a:cubicBezTo>
                  <a:cubicBezTo>
                    <a:pt x="97" y="927"/>
                    <a:pt x="97" y="927"/>
                    <a:pt x="97" y="927"/>
                  </a:cubicBezTo>
                  <a:cubicBezTo>
                    <a:pt x="96" y="927"/>
                    <a:pt x="94" y="928"/>
                    <a:pt x="94" y="927"/>
                  </a:cubicBezTo>
                  <a:cubicBezTo>
                    <a:pt x="94" y="927"/>
                    <a:pt x="96" y="927"/>
                    <a:pt x="97" y="927"/>
                  </a:cubicBezTo>
                  <a:cubicBezTo>
                    <a:pt x="97" y="927"/>
                    <a:pt x="97" y="927"/>
                    <a:pt x="98" y="927"/>
                  </a:cubicBezTo>
                  <a:cubicBezTo>
                    <a:pt x="98" y="927"/>
                    <a:pt x="98" y="927"/>
                    <a:pt x="98" y="927"/>
                  </a:cubicBezTo>
                  <a:cubicBezTo>
                    <a:pt x="98" y="927"/>
                    <a:pt x="99" y="927"/>
                    <a:pt x="99" y="926"/>
                  </a:cubicBezTo>
                  <a:cubicBezTo>
                    <a:pt x="100" y="926"/>
                    <a:pt x="98" y="926"/>
                    <a:pt x="99" y="926"/>
                  </a:cubicBezTo>
                  <a:cubicBezTo>
                    <a:pt x="101" y="926"/>
                    <a:pt x="101" y="928"/>
                    <a:pt x="103" y="928"/>
                  </a:cubicBezTo>
                  <a:cubicBezTo>
                    <a:pt x="103" y="928"/>
                    <a:pt x="104" y="928"/>
                    <a:pt x="104" y="927"/>
                  </a:cubicBezTo>
                  <a:cubicBezTo>
                    <a:pt x="105" y="926"/>
                    <a:pt x="106" y="924"/>
                    <a:pt x="107" y="923"/>
                  </a:cubicBezTo>
                  <a:cubicBezTo>
                    <a:pt x="108" y="922"/>
                    <a:pt x="113" y="921"/>
                    <a:pt x="114" y="920"/>
                  </a:cubicBezTo>
                  <a:cubicBezTo>
                    <a:pt x="114" y="919"/>
                    <a:pt x="113" y="918"/>
                    <a:pt x="114" y="917"/>
                  </a:cubicBezTo>
                  <a:cubicBezTo>
                    <a:pt x="114" y="917"/>
                    <a:pt x="115" y="918"/>
                    <a:pt x="115" y="919"/>
                  </a:cubicBezTo>
                  <a:cubicBezTo>
                    <a:pt x="117" y="919"/>
                    <a:pt x="118" y="918"/>
                    <a:pt x="120" y="920"/>
                  </a:cubicBezTo>
                  <a:cubicBezTo>
                    <a:pt x="120" y="921"/>
                    <a:pt x="116" y="927"/>
                    <a:pt x="116" y="927"/>
                  </a:cubicBezTo>
                  <a:cubicBezTo>
                    <a:pt x="114" y="928"/>
                    <a:pt x="112" y="929"/>
                    <a:pt x="109" y="930"/>
                  </a:cubicBezTo>
                  <a:cubicBezTo>
                    <a:pt x="109" y="930"/>
                    <a:pt x="109" y="931"/>
                    <a:pt x="110" y="931"/>
                  </a:cubicBezTo>
                  <a:cubicBezTo>
                    <a:pt x="110" y="933"/>
                    <a:pt x="111" y="940"/>
                    <a:pt x="107" y="938"/>
                  </a:cubicBezTo>
                  <a:cubicBezTo>
                    <a:pt x="105" y="938"/>
                    <a:pt x="110" y="936"/>
                    <a:pt x="110" y="935"/>
                  </a:cubicBezTo>
                  <a:cubicBezTo>
                    <a:pt x="110" y="935"/>
                    <a:pt x="108" y="930"/>
                    <a:pt x="108" y="930"/>
                  </a:cubicBezTo>
                  <a:cubicBezTo>
                    <a:pt x="103" y="929"/>
                    <a:pt x="108" y="935"/>
                    <a:pt x="103" y="936"/>
                  </a:cubicBezTo>
                  <a:cubicBezTo>
                    <a:pt x="101" y="936"/>
                    <a:pt x="106" y="933"/>
                    <a:pt x="103" y="931"/>
                  </a:cubicBezTo>
                  <a:cubicBezTo>
                    <a:pt x="101" y="929"/>
                    <a:pt x="94" y="934"/>
                    <a:pt x="100" y="938"/>
                  </a:cubicBezTo>
                  <a:cubicBezTo>
                    <a:pt x="102" y="939"/>
                    <a:pt x="107" y="943"/>
                    <a:pt x="108" y="942"/>
                  </a:cubicBezTo>
                  <a:cubicBezTo>
                    <a:pt x="109" y="942"/>
                    <a:pt x="109" y="941"/>
                    <a:pt x="109" y="941"/>
                  </a:cubicBezTo>
                  <a:cubicBezTo>
                    <a:pt x="110" y="941"/>
                    <a:pt x="109" y="942"/>
                    <a:pt x="109" y="942"/>
                  </a:cubicBezTo>
                  <a:cubicBezTo>
                    <a:pt x="110" y="943"/>
                    <a:pt x="111" y="943"/>
                    <a:pt x="111" y="943"/>
                  </a:cubicBezTo>
                  <a:cubicBezTo>
                    <a:pt x="114" y="944"/>
                    <a:pt x="117" y="944"/>
                    <a:pt x="121" y="946"/>
                  </a:cubicBezTo>
                  <a:cubicBezTo>
                    <a:pt x="121" y="946"/>
                    <a:pt x="122" y="945"/>
                    <a:pt x="123" y="945"/>
                  </a:cubicBezTo>
                  <a:cubicBezTo>
                    <a:pt x="129" y="943"/>
                    <a:pt x="124" y="937"/>
                    <a:pt x="124" y="933"/>
                  </a:cubicBezTo>
                  <a:cubicBezTo>
                    <a:pt x="124" y="929"/>
                    <a:pt x="126" y="926"/>
                    <a:pt x="126" y="923"/>
                  </a:cubicBezTo>
                  <a:cubicBezTo>
                    <a:pt x="126" y="919"/>
                    <a:pt x="125" y="924"/>
                    <a:pt x="124" y="921"/>
                  </a:cubicBezTo>
                  <a:cubicBezTo>
                    <a:pt x="124" y="920"/>
                    <a:pt x="126" y="918"/>
                    <a:pt x="126" y="918"/>
                  </a:cubicBezTo>
                  <a:cubicBezTo>
                    <a:pt x="126" y="918"/>
                    <a:pt x="125" y="918"/>
                    <a:pt x="125" y="918"/>
                  </a:cubicBezTo>
                  <a:cubicBezTo>
                    <a:pt x="125" y="918"/>
                    <a:pt x="124" y="917"/>
                    <a:pt x="124" y="917"/>
                  </a:cubicBezTo>
                  <a:cubicBezTo>
                    <a:pt x="124" y="916"/>
                    <a:pt x="125" y="917"/>
                    <a:pt x="125" y="917"/>
                  </a:cubicBezTo>
                  <a:cubicBezTo>
                    <a:pt x="127" y="916"/>
                    <a:pt x="128" y="916"/>
                    <a:pt x="130" y="915"/>
                  </a:cubicBezTo>
                  <a:cubicBezTo>
                    <a:pt x="130" y="914"/>
                    <a:pt x="130" y="916"/>
                    <a:pt x="130" y="916"/>
                  </a:cubicBezTo>
                  <a:cubicBezTo>
                    <a:pt x="131" y="916"/>
                    <a:pt x="132" y="914"/>
                    <a:pt x="133" y="914"/>
                  </a:cubicBezTo>
                  <a:cubicBezTo>
                    <a:pt x="134" y="914"/>
                    <a:pt x="135" y="915"/>
                    <a:pt x="135" y="914"/>
                  </a:cubicBezTo>
                  <a:cubicBezTo>
                    <a:pt x="136" y="914"/>
                    <a:pt x="136" y="913"/>
                    <a:pt x="136" y="913"/>
                  </a:cubicBezTo>
                  <a:cubicBezTo>
                    <a:pt x="136" y="912"/>
                    <a:pt x="141" y="910"/>
                    <a:pt x="142" y="910"/>
                  </a:cubicBezTo>
                  <a:cubicBezTo>
                    <a:pt x="142" y="910"/>
                    <a:pt x="142" y="911"/>
                    <a:pt x="143" y="911"/>
                  </a:cubicBezTo>
                  <a:cubicBezTo>
                    <a:pt x="144" y="911"/>
                    <a:pt x="144" y="911"/>
                    <a:pt x="145" y="911"/>
                  </a:cubicBezTo>
                  <a:cubicBezTo>
                    <a:pt x="149" y="910"/>
                    <a:pt x="146" y="902"/>
                    <a:pt x="152" y="903"/>
                  </a:cubicBezTo>
                  <a:cubicBezTo>
                    <a:pt x="154" y="903"/>
                    <a:pt x="163" y="906"/>
                    <a:pt x="167" y="906"/>
                  </a:cubicBezTo>
                  <a:cubicBezTo>
                    <a:pt x="164" y="904"/>
                    <a:pt x="152" y="901"/>
                    <a:pt x="150" y="901"/>
                  </a:cubicBezTo>
                  <a:cubicBezTo>
                    <a:pt x="145" y="902"/>
                    <a:pt x="141" y="899"/>
                    <a:pt x="137" y="898"/>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2" name="Freeform 3"/>
            <p:cNvSpPr/>
            <p:nvPr/>
          </p:nvSpPr>
          <p:spPr bwMode="auto">
            <a:xfrm>
              <a:off x="8335586" y="2078073"/>
              <a:ext cx="3025775" cy="2994025"/>
            </a:xfrm>
            <a:custGeom>
              <a:avLst/>
              <a:gdLst>
                <a:gd name="T0" fmla="*/ 1008 w 1061"/>
                <a:gd name="T1" fmla="*/ 284 h 1051"/>
                <a:gd name="T2" fmla="*/ 910 w 1061"/>
                <a:gd name="T3" fmla="*/ 220 h 1051"/>
                <a:gd name="T4" fmla="*/ 863 w 1061"/>
                <a:gd name="T5" fmla="*/ 221 h 1051"/>
                <a:gd name="T6" fmla="*/ 823 w 1061"/>
                <a:gd name="T7" fmla="*/ 211 h 1051"/>
                <a:gd name="T8" fmla="*/ 811 w 1061"/>
                <a:gd name="T9" fmla="*/ 220 h 1051"/>
                <a:gd name="T10" fmla="*/ 805 w 1061"/>
                <a:gd name="T11" fmla="*/ 215 h 1051"/>
                <a:gd name="T12" fmla="*/ 798 w 1061"/>
                <a:gd name="T13" fmla="*/ 208 h 1051"/>
                <a:gd name="T14" fmla="*/ 802 w 1061"/>
                <a:gd name="T15" fmla="*/ 198 h 1051"/>
                <a:gd name="T16" fmla="*/ 790 w 1061"/>
                <a:gd name="T17" fmla="*/ 188 h 1051"/>
                <a:gd name="T18" fmla="*/ 779 w 1061"/>
                <a:gd name="T19" fmla="*/ 179 h 1051"/>
                <a:gd name="T20" fmla="*/ 773 w 1061"/>
                <a:gd name="T21" fmla="*/ 180 h 1051"/>
                <a:gd name="T22" fmla="*/ 763 w 1061"/>
                <a:gd name="T23" fmla="*/ 174 h 1051"/>
                <a:gd name="T24" fmla="*/ 752 w 1061"/>
                <a:gd name="T25" fmla="*/ 170 h 1051"/>
                <a:gd name="T26" fmla="*/ 739 w 1061"/>
                <a:gd name="T27" fmla="*/ 165 h 1051"/>
                <a:gd name="T28" fmla="*/ 730 w 1061"/>
                <a:gd name="T29" fmla="*/ 164 h 1051"/>
                <a:gd name="T30" fmla="*/ 719 w 1061"/>
                <a:gd name="T31" fmla="*/ 160 h 1051"/>
                <a:gd name="T32" fmla="*/ 688 w 1061"/>
                <a:gd name="T33" fmla="*/ 183 h 1051"/>
                <a:gd name="T34" fmla="*/ 657 w 1061"/>
                <a:gd name="T35" fmla="*/ 196 h 1051"/>
                <a:gd name="T36" fmla="*/ 639 w 1061"/>
                <a:gd name="T37" fmla="*/ 197 h 1051"/>
                <a:gd name="T38" fmla="*/ 613 w 1061"/>
                <a:gd name="T39" fmla="*/ 179 h 1051"/>
                <a:gd name="T40" fmla="*/ 627 w 1061"/>
                <a:gd name="T41" fmla="*/ 139 h 1051"/>
                <a:gd name="T42" fmla="*/ 631 w 1061"/>
                <a:gd name="T43" fmla="*/ 75 h 1051"/>
                <a:gd name="T44" fmla="*/ 582 w 1061"/>
                <a:gd name="T45" fmla="*/ 74 h 1051"/>
                <a:gd name="T46" fmla="*/ 512 w 1061"/>
                <a:gd name="T47" fmla="*/ 73 h 1051"/>
                <a:gd name="T48" fmla="*/ 425 w 1061"/>
                <a:gd name="T49" fmla="*/ 101 h 1051"/>
                <a:gd name="T50" fmla="*/ 383 w 1061"/>
                <a:gd name="T51" fmla="*/ 46 h 1051"/>
                <a:gd name="T52" fmla="*/ 344 w 1061"/>
                <a:gd name="T53" fmla="*/ 20 h 1051"/>
                <a:gd name="T54" fmla="*/ 267 w 1061"/>
                <a:gd name="T55" fmla="*/ 31 h 1051"/>
                <a:gd name="T56" fmla="*/ 238 w 1061"/>
                <a:gd name="T57" fmla="*/ 117 h 1051"/>
                <a:gd name="T58" fmla="*/ 126 w 1061"/>
                <a:gd name="T59" fmla="*/ 96 h 1051"/>
                <a:gd name="T60" fmla="*/ 105 w 1061"/>
                <a:gd name="T61" fmla="*/ 127 h 1051"/>
                <a:gd name="T62" fmla="*/ 93 w 1061"/>
                <a:gd name="T63" fmla="*/ 257 h 1051"/>
                <a:gd name="T64" fmla="*/ 49 w 1061"/>
                <a:gd name="T65" fmla="*/ 271 h 1051"/>
                <a:gd name="T66" fmla="*/ 18 w 1061"/>
                <a:gd name="T67" fmla="*/ 375 h 1051"/>
                <a:gd name="T68" fmla="*/ 93 w 1061"/>
                <a:gd name="T69" fmla="*/ 443 h 1051"/>
                <a:gd name="T70" fmla="*/ 223 w 1061"/>
                <a:gd name="T71" fmla="*/ 409 h 1051"/>
                <a:gd name="T72" fmla="*/ 254 w 1061"/>
                <a:gd name="T73" fmla="*/ 474 h 1051"/>
                <a:gd name="T74" fmla="*/ 330 w 1061"/>
                <a:gd name="T75" fmla="*/ 510 h 1051"/>
                <a:gd name="T76" fmla="*/ 419 w 1061"/>
                <a:gd name="T77" fmla="*/ 586 h 1051"/>
                <a:gd name="T78" fmla="*/ 428 w 1061"/>
                <a:gd name="T79" fmla="*/ 688 h 1051"/>
                <a:gd name="T80" fmla="*/ 434 w 1061"/>
                <a:gd name="T81" fmla="*/ 730 h 1051"/>
                <a:gd name="T82" fmla="*/ 497 w 1061"/>
                <a:gd name="T83" fmla="*/ 791 h 1051"/>
                <a:gd name="T84" fmla="*/ 535 w 1061"/>
                <a:gd name="T85" fmla="*/ 845 h 1051"/>
                <a:gd name="T86" fmla="*/ 486 w 1061"/>
                <a:gd name="T87" fmla="*/ 910 h 1051"/>
                <a:gd name="T88" fmla="*/ 462 w 1061"/>
                <a:gd name="T89" fmla="*/ 959 h 1051"/>
                <a:gd name="T90" fmla="*/ 535 w 1061"/>
                <a:gd name="T91" fmla="*/ 1034 h 1051"/>
                <a:gd name="T92" fmla="*/ 567 w 1061"/>
                <a:gd name="T93" fmla="*/ 1001 h 1051"/>
                <a:gd name="T94" fmla="*/ 597 w 1061"/>
                <a:gd name="T95" fmla="*/ 963 h 1051"/>
                <a:gd name="T96" fmla="*/ 605 w 1061"/>
                <a:gd name="T97" fmla="*/ 974 h 1051"/>
                <a:gd name="T98" fmla="*/ 572 w 1061"/>
                <a:gd name="T99" fmla="*/ 1004 h 1051"/>
                <a:gd name="T100" fmla="*/ 664 w 1061"/>
                <a:gd name="T101" fmla="*/ 882 h 1051"/>
                <a:gd name="T102" fmla="*/ 667 w 1061"/>
                <a:gd name="T103" fmla="*/ 845 h 1051"/>
                <a:gd name="T104" fmla="*/ 670 w 1061"/>
                <a:gd name="T105" fmla="*/ 835 h 1051"/>
                <a:gd name="T106" fmla="*/ 709 w 1061"/>
                <a:gd name="T107" fmla="*/ 807 h 1051"/>
                <a:gd name="T108" fmla="*/ 760 w 1061"/>
                <a:gd name="T109" fmla="*/ 784 h 1051"/>
                <a:gd name="T110" fmla="*/ 781 w 1061"/>
                <a:gd name="T111" fmla="*/ 768 h 1051"/>
                <a:gd name="T112" fmla="*/ 818 w 1061"/>
                <a:gd name="T113" fmla="*/ 771 h 1051"/>
                <a:gd name="T114" fmla="*/ 892 w 1061"/>
                <a:gd name="T115" fmla="*/ 700 h 1051"/>
                <a:gd name="T116" fmla="*/ 936 w 1061"/>
                <a:gd name="T117" fmla="*/ 534 h 1051"/>
                <a:gd name="T118" fmla="*/ 935 w 1061"/>
                <a:gd name="T119" fmla="*/ 518 h 1051"/>
                <a:gd name="T120" fmla="*/ 953 w 1061"/>
                <a:gd name="T121" fmla="*/ 494 h 1051"/>
                <a:gd name="T122" fmla="*/ 990 w 1061"/>
                <a:gd name="T123" fmla="*/ 449 h 1051"/>
                <a:gd name="T124" fmla="*/ 1055 w 1061"/>
                <a:gd name="T125" fmla="*/ 369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1" h="1051">
                  <a:moveTo>
                    <a:pt x="1057" y="357"/>
                  </a:moveTo>
                  <a:cubicBezTo>
                    <a:pt x="1057" y="358"/>
                    <a:pt x="1058" y="356"/>
                    <a:pt x="1058" y="356"/>
                  </a:cubicBezTo>
                  <a:cubicBezTo>
                    <a:pt x="1059" y="354"/>
                    <a:pt x="1057" y="353"/>
                    <a:pt x="1056" y="353"/>
                  </a:cubicBezTo>
                  <a:cubicBezTo>
                    <a:pt x="1056" y="354"/>
                    <a:pt x="1055" y="354"/>
                    <a:pt x="1055" y="354"/>
                  </a:cubicBezTo>
                  <a:cubicBezTo>
                    <a:pt x="1055" y="352"/>
                    <a:pt x="1058" y="353"/>
                    <a:pt x="1058" y="353"/>
                  </a:cubicBezTo>
                  <a:cubicBezTo>
                    <a:pt x="1059" y="352"/>
                    <a:pt x="1059" y="338"/>
                    <a:pt x="1058" y="338"/>
                  </a:cubicBezTo>
                  <a:cubicBezTo>
                    <a:pt x="1058" y="337"/>
                    <a:pt x="1058" y="338"/>
                    <a:pt x="1058" y="339"/>
                  </a:cubicBezTo>
                  <a:cubicBezTo>
                    <a:pt x="1058" y="340"/>
                    <a:pt x="1058" y="342"/>
                    <a:pt x="1056" y="342"/>
                  </a:cubicBezTo>
                  <a:cubicBezTo>
                    <a:pt x="1055" y="342"/>
                    <a:pt x="1056" y="341"/>
                    <a:pt x="1056" y="340"/>
                  </a:cubicBezTo>
                  <a:cubicBezTo>
                    <a:pt x="1057" y="340"/>
                    <a:pt x="1058" y="336"/>
                    <a:pt x="1058" y="336"/>
                  </a:cubicBezTo>
                  <a:cubicBezTo>
                    <a:pt x="1053" y="331"/>
                    <a:pt x="1057" y="327"/>
                    <a:pt x="1055" y="321"/>
                  </a:cubicBezTo>
                  <a:cubicBezTo>
                    <a:pt x="1054" y="320"/>
                    <a:pt x="1054" y="318"/>
                    <a:pt x="1054" y="317"/>
                  </a:cubicBezTo>
                  <a:cubicBezTo>
                    <a:pt x="1053" y="315"/>
                    <a:pt x="1050" y="317"/>
                    <a:pt x="1051" y="316"/>
                  </a:cubicBezTo>
                  <a:cubicBezTo>
                    <a:pt x="1051" y="316"/>
                    <a:pt x="1052" y="316"/>
                    <a:pt x="1052" y="315"/>
                  </a:cubicBezTo>
                  <a:cubicBezTo>
                    <a:pt x="1053" y="309"/>
                    <a:pt x="1048" y="296"/>
                    <a:pt x="1046" y="290"/>
                  </a:cubicBezTo>
                  <a:cubicBezTo>
                    <a:pt x="1044" y="285"/>
                    <a:pt x="1034" y="283"/>
                    <a:pt x="1030" y="283"/>
                  </a:cubicBezTo>
                  <a:cubicBezTo>
                    <a:pt x="1028" y="283"/>
                    <a:pt x="1026" y="285"/>
                    <a:pt x="1023" y="285"/>
                  </a:cubicBezTo>
                  <a:cubicBezTo>
                    <a:pt x="1020" y="285"/>
                    <a:pt x="1012" y="286"/>
                    <a:pt x="1008" y="284"/>
                  </a:cubicBezTo>
                  <a:cubicBezTo>
                    <a:pt x="1007" y="282"/>
                    <a:pt x="1007" y="282"/>
                    <a:pt x="1005" y="280"/>
                  </a:cubicBezTo>
                  <a:cubicBezTo>
                    <a:pt x="1003" y="279"/>
                    <a:pt x="1000" y="281"/>
                    <a:pt x="998" y="280"/>
                  </a:cubicBezTo>
                  <a:cubicBezTo>
                    <a:pt x="995" y="279"/>
                    <a:pt x="996" y="275"/>
                    <a:pt x="994" y="273"/>
                  </a:cubicBezTo>
                  <a:cubicBezTo>
                    <a:pt x="991" y="272"/>
                    <a:pt x="989" y="272"/>
                    <a:pt x="987" y="271"/>
                  </a:cubicBezTo>
                  <a:cubicBezTo>
                    <a:pt x="983" y="269"/>
                    <a:pt x="984" y="266"/>
                    <a:pt x="982" y="265"/>
                  </a:cubicBezTo>
                  <a:cubicBezTo>
                    <a:pt x="982" y="264"/>
                    <a:pt x="981" y="265"/>
                    <a:pt x="980" y="264"/>
                  </a:cubicBezTo>
                  <a:cubicBezTo>
                    <a:pt x="978" y="264"/>
                    <a:pt x="976" y="261"/>
                    <a:pt x="975" y="260"/>
                  </a:cubicBezTo>
                  <a:cubicBezTo>
                    <a:pt x="972" y="257"/>
                    <a:pt x="971" y="254"/>
                    <a:pt x="968" y="252"/>
                  </a:cubicBezTo>
                  <a:cubicBezTo>
                    <a:pt x="966" y="251"/>
                    <a:pt x="965" y="247"/>
                    <a:pt x="964" y="245"/>
                  </a:cubicBezTo>
                  <a:cubicBezTo>
                    <a:pt x="963" y="244"/>
                    <a:pt x="960" y="245"/>
                    <a:pt x="959" y="245"/>
                  </a:cubicBezTo>
                  <a:cubicBezTo>
                    <a:pt x="957" y="244"/>
                    <a:pt x="955" y="242"/>
                    <a:pt x="954" y="241"/>
                  </a:cubicBezTo>
                  <a:cubicBezTo>
                    <a:pt x="952" y="240"/>
                    <a:pt x="952" y="239"/>
                    <a:pt x="951" y="237"/>
                  </a:cubicBezTo>
                  <a:cubicBezTo>
                    <a:pt x="949" y="235"/>
                    <a:pt x="950" y="238"/>
                    <a:pt x="947" y="237"/>
                  </a:cubicBezTo>
                  <a:cubicBezTo>
                    <a:pt x="946" y="236"/>
                    <a:pt x="944" y="233"/>
                    <a:pt x="943" y="232"/>
                  </a:cubicBezTo>
                  <a:cubicBezTo>
                    <a:pt x="940" y="231"/>
                    <a:pt x="933" y="227"/>
                    <a:pt x="930" y="227"/>
                  </a:cubicBezTo>
                  <a:cubicBezTo>
                    <a:pt x="930" y="227"/>
                    <a:pt x="925" y="222"/>
                    <a:pt x="923" y="222"/>
                  </a:cubicBezTo>
                  <a:cubicBezTo>
                    <a:pt x="922" y="221"/>
                    <a:pt x="920" y="222"/>
                    <a:pt x="919" y="222"/>
                  </a:cubicBezTo>
                  <a:cubicBezTo>
                    <a:pt x="916" y="221"/>
                    <a:pt x="913" y="220"/>
                    <a:pt x="910" y="220"/>
                  </a:cubicBezTo>
                  <a:cubicBezTo>
                    <a:pt x="909" y="220"/>
                    <a:pt x="901" y="223"/>
                    <a:pt x="901" y="222"/>
                  </a:cubicBezTo>
                  <a:cubicBezTo>
                    <a:pt x="900" y="222"/>
                    <a:pt x="900" y="222"/>
                    <a:pt x="900" y="222"/>
                  </a:cubicBezTo>
                  <a:cubicBezTo>
                    <a:pt x="898" y="222"/>
                    <a:pt x="895" y="223"/>
                    <a:pt x="894" y="223"/>
                  </a:cubicBezTo>
                  <a:cubicBezTo>
                    <a:pt x="892" y="223"/>
                    <a:pt x="891" y="222"/>
                    <a:pt x="889" y="222"/>
                  </a:cubicBezTo>
                  <a:cubicBezTo>
                    <a:pt x="886" y="223"/>
                    <a:pt x="889" y="224"/>
                    <a:pt x="890" y="225"/>
                  </a:cubicBezTo>
                  <a:cubicBezTo>
                    <a:pt x="890" y="225"/>
                    <a:pt x="890" y="226"/>
                    <a:pt x="890" y="226"/>
                  </a:cubicBezTo>
                  <a:cubicBezTo>
                    <a:pt x="888" y="226"/>
                    <a:pt x="887" y="222"/>
                    <a:pt x="885" y="223"/>
                  </a:cubicBezTo>
                  <a:cubicBezTo>
                    <a:pt x="884" y="223"/>
                    <a:pt x="885" y="224"/>
                    <a:pt x="884" y="224"/>
                  </a:cubicBezTo>
                  <a:cubicBezTo>
                    <a:pt x="884" y="225"/>
                    <a:pt x="884" y="223"/>
                    <a:pt x="884" y="223"/>
                  </a:cubicBezTo>
                  <a:cubicBezTo>
                    <a:pt x="884" y="222"/>
                    <a:pt x="883" y="223"/>
                    <a:pt x="882" y="223"/>
                  </a:cubicBezTo>
                  <a:cubicBezTo>
                    <a:pt x="880" y="223"/>
                    <a:pt x="874" y="219"/>
                    <a:pt x="874" y="218"/>
                  </a:cubicBezTo>
                  <a:cubicBezTo>
                    <a:pt x="873" y="218"/>
                    <a:pt x="873" y="218"/>
                    <a:pt x="872" y="218"/>
                  </a:cubicBezTo>
                  <a:cubicBezTo>
                    <a:pt x="872" y="219"/>
                    <a:pt x="871" y="219"/>
                    <a:pt x="870" y="219"/>
                  </a:cubicBezTo>
                  <a:cubicBezTo>
                    <a:pt x="870" y="219"/>
                    <a:pt x="869" y="218"/>
                    <a:pt x="869" y="218"/>
                  </a:cubicBezTo>
                  <a:cubicBezTo>
                    <a:pt x="869" y="219"/>
                    <a:pt x="873" y="220"/>
                    <a:pt x="870" y="221"/>
                  </a:cubicBezTo>
                  <a:cubicBezTo>
                    <a:pt x="870" y="222"/>
                    <a:pt x="870" y="221"/>
                    <a:pt x="869" y="220"/>
                  </a:cubicBezTo>
                  <a:cubicBezTo>
                    <a:pt x="867" y="220"/>
                    <a:pt x="865" y="220"/>
                    <a:pt x="864" y="220"/>
                  </a:cubicBezTo>
                  <a:cubicBezTo>
                    <a:pt x="863" y="220"/>
                    <a:pt x="863" y="221"/>
                    <a:pt x="863" y="221"/>
                  </a:cubicBezTo>
                  <a:cubicBezTo>
                    <a:pt x="862" y="221"/>
                    <a:pt x="862" y="219"/>
                    <a:pt x="862" y="219"/>
                  </a:cubicBezTo>
                  <a:cubicBezTo>
                    <a:pt x="861" y="218"/>
                    <a:pt x="860" y="219"/>
                    <a:pt x="860" y="219"/>
                  </a:cubicBezTo>
                  <a:cubicBezTo>
                    <a:pt x="858" y="219"/>
                    <a:pt x="855" y="218"/>
                    <a:pt x="856" y="217"/>
                  </a:cubicBezTo>
                  <a:cubicBezTo>
                    <a:pt x="856" y="217"/>
                    <a:pt x="856" y="216"/>
                    <a:pt x="856" y="216"/>
                  </a:cubicBezTo>
                  <a:cubicBezTo>
                    <a:pt x="856" y="216"/>
                    <a:pt x="855" y="217"/>
                    <a:pt x="855" y="217"/>
                  </a:cubicBezTo>
                  <a:cubicBezTo>
                    <a:pt x="853" y="217"/>
                    <a:pt x="851" y="214"/>
                    <a:pt x="850" y="214"/>
                  </a:cubicBezTo>
                  <a:cubicBezTo>
                    <a:pt x="850" y="213"/>
                    <a:pt x="849" y="214"/>
                    <a:pt x="849" y="214"/>
                  </a:cubicBezTo>
                  <a:cubicBezTo>
                    <a:pt x="848" y="214"/>
                    <a:pt x="848" y="214"/>
                    <a:pt x="848" y="214"/>
                  </a:cubicBezTo>
                  <a:cubicBezTo>
                    <a:pt x="843" y="211"/>
                    <a:pt x="835" y="206"/>
                    <a:pt x="830" y="208"/>
                  </a:cubicBezTo>
                  <a:cubicBezTo>
                    <a:pt x="829" y="208"/>
                    <a:pt x="829" y="209"/>
                    <a:pt x="830" y="209"/>
                  </a:cubicBezTo>
                  <a:cubicBezTo>
                    <a:pt x="830" y="210"/>
                    <a:pt x="832" y="211"/>
                    <a:pt x="830" y="213"/>
                  </a:cubicBezTo>
                  <a:cubicBezTo>
                    <a:pt x="830" y="213"/>
                    <a:pt x="829" y="213"/>
                    <a:pt x="828" y="211"/>
                  </a:cubicBezTo>
                  <a:cubicBezTo>
                    <a:pt x="828" y="211"/>
                    <a:pt x="828" y="209"/>
                    <a:pt x="828" y="210"/>
                  </a:cubicBezTo>
                  <a:cubicBezTo>
                    <a:pt x="827" y="211"/>
                    <a:pt x="828" y="214"/>
                    <a:pt x="826" y="213"/>
                  </a:cubicBezTo>
                  <a:cubicBezTo>
                    <a:pt x="825" y="212"/>
                    <a:pt x="824" y="210"/>
                    <a:pt x="824" y="213"/>
                  </a:cubicBezTo>
                  <a:cubicBezTo>
                    <a:pt x="824" y="213"/>
                    <a:pt x="828" y="213"/>
                    <a:pt x="823" y="213"/>
                  </a:cubicBezTo>
                  <a:cubicBezTo>
                    <a:pt x="823" y="213"/>
                    <a:pt x="823" y="213"/>
                    <a:pt x="823" y="213"/>
                  </a:cubicBezTo>
                  <a:cubicBezTo>
                    <a:pt x="823" y="212"/>
                    <a:pt x="823" y="211"/>
                    <a:pt x="823" y="211"/>
                  </a:cubicBezTo>
                  <a:cubicBezTo>
                    <a:pt x="822" y="211"/>
                    <a:pt x="822" y="212"/>
                    <a:pt x="822" y="213"/>
                  </a:cubicBezTo>
                  <a:cubicBezTo>
                    <a:pt x="821" y="214"/>
                    <a:pt x="819" y="212"/>
                    <a:pt x="818" y="213"/>
                  </a:cubicBezTo>
                  <a:cubicBezTo>
                    <a:pt x="818" y="214"/>
                    <a:pt x="819" y="215"/>
                    <a:pt x="819" y="215"/>
                  </a:cubicBezTo>
                  <a:cubicBezTo>
                    <a:pt x="818" y="215"/>
                    <a:pt x="818" y="212"/>
                    <a:pt x="817" y="213"/>
                  </a:cubicBezTo>
                  <a:cubicBezTo>
                    <a:pt x="816" y="213"/>
                    <a:pt x="816" y="214"/>
                    <a:pt x="816" y="214"/>
                  </a:cubicBezTo>
                  <a:cubicBezTo>
                    <a:pt x="816" y="215"/>
                    <a:pt x="817" y="215"/>
                    <a:pt x="816" y="215"/>
                  </a:cubicBezTo>
                  <a:cubicBezTo>
                    <a:pt x="816" y="216"/>
                    <a:pt x="815" y="215"/>
                    <a:pt x="815" y="215"/>
                  </a:cubicBezTo>
                  <a:cubicBezTo>
                    <a:pt x="814" y="216"/>
                    <a:pt x="813" y="218"/>
                    <a:pt x="813" y="219"/>
                  </a:cubicBezTo>
                  <a:cubicBezTo>
                    <a:pt x="813" y="219"/>
                    <a:pt x="813" y="219"/>
                    <a:pt x="813" y="219"/>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19"/>
                    <a:pt x="813" y="219"/>
                  </a:cubicBezTo>
                  <a:cubicBezTo>
                    <a:pt x="813" y="219"/>
                    <a:pt x="813" y="219"/>
                    <a:pt x="813" y="218"/>
                  </a:cubicBezTo>
                  <a:cubicBezTo>
                    <a:pt x="812" y="218"/>
                    <a:pt x="812" y="219"/>
                    <a:pt x="811" y="220"/>
                  </a:cubicBezTo>
                  <a:cubicBezTo>
                    <a:pt x="811" y="221"/>
                    <a:pt x="811" y="221"/>
                    <a:pt x="810" y="222"/>
                  </a:cubicBezTo>
                  <a:cubicBezTo>
                    <a:pt x="808" y="222"/>
                    <a:pt x="812" y="220"/>
                    <a:pt x="810" y="219"/>
                  </a:cubicBezTo>
                  <a:cubicBezTo>
                    <a:pt x="808" y="218"/>
                    <a:pt x="809" y="220"/>
                    <a:pt x="807" y="221"/>
                  </a:cubicBezTo>
                  <a:cubicBezTo>
                    <a:pt x="806" y="221"/>
                    <a:pt x="807" y="219"/>
                    <a:pt x="806" y="219"/>
                  </a:cubicBezTo>
                  <a:cubicBezTo>
                    <a:pt x="806" y="219"/>
                    <a:pt x="807" y="221"/>
                    <a:pt x="806" y="221"/>
                  </a:cubicBezTo>
                  <a:cubicBezTo>
                    <a:pt x="806" y="221"/>
                    <a:pt x="806" y="220"/>
                    <a:pt x="806" y="219"/>
                  </a:cubicBezTo>
                  <a:cubicBezTo>
                    <a:pt x="806" y="218"/>
                    <a:pt x="808" y="218"/>
                    <a:pt x="809" y="218"/>
                  </a:cubicBezTo>
                  <a:cubicBezTo>
                    <a:pt x="810" y="217"/>
                    <a:pt x="809" y="216"/>
                    <a:pt x="809" y="216"/>
                  </a:cubicBezTo>
                  <a:cubicBezTo>
                    <a:pt x="810" y="216"/>
                    <a:pt x="810" y="217"/>
                    <a:pt x="810" y="217"/>
                  </a:cubicBezTo>
                  <a:cubicBezTo>
                    <a:pt x="811" y="217"/>
                    <a:pt x="814" y="212"/>
                    <a:pt x="814" y="212"/>
                  </a:cubicBezTo>
                  <a:cubicBezTo>
                    <a:pt x="814" y="210"/>
                    <a:pt x="814" y="212"/>
                    <a:pt x="813" y="211"/>
                  </a:cubicBezTo>
                  <a:cubicBezTo>
                    <a:pt x="813" y="210"/>
                    <a:pt x="812" y="210"/>
                    <a:pt x="812" y="210"/>
                  </a:cubicBezTo>
                  <a:cubicBezTo>
                    <a:pt x="813" y="210"/>
                    <a:pt x="814" y="210"/>
                    <a:pt x="814" y="210"/>
                  </a:cubicBezTo>
                  <a:cubicBezTo>
                    <a:pt x="815" y="210"/>
                    <a:pt x="814" y="209"/>
                    <a:pt x="813" y="209"/>
                  </a:cubicBezTo>
                  <a:cubicBezTo>
                    <a:pt x="812" y="209"/>
                    <a:pt x="808" y="211"/>
                    <a:pt x="807" y="211"/>
                  </a:cubicBezTo>
                  <a:cubicBezTo>
                    <a:pt x="807" y="212"/>
                    <a:pt x="808" y="214"/>
                    <a:pt x="807" y="214"/>
                  </a:cubicBezTo>
                  <a:cubicBezTo>
                    <a:pt x="807" y="214"/>
                    <a:pt x="807" y="213"/>
                    <a:pt x="807" y="212"/>
                  </a:cubicBezTo>
                  <a:cubicBezTo>
                    <a:pt x="804" y="212"/>
                    <a:pt x="805" y="214"/>
                    <a:pt x="805" y="215"/>
                  </a:cubicBezTo>
                  <a:cubicBezTo>
                    <a:pt x="805" y="215"/>
                    <a:pt x="804" y="224"/>
                    <a:pt x="803" y="225"/>
                  </a:cubicBezTo>
                  <a:cubicBezTo>
                    <a:pt x="800" y="227"/>
                    <a:pt x="798" y="229"/>
                    <a:pt x="795" y="231"/>
                  </a:cubicBezTo>
                  <a:cubicBezTo>
                    <a:pt x="794" y="231"/>
                    <a:pt x="795" y="235"/>
                    <a:pt x="794" y="233"/>
                  </a:cubicBezTo>
                  <a:cubicBezTo>
                    <a:pt x="792" y="232"/>
                    <a:pt x="798" y="229"/>
                    <a:pt x="798" y="227"/>
                  </a:cubicBezTo>
                  <a:cubicBezTo>
                    <a:pt x="799" y="225"/>
                    <a:pt x="796" y="226"/>
                    <a:pt x="797" y="223"/>
                  </a:cubicBezTo>
                  <a:cubicBezTo>
                    <a:pt x="797" y="221"/>
                    <a:pt x="797" y="218"/>
                    <a:pt x="798" y="217"/>
                  </a:cubicBezTo>
                  <a:cubicBezTo>
                    <a:pt x="801" y="213"/>
                    <a:pt x="801" y="213"/>
                    <a:pt x="801" y="213"/>
                  </a:cubicBezTo>
                  <a:cubicBezTo>
                    <a:pt x="801" y="212"/>
                    <a:pt x="798" y="215"/>
                    <a:pt x="797" y="214"/>
                  </a:cubicBezTo>
                  <a:cubicBezTo>
                    <a:pt x="796" y="213"/>
                    <a:pt x="800" y="214"/>
                    <a:pt x="801" y="211"/>
                  </a:cubicBezTo>
                  <a:cubicBezTo>
                    <a:pt x="802" y="210"/>
                    <a:pt x="802" y="209"/>
                    <a:pt x="802" y="208"/>
                  </a:cubicBezTo>
                  <a:cubicBezTo>
                    <a:pt x="802" y="208"/>
                    <a:pt x="801" y="208"/>
                    <a:pt x="801" y="208"/>
                  </a:cubicBezTo>
                  <a:cubicBezTo>
                    <a:pt x="801" y="209"/>
                    <a:pt x="800" y="209"/>
                    <a:pt x="800" y="208"/>
                  </a:cubicBezTo>
                  <a:cubicBezTo>
                    <a:pt x="800" y="208"/>
                    <a:pt x="801" y="208"/>
                    <a:pt x="801" y="208"/>
                  </a:cubicBezTo>
                  <a:cubicBezTo>
                    <a:pt x="802" y="208"/>
                    <a:pt x="802" y="208"/>
                    <a:pt x="802" y="208"/>
                  </a:cubicBezTo>
                  <a:cubicBezTo>
                    <a:pt x="803" y="209"/>
                    <a:pt x="805" y="209"/>
                    <a:pt x="805" y="208"/>
                  </a:cubicBezTo>
                  <a:cubicBezTo>
                    <a:pt x="806" y="208"/>
                    <a:pt x="805" y="204"/>
                    <a:pt x="804" y="203"/>
                  </a:cubicBezTo>
                  <a:cubicBezTo>
                    <a:pt x="802" y="200"/>
                    <a:pt x="800" y="203"/>
                    <a:pt x="799" y="205"/>
                  </a:cubicBezTo>
                  <a:cubicBezTo>
                    <a:pt x="797" y="206"/>
                    <a:pt x="798" y="207"/>
                    <a:pt x="798" y="208"/>
                  </a:cubicBezTo>
                  <a:cubicBezTo>
                    <a:pt x="798" y="209"/>
                    <a:pt x="798" y="210"/>
                    <a:pt x="798" y="210"/>
                  </a:cubicBezTo>
                  <a:cubicBezTo>
                    <a:pt x="797" y="209"/>
                    <a:pt x="798" y="208"/>
                    <a:pt x="797" y="208"/>
                  </a:cubicBezTo>
                  <a:cubicBezTo>
                    <a:pt x="797" y="208"/>
                    <a:pt x="796" y="209"/>
                    <a:pt x="796" y="209"/>
                  </a:cubicBezTo>
                  <a:cubicBezTo>
                    <a:pt x="795" y="209"/>
                    <a:pt x="797" y="207"/>
                    <a:pt x="797" y="206"/>
                  </a:cubicBezTo>
                  <a:cubicBezTo>
                    <a:pt x="797" y="205"/>
                    <a:pt x="797" y="206"/>
                    <a:pt x="796" y="206"/>
                  </a:cubicBezTo>
                  <a:cubicBezTo>
                    <a:pt x="796" y="206"/>
                    <a:pt x="796" y="205"/>
                    <a:pt x="795" y="205"/>
                  </a:cubicBezTo>
                  <a:cubicBezTo>
                    <a:pt x="795" y="205"/>
                    <a:pt x="794" y="207"/>
                    <a:pt x="793" y="206"/>
                  </a:cubicBezTo>
                  <a:cubicBezTo>
                    <a:pt x="793" y="205"/>
                    <a:pt x="794" y="205"/>
                    <a:pt x="795" y="205"/>
                  </a:cubicBezTo>
                  <a:cubicBezTo>
                    <a:pt x="797" y="204"/>
                    <a:pt x="796" y="205"/>
                    <a:pt x="799" y="203"/>
                  </a:cubicBezTo>
                  <a:cubicBezTo>
                    <a:pt x="799" y="203"/>
                    <a:pt x="800" y="203"/>
                    <a:pt x="799" y="202"/>
                  </a:cubicBezTo>
                  <a:cubicBezTo>
                    <a:pt x="799" y="202"/>
                    <a:pt x="798" y="203"/>
                    <a:pt x="798" y="202"/>
                  </a:cubicBezTo>
                  <a:cubicBezTo>
                    <a:pt x="798" y="201"/>
                    <a:pt x="799" y="202"/>
                    <a:pt x="799" y="201"/>
                  </a:cubicBezTo>
                  <a:cubicBezTo>
                    <a:pt x="800" y="201"/>
                    <a:pt x="801" y="200"/>
                    <a:pt x="802" y="199"/>
                  </a:cubicBezTo>
                  <a:cubicBezTo>
                    <a:pt x="802" y="199"/>
                    <a:pt x="801" y="199"/>
                    <a:pt x="800" y="199"/>
                  </a:cubicBezTo>
                  <a:cubicBezTo>
                    <a:pt x="799" y="199"/>
                    <a:pt x="799" y="199"/>
                    <a:pt x="799" y="199"/>
                  </a:cubicBezTo>
                  <a:cubicBezTo>
                    <a:pt x="799" y="199"/>
                    <a:pt x="798" y="199"/>
                    <a:pt x="799" y="199"/>
                  </a:cubicBezTo>
                  <a:cubicBezTo>
                    <a:pt x="799" y="199"/>
                    <a:pt x="799" y="199"/>
                    <a:pt x="800" y="199"/>
                  </a:cubicBezTo>
                  <a:cubicBezTo>
                    <a:pt x="800" y="199"/>
                    <a:pt x="802" y="199"/>
                    <a:pt x="802" y="198"/>
                  </a:cubicBezTo>
                  <a:cubicBezTo>
                    <a:pt x="802" y="194"/>
                    <a:pt x="799" y="195"/>
                    <a:pt x="799" y="195"/>
                  </a:cubicBezTo>
                  <a:cubicBezTo>
                    <a:pt x="799" y="194"/>
                    <a:pt x="802" y="193"/>
                    <a:pt x="801" y="193"/>
                  </a:cubicBezTo>
                  <a:cubicBezTo>
                    <a:pt x="800" y="193"/>
                    <a:pt x="800" y="193"/>
                    <a:pt x="799" y="194"/>
                  </a:cubicBezTo>
                  <a:cubicBezTo>
                    <a:pt x="799" y="194"/>
                    <a:pt x="798" y="194"/>
                    <a:pt x="798" y="193"/>
                  </a:cubicBezTo>
                  <a:cubicBezTo>
                    <a:pt x="797" y="193"/>
                    <a:pt x="797" y="193"/>
                    <a:pt x="797" y="193"/>
                  </a:cubicBezTo>
                  <a:cubicBezTo>
                    <a:pt x="797" y="193"/>
                    <a:pt x="798" y="193"/>
                    <a:pt x="798" y="193"/>
                  </a:cubicBezTo>
                  <a:cubicBezTo>
                    <a:pt x="798" y="193"/>
                    <a:pt x="798" y="193"/>
                    <a:pt x="798" y="193"/>
                  </a:cubicBezTo>
                  <a:cubicBezTo>
                    <a:pt x="799" y="193"/>
                    <a:pt x="800" y="190"/>
                    <a:pt x="798" y="190"/>
                  </a:cubicBezTo>
                  <a:cubicBezTo>
                    <a:pt x="797" y="190"/>
                    <a:pt x="798" y="191"/>
                    <a:pt x="798" y="191"/>
                  </a:cubicBezTo>
                  <a:cubicBezTo>
                    <a:pt x="797" y="192"/>
                    <a:pt x="794" y="193"/>
                    <a:pt x="793" y="193"/>
                  </a:cubicBezTo>
                  <a:cubicBezTo>
                    <a:pt x="793" y="192"/>
                    <a:pt x="795" y="190"/>
                    <a:pt x="794" y="187"/>
                  </a:cubicBezTo>
                  <a:cubicBezTo>
                    <a:pt x="793" y="187"/>
                    <a:pt x="793" y="186"/>
                    <a:pt x="793" y="186"/>
                  </a:cubicBezTo>
                  <a:cubicBezTo>
                    <a:pt x="792" y="186"/>
                    <a:pt x="792" y="187"/>
                    <a:pt x="792" y="187"/>
                  </a:cubicBezTo>
                  <a:cubicBezTo>
                    <a:pt x="793" y="188"/>
                    <a:pt x="793" y="188"/>
                    <a:pt x="793" y="188"/>
                  </a:cubicBezTo>
                  <a:cubicBezTo>
                    <a:pt x="793" y="188"/>
                    <a:pt x="792" y="188"/>
                    <a:pt x="792" y="188"/>
                  </a:cubicBezTo>
                  <a:cubicBezTo>
                    <a:pt x="792" y="188"/>
                    <a:pt x="792" y="187"/>
                    <a:pt x="792" y="187"/>
                  </a:cubicBezTo>
                  <a:cubicBezTo>
                    <a:pt x="792" y="187"/>
                    <a:pt x="791" y="186"/>
                    <a:pt x="790" y="187"/>
                  </a:cubicBezTo>
                  <a:cubicBezTo>
                    <a:pt x="790" y="188"/>
                    <a:pt x="792" y="188"/>
                    <a:pt x="790" y="188"/>
                  </a:cubicBezTo>
                  <a:cubicBezTo>
                    <a:pt x="789" y="188"/>
                    <a:pt x="793" y="183"/>
                    <a:pt x="792" y="182"/>
                  </a:cubicBezTo>
                  <a:cubicBezTo>
                    <a:pt x="792" y="182"/>
                    <a:pt x="792" y="182"/>
                    <a:pt x="791" y="183"/>
                  </a:cubicBezTo>
                  <a:cubicBezTo>
                    <a:pt x="790" y="184"/>
                    <a:pt x="790" y="186"/>
                    <a:pt x="789" y="187"/>
                  </a:cubicBezTo>
                  <a:cubicBezTo>
                    <a:pt x="789" y="187"/>
                    <a:pt x="788" y="187"/>
                    <a:pt x="788" y="187"/>
                  </a:cubicBezTo>
                  <a:cubicBezTo>
                    <a:pt x="788" y="186"/>
                    <a:pt x="789" y="186"/>
                    <a:pt x="789" y="185"/>
                  </a:cubicBezTo>
                  <a:cubicBezTo>
                    <a:pt x="789" y="185"/>
                    <a:pt x="787" y="184"/>
                    <a:pt x="787" y="184"/>
                  </a:cubicBezTo>
                  <a:cubicBezTo>
                    <a:pt x="787" y="183"/>
                    <a:pt x="787" y="182"/>
                    <a:pt x="786" y="182"/>
                  </a:cubicBezTo>
                  <a:cubicBezTo>
                    <a:pt x="786" y="182"/>
                    <a:pt x="787" y="183"/>
                    <a:pt x="786" y="184"/>
                  </a:cubicBezTo>
                  <a:cubicBezTo>
                    <a:pt x="786" y="184"/>
                    <a:pt x="786" y="184"/>
                    <a:pt x="786" y="184"/>
                  </a:cubicBezTo>
                  <a:cubicBezTo>
                    <a:pt x="785" y="184"/>
                    <a:pt x="785" y="185"/>
                    <a:pt x="785" y="185"/>
                  </a:cubicBezTo>
                  <a:cubicBezTo>
                    <a:pt x="784" y="185"/>
                    <a:pt x="784" y="183"/>
                    <a:pt x="784" y="184"/>
                  </a:cubicBezTo>
                  <a:cubicBezTo>
                    <a:pt x="783" y="184"/>
                    <a:pt x="784" y="185"/>
                    <a:pt x="783" y="185"/>
                  </a:cubicBezTo>
                  <a:cubicBezTo>
                    <a:pt x="779" y="190"/>
                    <a:pt x="783" y="184"/>
                    <a:pt x="782" y="189"/>
                  </a:cubicBezTo>
                  <a:cubicBezTo>
                    <a:pt x="782" y="190"/>
                    <a:pt x="779" y="191"/>
                    <a:pt x="779" y="190"/>
                  </a:cubicBezTo>
                  <a:cubicBezTo>
                    <a:pt x="777" y="189"/>
                    <a:pt x="780" y="187"/>
                    <a:pt x="779" y="186"/>
                  </a:cubicBezTo>
                  <a:cubicBezTo>
                    <a:pt x="779" y="185"/>
                    <a:pt x="778" y="186"/>
                    <a:pt x="778" y="186"/>
                  </a:cubicBezTo>
                  <a:cubicBezTo>
                    <a:pt x="777" y="186"/>
                    <a:pt x="777" y="184"/>
                    <a:pt x="778" y="184"/>
                  </a:cubicBezTo>
                  <a:cubicBezTo>
                    <a:pt x="779" y="182"/>
                    <a:pt x="782" y="181"/>
                    <a:pt x="779" y="179"/>
                  </a:cubicBezTo>
                  <a:cubicBezTo>
                    <a:pt x="778" y="178"/>
                    <a:pt x="778" y="181"/>
                    <a:pt x="778" y="182"/>
                  </a:cubicBezTo>
                  <a:cubicBezTo>
                    <a:pt x="777" y="184"/>
                    <a:pt x="776" y="181"/>
                    <a:pt x="776" y="183"/>
                  </a:cubicBezTo>
                  <a:cubicBezTo>
                    <a:pt x="776" y="184"/>
                    <a:pt x="776" y="185"/>
                    <a:pt x="776" y="185"/>
                  </a:cubicBezTo>
                  <a:cubicBezTo>
                    <a:pt x="776" y="186"/>
                    <a:pt x="776" y="184"/>
                    <a:pt x="776" y="184"/>
                  </a:cubicBezTo>
                  <a:cubicBezTo>
                    <a:pt x="775" y="184"/>
                    <a:pt x="775" y="185"/>
                    <a:pt x="774" y="184"/>
                  </a:cubicBezTo>
                  <a:cubicBezTo>
                    <a:pt x="774" y="184"/>
                    <a:pt x="775" y="184"/>
                    <a:pt x="775" y="183"/>
                  </a:cubicBezTo>
                  <a:cubicBezTo>
                    <a:pt x="775" y="184"/>
                    <a:pt x="774" y="184"/>
                    <a:pt x="774" y="184"/>
                  </a:cubicBezTo>
                  <a:cubicBezTo>
                    <a:pt x="774" y="184"/>
                    <a:pt x="774" y="184"/>
                    <a:pt x="774" y="184"/>
                  </a:cubicBezTo>
                  <a:cubicBezTo>
                    <a:pt x="774" y="184"/>
                    <a:pt x="774" y="184"/>
                    <a:pt x="774" y="184"/>
                  </a:cubicBezTo>
                  <a:cubicBezTo>
                    <a:pt x="774" y="183"/>
                    <a:pt x="775" y="183"/>
                    <a:pt x="775" y="183"/>
                  </a:cubicBezTo>
                  <a:cubicBezTo>
                    <a:pt x="775" y="183"/>
                    <a:pt x="775" y="183"/>
                    <a:pt x="775" y="183"/>
                  </a:cubicBezTo>
                  <a:cubicBezTo>
                    <a:pt x="775" y="183"/>
                    <a:pt x="775" y="183"/>
                    <a:pt x="775" y="183"/>
                  </a:cubicBezTo>
                  <a:cubicBezTo>
                    <a:pt x="776" y="182"/>
                    <a:pt x="775" y="181"/>
                    <a:pt x="776" y="180"/>
                  </a:cubicBezTo>
                  <a:cubicBezTo>
                    <a:pt x="776" y="180"/>
                    <a:pt x="778" y="179"/>
                    <a:pt x="777" y="179"/>
                  </a:cubicBezTo>
                  <a:cubicBezTo>
                    <a:pt x="776" y="178"/>
                    <a:pt x="775" y="180"/>
                    <a:pt x="775" y="181"/>
                  </a:cubicBezTo>
                  <a:cubicBezTo>
                    <a:pt x="774" y="181"/>
                    <a:pt x="774" y="182"/>
                    <a:pt x="774" y="182"/>
                  </a:cubicBezTo>
                  <a:cubicBezTo>
                    <a:pt x="774" y="181"/>
                    <a:pt x="774" y="180"/>
                    <a:pt x="774" y="179"/>
                  </a:cubicBezTo>
                  <a:cubicBezTo>
                    <a:pt x="774" y="179"/>
                    <a:pt x="774" y="180"/>
                    <a:pt x="773" y="180"/>
                  </a:cubicBezTo>
                  <a:cubicBezTo>
                    <a:pt x="773" y="180"/>
                    <a:pt x="773" y="180"/>
                    <a:pt x="773" y="179"/>
                  </a:cubicBezTo>
                  <a:cubicBezTo>
                    <a:pt x="773" y="179"/>
                    <a:pt x="774" y="178"/>
                    <a:pt x="774" y="178"/>
                  </a:cubicBezTo>
                  <a:cubicBezTo>
                    <a:pt x="773" y="178"/>
                    <a:pt x="773" y="179"/>
                    <a:pt x="772" y="179"/>
                  </a:cubicBezTo>
                  <a:cubicBezTo>
                    <a:pt x="772" y="180"/>
                    <a:pt x="772" y="178"/>
                    <a:pt x="772" y="178"/>
                  </a:cubicBezTo>
                  <a:cubicBezTo>
                    <a:pt x="772" y="178"/>
                    <a:pt x="771" y="183"/>
                    <a:pt x="769" y="180"/>
                  </a:cubicBezTo>
                  <a:cubicBezTo>
                    <a:pt x="768" y="179"/>
                    <a:pt x="770" y="176"/>
                    <a:pt x="769" y="174"/>
                  </a:cubicBezTo>
                  <a:cubicBezTo>
                    <a:pt x="769" y="174"/>
                    <a:pt x="769" y="175"/>
                    <a:pt x="768" y="175"/>
                  </a:cubicBezTo>
                  <a:cubicBezTo>
                    <a:pt x="768" y="177"/>
                    <a:pt x="767" y="179"/>
                    <a:pt x="766" y="179"/>
                  </a:cubicBezTo>
                  <a:cubicBezTo>
                    <a:pt x="766" y="180"/>
                    <a:pt x="766" y="176"/>
                    <a:pt x="766" y="176"/>
                  </a:cubicBezTo>
                  <a:cubicBezTo>
                    <a:pt x="765" y="176"/>
                    <a:pt x="765" y="177"/>
                    <a:pt x="765" y="177"/>
                  </a:cubicBezTo>
                  <a:cubicBezTo>
                    <a:pt x="766" y="178"/>
                    <a:pt x="763" y="179"/>
                    <a:pt x="765" y="177"/>
                  </a:cubicBezTo>
                  <a:cubicBezTo>
                    <a:pt x="765" y="177"/>
                    <a:pt x="765" y="177"/>
                    <a:pt x="765" y="177"/>
                  </a:cubicBezTo>
                  <a:cubicBezTo>
                    <a:pt x="764" y="176"/>
                    <a:pt x="764" y="178"/>
                    <a:pt x="764" y="178"/>
                  </a:cubicBezTo>
                  <a:cubicBezTo>
                    <a:pt x="764" y="177"/>
                    <a:pt x="765" y="176"/>
                    <a:pt x="765" y="176"/>
                  </a:cubicBezTo>
                  <a:cubicBezTo>
                    <a:pt x="765" y="173"/>
                    <a:pt x="764" y="177"/>
                    <a:pt x="764" y="176"/>
                  </a:cubicBezTo>
                  <a:cubicBezTo>
                    <a:pt x="764" y="177"/>
                    <a:pt x="763" y="177"/>
                    <a:pt x="763" y="177"/>
                  </a:cubicBezTo>
                  <a:cubicBezTo>
                    <a:pt x="762" y="177"/>
                    <a:pt x="762" y="176"/>
                    <a:pt x="761" y="176"/>
                  </a:cubicBezTo>
                  <a:cubicBezTo>
                    <a:pt x="760" y="174"/>
                    <a:pt x="762" y="175"/>
                    <a:pt x="763" y="174"/>
                  </a:cubicBezTo>
                  <a:cubicBezTo>
                    <a:pt x="763" y="174"/>
                    <a:pt x="762" y="174"/>
                    <a:pt x="762" y="173"/>
                  </a:cubicBezTo>
                  <a:cubicBezTo>
                    <a:pt x="762" y="173"/>
                    <a:pt x="762" y="173"/>
                    <a:pt x="762" y="173"/>
                  </a:cubicBezTo>
                  <a:cubicBezTo>
                    <a:pt x="760" y="173"/>
                    <a:pt x="760" y="177"/>
                    <a:pt x="760" y="176"/>
                  </a:cubicBezTo>
                  <a:cubicBezTo>
                    <a:pt x="760" y="176"/>
                    <a:pt x="760" y="175"/>
                    <a:pt x="760" y="175"/>
                  </a:cubicBezTo>
                  <a:cubicBezTo>
                    <a:pt x="759" y="175"/>
                    <a:pt x="759" y="176"/>
                    <a:pt x="758" y="176"/>
                  </a:cubicBezTo>
                  <a:cubicBezTo>
                    <a:pt x="758" y="174"/>
                    <a:pt x="762" y="174"/>
                    <a:pt x="758" y="172"/>
                  </a:cubicBezTo>
                  <a:cubicBezTo>
                    <a:pt x="757" y="172"/>
                    <a:pt x="758" y="175"/>
                    <a:pt x="758" y="175"/>
                  </a:cubicBezTo>
                  <a:cubicBezTo>
                    <a:pt x="757" y="176"/>
                    <a:pt x="758" y="174"/>
                    <a:pt x="757" y="173"/>
                  </a:cubicBezTo>
                  <a:cubicBezTo>
                    <a:pt x="756" y="173"/>
                    <a:pt x="755" y="175"/>
                    <a:pt x="754" y="175"/>
                  </a:cubicBezTo>
                  <a:cubicBezTo>
                    <a:pt x="754" y="176"/>
                    <a:pt x="754" y="175"/>
                    <a:pt x="755" y="174"/>
                  </a:cubicBezTo>
                  <a:cubicBezTo>
                    <a:pt x="755" y="173"/>
                    <a:pt x="755" y="172"/>
                    <a:pt x="755" y="171"/>
                  </a:cubicBezTo>
                  <a:cubicBezTo>
                    <a:pt x="756" y="170"/>
                    <a:pt x="758" y="168"/>
                    <a:pt x="757" y="168"/>
                  </a:cubicBezTo>
                  <a:cubicBezTo>
                    <a:pt x="755" y="167"/>
                    <a:pt x="753" y="170"/>
                    <a:pt x="753" y="171"/>
                  </a:cubicBezTo>
                  <a:cubicBezTo>
                    <a:pt x="755" y="172"/>
                    <a:pt x="754" y="175"/>
                    <a:pt x="753" y="171"/>
                  </a:cubicBezTo>
                  <a:cubicBezTo>
                    <a:pt x="753" y="171"/>
                    <a:pt x="753" y="174"/>
                    <a:pt x="753" y="173"/>
                  </a:cubicBezTo>
                  <a:cubicBezTo>
                    <a:pt x="752" y="173"/>
                    <a:pt x="753" y="172"/>
                    <a:pt x="753" y="172"/>
                  </a:cubicBezTo>
                  <a:cubicBezTo>
                    <a:pt x="752" y="169"/>
                    <a:pt x="751" y="174"/>
                    <a:pt x="751" y="172"/>
                  </a:cubicBezTo>
                  <a:cubicBezTo>
                    <a:pt x="751" y="171"/>
                    <a:pt x="752" y="170"/>
                    <a:pt x="752" y="170"/>
                  </a:cubicBezTo>
                  <a:cubicBezTo>
                    <a:pt x="751" y="169"/>
                    <a:pt x="751" y="171"/>
                    <a:pt x="750" y="171"/>
                  </a:cubicBezTo>
                  <a:cubicBezTo>
                    <a:pt x="750" y="171"/>
                    <a:pt x="749" y="171"/>
                    <a:pt x="749" y="171"/>
                  </a:cubicBezTo>
                  <a:cubicBezTo>
                    <a:pt x="747" y="171"/>
                    <a:pt x="748" y="172"/>
                    <a:pt x="747" y="171"/>
                  </a:cubicBezTo>
                  <a:cubicBezTo>
                    <a:pt x="746" y="170"/>
                    <a:pt x="746" y="170"/>
                    <a:pt x="746" y="170"/>
                  </a:cubicBezTo>
                  <a:cubicBezTo>
                    <a:pt x="745" y="170"/>
                    <a:pt x="744" y="172"/>
                    <a:pt x="744" y="171"/>
                  </a:cubicBezTo>
                  <a:cubicBezTo>
                    <a:pt x="744" y="170"/>
                    <a:pt x="745" y="170"/>
                    <a:pt x="745" y="170"/>
                  </a:cubicBezTo>
                  <a:cubicBezTo>
                    <a:pt x="745" y="170"/>
                    <a:pt x="745" y="170"/>
                    <a:pt x="744" y="170"/>
                  </a:cubicBezTo>
                  <a:cubicBezTo>
                    <a:pt x="743" y="170"/>
                    <a:pt x="742" y="170"/>
                    <a:pt x="742" y="170"/>
                  </a:cubicBezTo>
                  <a:cubicBezTo>
                    <a:pt x="742" y="170"/>
                    <a:pt x="741" y="170"/>
                    <a:pt x="741" y="171"/>
                  </a:cubicBezTo>
                  <a:cubicBezTo>
                    <a:pt x="740" y="171"/>
                    <a:pt x="742" y="169"/>
                    <a:pt x="742" y="169"/>
                  </a:cubicBezTo>
                  <a:cubicBezTo>
                    <a:pt x="742" y="169"/>
                    <a:pt x="742" y="169"/>
                    <a:pt x="742" y="169"/>
                  </a:cubicBezTo>
                  <a:cubicBezTo>
                    <a:pt x="742" y="169"/>
                    <a:pt x="742" y="169"/>
                    <a:pt x="741" y="169"/>
                  </a:cubicBezTo>
                  <a:cubicBezTo>
                    <a:pt x="741" y="169"/>
                    <a:pt x="742" y="168"/>
                    <a:pt x="742" y="167"/>
                  </a:cubicBezTo>
                  <a:cubicBezTo>
                    <a:pt x="742" y="167"/>
                    <a:pt x="741" y="166"/>
                    <a:pt x="740" y="166"/>
                  </a:cubicBezTo>
                  <a:cubicBezTo>
                    <a:pt x="740" y="166"/>
                    <a:pt x="740" y="166"/>
                    <a:pt x="740" y="167"/>
                  </a:cubicBezTo>
                  <a:cubicBezTo>
                    <a:pt x="740" y="167"/>
                    <a:pt x="740" y="168"/>
                    <a:pt x="740" y="168"/>
                  </a:cubicBezTo>
                  <a:cubicBezTo>
                    <a:pt x="739" y="168"/>
                    <a:pt x="740" y="166"/>
                    <a:pt x="739" y="165"/>
                  </a:cubicBezTo>
                  <a:cubicBezTo>
                    <a:pt x="739" y="165"/>
                    <a:pt x="739" y="165"/>
                    <a:pt x="739" y="165"/>
                  </a:cubicBezTo>
                  <a:cubicBezTo>
                    <a:pt x="739" y="164"/>
                    <a:pt x="739" y="164"/>
                    <a:pt x="739" y="164"/>
                  </a:cubicBezTo>
                  <a:cubicBezTo>
                    <a:pt x="740" y="163"/>
                    <a:pt x="739" y="162"/>
                    <a:pt x="739" y="163"/>
                  </a:cubicBezTo>
                  <a:cubicBezTo>
                    <a:pt x="738" y="163"/>
                    <a:pt x="738" y="164"/>
                    <a:pt x="738" y="164"/>
                  </a:cubicBezTo>
                  <a:cubicBezTo>
                    <a:pt x="738" y="165"/>
                    <a:pt x="738" y="165"/>
                    <a:pt x="738" y="165"/>
                  </a:cubicBezTo>
                  <a:cubicBezTo>
                    <a:pt x="738" y="165"/>
                    <a:pt x="738" y="165"/>
                    <a:pt x="738" y="165"/>
                  </a:cubicBezTo>
                  <a:cubicBezTo>
                    <a:pt x="738" y="165"/>
                    <a:pt x="736" y="168"/>
                    <a:pt x="736" y="166"/>
                  </a:cubicBezTo>
                  <a:cubicBezTo>
                    <a:pt x="736" y="166"/>
                    <a:pt x="736" y="166"/>
                    <a:pt x="735" y="167"/>
                  </a:cubicBezTo>
                  <a:cubicBezTo>
                    <a:pt x="735" y="167"/>
                    <a:pt x="736" y="168"/>
                    <a:pt x="735" y="168"/>
                  </a:cubicBezTo>
                  <a:cubicBezTo>
                    <a:pt x="735" y="168"/>
                    <a:pt x="735" y="167"/>
                    <a:pt x="735" y="167"/>
                  </a:cubicBezTo>
                  <a:cubicBezTo>
                    <a:pt x="735" y="166"/>
                    <a:pt x="736" y="166"/>
                    <a:pt x="736" y="166"/>
                  </a:cubicBezTo>
                  <a:cubicBezTo>
                    <a:pt x="736" y="165"/>
                    <a:pt x="736" y="165"/>
                    <a:pt x="735" y="164"/>
                  </a:cubicBezTo>
                  <a:cubicBezTo>
                    <a:pt x="735" y="164"/>
                    <a:pt x="735" y="164"/>
                    <a:pt x="735" y="164"/>
                  </a:cubicBezTo>
                  <a:cubicBezTo>
                    <a:pt x="735" y="164"/>
                    <a:pt x="736" y="163"/>
                    <a:pt x="735" y="162"/>
                  </a:cubicBezTo>
                  <a:cubicBezTo>
                    <a:pt x="735" y="162"/>
                    <a:pt x="735" y="163"/>
                    <a:pt x="735" y="163"/>
                  </a:cubicBezTo>
                  <a:cubicBezTo>
                    <a:pt x="734" y="164"/>
                    <a:pt x="734" y="166"/>
                    <a:pt x="733" y="167"/>
                  </a:cubicBezTo>
                  <a:cubicBezTo>
                    <a:pt x="732" y="167"/>
                    <a:pt x="732" y="162"/>
                    <a:pt x="732" y="161"/>
                  </a:cubicBezTo>
                  <a:cubicBezTo>
                    <a:pt x="732" y="161"/>
                    <a:pt x="731" y="163"/>
                    <a:pt x="730" y="165"/>
                  </a:cubicBezTo>
                  <a:cubicBezTo>
                    <a:pt x="730" y="165"/>
                    <a:pt x="730" y="164"/>
                    <a:pt x="730" y="164"/>
                  </a:cubicBezTo>
                  <a:cubicBezTo>
                    <a:pt x="730" y="164"/>
                    <a:pt x="729" y="164"/>
                    <a:pt x="729" y="164"/>
                  </a:cubicBezTo>
                  <a:cubicBezTo>
                    <a:pt x="729" y="164"/>
                    <a:pt x="731" y="163"/>
                    <a:pt x="730" y="163"/>
                  </a:cubicBezTo>
                  <a:cubicBezTo>
                    <a:pt x="729" y="162"/>
                    <a:pt x="728" y="162"/>
                    <a:pt x="728" y="162"/>
                  </a:cubicBezTo>
                  <a:cubicBezTo>
                    <a:pt x="727" y="162"/>
                    <a:pt x="726" y="161"/>
                    <a:pt x="728" y="162"/>
                  </a:cubicBezTo>
                  <a:cubicBezTo>
                    <a:pt x="728" y="162"/>
                    <a:pt x="729" y="162"/>
                    <a:pt x="729" y="161"/>
                  </a:cubicBezTo>
                  <a:cubicBezTo>
                    <a:pt x="729" y="161"/>
                    <a:pt x="728" y="160"/>
                    <a:pt x="728" y="161"/>
                  </a:cubicBezTo>
                  <a:cubicBezTo>
                    <a:pt x="728" y="162"/>
                    <a:pt x="727" y="162"/>
                    <a:pt x="726" y="161"/>
                  </a:cubicBezTo>
                  <a:cubicBezTo>
                    <a:pt x="726" y="160"/>
                    <a:pt x="727" y="160"/>
                    <a:pt x="726" y="159"/>
                  </a:cubicBezTo>
                  <a:cubicBezTo>
                    <a:pt x="725" y="159"/>
                    <a:pt x="725" y="162"/>
                    <a:pt x="724" y="162"/>
                  </a:cubicBezTo>
                  <a:cubicBezTo>
                    <a:pt x="721" y="162"/>
                    <a:pt x="726" y="157"/>
                    <a:pt x="721" y="159"/>
                  </a:cubicBezTo>
                  <a:cubicBezTo>
                    <a:pt x="721" y="159"/>
                    <a:pt x="721" y="160"/>
                    <a:pt x="721" y="160"/>
                  </a:cubicBezTo>
                  <a:cubicBezTo>
                    <a:pt x="721" y="160"/>
                    <a:pt x="721" y="161"/>
                    <a:pt x="721" y="161"/>
                  </a:cubicBezTo>
                  <a:cubicBezTo>
                    <a:pt x="721" y="162"/>
                    <a:pt x="721" y="163"/>
                    <a:pt x="721" y="163"/>
                  </a:cubicBezTo>
                  <a:cubicBezTo>
                    <a:pt x="722" y="164"/>
                    <a:pt x="727" y="163"/>
                    <a:pt x="723" y="165"/>
                  </a:cubicBezTo>
                  <a:cubicBezTo>
                    <a:pt x="723" y="165"/>
                    <a:pt x="723" y="164"/>
                    <a:pt x="723" y="164"/>
                  </a:cubicBezTo>
                  <a:cubicBezTo>
                    <a:pt x="722" y="164"/>
                    <a:pt x="721" y="164"/>
                    <a:pt x="720" y="164"/>
                  </a:cubicBezTo>
                  <a:cubicBezTo>
                    <a:pt x="720" y="164"/>
                    <a:pt x="721" y="163"/>
                    <a:pt x="721" y="163"/>
                  </a:cubicBezTo>
                  <a:cubicBezTo>
                    <a:pt x="721" y="162"/>
                    <a:pt x="720" y="160"/>
                    <a:pt x="719" y="160"/>
                  </a:cubicBezTo>
                  <a:cubicBezTo>
                    <a:pt x="718" y="160"/>
                    <a:pt x="716" y="165"/>
                    <a:pt x="714" y="164"/>
                  </a:cubicBezTo>
                  <a:cubicBezTo>
                    <a:pt x="713" y="163"/>
                    <a:pt x="717" y="161"/>
                    <a:pt x="714" y="160"/>
                  </a:cubicBezTo>
                  <a:cubicBezTo>
                    <a:pt x="714" y="160"/>
                    <a:pt x="709" y="163"/>
                    <a:pt x="708" y="163"/>
                  </a:cubicBezTo>
                  <a:cubicBezTo>
                    <a:pt x="708" y="164"/>
                    <a:pt x="708" y="164"/>
                    <a:pt x="708" y="164"/>
                  </a:cubicBezTo>
                  <a:cubicBezTo>
                    <a:pt x="707" y="164"/>
                    <a:pt x="707" y="161"/>
                    <a:pt x="706" y="161"/>
                  </a:cubicBezTo>
                  <a:cubicBezTo>
                    <a:pt x="702" y="160"/>
                    <a:pt x="703" y="170"/>
                    <a:pt x="702" y="171"/>
                  </a:cubicBezTo>
                  <a:cubicBezTo>
                    <a:pt x="701" y="172"/>
                    <a:pt x="699" y="171"/>
                    <a:pt x="699" y="172"/>
                  </a:cubicBezTo>
                  <a:cubicBezTo>
                    <a:pt x="697" y="176"/>
                    <a:pt x="701" y="172"/>
                    <a:pt x="701" y="173"/>
                  </a:cubicBezTo>
                  <a:cubicBezTo>
                    <a:pt x="701" y="174"/>
                    <a:pt x="699" y="175"/>
                    <a:pt x="699" y="175"/>
                  </a:cubicBezTo>
                  <a:cubicBezTo>
                    <a:pt x="698" y="179"/>
                    <a:pt x="698" y="179"/>
                    <a:pt x="698" y="179"/>
                  </a:cubicBezTo>
                  <a:cubicBezTo>
                    <a:pt x="696" y="180"/>
                    <a:pt x="695" y="176"/>
                    <a:pt x="694" y="179"/>
                  </a:cubicBezTo>
                  <a:cubicBezTo>
                    <a:pt x="693" y="180"/>
                    <a:pt x="694" y="180"/>
                    <a:pt x="693" y="181"/>
                  </a:cubicBezTo>
                  <a:cubicBezTo>
                    <a:pt x="693" y="182"/>
                    <a:pt x="693" y="183"/>
                    <a:pt x="693" y="183"/>
                  </a:cubicBezTo>
                  <a:cubicBezTo>
                    <a:pt x="694" y="184"/>
                    <a:pt x="695" y="183"/>
                    <a:pt x="695" y="183"/>
                  </a:cubicBezTo>
                  <a:cubicBezTo>
                    <a:pt x="696" y="183"/>
                    <a:pt x="697" y="182"/>
                    <a:pt x="698" y="183"/>
                  </a:cubicBezTo>
                  <a:cubicBezTo>
                    <a:pt x="699" y="184"/>
                    <a:pt x="693" y="183"/>
                    <a:pt x="694" y="184"/>
                  </a:cubicBezTo>
                  <a:cubicBezTo>
                    <a:pt x="694" y="185"/>
                    <a:pt x="696" y="188"/>
                    <a:pt x="695" y="188"/>
                  </a:cubicBezTo>
                  <a:cubicBezTo>
                    <a:pt x="693" y="190"/>
                    <a:pt x="692" y="183"/>
                    <a:pt x="688" y="183"/>
                  </a:cubicBezTo>
                  <a:cubicBezTo>
                    <a:pt x="687" y="183"/>
                    <a:pt x="683" y="190"/>
                    <a:pt x="681" y="192"/>
                  </a:cubicBezTo>
                  <a:cubicBezTo>
                    <a:pt x="679" y="194"/>
                    <a:pt x="676" y="193"/>
                    <a:pt x="675" y="195"/>
                  </a:cubicBezTo>
                  <a:cubicBezTo>
                    <a:pt x="672" y="197"/>
                    <a:pt x="669" y="205"/>
                    <a:pt x="668" y="208"/>
                  </a:cubicBezTo>
                  <a:cubicBezTo>
                    <a:pt x="668" y="208"/>
                    <a:pt x="668" y="211"/>
                    <a:pt x="668" y="211"/>
                  </a:cubicBezTo>
                  <a:cubicBezTo>
                    <a:pt x="667" y="213"/>
                    <a:pt x="663" y="218"/>
                    <a:pt x="661" y="216"/>
                  </a:cubicBezTo>
                  <a:cubicBezTo>
                    <a:pt x="660" y="216"/>
                    <a:pt x="665" y="213"/>
                    <a:pt x="665" y="211"/>
                  </a:cubicBezTo>
                  <a:cubicBezTo>
                    <a:pt x="665" y="207"/>
                    <a:pt x="667" y="201"/>
                    <a:pt x="669" y="198"/>
                  </a:cubicBezTo>
                  <a:cubicBezTo>
                    <a:pt x="672" y="193"/>
                    <a:pt x="667" y="195"/>
                    <a:pt x="667" y="193"/>
                  </a:cubicBezTo>
                  <a:cubicBezTo>
                    <a:pt x="667" y="193"/>
                    <a:pt x="668" y="192"/>
                    <a:pt x="668" y="192"/>
                  </a:cubicBezTo>
                  <a:cubicBezTo>
                    <a:pt x="668" y="191"/>
                    <a:pt x="667" y="193"/>
                    <a:pt x="667" y="193"/>
                  </a:cubicBezTo>
                  <a:cubicBezTo>
                    <a:pt x="666" y="192"/>
                    <a:pt x="667" y="190"/>
                    <a:pt x="666" y="193"/>
                  </a:cubicBezTo>
                  <a:cubicBezTo>
                    <a:pt x="665" y="193"/>
                    <a:pt x="665" y="194"/>
                    <a:pt x="665" y="194"/>
                  </a:cubicBezTo>
                  <a:cubicBezTo>
                    <a:pt x="664" y="194"/>
                    <a:pt x="663" y="193"/>
                    <a:pt x="662" y="194"/>
                  </a:cubicBezTo>
                  <a:cubicBezTo>
                    <a:pt x="661" y="195"/>
                    <a:pt x="663" y="196"/>
                    <a:pt x="664" y="197"/>
                  </a:cubicBezTo>
                  <a:cubicBezTo>
                    <a:pt x="664" y="197"/>
                    <a:pt x="664" y="198"/>
                    <a:pt x="664" y="198"/>
                  </a:cubicBezTo>
                  <a:cubicBezTo>
                    <a:pt x="663" y="197"/>
                    <a:pt x="663" y="195"/>
                    <a:pt x="661" y="195"/>
                  </a:cubicBezTo>
                  <a:cubicBezTo>
                    <a:pt x="661" y="195"/>
                    <a:pt x="658" y="195"/>
                    <a:pt x="657" y="195"/>
                  </a:cubicBezTo>
                  <a:cubicBezTo>
                    <a:pt x="657" y="195"/>
                    <a:pt x="657" y="196"/>
                    <a:pt x="657" y="196"/>
                  </a:cubicBezTo>
                  <a:cubicBezTo>
                    <a:pt x="656" y="196"/>
                    <a:pt x="657" y="194"/>
                    <a:pt x="656" y="195"/>
                  </a:cubicBezTo>
                  <a:cubicBezTo>
                    <a:pt x="656" y="195"/>
                    <a:pt x="656" y="195"/>
                    <a:pt x="656" y="196"/>
                  </a:cubicBezTo>
                  <a:cubicBezTo>
                    <a:pt x="656" y="196"/>
                    <a:pt x="656" y="196"/>
                    <a:pt x="656" y="196"/>
                  </a:cubicBezTo>
                  <a:cubicBezTo>
                    <a:pt x="657" y="196"/>
                    <a:pt x="657" y="197"/>
                    <a:pt x="657" y="198"/>
                  </a:cubicBezTo>
                  <a:cubicBezTo>
                    <a:pt x="657" y="198"/>
                    <a:pt x="657" y="199"/>
                    <a:pt x="657" y="199"/>
                  </a:cubicBezTo>
                  <a:cubicBezTo>
                    <a:pt x="657" y="200"/>
                    <a:pt x="658" y="201"/>
                    <a:pt x="657" y="200"/>
                  </a:cubicBezTo>
                  <a:cubicBezTo>
                    <a:pt x="657" y="200"/>
                    <a:pt x="657" y="199"/>
                    <a:pt x="656" y="199"/>
                  </a:cubicBezTo>
                  <a:cubicBezTo>
                    <a:pt x="656" y="199"/>
                    <a:pt x="656" y="200"/>
                    <a:pt x="656" y="200"/>
                  </a:cubicBezTo>
                  <a:cubicBezTo>
                    <a:pt x="656" y="199"/>
                    <a:pt x="656" y="199"/>
                    <a:pt x="657" y="198"/>
                  </a:cubicBezTo>
                  <a:cubicBezTo>
                    <a:pt x="656" y="197"/>
                    <a:pt x="656" y="196"/>
                    <a:pt x="656" y="196"/>
                  </a:cubicBezTo>
                  <a:cubicBezTo>
                    <a:pt x="656" y="196"/>
                    <a:pt x="655" y="197"/>
                    <a:pt x="655" y="197"/>
                  </a:cubicBezTo>
                  <a:cubicBezTo>
                    <a:pt x="655" y="196"/>
                    <a:pt x="656" y="195"/>
                    <a:pt x="656" y="194"/>
                  </a:cubicBezTo>
                  <a:cubicBezTo>
                    <a:pt x="655" y="192"/>
                    <a:pt x="650" y="192"/>
                    <a:pt x="648" y="194"/>
                  </a:cubicBezTo>
                  <a:cubicBezTo>
                    <a:pt x="648" y="194"/>
                    <a:pt x="648" y="195"/>
                    <a:pt x="648" y="195"/>
                  </a:cubicBezTo>
                  <a:cubicBezTo>
                    <a:pt x="647" y="195"/>
                    <a:pt x="646" y="195"/>
                    <a:pt x="646" y="195"/>
                  </a:cubicBezTo>
                  <a:cubicBezTo>
                    <a:pt x="643" y="195"/>
                    <a:pt x="643" y="199"/>
                    <a:pt x="641" y="200"/>
                  </a:cubicBezTo>
                  <a:cubicBezTo>
                    <a:pt x="640" y="200"/>
                    <a:pt x="642" y="196"/>
                    <a:pt x="640" y="196"/>
                  </a:cubicBezTo>
                  <a:cubicBezTo>
                    <a:pt x="640" y="196"/>
                    <a:pt x="640" y="197"/>
                    <a:pt x="639" y="197"/>
                  </a:cubicBezTo>
                  <a:cubicBezTo>
                    <a:pt x="639" y="197"/>
                    <a:pt x="640" y="196"/>
                    <a:pt x="640" y="196"/>
                  </a:cubicBezTo>
                  <a:cubicBezTo>
                    <a:pt x="639" y="195"/>
                    <a:pt x="639" y="196"/>
                    <a:pt x="638" y="196"/>
                  </a:cubicBezTo>
                  <a:cubicBezTo>
                    <a:pt x="637" y="195"/>
                    <a:pt x="637" y="194"/>
                    <a:pt x="636" y="193"/>
                  </a:cubicBezTo>
                  <a:cubicBezTo>
                    <a:pt x="635" y="192"/>
                    <a:pt x="634" y="192"/>
                    <a:pt x="633" y="192"/>
                  </a:cubicBezTo>
                  <a:cubicBezTo>
                    <a:pt x="633" y="191"/>
                    <a:pt x="632" y="191"/>
                    <a:pt x="632" y="191"/>
                  </a:cubicBezTo>
                  <a:cubicBezTo>
                    <a:pt x="633" y="191"/>
                    <a:pt x="634" y="192"/>
                    <a:pt x="634" y="192"/>
                  </a:cubicBezTo>
                  <a:cubicBezTo>
                    <a:pt x="637" y="191"/>
                    <a:pt x="632" y="186"/>
                    <a:pt x="632" y="185"/>
                  </a:cubicBezTo>
                  <a:cubicBezTo>
                    <a:pt x="630" y="182"/>
                    <a:pt x="631" y="180"/>
                    <a:pt x="630" y="177"/>
                  </a:cubicBezTo>
                  <a:cubicBezTo>
                    <a:pt x="630" y="175"/>
                    <a:pt x="627" y="174"/>
                    <a:pt x="627" y="174"/>
                  </a:cubicBezTo>
                  <a:cubicBezTo>
                    <a:pt x="627" y="173"/>
                    <a:pt x="628" y="174"/>
                    <a:pt x="628" y="174"/>
                  </a:cubicBezTo>
                  <a:cubicBezTo>
                    <a:pt x="629" y="173"/>
                    <a:pt x="631" y="170"/>
                    <a:pt x="630" y="168"/>
                  </a:cubicBezTo>
                  <a:cubicBezTo>
                    <a:pt x="630" y="168"/>
                    <a:pt x="630" y="168"/>
                    <a:pt x="629" y="168"/>
                  </a:cubicBezTo>
                  <a:cubicBezTo>
                    <a:pt x="625" y="166"/>
                    <a:pt x="626" y="170"/>
                    <a:pt x="624" y="171"/>
                  </a:cubicBezTo>
                  <a:cubicBezTo>
                    <a:pt x="623" y="172"/>
                    <a:pt x="621" y="172"/>
                    <a:pt x="620" y="173"/>
                  </a:cubicBezTo>
                  <a:cubicBezTo>
                    <a:pt x="619" y="174"/>
                    <a:pt x="618" y="177"/>
                    <a:pt x="616" y="177"/>
                  </a:cubicBezTo>
                  <a:cubicBezTo>
                    <a:pt x="616" y="178"/>
                    <a:pt x="616" y="177"/>
                    <a:pt x="616" y="177"/>
                  </a:cubicBezTo>
                  <a:cubicBezTo>
                    <a:pt x="615" y="176"/>
                    <a:pt x="615" y="177"/>
                    <a:pt x="614" y="177"/>
                  </a:cubicBezTo>
                  <a:cubicBezTo>
                    <a:pt x="614" y="177"/>
                    <a:pt x="614" y="179"/>
                    <a:pt x="613" y="179"/>
                  </a:cubicBezTo>
                  <a:cubicBezTo>
                    <a:pt x="611" y="181"/>
                    <a:pt x="609" y="180"/>
                    <a:pt x="607" y="181"/>
                  </a:cubicBezTo>
                  <a:cubicBezTo>
                    <a:pt x="604" y="183"/>
                    <a:pt x="601" y="186"/>
                    <a:pt x="597" y="187"/>
                  </a:cubicBezTo>
                  <a:cubicBezTo>
                    <a:pt x="595" y="188"/>
                    <a:pt x="591" y="189"/>
                    <a:pt x="591" y="189"/>
                  </a:cubicBezTo>
                  <a:cubicBezTo>
                    <a:pt x="591" y="189"/>
                    <a:pt x="592" y="185"/>
                    <a:pt x="591" y="184"/>
                  </a:cubicBezTo>
                  <a:cubicBezTo>
                    <a:pt x="591" y="184"/>
                    <a:pt x="580" y="187"/>
                    <a:pt x="580" y="186"/>
                  </a:cubicBezTo>
                  <a:cubicBezTo>
                    <a:pt x="579" y="185"/>
                    <a:pt x="584" y="184"/>
                    <a:pt x="585" y="184"/>
                  </a:cubicBezTo>
                  <a:cubicBezTo>
                    <a:pt x="587" y="182"/>
                    <a:pt x="589" y="181"/>
                    <a:pt x="592" y="180"/>
                  </a:cubicBezTo>
                  <a:cubicBezTo>
                    <a:pt x="595" y="178"/>
                    <a:pt x="596" y="184"/>
                    <a:pt x="600" y="179"/>
                  </a:cubicBezTo>
                  <a:cubicBezTo>
                    <a:pt x="601" y="178"/>
                    <a:pt x="599" y="176"/>
                    <a:pt x="600" y="175"/>
                  </a:cubicBezTo>
                  <a:cubicBezTo>
                    <a:pt x="611" y="168"/>
                    <a:pt x="602" y="168"/>
                    <a:pt x="606" y="163"/>
                  </a:cubicBezTo>
                  <a:cubicBezTo>
                    <a:pt x="606" y="163"/>
                    <a:pt x="609" y="160"/>
                    <a:pt x="609" y="160"/>
                  </a:cubicBezTo>
                  <a:cubicBezTo>
                    <a:pt x="610" y="159"/>
                    <a:pt x="610" y="159"/>
                    <a:pt x="610" y="158"/>
                  </a:cubicBezTo>
                  <a:cubicBezTo>
                    <a:pt x="610" y="158"/>
                    <a:pt x="609" y="158"/>
                    <a:pt x="609" y="157"/>
                  </a:cubicBezTo>
                  <a:cubicBezTo>
                    <a:pt x="613" y="156"/>
                    <a:pt x="612" y="157"/>
                    <a:pt x="614" y="154"/>
                  </a:cubicBezTo>
                  <a:cubicBezTo>
                    <a:pt x="616" y="152"/>
                    <a:pt x="619" y="146"/>
                    <a:pt x="616" y="145"/>
                  </a:cubicBezTo>
                  <a:cubicBezTo>
                    <a:pt x="617" y="145"/>
                    <a:pt x="617" y="145"/>
                    <a:pt x="618" y="145"/>
                  </a:cubicBezTo>
                  <a:cubicBezTo>
                    <a:pt x="618" y="145"/>
                    <a:pt x="622" y="144"/>
                    <a:pt x="623" y="144"/>
                  </a:cubicBezTo>
                  <a:cubicBezTo>
                    <a:pt x="624" y="143"/>
                    <a:pt x="625" y="140"/>
                    <a:pt x="627" y="139"/>
                  </a:cubicBezTo>
                  <a:cubicBezTo>
                    <a:pt x="628" y="138"/>
                    <a:pt x="630" y="139"/>
                    <a:pt x="632" y="138"/>
                  </a:cubicBezTo>
                  <a:cubicBezTo>
                    <a:pt x="636" y="134"/>
                    <a:pt x="637" y="129"/>
                    <a:pt x="640" y="125"/>
                  </a:cubicBezTo>
                  <a:cubicBezTo>
                    <a:pt x="643" y="121"/>
                    <a:pt x="647" y="119"/>
                    <a:pt x="650" y="116"/>
                  </a:cubicBezTo>
                  <a:cubicBezTo>
                    <a:pt x="651" y="115"/>
                    <a:pt x="651" y="114"/>
                    <a:pt x="652" y="113"/>
                  </a:cubicBezTo>
                  <a:cubicBezTo>
                    <a:pt x="652" y="113"/>
                    <a:pt x="652" y="114"/>
                    <a:pt x="652" y="114"/>
                  </a:cubicBezTo>
                  <a:cubicBezTo>
                    <a:pt x="653" y="114"/>
                    <a:pt x="654" y="113"/>
                    <a:pt x="654" y="113"/>
                  </a:cubicBezTo>
                  <a:cubicBezTo>
                    <a:pt x="655" y="112"/>
                    <a:pt x="656" y="105"/>
                    <a:pt x="656" y="104"/>
                  </a:cubicBezTo>
                  <a:cubicBezTo>
                    <a:pt x="654" y="91"/>
                    <a:pt x="640" y="96"/>
                    <a:pt x="638" y="92"/>
                  </a:cubicBezTo>
                  <a:cubicBezTo>
                    <a:pt x="637" y="91"/>
                    <a:pt x="637" y="85"/>
                    <a:pt x="635" y="85"/>
                  </a:cubicBezTo>
                  <a:cubicBezTo>
                    <a:pt x="634" y="84"/>
                    <a:pt x="634" y="85"/>
                    <a:pt x="633" y="85"/>
                  </a:cubicBezTo>
                  <a:cubicBezTo>
                    <a:pt x="633" y="85"/>
                    <a:pt x="633" y="85"/>
                    <a:pt x="633" y="85"/>
                  </a:cubicBezTo>
                  <a:cubicBezTo>
                    <a:pt x="632" y="86"/>
                    <a:pt x="631" y="87"/>
                    <a:pt x="631" y="87"/>
                  </a:cubicBezTo>
                  <a:cubicBezTo>
                    <a:pt x="631" y="83"/>
                    <a:pt x="632" y="85"/>
                    <a:pt x="633" y="85"/>
                  </a:cubicBezTo>
                  <a:cubicBezTo>
                    <a:pt x="633" y="85"/>
                    <a:pt x="633" y="85"/>
                    <a:pt x="633" y="85"/>
                  </a:cubicBezTo>
                  <a:cubicBezTo>
                    <a:pt x="634" y="84"/>
                    <a:pt x="634" y="84"/>
                    <a:pt x="634" y="84"/>
                  </a:cubicBezTo>
                  <a:cubicBezTo>
                    <a:pt x="635" y="82"/>
                    <a:pt x="632" y="80"/>
                    <a:pt x="632" y="78"/>
                  </a:cubicBezTo>
                  <a:cubicBezTo>
                    <a:pt x="632" y="78"/>
                    <a:pt x="632" y="77"/>
                    <a:pt x="632" y="76"/>
                  </a:cubicBezTo>
                  <a:cubicBezTo>
                    <a:pt x="632" y="76"/>
                    <a:pt x="632" y="75"/>
                    <a:pt x="631" y="75"/>
                  </a:cubicBezTo>
                  <a:cubicBezTo>
                    <a:pt x="631" y="74"/>
                    <a:pt x="630" y="75"/>
                    <a:pt x="630" y="75"/>
                  </a:cubicBezTo>
                  <a:cubicBezTo>
                    <a:pt x="629" y="74"/>
                    <a:pt x="630" y="70"/>
                    <a:pt x="629" y="68"/>
                  </a:cubicBezTo>
                  <a:cubicBezTo>
                    <a:pt x="629" y="68"/>
                    <a:pt x="629" y="67"/>
                    <a:pt x="628" y="67"/>
                  </a:cubicBezTo>
                  <a:cubicBezTo>
                    <a:pt x="628" y="67"/>
                    <a:pt x="627" y="67"/>
                    <a:pt x="627" y="66"/>
                  </a:cubicBezTo>
                  <a:cubicBezTo>
                    <a:pt x="626" y="62"/>
                    <a:pt x="624" y="56"/>
                    <a:pt x="623" y="51"/>
                  </a:cubicBezTo>
                  <a:cubicBezTo>
                    <a:pt x="623" y="49"/>
                    <a:pt x="623" y="46"/>
                    <a:pt x="623" y="43"/>
                  </a:cubicBezTo>
                  <a:cubicBezTo>
                    <a:pt x="623" y="42"/>
                    <a:pt x="623" y="41"/>
                    <a:pt x="623" y="41"/>
                  </a:cubicBezTo>
                  <a:cubicBezTo>
                    <a:pt x="622" y="40"/>
                    <a:pt x="621" y="40"/>
                    <a:pt x="621" y="39"/>
                  </a:cubicBezTo>
                  <a:cubicBezTo>
                    <a:pt x="620" y="38"/>
                    <a:pt x="621" y="35"/>
                    <a:pt x="620" y="34"/>
                  </a:cubicBezTo>
                  <a:cubicBezTo>
                    <a:pt x="620" y="32"/>
                    <a:pt x="612" y="23"/>
                    <a:pt x="610" y="23"/>
                  </a:cubicBezTo>
                  <a:cubicBezTo>
                    <a:pt x="608" y="22"/>
                    <a:pt x="611" y="31"/>
                    <a:pt x="612" y="32"/>
                  </a:cubicBezTo>
                  <a:cubicBezTo>
                    <a:pt x="612" y="32"/>
                    <a:pt x="614" y="36"/>
                    <a:pt x="613" y="36"/>
                  </a:cubicBezTo>
                  <a:cubicBezTo>
                    <a:pt x="611" y="35"/>
                    <a:pt x="611" y="29"/>
                    <a:pt x="610" y="29"/>
                  </a:cubicBezTo>
                  <a:cubicBezTo>
                    <a:pt x="607" y="28"/>
                    <a:pt x="608" y="34"/>
                    <a:pt x="606" y="33"/>
                  </a:cubicBezTo>
                  <a:cubicBezTo>
                    <a:pt x="605" y="35"/>
                    <a:pt x="588" y="56"/>
                    <a:pt x="588" y="57"/>
                  </a:cubicBezTo>
                  <a:cubicBezTo>
                    <a:pt x="588" y="58"/>
                    <a:pt x="589" y="58"/>
                    <a:pt x="589" y="59"/>
                  </a:cubicBezTo>
                  <a:cubicBezTo>
                    <a:pt x="588" y="61"/>
                    <a:pt x="586" y="63"/>
                    <a:pt x="585" y="65"/>
                  </a:cubicBezTo>
                  <a:cubicBezTo>
                    <a:pt x="584" y="68"/>
                    <a:pt x="584" y="72"/>
                    <a:pt x="582" y="74"/>
                  </a:cubicBezTo>
                  <a:cubicBezTo>
                    <a:pt x="581" y="76"/>
                    <a:pt x="575" y="82"/>
                    <a:pt x="573" y="83"/>
                  </a:cubicBezTo>
                  <a:cubicBezTo>
                    <a:pt x="572" y="83"/>
                    <a:pt x="569" y="82"/>
                    <a:pt x="567" y="82"/>
                  </a:cubicBezTo>
                  <a:cubicBezTo>
                    <a:pt x="563" y="83"/>
                    <a:pt x="563" y="83"/>
                    <a:pt x="563" y="83"/>
                  </a:cubicBezTo>
                  <a:cubicBezTo>
                    <a:pt x="563" y="82"/>
                    <a:pt x="565" y="82"/>
                    <a:pt x="565" y="82"/>
                  </a:cubicBezTo>
                  <a:cubicBezTo>
                    <a:pt x="561" y="79"/>
                    <a:pt x="561" y="79"/>
                    <a:pt x="561" y="79"/>
                  </a:cubicBezTo>
                  <a:cubicBezTo>
                    <a:pt x="560" y="79"/>
                    <a:pt x="559" y="81"/>
                    <a:pt x="558" y="82"/>
                  </a:cubicBezTo>
                  <a:cubicBezTo>
                    <a:pt x="555" y="83"/>
                    <a:pt x="552" y="79"/>
                    <a:pt x="550" y="78"/>
                  </a:cubicBezTo>
                  <a:cubicBezTo>
                    <a:pt x="549" y="78"/>
                    <a:pt x="543" y="84"/>
                    <a:pt x="541" y="85"/>
                  </a:cubicBezTo>
                  <a:cubicBezTo>
                    <a:pt x="538" y="86"/>
                    <a:pt x="540" y="84"/>
                    <a:pt x="538" y="84"/>
                  </a:cubicBezTo>
                  <a:cubicBezTo>
                    <a:pt x="536" y="83"/>
                    <a:pt x="533" y="84"/>
                    <a:pt x="530" y="82"/>
                  </a:cubicBezTo>
                  <a:cubicBezTo>
                    <a:pt x="528" y="80"/>
                    <a:pt x="528" y="80"/>
                    <a:pt x="528" y="80"/>
                  </a:cubicBezTo>
                  <a:cubicBezTo>
                    <a:pt x="528" y="79"/>
                    <a:pt x="527" y="80"/>
                    <a:pt x="526" y="80"/>
                  </a:cubicBezTo>
                  <a:cubicBezTo>
                    <a:pt x="526" y="80"/>
                    <a:pt x="525" y="80"/>
                    <a:pt x="525" y="80"/>
                  </a:cubicBezTo>
                  <a:cubicBezTo>
                    <a:pt x="523" y="79"/>
                    <a:pt x="525" y="77"/>
                    <a:pt x="525" y="76"/>
                  </a:cubicBezTo>
                  <a:cubicBezTo>
                    <a:pt x="522" y="74"/>
                    <a:pt x="522" y="78"/>
                    <a:pt x="520" y="77"/>
                  </a:cubicBezTo>
                  <a:cubicBezTo>
                    <a:pt x="518" y="76"/>
                    <a:pt x="518" y="73"/>
                    <a:pt x="517" y="72"/>
                  </a:cubicBezTo>
                  <a:cubicBezTo>
                    <a:pt x="516" y="71"/>
                    <a:pt x="514" y="74"/>
                    <a:pt x="513" y="74"/>
                  </a:cubicBezTo>
                  <a:cubicBezTo>
                    <a:pt x="512" y="74"/>
                    <a:pt x="512" y="73"/>
                    <a:pt x="512" y="73"/>
                  </a:cubicBezTo>
                  <a:cubicBezTo>
                    <a:pt x="508" y="73"/>
                    <a:pt x="503" y="79"/>
                    <a:pt x="496" y="78"/>
                  </a:cubicBezTo>
                  <a:cubicBezTo>
                    <a:pt x="494" y="77"/>
                    <a:pt x="492" y="74"/>
                    <a:pt x="490" y="74"/>
                  </a:cubicBezTo>
                  <a:cubicBezTo>
                    <a:pt x="489" y="74"/>
                    <a:pt x="489" y="78"/>
                    <a:pt x="488" y="79"/>
                  </a:cubicBezTo>
                  <a:cubicBezTo>
                    <a:pt x="487" y="79"/>
                    <a:pt x="486" y="79"/>
                    <a:pt x="486" y="79"/>
                  </a:cubicBezTo>
                  <a:cubicBezTo>
                    <a:pt x="482" y="81"/>
                    <a:pt x="491" y="85"/>
                    <a:pt x="491" y="87"/>
                  </a:cubicBezTo>
                  <a:cubicBezTo>
                    <a:pt x="492" y="88"/>
                    <a:pt x="492" y="92"/>
                    <a:pt x="490" y="92"/>
                  </a:cubicBezTo>
                  <a:cubicBezTo>
                    <a:pt x="486" y="94"/>
                    <a:pt x="480" y="89"/>
                    <a:pt x="476" y="90"/>
                  </a:cubicBezTo>
                  <a:cubicBezTo>
                    <a:pt x="475" y="90"/>
                    <a:pt x="475" y="91"/>
                    <a:pt x="474" y="91"/>
                  </a:cubicBezTo>
                  <a:cubicBezTo>
                    <a:pt x="473" y="91"/>
                    <a:pt x="472" y="90"/>
                    <a:pt x="471" y="90"/>
                  </a:cubicBezTo>
                  <a:cubicBezTo>
                    <a:pt x="469" y="90"/>
                    <a:pt x="465" y="91"/>
                    <a:pt x="462" y="91"/>
                  </a:cubicBezTo>
                  <a:cubicBezTo>
                    <a:pt x="458" y="90"/>
                    <a:pt x="461" y="90"/>
                    <a:pt x="460" y="88"/>
                  </a:cubicBezTo>
                  <a:cubicBezTo>
                    <a:pt x="459" y="87"/>
                    <a:pt x="456" y="90"/>
                    <a:pt x="455" y="90"/>
                  </a:cubicBezTo>
                  <a:cubicBezTo>
                    <a:pt x="454" y="90"/>
                    <a:pt x="454" y="89"/>
                    <a:pt x="453" y="89"/>
                  </a:cubicBezTo>
                  <a:cubicBezTo>
                    <a:pt x="450" y="89"/>
                    <a:pt x="449" y="96"/>
                    <a:pt x="446" y="97"/>
                  </a:cubicBezTo>
                  <a:cubicBezTo>
                    <a:pt x="443" y="97"/>
                    <a:pt x="437" y="95"/>
                    <a:pt x="435" y="98"/>
                  </a:cubicBezTo>
                  <a:cubicBezTo>
                    <a:pt x="434" y="98"/>
                    <a:pt x="435" y="101"/>
                    <a:pt x="434" y="102"/>
                  </a:cubicBezTo>
                  <a:cubicBezTo>
                    <a:pt x="431" y="102"/>
                    <a:pt x="428" y="99"/>
                    <a:pt x="425" y="99"/>
                  </a:cubicBezTo>
                  <a:cubicBezTo>
                    <a:pt x="425" y="99"/>
                    <a:pt x="425" y="100"/>
                    <a:pt x="425" y="101"/>
                  </a:cubicBezTo>
                  <a:cubicBezTo>
                    <a:pt x="424" y="101"/>
                    <a:pt x="421" y="102"/>
                    <a:pt x="420" y="103"/>
                  </a:cubicBezTo>
                  <a:cubicBezTo>
                    <a:pt x="420" y="105"/>
                    <a:pt x="423" y="107"/>
                    <a:pt x="420" y="108"/>
                  </a:cubicBezTo>
                  <a:cubicBezTo>
                    <a:pt x="419" y="109"/>
                    <a:pt x="416" y="107"/>
                    <a:pt x="415" y="108"/>
                  </a:cubicBezTo>
                  <a:cubicBezTo>
                    <a:pt x="411" y="110"/>
                    <a:pt x="418" y="109"/>
                    <a:pt x="412" y="111"/>
                  </a:cubicBezTo>
                  <a:cubicBezTo>
                    <a:pt x="410" y="111"/>
                    <a:pt x="410" y="109"/>
                    <a:pt x="409" y="107"/>
                  </a:cubicBezTo>
                  <a:cubicBezTo>
                    <a:pt x="406" y="106"/>
                    <a:pt x="403" y="107"/>
                    <a:pt x="400" y="105"/>
                  </a:cubicBezTo>
                  <a:cubicBezTo>
                    <a:pt x="397" y="103"/>
                    <a:pt x="395" y="98"/>
                    <a:pt x="392" y="96"/>
                  </a:cubicBezTo>
                  <a:cubicBezTo>
                    <a:pt x="391" y="96"/>
                    <a:pt x="388" y="96"/>
                    <a:pt x="388" y="95"/>
                  </a:cubicBezTo>
                  <a:cubicBezTo>
                    <a:pt x="389" y="93"/>
                    <a:pt x="389" y="93"/>
                    <a:pt x="389" y="93"/>
                  </a:cubicBezTo>
                  <a:cubicBezTo>
                    <a:pt x="386" y="92"/>
                    <a:pt x="386" y="92"/>
                    <a:pt x="386" y="92"/>
                  </a:cubicBezTo>
                  <a:cubicBezTo>
                    <a:pt x="386" y="91"/>
                    <a:pt x="386" y="91"/>
                    <a:pt x="386" y="90"/>
                  </a:cubicBezTo>
                  <a:cubicBezTo>
                    <a:pt x="386" y="88"/>
                    <a:pt x="387" y="85"/>
                    <a:pt x="387" y="83"/>
                  </a:cubicBezTo>
                  <a:cubicBezTo>
                    <a:pt x="387" y="82"/>
                    <a:pt x="387" y="81"/>
                    <a:pt x="387" y="81"/>
                  </a:cubicBezTo>
                  <a:cubicBezTo>
                    <a:pt x="386" y="80"/>
                    <a:pt x="384" y="80"/>
                    <a:pt x="384" y="79"/>
                  </a:cubicBezTo>
                  <a:cubicBezTo>
                    <a:pt x="384" y="79"/>
                    <a:pt x="382" y="75"/>
                    <a:pt x="382" y="75"/>
                  </a:cubicBezTo>
                  <a:cubicBezTo>
                    <a:pt x="379" y="67"/>
                    <a:pt x="381" y="61"/>
                    <a:pt x="383" y="54"/>
                  </a:cubicBezTo>
                  <a:cubicBezTo>
                    <a:pt x="383" y="52"/>
                    <a:pt x="385" y="50"/>
                    <a:pt x="384" y="49"/>
                  </a:cubicBezTo>
                  <a:cubicBezTo>
                    <a:pt x="383" y="46"/>
                    <a:pt x="383" y="46"/>
                    <a:pt x="383" y="46"/>
                  </a:cubicBezTo>
                  <a:cubicBezTo>
                    <a:pt x="383" y="45"/>
                    <a:pt x="392" y="37"/>
                    <a:pt x="393" y="35"/>
                  </a:cubicBezTo>
                  <a:cubicBezTo>
                    <a:pt x="393" y="34"/>
                    <a:pt x="391" y="34"/>
                    <a:pt x="390" y="34"/>
                  </a:cubicBezTo>
                  <a:cubicBezTo>
                    <a:pt x="390" y="32"/>
                    <a:pt x="390" y="31"/>
                    <a:pt x="389" y="30"/>
                  </a:cubicBezTo>
                  <a:cubicBezTo>
                    <a:pt x="389" y="30"/>
                    <a:pt x="388" y="30"/>
                    <a:pt x="388" y="29"/>
                  </a:cubicBezTo>
                  <a:cubicBezTo>
                    <a:pt x="384" y="27"/>
                    <a:pt x="391" y="24"/>
                    <a:pt x="386" y="22"/>
                  </a:cubicBezTo>
                  <a:cubicBezTo>
                    <a:pt x="383" y="21"/>
                    <a:pt x="378" y="22"/>
                    <a:pt x="375" y="20"/>
                  </a:cubicBezTo>
                  <a:cubicBezTo>
                    <a:pt x="374" y="19"/>
                    <a:pt x="378" y="16"/>
                    <a:pt x="379" y="15"/>
                  </a:cubicBezTo>
                  <a:cubicBezTo>
                    <a:pt x="380" y="13"/>
                    <a:pt x="380" y="9"/>
                    <a:pt x="380" y="6"/>
                  </a:cubicBezTo>
                  <a:cubicBezTo>
                    <a:pt x="380" y="6"/>
                    <a:pt x="381" y="5"/>
                    <a:pt x="380" y="4"/>
                  </a:cubicBezTo>
                  <a:cubicBezTo>
                    <a:pt x="380" y="4"/>
                    <a:pt x="374" y="0"/>
                    <a:pt x="374" y="0"/>
                  </a:cubicBezTo>
                  <a:cubicBezTo>
                    <a:pt x="372" y="0"/>
                    <a:pt x="370" y="2"/>
                    <a:pt x="368" y="2"/>
                  </a:cubicBezTo>
                  <a:cubicBezTo>
                    <a:pt x="365" y="2"/>
                    <a:pt x="363" y="1"/>
                    <a:pt x="360" y="1"/>
                  </a:cubicBezTo>
                  <a:cubicBezTo>
                    <a:pt x="363" y="5"/>
                    <a:pt x="364" y="8"/>
                    <a:pt x="362" y="11"/>
                  </a:cubicBezTo>
                  <a:cubicBezTo>
                    <a:pt x="361" y="13"/>
                    <a:pt x="357" y="13"/>
                    <a:pt x="355" y="15"/>
                  </a:cubicBezTo>
                  <a:cubicBezTo>
                    <a:pt x="354" y="16"/>
                    <a:pt x="355" y="19"/>
                    <a:pt x="353" y="20"/>
                  </a:cubicBezTo>
                  <a:cubicBezTo>
                    <a:pt x="352" y="20"/>
                    <a:pt x="351" y="20"/>
                    <a:pt x="351" y="20"/>
                  </a:cubicBezTo>
                  <a:cubicBezTo>
                    <a:pt x="349" y="20"/>
                    <a:pt x="347" y="20"/>
                    <a:pt x="345" y="20"/>
                  </a:cubicBezTo>
                  <a:cubicBezTo>
                    <a:pt x="344" y="20"/>
                    <a:pt x="344" y="20"/>
                    <a:pt x="344" y="20"/>
                  </a:cubicBezTo>
                  <a:cubicBezTo>
                    <a:pt x="343" y="21"/>
                    <a:pt x="345" y="21"/>
                    <a:pt x="344" y="22"/>
                  </a:cubicBezTo>
                  <a:cubicBezTo>
                    <a:pt x="344" y="24"/>
                    <a:pt x="340" y="22"/>
                    <a:pt x="338" y="23"/>
                  </a:cubicBezTo>
                  <a:cubicBezTo>
                    <a:pt x="338" y="24"/>
                    <a:pt x="339" y="26"/>
                    <a:pt x="337" y="27"/>
                  </a:cubicBezTo>
                  <a:cubicBezTo>
                    <a:pt x="337" y="27"/>
                    <a:pt x="336" y="27"/>
                    <a:pt x="335" y="27"/>
                  </a:cubicBezTo>
                  <a:cubicBezTo>
                    <a:pt x="335" y="27"/>
                    <a:pt x="334" y="27"/>
                    <a:pt x="333" y="27"/>
                  </a:cubicBezTo>
                  <a:cubicBezTo>
                    <a:pt x="333" y="27"/>
                    <a:pt x="332" y="27"/>
                    <a:pt x="332" y="27"/>
                  </a:cubicBezTo>
                  <a:cubicBezTo>
                    <a:pt x="330" y="28"/>
                    <a:pt x="329" y="30"/>
                    <a:pt x="328" y="30"/>
                  </a:cubicBezTo>
                  <a:cubicBezTo>
                    <a:pt x="327" y="30"/>
                    <a:pt x="326" y="30"/>
                    <a:pt x="326" y="30"/>
                  </a:cubicBezTo>
                  <a:cubicBezTo>
                    <a:pt x="325" y="30"/>
                    <a:pt x="324" y="30"/>
                    <a:pt x="323" y="30"/>
                  </a:cubicBezTo>
                  <a:cubicBezTo>
                    <a:pt x="323" y="30"/>
                    <a:pt x="322" y="31"/>
                    <a:pt x="322" y="31"/>
                  </a:cubicBezTo>
                  <a:cubicBezTo>
                    <a:pt x="318" y="32"/>
                    <a:pt x="314" y="27"/>
                    <a:pt x="310" y="30"/>
                  </a:cubicBezTo>
                  <a:cubicBezTo>
                    <a:pt x="305" y="35"/>
                    <a:pt x="307" y="32"/>
                    <a:pt x="305" y="33"/>
                  </a:cubicBezTo>
                  <a:cubicBezTo>
                    <a:pt x="301" y="36"/>
                    <a:pt x="309" y="46"/>
                    <a:pt x="301" y="46"/>
                  </a:cubicBezTo>
                  <a:cubicBezTo>
                    <a:pt x="296" y="46"/>
                    <a:pt x="293" y="38"/>
                    <a:pt x="289" y="35"/>
                  </a:cubicBezTo>
                  <a:cubicBezTo>
                    <a:pt x="285" y="33"/>
                    <a:pt x="287" y="39"/>
                    <a:pt x="284" y="38"/>
                  </a:cubicBezTo>
                  <a:cubicBezTo>
                    <a:pt x="281" y="37"/>
                    <a:pt x="280" y="34"/>
                    <a:pt x="274" y="35"/>
                  </a:cubicBezTo>
                  <a:cubicBezTo>
                    <a:pt x="273" y="35"/>
                    <a:pt x="271" y="39"/>
                    <a:pt x="269" y="37"/>
                  </a:cubicBezTo>
                  <a:cubicBezTo>
                    <a:pt x="268" y="36"/>
                    <a:pt x="268" y="32"/>
                    <a:pt x="267" y="31"/>
                  </a:cubicBezTo>
                  <a:cubicBezTo>
                    <a:pt x="264" y="28"/>
                    <a:pt x="258" y="32"/>
                    <a:pt x="254" y="31"/>
                  </a:cubicBezTo>
                  <a:cubicBezTo>
                    <a:pt x="253" y="30"/>
                    <a:pt x="253" y="27"/>
                    <a:pt x="249" y="26"/>
                  </a:cubicBezTo>
                  <a:cubicBezTo>
                    <a:pt x="249" y="26"/>
                    <a:pt x="249" y="26"/>
                    <a:pt x="248" y="26"/>
                  </a:cubicBezTo>
                  <a:cubicBezTo>
                    <a:pt x="246" y="32"/>
                    <a:pt x="262" y="41"/>
                    <a:pt x="265" y="44"/>
                  </a:cubicBezTo>
                  <a:cubicBezTo>
                    <a:pt x="266" y="45"/>
                    <a:pt x="263" y="55"/>
                    <a:pt x="264" y="58"/>
                  </a:cubicBezTo>
                  <a:cubicBezTo>
                    <a:pt x="265" y="61"/>
                    <a:pt x="269" y="63"/>
                    <a:pt x="270" y="67"/>
                  </a:cubicBezTo>
                  <a:cubicBezTo>
                    <a:pt x="270" y="68"/>
                    <a:pt x="269" y="75"/>
                    <a:pt x="269" y="76"/>
                  </a:cubicBezTo>
                  <a:cubicBezTo>
                    <a:pt x="274" y="78"/>
                    <a:pt x="289" y="72"/>
                    <a:pt x="288" y="81"/>
                  </a:cubicBezTo>
                  <a:cubicBezTo>
                    <a:pt x="287" y="87"/>
                    <a:pt x="270" y="89"/>
                    <a:pt x="269" y="91"/>
                  </a:cubicBezTo>
                  <a:cubicBezTo>
                    <a:pt x="268" y="93"/>
                    <a:pt x="269" y="96"/>
                    <a:pt x="268" y="98"/>
                  </a:cubicBezTo>
                  <a:cubicBezTo>
                    <a:pt x="268" y="100"/>
                    <a:pt x="265" y="101"/>
                    <a:pt x="263" y="102"/>
                  </a:cubicBezTo>
                  <a:cubicBezTo>
                    <a:pt x="263" y="103"/>
                    <a:pt x="261" y="107"/>
                    <a:pt x="260" y="106"/>
                  </a:cubicBezTo>
                  <a:cubicBezTo>
                    <a:pt x="259" y="105"/>
                    <a:pt x="261" y="101"/>
                    <a:pt x="260" y="102"/>
                  </a:cubicBezTo>
                  <a:cubicBezTo>
                    <a:pt x="256" y="102"/>
                    <a:pt x="254" y="107"/>
                    <a:pt x="251" y="108"/>
                  </a:cubicBezTo>
                  <a:cubicBezTo>
                    <a:pt x="248" y="110"/>
                    <a:pt x="251" y="108"/>
                    <a:pt x="248" y="108"/>
                  </a:cubicBezTo>
                  <a:cubicBezTo>
                    <a:pt x="246" y="108"/>
                    <a:pt x="244" y="112"/>
                    <a:pt x="242" y="112"/>
                  </a:cubicBezTo>
                  <a:cubicBezTo>
                    <a:pt x="242" y="112"/>
                    <a:pt x="241" y="111"/>
                    <a:pt x="240" y="112"/>
                  </a:cubicBezTo>
                  <a:cubicBezTo>
                    <a:pt x="238" y="112"/>
                    <a:pt x="239" y="116"/>
                    <a:pt x="238" y="117"/>
                  </a:cubicBezTo>
                  <a:cubicBezTo>
                    <a:pt x="237" y="119"/>
                    <a:pt x="236" y="117"/>
                    <a:pt x="235" y="117"/>
                  </a:cubicBezTo>
                  <a:cubicBezTo>
                    <a:pt x="231" y="119"/>
                    <a:pt x="232" y="125"/>
                    <a:pt x="229" y="125"/>
                  </a:cubicBezTo>
                  <a:cubicBezTo>
                    <a:pt x="224" y="126"/>
                    <a:pt x="231" y="119"/>
                    <a:pt x="227" y="117"/>
                  </a:cubicBezTo>
                  <a:cubicBezTo>
                    <a:pt x="222" y="113"/>
                    <a:pt x="217" y="122"/>
                    <a:pt x="212" y="123"/>
                  </a:cubicBezTo>
                  <a:cubicBezTo>
                    <a:pt x="211" y="123"/>
                    <a:pt x="208" y="123"/>
                    <a:pt x="207" y="122"/>
                  </a:cubicBezTo>
                  <a:cubicBezTo>
                    <a:pt x="205" y="121"/>
                    <a:pt x="193" y="112"/>
                    <a:pt x="192" y="110"/>
                  </a:cubicBezTo>
                  <a:cubicBezTo>
                    <a:pt x="191" y="110"/>
                    <a:pt x="187" y="112"/>
                    <a:pt x="186" y="110"/>
                  </a:cubicBezTo>
                  <a:cubicBezTo>
                    <a:pt x="185" y="109"/>
                    <a:pt x="186" y="109"/>
                    <a:pt x="186" y="108"/>
                  </a:cubicBezTo>
                  <a:cubicBezTo>
                    <a:pt x="186" y="105"/>
                    <a:pt x="186" y="103"/>
                    <a:pt x="186" y="101"/>
                  </a:cubicBezTo>
                  <a:cubicBezTo>
                    <a:pt x="186" y="100"/>
                    <a:pt x="187" y="99"/>
                    <a:pt x="186" y="98"/>
                  </a:cubicBezTo>
                  <a:cubicBezTo>
                    <a:pt x="186" y="96"/>
                    <a:pt x="179" y="84"/>
                    <a:pt x="177" y="84"/>
                  </a:cubicBezTo>
                  <a:cubicBezTo>
                    <a:pt x="173" y="84"/>
                    <a:pt x="169" y="95"/>
                    <a:pt x="162" y="95"/>
                  </a:cubicBezTo>
                  <a:cubicBezTo>
                    <a:pt x="159" y="95"/>
                    <a:pt x="159" y="87"/>
                    <a:pt x="156" y="88"/>
                  </a:cubicBezTo>
                  <a:cubicBezTo>
                    <a:pt x="155" y="88"/>
                    <a:pt x="153" y="93"/>
                    <a:pt x="153" y="93"/>
                  </a:cubicBezTo>
                  <a:cubicBezTo>
                    <a:pt x="154" y="94"/>
                    <a:pt x="157" y="95"/>
                    <a:pt x="157" y="96"/>
                  </a:cubicBezTo>
                  <a:cubicBezTo>
                    <a:pt x="157" y="96"/>
                    <a:pt x="150" y="96"/>
                    <a:pt x="147" y="96"/>
                  </a:cubicBezTo>
                  <a:cubicBezTo>
                    <a:pt x="142" y="96"/>
                    <a:pt x="136" y="96"/>
                    <a:pt x="130" y="96"/>
                  </a:cubicBezTo>
                  <a:cubicBezTo>
                    <a:pt x="129" y="96"/>
                    <a:pt x="127" y="96"/>
                    <a:pt x="126" y="96"/>
                  </a:cubicBezTo>
                  <a:cubicBezTo>
                    <a:pt x="125" y="96"/>
                    <a:pt x="124" y="96"/>
                    <a:pt x="123" y="96"/>
                  </a:cubicBezTo>
                  <a:cubicBezTo>
                    <a:pt x="118" y="95"/>
                    <a:pt x="124" y="94"/>
                    <a:pt x="119" y="95"/>
                  </a:cubicBezTo>
                  <a:cubicBezTo>
                    <a:pt x="118" y="95"/>
                    <a:pt x="111" y="95"/>
                    <a:pt x="111" y="96"/>
                  </a:cubicBezTo>
                  <a:cubicBezTo>
                    <a:pt x="110" y="97"/>
                    <a:pt x="111" y="97"/>
                    <a:pt x="111" y="98"/>
                  </a:cubicBezTo>
                  <a:cubicBezTo>
                    <a:pt x="111" y="100"/>
                    <a:pt x="111" y="101"/>
                    <a:pt x="111" y="103"/>
                  </a:cubicBezTo>
                  <a:cubicBezTo>
                    <a:pt x="110" y="105"/>
                    <a:pt x="110" y="107"/>
                    <a:pt x="110" y="109"/>
                  </a:cubicBezTo>
                  <a:cubicBezTo>
                    <a:pt x="110" y="114"/>
                    <a:pt x="110" y="114"/>
                    <a:pt x="110" y="114"/>
                  </a:cubicBezTo>
                  <a:cubicBezTo>
                    <a:pt x="111" y="114"/>
                    <a:pt x="112" y="114"/>
                    <a:pt x="112" y="114"/>
                  </a:cubicBezTo>
                  <a:cubicBezTo>
                    <a:pt x="113" y="113"/>
                    <a:pt x="113" y="113"/>
                    <a:pt x="114" y="113"/>
                  </a:cubicBezTo>
                  <a:cubicBezTo>
                    <a:pt x="117" y="114"/>
                    <a:pt x="123" y="114"/>
                    <a:pt x="126" y="115"/>
                  </a:cubicBezTo>
                  <a:cubicBezTo>
                    <a:pt x="128" y="115"/>
                    <a:pt x="128" y="117"/>
                    <a:pt x="128" y="118"/>
                  </a:cubicBezTo>
                  <a:cubicBezTo>
                    <a:pt x="130" y="122"/>
                    <a:pt x="127" y="121"/>
                    <a:pt x="129" y="124"/>
                  </a:cubicBezTo>
                  <a:cubicBezTo>
                    <a:pt x="130" y="124"/>
                    <a:pt x="131" y="125"/>
                    <a:pt x="130" y="126"/>
                  </a:cubicBezTo>
                  <a:cubicBezTo>
                    <a:pt x="126" y="127"/>
                    <a:pt x="124" y="124"/>
                    <a:pt x="121" y="123"/>
                  </a:cubicBezTo>
                  <a:cubicBezTo>
                    <a:pt x="119" y="122"/>
                    <a:pt x="119" y="125"/>
                    <a:pt x="117" y="125"/>
                  </a:cubicBezTo>
                  <a:cubicBezTo>
                    <a:pt x="116" y="125"/>
                    <a:pt x="116" y="124"/>
                    <a:pt x="115" y="124"/>
                  </a:cubicBezTo>
                  <a:cubicBezTo>
                    <a:pt x="112" y="124"/>
                    <a:pt x="110" y="127"/>
                    <a:pt x="107" y="127"/>
                  </a:cubicBezTo>
                  <a:cubicBezTo>
                    <a:pt x="106" y="127"/>
                    <a:pt x="105" y="127"/>
                    <a:pt x="105" y="127"/>
                  </a:cubicBezTo>
                  <a:cubicBezTo>
                    <a:pt x="105" y="128"/>
                    <a:pt x="105" y="128"/>
                    <a:pt x="105" y="129"/>
                  </a:cubicBezTo>
                  <a:cubicBezTo>
                    <a:pt x="105" y="131"/>
                    <a:pt x="105" y="132"/>
                    <a:pt x="105" y="134"/>
                  </a:cubicBezTo>
                  <a:cubicBezTo>
                    <a:pt x="105" y="137"/>
                    <a:pt x="105" y="140"/>
                    <a:pt x="105" y="143"/>
                  </a:cubicBezTo>
                  <a:cubicBezTo>
                    <a:pt x="105" y="147"/>
                    <a:pt x="105" y="147"/>
                    <a:pt x="105" y="147"/>
                  </a:cubicBezTo>
                  <a:cubicBezTo>
                    <a:pt x="105" y="148"/>
                    <a:pt x="107" y="151"/>
                    <a:pt x="108" y="152"/>
                  </a:cubicBezTo>
                  <a:cubicBezTo>
                    <a:pt x="110" y="154"/>
                    <a:pt x="115" y="154"/>
                    <a:pt x="117" y="157"/>
                  </a:cubicBezTo>
                  <a:cubicBezTo>
                    <a:pt x="119" y="159"/>
                    <a:pt x="117" y="160"/>
                    <a:pt x="117" y="163"/>
                  </a:cubicBezTo>
                  <a:cubicBezTo>
                    <a:pt x="117" y="167"/>
                    <a:pt x="122" y="171"/>
                    <a:pt x="123" y="175"/>
                  </a:cubicBezTo>
                  <a:cubicBezTo>
                    <a:pt x="124" y="179"/>
                    <a:pt x="121" y="187"/>
                    <a:pt x="120" y="192"/>
                  </a:cubicBezTo>
                  <a:cubicBezTo>
                    <a:pt x="117" y="206"/>
                    <a:pt x="115" y="221"/>
                    <a:pt x="112" y="235"/>
                  </a:cubicBezTo>
                  <a:cubicBezTo>
                    <a:pt x="112" y="239"/>
                    <a:pt x="111" y="253"/>
                    <a:pt x="109" y="256"/>
                  </a:cubicBezTo>
                  <a:cubicBezTo>
                    <a:pt x="108" y="256"/>
                    <a:pt x="108" y="256"/>
                    <a:pt x="108" y="256"/>
                  </a:cubicBezTo>
                  <a:cubicBezTo>
                    <a:pt x="108" y="258"/>
                    <a:pt x="108" y="258"/>
                    <a:pt x="108" y="258"/>
                  </a:cubicBezTo>
                  <a:cubicBezTo>
                    <a:pt x="108" y="259"/>
                    <a:pt x="107" y="262"/>
                    <a:pt x="106" y="262"/>
                  </a:cubicBezTo>
                  <a:cubicBezTo>
                    <a:pt x="105" y="261"/>
                    <a:pt x="105" y="259"/>
                    <a:pt x="104" y="259"/>
                  </a:cubicBezTo>
                  <a:cubicBezTo>
                    <a:pt x="102" y="258"/>
                    <a:pt x="103" y="262"/>
                    <a:pt x="102" y="261"/>
                  </a:cubicBezTo>
                  <a:cubicBezTo>
                    <a:pt x="98" y="260"/>
                    <a:pt x="99" y="256"/>
                    <a:pt x="98" y="256"/>
                  </a:cubicBezTo>
                  <a:cubicBezTo>
                    <a:pt x="96" y="255"/>
                    <a:pt x="95" y="257"/>
                    <a:pt x="93" y="257"/>
                  </a:cubicBezTo>
                  <a:cubicBezTo>
                    <a:pt x="93" y="257"/>
                    <a:pt x="93" y="256"/>
                    <a:pt x="92" y="256"/>
                  </a:cubicBezTo>
                  <a:cubicBezTo>
                    <a:pt x="91" y="256"/>
                    <a:pt x="92" y="257"/>
                    <a:pt x="91" y="257"/>
                  </a:cubicBezTo>
                  <a:cubicBezTo>
                    <a:pt x="90" y="257"/>
                    <a:pt x="91" y="256"/>
                    <a:pt x="90" y="255"/>
                  </a:cubicBezTo>
                  <a:cubicBezTo>
                    <a:pt x="89" y="255"/>
                    <a:pt x="88" y="257"/>
                    <a:pt x="88" y="257"/>
                  </a:cubicBezTo>
                  <a:cubicBezTo>
                    <a:pt x="85" y="258"/>
                    <a:pt x="87" y="255"/>
                    <a:pt x="84" y="257"/>
                  </a:cubicBezTo>
                  <a:cubicBezTo>
                    <a:pt x="83" y="258"/>
                    <a:pt x="83" y="263"/>
                    <a:pt x="81" y="263"/>
                  </a:cubicBezTo>
                  <a:cubicBezTo>
                    <a:pt x="80" y="263"/>
                    <a:pt x="80" y="261"/>
                    <a:pt x="80" y="261"/>
                  </a:cubicBezTo>
                  <a:cubicBezTo>
                    <a:pt x="78" y="261"/>
                    <a:pt x="77" y="263"/>
                    <a:pt x="76" y="263"/>
                  </a:cubicBezTo>
                  <a:cubicBezTo>
                    <a:pt x="76" y="263"/>
                    <a:pt x="76" y="262"/>
                    <a:pt x="75" y="262"/>
                  </a:cubicBezTo>
                  <a:cubicBezTo>
                    <a:pt x="75" y="262"/>
                    <a:pt x="75" y="263"/>
                    <a:pt x="74" y="264"/>
                  </a:cubicBezTo>
                  <a:cubicBezTo>
                    <a:pt x="74" y="264"/>
                    <a:pt x="74" y="263"/>
                    <a:pt x="73" y="263"/>
                  </a:cubicBezTo>
                  <a:cubicBezTo>
                    <a:pt x="73" y="263"/>
                    <a:pt x="72" y="262"/>
                    <a:pt x="72" y="263"/>
                  </a:cubicBezTo>
                  <a:cubicBezTo>
                    <a:pt x="72" y="263"/>
                    <a:pt x="72" y="264"/>
                    <a:pt x="72" y="264"/>
                  </a:cubicBezTo>
                  <a:cubicBezTo>
                    <a:pt x="71" y="264"/>
                    <a:pt x="71" y="264"/>
                    <a:pt x="70" y="264"/>
                  </a:cubicBezTo>
                  <a:cubicBezTo>
                    <a:pt x="70" y="264"/>
                    <a:pt x="69" y="264"/>
                    <a:pt x="69" y="264"/>
                  </a:cubicBezTo>
                  <a:cubicBezTo>
                    <a:pt x="67" y="264"/>
                    <a:pt x="64" y="266"/>
                    <a:pt x="62" y="266"/>
                  </a:cubicBezTo>
                  <a:cubicBezTo>
                    <a:pt x="60" y="266"/>
                    <a:pt x="58" y="265"/>
                    <a:pt x="55" y="266"/>
                  </a:cubicBezTo>
                  <a:cubicBezTo>
                    <a:pt x="53" y="268"/>
                    <a:pt x="51" y="270"/>
                    <a:pt x="49" y="271"/>
                  </a:cubicBezTo>
                  <a:cubicBezTo>
                    <a:pt x="47" y="272"/>
                    <a:pt x="44" y="273"/>
                    <a:pt x="42" y="274"/>
                  </a:cubicBezTo>
                  <a:cubicBezTo>
                    <a:pt x="41" y="276"/>
                    <a:pt x="40" y="278"/>
                    <a:pt x="37" y="280"/>
                  </a:cubicBezTo>
                  <a:cubicBezTo>
                    <a:pt x="35" y="281"/>
                    <a:pt x="30" y="282"/>
                    <a:pt x="29" y="283"/>
                  </a:cubicBezTo>
                  <a:cubicBezTo>
                    <a:pt x="27" y="286"/>
                    <a:pt x="28" y="293"/>
                    <a:pt x="27" y="296"/>
                  </a:cubicBezTo>
                  <a:cubicBezTo>
                    <a:pt x="26" y="301"/>
                    <a:pt x="22" y="304"/>
                    <a:pt x="21" y="309"/>
                  </a:cubicBezTo>
                  <a:cubicBezTo>
                    <a:pt x="20" y="312"/>
                    <a:pt x="23" y="316"/>
                    <a:pt x="22" y="320"/>
                  </a:cubicBezTo>
                  <a:cubicBezTo>
                    <a:pt x="22" y="322"/>
                    <a:pt x="9" y="328"/>
                    <a:pt x="6" y="332"/>
                  </a:cubicBezTo>
                  <a:cubicBezTo>
                    <a:pt x="4" y="337"/>
                    <a:pt x="7" y="339"/>
                    <a:pt x="8" y="342"/>
                  </a:cubicBezTo>
                  <a:cubicBezTo>
                    <a:pt x="8" y="343"/>
                    <a:pt x="8" y="343"/>
                    <a:pt x="8" y="343"/>
                  </a:cubicBezTo>
                  <a:cubicBezTo>
                    <a:pt x="7" y="344"/>
                    <a:pt x="4" y="345"/>
                    <a:pt x="3" y="345"/>
                  </a:cubicBezTo>
                  <a:cubicBezTo>
                    <a:pt x="2" y="345"/>
                    <a:pt x="1" y="344"/>
                    <a:pt x="1" y="344"/>
                  </a:cubicBezTo>
                  <a:cubicBezTo>
                    <a:pt x="0" y="345"/>
                    <a:pt x="1" y="346"/>
                    <a:pt x="1" y="346"/>
                  </a:cubicBezTo>
                  <a:cubicBezTo>
                    <a:pt x="1" y="348"/>
                    <a:pt x="1" y="349"/>
                    <a:pt x="1" y="351"/>
                  </a:cubicBezTo>
                  <a:cubicBezTo>
                    <a:pt x="2" y="354"/>
                    <a:pt x="8" y="355"/>
                    <a:pt x="8" y="357"/>
                  </a:cubicBezTo>
                  <a:cubicBezTo>
                    <a:pt x="8" y="361"/>
                    <a:pt x="8" y="356"/>
                    <a:pt x="6" y="358"/>
                  </a:cubicBezTo>
                  <a:cubicBezTo>
                    <a:pt x="5" y="360"/>
                    <a:pt x="10" y="363"/>
                    <a:pt x="11" y="365"/>
                  </a:cubicBezTo>
                  <a:cubicBezTo>
                    <a:pt x="11" y="367"/>
                    <a:pt x="12" y="370"/>
                    <a:pt x="13" y="372"/>
                  </a:cubicBezTo>
                  <a:cubicBezTo>
                    <a:pt x="14" y="373"/>
                    <a:pt x="17" y="373"/>
                    <a:pt x="18" y="375"/>
                  </a:cubicBezTo>
                  <a:cubicBezTo>
                    <a:pt x="19" y="376"/>
                    <a:pt x="19" y="379"/>
                    <a:pt x="20" y="380"/>
                  </a:cubicBezTo>
                  <a:cubicBezTo>
                    <a:pt x="20" y="380"/>
                    <a:pt x="23" y="381"/>
                    <a:pt x="23" y="381"/>
                  </a:cubicBezTo>
                  <a:cubicBezTo>
                    <a:pt x="25" y="383"/>
                    <a:pt x="28" y="387"/>
                    <a:pt x="29" y="389"/>
                  </a:cubicBezTo>
                  <a:cubicBezTo>
                    <a:pt x="31" y="393"/>
                    <a:pt x="22" y="398"/>
                    <a:pt x="25" y="400"/>
                  </a:cubicBezTo>
                  <a:cubicBezTo>
                    <a:pt x="29" y="403"/>
                    <a:pt x="44" y="399"/>
                    <a:pt x="47" y="404"/>
                  </a:cubicBezTo>
                  <a:cubicBezTo>
                    <a:pt x="48" y="405"/>
                    <a:pt x="47" y="408"/>
                    <a:pt x="48" y="409"/>
                  </a:cubicBezTo>
                  <a:cubicBezTo>
                    <a:pt x="49" y="411"/>
                    <a:pt x="51" y="411"/>
                    <a:pt x="52" y="413"/>
                  </a:cubicBezTo>
                  <a:cubicBezTo>
                    <a:pt x="51" y="416"/>
                    <a:pt x="51" y="416"/>
                    <a:pt x="51" y="416"/>
                  </a:cubicBezTo>
                  <a:cubicBezTo>
                    <a:pt x="51" y="417"/>
                    <a:pt x="52" y="416"/>
                    <a:pt x="53" y="416"/>
                  </a:cubicBezTo>
                  <a:cubicBezTo>
                    <a:pt x="55" y="416"/>
                    <a:pt x="58" y="416"/>
                    <a:pt x="60" y="416"/>
                  </a:cubicBezTo>
                  <a:cubicBezTo>
                    <a:pt x="73" y="416"/>
                    <a:pt x="72" y="418"/>
                    <a:pt x="83" y="410"/>
                  </a:cubicBezTo>
                  <a:cubicBezTo>
                    <a:pt x="86" y="408"/>
                    <a:pt x="94" y="399"/>
                    <a:pt x="95" y="401"/>
                  </a:cubicBezTo>
                  <a:cubicBezTo>
                    <a:pt x="95" y="402"/>
                    <a:pt x="93" y="404"/>
                    <a:pt x="93" y="405"/>
                  </a:cubicBezTo>
                  <a:cubicBezTo>
                    <a:pt x="95" y="407"/>
                    <a:pt x="95" y="407"/>
                    <a:pt x="95" y="407"/>
                  </a:cubicBezTo>
                  <a:cubicBezTo>
                    <a:pt x="96" y="410"/>
                    <a:pt x="93" y="410"/>
                    <a:pt x="92" y="411"/>
                  </a:cubicBezTo>
                  <a:cubicBezTo>
                    <a:pt x="92" y="416"/>
                    <a:pt x="92" y="416"/>
                    <a:pt x="92" y="416"/>
                  </a:cubicBezTo>
                  <a:cubicBezTo>
                    <a:pt x="93" y="421"/>
                    <a:pt x="93" y="427"/>
                    <a:pt x="93" y="432"/>
                  </a:cubicBezTo>
                  <a:cubicBezTo>
                    <a:pt x="93" y="433"/>
                    <a:pt x="93" y="443"/>
                    <a:pt x="93" y="443"/>
                  </a:cubicBezTo>
                  <a:cubicBezTo>
                    <a:pt x="94" y="444"/>
                    <a:pt x="95" y="441"/>
                    <a:pt x="96" y="441"/>
                  </a:cubicBezTo>
                  <a:cubicBezTo>
                    <a:pt x="99" y="442"/>
                    <a:pt x="99" y="446"/>
                    <a:pt x="103" y="445"/>
                  </a:cubicBezTo>
                  <a:cubicBezTo>
                    <a:pt x="106" y="444"/>
                    <a:pt x="109" y="441"/>
                    <a:pt x="112" y="441"/>
                  </a:cubicBezTo>
                  <a:cubicBezTo>
                    <a:pt x="114" y="440"/>
                    <a:pt x="117" y="440"/>
                    <a:pt x="121" y="441"/>
                  </a:cubicBezTo>
                  <a:cubicBezTo>
                    <a:pt x="127" y="441"/>
                    <a:pt x="132" y="442"/>
                    <a:pt x="135" y="442"/>
                  </a:cubicBezTo>
                  <a:cubicBezTo>
                    <a:pt x="137" y="442"/>
                    <a:pt x="144" y="443"/>
                    <a:pt x="144" y="443"/>
                  </a:cubicBezTo>
                  <a:cubicBezTo>
                    <a:pt x="145" y="445"/>
                    <a:pt x="140" y="446"/>
                    <a:pt x="145" y="446"/>
                  </a:cubicBezTo>
                  <a:cubicBezTo>
                    <a:pt x="148" y="446"/>
                    <a:pt x="154" y="444"/>
                    <a:pt x="156" y="442"/>
                  </a:cubicBezTo>
                  <a:cubicBezTo>
                    <a:pt x="158" y="440"/>
                    <a:pt x="159" y="436"/>
                    <a:pt x="161" y="434"/>
                  </a:cubicBezTo>
                  <a:cubicBezTo>
                    <a:pt x="164" y="432"/>
                    <a:pt x="171" y="435"/>
                    <a:pt x="172" y="434"/>
                  </a:cubicBezTo>
                  <a:cubicBezTo>
                    <a:pt x="172" y="434"/>
                    <a:pt x="172" y="433"/>
                    <a:pt x="173" y="432"/>
                  </a:cubicBezTo>
                  <a:cubicBezTo>
                    <a:pt x="174" y="430"/>
                    <a:pt x="180" y="425"/>
                    <a:pt x="182" y="424"/>
                  </a:cubicBezTo>
                  <a:cubicBezTo>
                    <a:pt x="183" y="424"/>
                    <a:pt x="184" y="424"/>
                    <a:pt x="184" y="424"/>
                  </a:cubicBezTo>
                  <a:cubicBezTo>
                    <a:pt x="185" y="424"/>
                    <a:pt x="186" y="424"/>
                    <a:pt x="186" y="424"/>
                  </a:cubicBezTo>
                  <a:cubicBezTo>
                    <a:pt x="190" y="422"/>
                    <a:pt x="193" y="417"/>
                    <a:pt x="196" y="415"/>
                  </a:cubicBezTo>
                  <a:cubicBezTo>
                    <a:pt x="201" y="412"/>
                    <a:pt x="210" y="409"/>
                    <a:pt x="215" y="409"/>
                  </a:cubicBezTo>
                  <a:cubicBezTo>
                    <a:pt x="217" y="409"/>
                    <a:pt x="221" y="408"/>
                    <a:pt x="222" y="408"/>
                  </a:cubicBezTo>
                  <a:cubicBezTo>
                    <a:pt x="222" y="408"/>
                    <a:pt x="222" y="409"/>
                    <a:pt x="223" y="409"/>
                  </a:cubicBezTo>
                  <a:cubicBezTo>
                    <a:pt x="223" y="409"/>
                    <a:pt x="223" y="408"/>
                    <a:pt x="223" y="408"/>
                  </a:cubicBezTo>
                  <a:cubicBezTo>
                    <a:pt x="224" y="408"/>
                    <a:pt x="227" y="410"/>
                    <a:pt x="228" y="411"/>
                  </a:cubicBezTo>
                  <a:cubicBezTo>
                    <a:pt x="230" y="412"/>
                    <a:pt x="231" y="405"/>
                    <a:pt x="234" y="407"/>
                  </a:cubicBezTo>
                  <a:cubicBezTo>
                    <a:pt x="236" y="411"/>
                    <a:pt x="236" y="411"/>
                    <a:pt x="236" y="411"/>
                  </a:cubicBezTo>
                  <a:cubicBezTo>
                    <a:pt x="236" y="411"/>
                    <a:pt x="236" y="423"/>
                    <a:pt x="236" y="423"/>
                  </a:cubicBezTo>
                  <a:cubicBezTo>
                    <a:pt x="235" y="425"/>
                    <a:pt x="233" y="427"/>
                    <a:pt x="232" y="429"/>
                  </a:cubicBezTo>
                  <a:cubicBezTo>
                    <a:pt x="231" y="434"/>
                    <a:pt x="237" y="439"/>
                    <a:pt x="237" y="441"/>
                  </a:cubicBezTo>
                  <a:cubicBezTo>
                    <a:pt x="236" y="443"/>
                    <a:pt x="234" y="445"/>
                    <a:pt x="234" y="447"/>
                  </a:cubicBezTo>
                  <a:cubicBezTo>
                    <a:pt x="233" y="449"/>
                    <a:pt x="235" y="450"/>
                    <a:pt x="236" y="451"/>
                  </a:cubicBezTo>
                  <a:cubicBezTo>
                    <a:pt x="236" y="452"/>
                    <a:pt x="235" y="454"/>
                    <a:pt x="236" y="455"/>
                  </a:cubicBezTo>
                  <a:cubicBezTo>
                    <a:pt x="238" y="457"/>
                    <a:pt x="240" y="457"/>
                    <a:pt x="240" y="460"/>
                  </a:cubicBezTo>
                  <a:cubicBezTo>
                    <a:pt x="240" y="460"/>
                    <a:pt x="239" y="461"/>
                    <a:pt x="239" y="462"/>
                  </a:cubicBezTo>
                  <a:cubicBezTo>
                    <a:pt x="239" y="464"/>
                    <a:pt x="242" y="462"/>
                    <a:pt x="243" y="463"/>
                  </a:cubicBezTo>
                  <a:cubicBezTo>
                    <a:pt x="245" y="465"/>
                    <a:pt x="244" y="469"/>
                    <a:pt x="245" y="470"/>
                  </a:cubicBezTo>
                  <a:cubicBezTo>
                    <a:pt x="245" y="470"/>
                    <a:pt x="250" y="470"/>
                    <a:pt x="250" y="470"/>
                  </a:cubicBezTo>
                  <a:cubicBezTo>
                    <a:pt x="251" y="471"/>
                    <a:pt x="251" y="473"/>
                    <a:pt x="252" y="473"/>
                  </a:cubicBezTo>
                  <a:cubicBezTo>
                    <a:pt x="253" y="473"/>
                    <a:pt x="253" y="472"/>
                    <a:pt x="254" y="472"/>
                  </a:cubicBezTo>
                  <a:cubicBezTo>
                    <a:pt x="254" y="472"/>
                    <a:pt x="253" y="473"/>
                    <a:pt x="254" y="474"/>
                  </a:cubicBezTo>
                  <a:cubicBezTo>
                    <a:pt x="254" y="474"/>
                    <a:pt x="255" y="474"/>
                    <a:pt x="255" y="474"/>
                  </a:cubicBezTo>
                  <a:cubicBezTo>
                    <a:pt x="256" y="475"/>
                    <a:pt x="259" y="475"/>
                    <a:pt x="259" y="476"/>
                  </a:cubicBezTo>
                  <a:cubicBezTo>
                    <a:pt x="260" y="476"/>
                    <a:pt x="257" y="480"/>
                    <a:pt x="261" y="482"/>
                  </a:cubicBezTo>
                  <a:cubicBezTo>
                    <a:pt x="262" y="482"/>
                    <a:pt x="274" y="484"/>
                    <a:pt x="274" y="484"/>
                  </a:cubicBezTo>
                  <a:cubicBezTo>
                    <a:pt x="277" y="483"/>
                    <a:pt x="277" y="481"/>
                    <a:pt x="281" y="482"/>
                  </a:cubicBezTo>
                  <a:cubicBezTo>
                    <a:pt x="284" y="483"/>
                    <a:pt x="289" y="488"/>
                    <a:pt x="293" y="488"/>
                  </a:cubicBezTo>
                  <a:cubicBezTo>
                    <a:pt x="294" y="488"/>
                    <a:pt x="295" y="485"/>
                    <a:pt x="297" y="487"/>
                  </a:cubicBezTo>
                  <a:cubicBezTo>
                    <a:pt x="299" y="489"/>
                    <a:pt x="300" y="496"/>
                    <a:pt x="305" y="497"/>
                  </a:cubicBezTo>
                  <a:cubicBezTo>
                    <a:pt x="305" y="497"/>
                    <a:pt x="307" y="495"/>
                    <a:pt x="307" y="495"/>
                  </a:cubicBezTo>
                  <a:cubicBezTo>
                    <a:pt x="307" y="495"/>
                    <a:pt x="310" y="498"/>
                    <a:pt x="310" y="498"/>
                  </a:cubicBezTo>
                  <a:cubicBezTo>
                    <a:pt x="310" y="498"/>
                    <a:pt x="313" y="498"/>
                    <a:pt x="313" y="498"/>
                  </a:cubicBezTo>
                  <a:cubicBezTo>
                    <a:pt x="314" y="498"/>
                    <a:pt x="314" y="500"/>
                    <a:pt x="315" y="500"/>
                  </a:cubicBezTo>
                  <a:cubicBezTo>
                    <a:pt x="316" y="500"/>
                    <a:pt x="316" y="500"/>
                    <a:pt x="317" y="500"/>
                  </a:cubicBezTo>
                  <a:cubicBezTo>
                    <a:pt x="318" y="500"/>
                    <a:pt x="320" y="500"/>
                    <a:pt x="321" y="500"/>
                  </a:cubicBezTo>
                  <a:cubicBezTo>
                    <a:pt x="321" y="500"/>
                    <a:pt x="322" y="500"/>
                    <a:pt x="323" y="500"/>
                  </a:cubicBezTo>
                  <a:cubicBezTo>
                    <a:pt x="324" y="501"/>
                    <a:pt x="324" y="504"/>
                    <a:pt x="325" y="506"/>
                  </a:cubicBezTo>
                  <a:cubicBezTo>
                    <a:pt x="325" y="506"/>
                    <a:pt x="329" y="508"/>
                    <a:pt x="329" y="508"/>
                  </a:cubicBezTo>
                  <a:cubicBezTo>
                    <a:pt x="330" y="509"/>
                    <a:pt x="330" y="510"/>
                    <a:pt x="330" y="510"/>
                  </a:cubicBezTo>
                  <a:cubicBezTo>
                    <a:pt x="332" y="512"/>
                    <a:pt x="335" y="509"/>
                    <a:pt x="337" y="510"/>
                  </a:cubicBezTo>
                  <a:cubicBezTo>
                    <a:pt x="340" y="510"/>
                    <a:pt x="337" y="512"/>
                    <a:pt x="341" y="511"/>
                  </a:cubicBezTo>
                  <a:cubicBezTo>
                    <a:pt x="341" y="511"/>
                    <a:pt x="344" y="509"/>
                    <a:pt x="344" y="509"/>
                  </a:cubicBezTo>
                  <a:cubicBezTo>
                    <a:pt x="345" y="509"/>
                    <a:pt x="347" y="511"/>
                    <a:pt x="348" y="510"/>
                  </a:cubicBezTo>
                  <a:cubicBezTo>
                    <a:pt x="351" y="509"/>
                    <a:pt x="351" y="509"/>
                    <a:pt x="351" y="509"/>
                  </a:cubicBezTo>
                  <a:cubicBezTo>
                    <a:pt x="351" y="509"/>
                    <a:pt x="357" y="514"/>
                    <a:pt x="358" y="515"/>
                  </a:cubicBezTo>
                  <a:cubicBezTo>
                    <a:pt x="360" y="516"/>
                    <a:pt x="364" y="516"/>
                    <a:pt x="366" y="518"/>
                  </a:cubicBezTo>
                  <a:cubicBezTo>
                    <a:pt x="372" y="522"/>
                    <a:pt x="367" y="524"/>
                    <a:pt x="366" y="527"/>
                  </a:cubicBezTo>
                  <a:cubicBezTo>
                    <a:pt x="366" y="532"/>
                    <a:pt x="371" y="535"/>
                    <a:pt x="370" y="539"/>
                  </a:cubicBezTo>
                  <a:cubicBezTo>
                    <a:pt x="370" y="541"/>
                    <a:pt x="368" y="543"/>
                    <a:pt x="368" y="545"/>
                  </a:cubicBezTo>
                  <a:cubicBezTo>
                    <a:pt x="368" y="546"/>
                    <a:pt x="370" y="552"/>
                    <a:pt x="369" y="553"/>
                  </a:cubicBezTo>
                  <a:cubicBezTo>
                    <a:pt x="368" y="554"/>
                    <a:pt x="365" y="551"/>
                    <a:pt x="366" y="555"/>
                  </a:cubicBezTo>
                  <a:cubicBezTo>
                    <a:pt x="366" y="558"/>
                    <a:pt x="373" y="560"/>
                    <a:pt x="373" y="565"/>
                  </a:cubicBezTo>
                  <a:cubicBezTo>
                    <a:pt x="374" y="567"/>
                    <a:pt x="375" y="584"/>
                    <a:pt x="375" y="584"/>
                  </a:cubicBezTo>
                  <a:cubicBezTo>
                    <a:pt x="376" y="585"/>
                    <a:pt x="377" y="584"/>
                    <a:pt x="377" y="584"/>
                  </a:cubicBezTo>
                  <a:cubicBezTo>
                    <a:pt x="380" y="584"/>
                    <a:pt x="382" y="584"/>
                    <a:pt x="384" y="584"/>
                  </a:cubicBezTo>
                  <a:cubicBezTo>
                    <a:pt x="394" y="585"/>
                    <a:pt x="403" y="585"/>
                    <a:pt x="413" y="586"/>
                  </a:cubicBezTo>
                  <a:cubicBezTo>
                    <a:pt x="415" y="586"/>
                    <a:pt x="417" y="586"/>
                    <a:pt x="419" y="586"/>
                  </a:cubicBezTo>
                  <a:cubicBezTo>
                    <a:pt x="420" y="586"/>
                    <a:pt x="420" y="586"/>
                    <a:pt x="421" y="586"/>
                  </a:cubicBezTo>
                  <a:cubicBezTo>
                    <a:pt x="422" y="586"/>
                    <a:pt x="423" y="584"/>
                    <a:pt x="424" y="585"/>
                  </a:cubicBezTo>
                  <a:cubicBezTo>
                    <a:pt x="426" y="588"/>
                    <a:pt x="421" y="592"/>
                    <a:pt x="420" y="594"/>
                  </a:cubicBezTo>
                  <a:cubicBezTo>
                    <a:pt x="419" y="596"/>
                    <a:pt x="420" y="609"/>
                    <a:pt x="422" y="611"/>
                  </a:cubicBezTo>
                  <a:cubicBezTo>
                    <a:pt x="424" y="614"/>
                    <a:pt x="438" y="616"/>
                    <a:pt x="439" y="620"/>
                  </a:cubicBezTo>
                  <a:cubicBezTo>
                    <a:pt x="439" y="621"/>
                    <a:pt x="438" y="621"/>
                    <a:pt x="438" y="621"/>
                  </a:cubicBezTo>
                  <a:cubicBezTo>
                    <a:pt x="438" y="622"/>
                    <a:pt x="443" y="634"/>
                    <a:pt x="443" y="635"/>
                  </a:cubicBezTo>
                  <a:cubicBezTo>
                    <a:pt x="443" y="635"/>
                    <a:pt x="446" y="636"/>
                    <a:pt x="446" y="636"/>
                  </a:cubicBezTo>
                  <a:cubicBezTo>
                    <a:pt x="446" y="637"/>
                    <a:pt x="444" y="637"/>
                    <a:pt x="444" y="637"/>
                  </a:cubicBezTo>
                  <a:cubicBezTo>
                    <a:pt x="442" y="639"/>
                    <a:pt x="442" y="644"/>
                    <a:pt x="441" y="647"/>
                  </a:cubicBezTo>
                  <a:cubicBezTo>
                    <a:pt x="440" y="649"/>
                    <a:pt x="438" y="654"/>
                    <a:pt x="438" y="656"/>
                  </a:cubicBezTo>
                  <a:cubicBezTo>
                    <a:pt x="438" y="656"/>
                    <a:pt x="441" y="658"/>
                    <a:pt x="440" y="659"/>
                  </a:cubicBezTo>
                  <a:cubicBezTo>
                    <a:pt x="439" y="660"/>
                    <a:pt x="438" y="659"/>
                    <a:pt x="437" y="660"/>
                  </a:cubicBezTo>
                  <a:cubicBezTo>
                    <a:pt x="435" y="663"/>
                    <a:pt x="433" y="668"/>
                    <a:pt x="432" y="671"/>
                  </a:cubicBezTo>
                  <a:cubicBezTo>
                    <a:pt x="431" y="672"/>
                    <a:pt x="428" y="676"/>
                    <a:pt x="429" y="678"/>
                  </a:cubicBezTo>
                  <a:cubicBezTo>
                    <a:pt x="429" y="681"/>
                    <a:pt x="439" y="683"/>
                    <a:pt x="433" y="686"/>
                  </a:cubicBezTo>
                  <a:cubicBezTo>
                    <a:pt x="432" y="686"/>
                    <a:pt x="431" y="688"/>
                    <a:pt x="429" y="688"/>
                  </a:cubicBezTo>
                  <a:cubicBezTo>
                    <a:pt x="429" y="688"/>
                    <a:pt x="428" y="688"/>
                    <a:pt x="428" y="688"/>
                  </a:cubicBezTo>
                  <a:cubicBezTo>
                    <a:pt x="428" y="688"/>
                    <a:pt x="428" y="688"/>
                    <a:pt x="428" y="688"/>
                  </a:cubicBezTo>
                  <a:cubicBezTo>
                    <a:pt x="427" y="689"/>
                    <a:pt x="427" y="689"/>
                    <a:pt x="427" y="689"/>
                  </a:cubicBezTo>
                  <a:cubicBezTo>
                    <a:pt x="430" y="691"/>
                    <a:pt x="425" y="691"/>
                    <a:pt x="428" y="692"/>
                  </a:cubicBezTo>
                  <a:cubicBezTo>
                    <a:pt x="428" y="693"/>
                    <a:pt x="429" y="692"/>
                    <a:pt x="429" y="692"/>
                  </a:cubicBezTo>
                  <a:cubicBezTo>
                    <a:pt x="429" y="695"/>
                    <a:pt x="429" y="695"/>
                    <a:pt x="429" y="695"/>
                  </a:cubicBezTo>
                  <a:cubicBezTo>
                    <a:pt x="429" y="695"/>
                    <a:pt x="432" y="696"/>
                    <a:pt x="432" y="696"/>
                  </a:cubicBezTo>
                  <a:cubicBezTo>
                    <a:pt x="432" y="697"/>
                    <a:pt x="431" y="704"/>
                    <a:pt x="432" y="704"/>
                  </a:cubicBezTo>
                  <a:cubicBezTo>
                    <a:pt x="432" y="704"/>
                    <a:pt x="433" y="703"/>
                    <a:pt x="433" y="703"/>
                  </a:cubicBezTo>
                  <a:cubicBezTo>
                    <a:pt x="435" y="702"/>
                    <a:pt x="435" y="705"/>
                    <a:pt x="434" y="705"/>
                  </a:cubicBezTo>
                  <a:cubicBezTo>
                    <a:pt x="433" y="706"/>
                    <a:pt x="432" y="706"/>
                    <a:pt x="433" y="706"/>
                  </a:cubicBezTo>
                  <a:cubicBezTo>
                    <a:pt x="433" y="707"/>
                    <a:pt x="434" y="707"/>
                    <a:pt x="435" y="707"/>
                  </a:cubicBezTo>
                  <a:cubicBezTo>
                    <a:pt x="435" y="708"/>
                    <a:pt x="434" y="708"/>
                    <a:pt x="434" y="709"/>
                  </a:cubicBezTo>
                  <a:cubicBezTo>
                    <a:pt x="434" y="710"/>
                    <a:pt x="436" y="709"/>
                    <a:pt x="436" y="710"/>
                  </a:cubicBezTo>
                  <a:cubicBezTo>
                    <a:pt x="437" y="711"/>
                    <a:pt x="436" y="716"/>
                    <a:pt x="436" y="717"/>
                  </a:cubicBezTo>
                  <a:cubicBezTo>
                    <a:pt x="434" y="719"/>
                    <a:pt x="434" y="719"/>
                    <a:pt x="434" y="719"/>
                  </a:cubicBezTo>
                  <a:cubicBezTo>
                    <a:pt x="434" y="720"/>
                    <a:pt x="435" y="720"/>
                    <a:pt x="435" y="721"/>
                  </a:cubicBezTo>
                  <a:cubicBezTo>
                    <a:pt x="435" y="722"/>
                    <a:pt x="433" y="724"/>
                    <a:pt x="433" y="725"/>
                  </a:cubicBezTo>
                  <a:cubicBezTo>
                    <a:pt x="432" y="727"/>
                    <a:pt x="434" y="728"/>
                    <a:pt x="434" y="730"/>
                  </a:cubicBezTo>
                  <a:cubicBezTo>
                    <a:pt x="434" y="733"/>
                    <a:pt x="433" y="733"/>
                    <a:pt x="433" y="736"/>
                  </a:cubicBezTo>
                  <a:cubicBezTo>
                    <a:pt x="433" y="737"/>
                    <a:pt x="431" y="739"/>
                    <a:pt x="431" y="741"/>
                  </a:cubicBezTo>
                  <a:cubicBezTo>
                    <a:pt x="432" y="744"/>
                    <a:pt x="439" y="740"/>
                    <a:pt x="440" y="741"/>
                  </a:cubicBezTo>
                  <a:cubicBezTo>
                    <a:pt x="441" y="741"/>
                    <a:pt x="440" y="742"/>
                    <a:pt x="441" y="743"/>
                  </a:cubicBezTo>
                  <a:cubicBezTo>
                    <a:pt x="442" y="744"/>
                    <a:pt x="455" y="745"/>
                    <a:pt x="457" y="745"/>
                  </a:cubicBezTo>
                  <a:cubicBezTo>
                    <a:pt x="460" y="745"/>
                    <a:pt x="460" y="745"/>
                    <a:pt x="460" y="745"/>
                  </a:cubicBezTo>
                  <a:cubicBezTo>
                    <a:pt x="460" y="745"/>
                    <a:pt x="458" y="747"/>
                    <a:pt x="461" y="747"/>
                  </a:cubicBezTo>
                  <a:cubicBezTo>
                    <a:pt x="463" y="746"/>
                    <a:pt x="462" y="744"/>
                    <a:pt x="465" y="744"/>
                  </a:cubicBezTo>
                  <a:cubicBezTo>
                    <a:pt x="465" y="744"/>
                    <a:pt x="466" y="746"/>
                    <a:pt x="466" y="746"/>
                  </a:cubicBezTo>
                  <a:cubicBezTo>
                    <a:pt x="469" y="745"/>
                    <a:pt x="469" y="740"/>
                    <a:pt x="472" y="740"/>
                  </a:cubicBezTo>
                  <a:cubicBezTo>
                    <a:pt x="474" y="741"/>
                    <a:pt x="476" y="745"/>
                    <a:pt x="477" y="746"/>
                  </a:cubicBezTo>
                  <a:cubicBezTo>
                    <a:pt x="480" y="747"/>
                    <a:pt x="484" y="745"/>
                    <a:pt x="486" y="746"/>
                  </a:cubicBezTo>
                  <a:cubicBezTo>
                    <a:pt x="487" y="747"/>
                    <a:pt x="492" y="756"/>
                    <a:pt x="492" y="758"/>
                  </a:cubicBezTo>
                  <a:cubicBezTo>
                    <a:pt x="493" y="760"/>
                    <a:pt x="491" y="763"/>
                    <a:pt x="492" y="765"/>
                  </a:cubicBezTo>
                  <a:cubicBezTo>
                    <a:pt x="492" y="769"/>
                    <a:pt x="494" y="773"/>
                    <a:pt x="495" y="776"/>
                  </a:cubicBezTo>
                  <a:cubicBezTo>
                    <a:pt x="495" y="777"/>
                    <a:pt x="494" y="780"/>
                    <a:pt x="494" y="782"/>
                  </a:cubicBezTo>
                  <a:cubicBezTo>
                    <a:pt x="495" y="784"/>
                    <a:pt x="496" y="786"/>
                    <a:pt x="496" y="788"/>
                  </a:cubicBezTo>
                  <a:cubicBezTo>
                    <a:pt x="496" y="789"/>
                    <a:pt x="496" y="791"/>
                    <a:pt x="497" y="791"/>
                  </a:cubicBezTo>
                  <a:cubicBezTo>
                    <a:pt x="505" y="797"/>
                    <a:pt x="511" y="787"/>
                    <a:pt x="517" y="787"/>
                  </a:cubicBezTo>
                  <a:cubicBezTo>
                    <a:pt x="518" y="787"/>
                    <a:pt x="522" y="790"/>
                    <a:pt x="523" y="791"/>
                  </a:cubicBezTo>
                  <a:cubicBezTo>
                    <a:pt x="523" y="791"/>
                    <a:pt x="526" y="794"/>
                    <a:pt x="526" y="794"/>
                  </a:cubicBezTo>
                  <a:cubicBezTo>
                    <a:pt x="526" y="795"/>
                    <a:pt x="524" y="795"/>
                    <a:pt x="524" y="796"/>
                  </a:cubicBezTo>
                  <a:cubicBezTo>
                    <a:pt x="523" y="799"/>
                    <a:pt x="527" y="800"/>
                    <a:pt x="525" y="804"/>
                  </a:cubicBezTo>
                  <a:cubicBezTo>
                    <a:pt x="524" y="807"/>
                    <a:pt x="520" y="816"/>
                    <a:pt x="520" y="820"/>
                  </a:cubicBezTo>
                  <a:cubicBezTo>
                    <a:pt x="520" y="821"/>
                    <a:pt x="521" y="822"/>
                    <a:pt x="521" y="823"/>
                  </a:cubicBezTo>
                  <a:cubicBezTo>
                    <a:pt x="521" y="825"/>
                    <a:pt x="516" y="828"/>
                    <a:pt x="516" y="831"/>
                  </a:cubicBezTo>
                  <a:cubicBezTo>
                    <a:pt x="515" y="831"/>
                    <a:pt x="516" y="833"/>
                    <a:pt x="516" y="834"/>
                  </a:cubicBezTo>
                  <a:cubicBezTo>
                    <a:pt x="522" y="839"/>
                    <a:pt x="521" y="833"/>
                    <a:pt x="524" y="834"/>
                  </a:cubicBezTo>
                  <a:cubicBezTo>
                    <a:pt x="525" y="834"/>
                    <a:pt x="525" y="835"/>
                    <a:pt x="525" y="835"/>
                  </a:cubicBezTo>
                  <a:cubicBezTo>
                    <a:pt x="525" y="835"/>
                    <a:pt x="528" y="831"/>
                    <a:pt x="529" y="833"/>
                  </a:cubicBezTo>
                  <a:cubicBezTo>
                    <a:pt x="529" y="833"/>
                    <a:pt x="528" y="834"/>
                    <a:pt x="528" y="834"/>
                  </a:cubicBezTo>
                  <a:cubicBezTo>
                    <a:pt x="528" y="835"/>
                    <a:pt x="529" y="835"/>
                    <a:pt x="529" y="835"/>
                  </a:cubicBezTo>
                  <a:cubicBezTo>
                    <a:pt x="529" y="835"/>
                    <a:pt x="529" y="834"/>
                    <a:pt x="529" y="834"/>
                  </a:cubicBezTo>
                  <a:cubicBezTo>
                    <a:pt x="531" y="833"/>
                    <a:pt x="532" y="836"/>
                    <a:pt x="532" y="837"/>
                  </a:cubicBezTo>
                  <a:cubicBezTo>
                    <a:pt x="533" y="837"/>
                    <a:pt x="533" y="836"/>
                    <a:pt x="534" y="836"/>
                  </a:cubicBezTo>
                  <a:cubicBezTo>
                    <a:pt x="536" y="838"/>
                    <a:pt x="534" y="843"/>
                    <a:pt x="535" y="845"/>
                  </a:cubicBezTo>
                  <a:cubicBezTo>
                    <a:pt x="536" y="847"/>
                    <a:pt x="538" y="849"/>
                    <a:pt x="539" y="851"/>
                  </a:cubicBezTo>
                  <a:cubicBezTo>
                    <a:pt x="540" y="854"/>
                    <a:pt x="538" y="855"/>
                    <a:pt x="537" y="858"/>
                  </a:cubicBezTo>
                  <a:cubicBezTo>
                    <a:pt x="537" y="862"/>
                    <a:pt x="538" y="873"/>
                    <a:pt x="535" y="875"/>
                  </a:cubicBezTo>
                  <a:cubicBezTo>
                    <a:pt x="534" y="876"/>
                    <a:pt x="528" y="879"/>
                    <a:pt x="527" y="880"/>
                  </a:cubicBezTo>
                  <a:cubicBezTo>
                    <a:pt x="527" y="880"/>
                    <a:pt x="526" y="880"/>
                    <a:pt x="526" y="880"/>
                  </a:cubicBezTo>
                  <a:cubicBezTo>
                    <a:pt x="525" y="880"/>
                    <a:pt x="526" y="879"/>
                    <a:pt x="525" y="879"/>
                  </a:cubicBezTo>
                  <a:cubicBezTo>
                    <a:pt x="524" y="879"/>
                    <a:pt x="523" y="884"/>
                    <a:pt x="522" y="884"/>
                  </a:cubicBezTo>
                  <a:cubicBezTo>
                    <a:pt x="518" y="883"/>
                    <a:pt x="518" y="885"/>
                    <a:pt x="516" y="885"/>
                  </a:cubicBezTo>
                  <a:cubicBezTo>
                    <a:pt x="515" y="885"/>
                    <a:pt x="515" y="884"/>
                    <a:pt x="515" y="884"/>
                  </a:cubicBezTo>
                  <a:cubicBezTo>
                    <a:pt x="513" y="884"/>
                    <a:pt x="512" y="887"/>
                    <a:pt x="510" y="887"/>
                  </a:cubicBezTo>
                  <a:cubicBezTo>
                    <a:pt x="510" y="887"/>
                    <a:pt x="510" y="886"/>
                    <a:pt x="509" y="886"/>
                  </a:cubicBezTo>
                  <a:cubicBezTo>
                    <a:pt x="508" y="887"/>
                    <a:pt x="507" y="891"/>
                    <a:pt x="506" y="892"/>
                  </a:cubicBezTo>
                  <a:cubicBezTo>
                    <a:pt x="505" y="893"/>
                    <a:pt x="502" y="893"/>
                    <a:pt x="502" y="893"/>
                  </a:cubicBezTo>
                  <a:cubicBezTo>
                    <a:pt x="502" y="894"/>
                    <a:pt x="504" y="895"/>
                    <a:pt x="503" y="895"/>
                  </a:cubicBezTo>
                  <a:cubicBezTo>
                    <a:pt x="500" y="895"/>
                    <a:pt x="498" y="895"/>
                    <a:pt x="495" y="898"/>
                  </a:cubicBezTo>
                  <a:cubicBezTo>
                    <a:pt x="494" y="899"/>
                    <a:pt x="494" y="900"/>
                    <a:pt x="493" y="901"/>
                  </a:cubicBezTo>
                  <a:cubicBezTo>
                    <a:pt x="491" y="903"/>
                    <a:pt x="487" y="903"/>
                    <a:pt x="485" y="904"/>
                  </a:cubicBezTo>
                  <a:cubicBezTo>
                    <a:pt x="483" y="905"/>
                    <a:pt x="490" y="908"/>
                    <a:pt x="486" y="910"/>
                  </a:cubicBezTo>
                  <a:cubicBezTo>
                    <a:pt x="485" y="910"/>
                    <a:pt x="484" y="907"/>
                    <a:pt x="482" y="908"/>
                  </a:cubicBezTo>
                  <a:cubicBezTo>
                    <a:pt x="480" y="908"/>
                    <a:pt x="482" y="909"/>
                    <a:pt x="481" y="911"/>
                  </a:cubicBezTo>
                  <a:cubicBezTo>
                    <a:pt x="481" y="911"/>
                    <a:pt x="478" y="911"/>
                    <a:pt x="478" y="912"/>
                  </a:cubicBezTo>
                  <a:cubicBezTo>
                    <a:pt x="478" y="912"/>
                    <a:pt x="478" y="913"/>
                    <a:pt x="478" y="914"/>
                  </a:cubicBezTo>
                  <a:cubicBezTo>
                    <a:pt x="477" y="916"/>
                    <a:pt x="473" y="917"/>
                    <a:pt x="471" y="919"/>
                  </a:cubicBezTo>
                  <a:cubicBezTo>
                    <a:pt x="470" y="921"/>
                    <a:pt x="469" y="924"/>
                    <a:pt x="468" y="926"/>
                  </a:cubicBezTo>
                  <a:cubicBezTo>
                    <a:pt x="467" y="927"/>
                    <a:pt x="465" y="927"/>
                    <a:pt x="464" y="928"/>
                  </a:cubicBezTo>
                  <a:cubicBezTo>
                    <a:pt x="462" y="929"/>
                    <a:pt x="462" y="932"/>
                    <a:pt x="461" y="934"/>
                  </a:cubicBezTo>
                  <a:cubicBezTo>
                    <a:pt x="459" y="937"/>
                    <a:pt x="455" y="940"/>
                    <a:pt x="452" y="943"/>
                  </a:cubicBezTo>
                  <a:cubicBezTo>
                    <a:pt x="451" y="945"/>
                    <a:pt x="447" y="945"/>
                    <a:pt x="446" y="946"/>
                  </a:cubicBezTo>
                  <a:cubicBezTo>
                    <a:pt x="445" y="948"/>
                    <a:pt x="446" y="949"/>
                    <a:pt x="445" y="951"/>
                  </a:cubicBezTo>
                  <a:cubicBezTo>
                    <a:pt x="444" y="953"/>
                    <a:pt x="439" y="955"/>
                    <a:pt x="438" y="956"/>
                  </a:cubicBezTo>
                  <a:cubicBezTo>
                    <a:pt x="438" y="956"/>
                    <a:pt x="438" y="956"/>
                    <a:pt x="438" y="956"/>
                  </a:cubicBezTo>
                  <a:cubicBezTo>
                    <a:pt x="440" y="957"/>
                    <a:pt x="438" y="955"/>
                    <a:pt x="439" y="958"/>
                  </a:cubicBezTo>
                  <a:cubicBezTo>
                    <a:pt x="440" y="959"/>
                    <a:pt x="446" y="959"/>
                    <a:pt x="448" y="959"/>
                  </a:cubicBezTo>
                  <a:cubicBezTo>
                    <a:pt x="451" y="958"/>
                    <a:pt x="449" y="951"/>
                    <a:pt x="458" y="954"/>
                  </a:cubicBezTo>
                  <a:cubicBezTo>
                    <a:pt x="459" y="954"/>
                    <a:pt x="462" y="957"/>
                    <a:pt x="462" y="958"/>
                  </a:cubicBezTo>
                  <a:cubicBezTo>
                    <a:pt x="462" y="958"/>
                    <a:pt x="462" y="959"/>
                    <a:pt x="462" y="959"/>
                  </a:cubicBezTo>
                  <a:cubicBezTo>
                    <a:pt x="463" y="962"/>
                    <a:pt x="474" y="967"/>
                    <a:pt x="477" y="972"/>
                  </a:cubicBezTo>
                  <a:cubicBezTo>
                    <a:pt x="478" y="974"/>
                    <a:pt x="477" y="976"/>
                    <a:pt x="477" y="978"/>
                  </a:cubicBezTo>
                  <a:cubicBezTo>
                    <a:pt x="477" y="979"/>
                    <a:pt x="476" y="979"/>
                    <a:pt x="477" y="980"/>
                  </a:cubicBezTo>
                  <a:cubicBezTo>
                    <a:pt x="479" y="982"/>
                    <a:pt x="487" y="974"/>
                    <a:pt x="487" y="974"/>
                  </a:cubicBezTo>
                  <a:cubicBezTo>
                    <a:pt x="492" y="976"/>
                    <a:pt x="492" y="981"/>
                    <a:pt x="495" y="984"/>
                  </a:cubicBezTo>
                  <a:cubicBezTo>
                    <a:pt x="499" y="988"/>
                    <a:pt x="499" y="985"/>
                    <a:pt x="500" y="985"/>
                  </a:cubicBezTo>
                  <a:cubicBezTo>
                    <a:pt x="503" y="988"/>
                    <a:pt x="503" y="988"/>
                    <a:pt x="503" y="988"/>
                  </a:cubicBezTo>
                  <a:cubicBezTo>
                    <a:pt x="505" y="989"/>
                    <a:pt x="509" y="989"/>
                    <a:pt x="511" y="990"/>
                  </a:cubicBezTo>
                  <a:cubicBezTo>
                    <a:pt x="513" y="992"/>
                    <a:pt x="512" y="994"/>
                    <a:pt x="513" y="996"/>
                  </a:cubicBezTo>
                  <a:cubicBezTo>
                    <a:pt x="514" y="997"/>
                    <a:pt x="518" y="1000"/>
                    <a:pt x="520" y="1001"/>
                  </a:cubicBezTo>
                  <a:cubicBezTo>
                    <a:pt x="520" y="1001"/>
                    <a:pt x="521" y="1002"/>
                    <a:pt x="521" y="1002"/>
                  </a:cubicBezTo>
                  <a:cubicBezTo>
                    <a:pt x="522" y="1002"/>
                    <a:pt x="522" y="1001"/>
                    <a:pt x="523" y="1001"/>
                  </a:cubicBezTo>
                  <a:cubicBezTo>
                    <a:pt x="525" y="1001"/>
                    <a:pt x="526" y="1004"/>
                    <a:pt x="527" y="1005"/>
                  </a:cubicBezTo>
                  <a:cubicBezTo>
                    <a:pt x="528" y="1006"/>
                    <a:pt x="529" y="1005"/>
                    <a:pt x="530" y="1006"/>
                  </a:cubicBezTo>
                  <a:cubicBezTo>
                    <a:pt x="532" y="1008"/>
                    <a:pt x="531" y="1012"/>
                    <a:pt x="533" y="1014"/>
                  </a:cubicBezTo>
                  <a:cubicBezTo>
                    <a:pt x="535" y="1019"/>
                    <a:pt x="543" y="1020"/>
                    <a:pt x="545" y="1024"/>
                  </a:cubicBezTo>
                  <a:cubicBezTo>
                    <a:pt x="545" y="1024"/>
                    <a:pt x="541" y="1028"/>
                    <a:pt x="538" y="1031"/>
                  </a:cubicBezTo>
                  <a:cubicBezTo>
                    <a:pt x="538" y="1031"/>
                    <a:pt x="535" y="1034"/>
                    <a:pt x="535" y="1034"/>
                  </a:cubicBezTo>
                  <a:cubicBezTo>
                    <a:pt x="533" y="1036"/>
                    <a:pt x="534" y="1041"/>
                    <a:pt x="534" y="1044"/>
                  </a:cubicBezTo>
                  <a:cubicBezTo>
                    <a:pt x="534" y="1044"/>
                    <a:pt x="533" y="1048"/>
                    <a:pt x="534" y="1049"/>
                  </a:cubicBezTo>
                  <a:cubicBezTo>
                    <a:pt x="534" y="1050"/>
                    <a:pt x="536" y="1050"/>
                    <a:pt x="537" y="1051"/>
                  </a:cubicBezTo>
                  <a:cubicBezTo>
                    <a:pt x="537" y="1051"/>
                    <a:pt x="537" y="1051"/>
                    <a:pt x="537" y="1051"/>
                  </a:cubicBezTo>
                  <a:cubicBezTo>
                    <a:pt x="537" y="1050"/>
                    <a:pt x="537" y="1050"/>
                    <a:pt x="537" y="1050"/>
                  </a:cubicBezTo>
                  <a:cubicBezTo>
                    <a:pt x="543" y="1045"/>
                    <a:pt x="551" y="1041"/>
                    <a:pt x="555" y="1035"/>
                  </a:cubicBezTo>
                  <a:cubicBezTo>
                    <a:pt x="560" y="1029"/>
                    <a:pt x="561" y="1021"/>
                    <a:pt x="565" y="1015"/>
                  </a:cubicBezTo>
                  <a:cubicBezTo>
                    <a:pt x="566" y="1012"/>
                    <a:pt x="569" y="1012"/>
                    <a:pt x="570" y="1010"/>
                  </a:cubicBezTo>
                  <a:cubicBezTo>
                    <a:pt x="570" y="1009"/>
                    <a:pt x="570" y="1009"/>
                    <a:pt x="570" y="1008"/>
                  </a:cubicBezTo>
                  <a:cubicBezTo>
                    <a:pt x="570" y="1008"/>
                    <a:pt x="571" y="1007"/>
                    <a:pt x="570" y="1007"/>
                  </a:cubicBezTo>
                  <a:cubicBezTo>
                    <a:pt x="569" y="1007"/>
                    <a:pt x="569" y="1008"/>
                    <a:pt x="569" y="1009"/>
                  </a:cubicBezTo>
                  <a:cubicBezTo>
                    <a:pt x="568" y="1009"/>
                    <a:pt x="569" y="1007"/>
                    <a:pt x="569" y="1007"/>
                  </a:cubicBezTo>
                  <a:cubicBezTo>
                    <a:pt x="569" y="1007"/>
                    <a:pt x="571" y="1006"/>
                    <a:pt x="570" y="1006"/>
                  </a:cubicBezTo>
                  <a:cubicBezTo>
                    <a:pt x="569" y="1006"/>
                    <a:pt x="569" y="1007"/>
                    <a:pt x="569" y="1007"/>
                  </a:cubicBezTo>
                  <a:cubicBezTo>
                    <a:pt x="565" y="1010"/>
                    <a:pt x="568" y="1007"/>
                    <a:pt x="567" y="1007"/>
                  </a:cubicBezTo>
                  <a:cubicBezTo>
                    <a:pt x="567" y="1006"/>
                    <a:pt x="566" y="1007"/>
                    <a:pt x="566" y="1007"/>
                  </a:cubicBezTo>
                  <a:cubicBezTo>
                    <a:pt x="565" y="1003"/>
                    <a:pt x="569" y="1005"/>
                    <a:pt x="569" y="1004"/>
                  </a:cubicBezTo>
                  <a:cubicBezTo>
                    <a:pt x="569" y="1003"/>
                    <a:pt x="566" y="1002"/>
                    <a:pt x="567" y="1001"/>
                  </a:cubicBezTo>
                  <a:cubicBezTo>
                    <a:pt x="567" y="1001"/>
                    <a:pt x="568" y="1001"/>
                    <a:pt x="568" y="1000"/>
                  </a:cubicBezTo>
                  <a:cubicBezTo>
                    <a:pt x="568" y="999"/>
                    <a:pt x="567" y="999"/>
                    <a:pt x="568" y="998"/>
                  </a:cubicBezTo>
                  <a:cubicBezTo>
                    <a:pt x="568" y="998"/>
                    <a:pt x="574" y="996"/>
                    <a:pt x="572" y="995"/>
                  </a:cubicBezTo>
                  <a:cubicBezTo>
                    <a:pt x="571" y="995"/>
                    <a:pt x="571" y="995"/>
                    <a:pt x="571" y="995"/>
                  </a:cubicBezTo>
                  <a:cubicBezTo>
                    <a:pt x="570" y="994"/>
                    <a:pt x="572" y="993"/>
                    <a:pt x="572" y="994"/>
                  </a:cubicBezTo>
                  <a:cubicBezTo>
                    <a:pt x="573" y="994"/>
                    <a:pt x="573" y="996"/>
                    <a:pt x="573" y="996"/>
                  </a:cubicBezTo>
                  <a:cubicBezTo>
                    <a:pt x="574" y="994"/>
                    <a:pt x="572" y="992"/>
                    <a:pt x="573" y="990"/>
                  </a:cubicBezTo>
                  <a:cubicBezTo>
                    <a:pt x="574" y="989"/>
                    <a:pt x="575" y="989"/>
                    <a:pt x="575" y="989"/>
                  </a:cubicBezTo>
                  <a:cubicBezTo>
                    <a:pt x="575" y="988"/>
                    <a:pt x="574" y="988"/>
                    <a:pt x="574" y="988"/>
                  </a:cubicBezTo>
                  <a:cubicBezTo>
                    <a:pt x="575" y="987"/>
                    <a:pt x="582" y="986"/>
                    <a:pt x="582" y="986"/>
                  </a:cubicBezTo>
                  <a:cubicBezTo>
                    <a:pt x="583" y="986"/>
                    <a:pt x="582" y="985"/>
                    <a:pt x="582" y="985"/>
                  </a:cubicBezTo>
                  <a:cubicBezTo>
                    <a:pt x="583" y="981"/>
                    <a:pt x="585" y="984"/>
                    <a:pt x="587" y="982"/>
                  </a:cubicBezTo>
                  <a:cubicBezTo>
                    <a:pt x="587" y="981"/>
                    <a:pt x="585" y="977"/>
                    <a:pt x="587" y="976"/>
                  </a:cubicBezTo>
                  <a:cubicBezTo>
                    <a:pt x="588" y="976"/>
                    <a:pt x="589" y="977"/>
                    <a:pt x="590" y="976"/>
                  </a:cubicBezTo>
                  <a:cubicBezTo>
                    <a:pt x="591" y="976"/>
                    <a:pt x="588" y="971"/>
                    <a:pt x="590" y="970"/>
                  </a:cubicBezTo>
                  <a:cubicBezTo>
                    <a:pt x="593" y="969"/>
                    <a:pt x="590" y="975"/>
                    <a:pt x="592" y="974"/>
                  </a:cubicBezTo>
                  <a:cubicBezTo>
                    <a:pt x="593" y="974"/>
                    <a:pt x="592" y="969"/>
                    <a:pt x="592" y="968"/>
                  </a:cubicBezTo>
                  <a:cubicBezTo>
                    <a:pt x="594" y="963"/>
                    <a:pt x="597" y="964"/>
                    <a:pt x="597" y="963"/>
                  </a:cubicBezTo>
                  <a:cubicBezTo>
                    <a:pt x="598" y="962"/>
                    <a:pt x="596" y="963"/>
                    <a:pt x="595" y="963"/>
                  </a:cubicBezTo>
                  <a:cubicBezTo>
                    <a:pt x="594" y="962"/>
                    <a:pt x="595" y="961"/>
                    <a:pt x="595" y="961"/>
                  </a:cubicBezTo>
                  <a:cubicBezTo>
                    <a:pt x="594" y="961"/>
                    <a:pt x="594" y="961"/>
                    <a:pt x="594" y="961"/>
                  </a:cubicBezTo>
                  <a:cubicBezTo>
                    <a:pt x="593" y="961"/>
                    <a:pt x="593" y="961"/>
                    <a:pt x="593" y="961"/>
                  </a:cubicBezTo>
                  <a:cubicBezTo>
                    <a:pt x="592" y="960"/>
                    <a:pt x="593" y="960"/>
                    <a:pt x="593" y="959"/>
                  </a:cubicBezTo>
                  <a:cubicBezTo>
                    <a:pt x="592" y="959"/>
                    <a:pt x="592" y="959"/>
                    <a:pt x="591" y="959"/>
                  </a:cubicBezTo>
                  <a:cubicBezTo>
                    <a:pt x="591" y="959"/>
                    <a:pt x="593" y="956"/>
                    <a:pt x="593" y="956"/>
                  </a:cubicBezTo>
                  <a:cubicBezTo>
                    <a:pt x="593" y="955"/>
                    <a:pt x="592" y="955"/>
                    <a:pt x="592" y="955"/>
                  </a:cubicBezTo>
                  <a:cubicBezTo>
                    <a:pt x="593" y="955"/>
                    <a:pt x="592" y="954"/>
                    <a:pt x="593" y="953"/>
                  </a:cubicBezTo>
                  <a:cubicBezTo>
                    <a:pt x="594" y="953"/>
                    <a:pt x="594" y="958"/>
                    <a:pt x="594" y="958"/>
                  </a:cubicBezTo>
                  <a:cubicBezTo>
                    <a:pt x="595" y="961"/>
                    <a:pt x="598" y="959"/>
                    <a:pt x="599" y="960"/>
                  </a:cubicBezTo>
                  <a:cubicBezTo>
                    <a:pt x="600" y="961"/>
                    <a:pt x="597" y="965"/>
                    <a:pt x="601" y="965"/>
                  </a:cubicBezTo>
                  <a:cubicBezTo>
                    <a:pt x="602" y="965"/>
                    <a:pt x="601" y="962"/>
                    <a:pt x="601" y="962"/>
                  </a:cubicBezTo>
                  <a:cubicBezTo>
                    <a:pt x="603" y="960"/>
                    <a:pt x="606" y="962"/>
                    <a:pt x="608" y="961"/>
                  </a:cubicBezTo>
                  <a:cubicBezTo>
                    <a:pt x="609" y="960"/>
                    <a:pt x="605" y="958"/>
                    <a:pt x="609" y="958"/>
                  </a:cubicBezTo>
                  <a:cubicBezTo>
                    <a:pt x="612" y="959"/>
                    <a:pt x="610" y="966"/>
                    <a:pt x="609" y="966"/>
                  </a:cubicBezTo>
                  <a:cubicBezTo>
                    <a:pt x="607" y="966"/>
                    <a:pt x="609" y="963"/>
                    <a:pt x="607" y="963"/>
                  </a:cubicBezTo>
                  <a:cubicBezTo>
                    <a:pt x="604" y="962"/>
                    <a:pt x="609" y="970"/>
                    <a:pt x="605" y="974"/>
                  </a:cubicBezTo>
                  <a:cubicBezTo>
                    <a:pt x="603" y="976"/>
                    <a:pt x="600" y="976"/>
                    <a:pt x="599" y="977"/>
                  </a:cubicBezTo>
                  <a:cubicBezTo>
                    <a:pt x="598" y="977"/>
                    <a:pt x="599" y="977"/>
                    <a:pt x="600" y="978"/>
                  </a:cubicBezTo>
                  <a:cubicBezTo>
                    <a:pt x="600" y="979"/>
                    <a:pt x="599" y="982"/>
                    <a:pt x="598" y="983"/>
                  </a:cubicBezTo>
                  <a:cubicBezTo>
                    <a:pt x="598" y="983"/>
                    <a:pt x="598" y="982"/>
                    <a:pt x="598" y="981"/>
                  </a:cubicBezTo>
                  <a:cubicBezTo>
                    <a:pt x="597" y="981"/>
                    <a:pt x="597" y="982"/>
                    <a:pt x="596" y="982"/>
                  </a:cubicBezTo>
                  <a:cubicBezTo>
                    <a:pt x="593" y="982"/>
                    <a:pt x="594" y="984"/>
                    <a:pt x="594" y="987"/>
                  </a:cubicBezTo>
                  <a:cubicBezTo>
                    <a:pt x="594" y="989"/>
                    <a:pt x="591" y="993"/>
                    <a:pt x="589" y="993"/>
                  </a:cubicBezTo>
                  <a:cubicBezTo>
                    <a:pt x="588" y="993"/>
                    <a:pt x="587" y="992"/>
                    <a:pt x="587" y="992"/>
                  </a:cubicBezTo>
                  <a:cubicBezTo>
                    <a:pt x="586" y="993"/>
                    <a:pt x="586" y="994"/>
                    <a:pt x="586" y="994"/>
                  </a:cubicBezTo>
                  <a:cubicBezTo>
                    <a:pt x="586" y="995"/>
                    <a:pt x="587" y="995"/>
                    <a:pt x="586" y="996"/>
                  </a:cubicBezTo>
                  <a:cubicBezTo>
                    <a:pt x="586" y="996"/>
                    <a:pt x="586" y="995"/>
                    <a:pt x="586" y="995"/>
                  </a:cubicBezTo>
                  <a:cubicBezTo>
                    <a:pt x="585" y="995"/>
                    <a:pt x="585" y="995"/>
                    <a:pt x="585" y="996"/>
                  </a:cubicBezTo>
                  <a:cubicBezTo>
                    <a:pt x="583" y="997"/>
                    <a:pt x="582" y="999"/>
                    <a:pt x="580" y="1000"/>
                  </a:cubicBezTo>
                  <a:cubicBezTo>
                    <a:pt x="577" y="1000"/>
                    <a:pt x="577" y="1000"/>
                    <a:pt x="577" y="1000"/>
                  </a:cubicBezTo>
                  <a:cubicBezTo>
                    <a:pt x="576" y="1000"/>
                    <a:pt x="577" y="1001"/>
                    <a:pt x="577" y="1001"/>
                  </a:cubicBezTo>
                  <a:cubicBezTo>
                    <a:pt x="577" y="1001"/>
                    <a:pt x="577" y="1002"/>
                    <a:pt x="576" y="1002"/>
                  </a:cubicBezTo>
                  <a:cubicBezTo>
                    <a:pt x="574" y="1003"/>
                    <a:pt x="573" y="999"/>
                    <a:pt x="571" y="1001"/>
                  </a:cubicBezTo>
                  <a:cubicBezTo>
                    <a:pt x="570" y="1001"/>
                    <a:pt x="572" y="1004"/>
                    <a:pt x="572" y="1004"/>
                  </a:cubicBezTo>
                  <a:cubicBezTo>
                    <a:pt x="572" y="1004"/>
                    <a:pt x="570" y="1010"/>
                    <a:pt x="570" y="1010"/>
                  </a:cubicBezTo>
                  <a:cubicBezTo>
                    <a:pt x="571" y="1010"/>
                    <a:pt x="571" y="1009"/>
                    <a:pt x="571" y="1009"/>
                  </a:cubicBezTo>
                  <a:cubicBezTo>
                    <a:pt x="574" y="1005"/>
                    <a:pt x="577" y="1003"/>
                    <a:pt x="582" y="1001"/>
                  </a:cubicBezTo>
                  <a:cubicBezTo>
                    <a:pt x="596" y="992"/>
                    <a:pt x="608" y="980"/>
                    <a:pt x="616" y="966"/>
                  </a:cubicBezTo>
                  <a:cubicBezTo>
                    <a:pt x="619" y="961"/>
                    <a:pt x="620" y="954"/>
                    <a:pt x="623" y="949"/>
                  </a:cubicBezTo>
                  <a:cubicBezTo>
                    <a:pt x="629" y="940"/>
                    <a:pt x="636" y="931"/>
                    <a:pt x="644" y="924"/>
                  </a:cubicBezTo>
                  <a:cubicBezTo>
                    <a:pt x="647" y="922"/>
                    <a:pt x="651" y="920"/>
                    <a:pt x="654" y="918"/>
                  </a:cubicBezTo>
                  <a:cubicBezTo>
                    <a:pt x="654" y="918"/>
                    <a:pt x="659" y="915"/>
                    <a:pt x="658" y="915"/>
                  </a:cubicBezTo>
                  <a:cubicBezTo>
                    <a:pt x="656" y="915"/>
                    <a:pt x="656" y="914"/>
                    <a:pt x="655" y="912"/>
                  </a:cubicBezTo>
                  <a:cubicBezTo>
                    <a:pt x="655" y="912"/>
                    <a:pt x="655" y="911"/>
                    <a:pt x="655" y="911"/>
                  </a:cubicBezTo>
                  <a:cubicBezTo>
                    <a:pt x="655" y="910"/>
                    <a:pt x="655" y="910"/>
                    <a:pt x="655" y="910"/>
                  </a:cubicBezTo>
                  <a:cubicBezTo>
                    <a:pt x="656" y="910"/>
                    <a:pt x="657" y="916"/>
                    <a:pt x="658" y="914"/>
                  </a:cubicBezTo>
                  <a:cubicBezTo>
                    <a:pt x="659" y="913"/>
                    <a:pt x="664" y="898"/>
                    <a:pt x="664" y="897"/>
                  </a:cubicBezTo>
                  <a:cubicBezTo>
                    <a:pt x="663" y="896"/>
                    <a:pt x="662" y="894"/>
                    <a:pt x="662" y="892"/>
                  </a:cubicBezTo>
                  <a:cubicBezTo>
                    <a:pt x="662" y="891"/>
                    <a:pt x="664" y="891"/>
                    <a:pt x="664" y="890"/>
                  </a:cubicBezTo>
                  <a:cubicBezTo>
                    <a:pt x="664" y="890"/>
                    <a:pt x="662" y="888"/>
                    <a:pt x="663" y="887"/>
                  </a:cubicBezTo>
                  <a:cubicBezTo>
                    <a:pt x="663" y="886"/>
                    <a:pt x="665" y="886"/>
                    <a:pt x="665" y="885"/>
                  </a:cubicBezTo>
                  <a:cubicBezTo>
                    <a:pt x="666" y="881"/>
                    <a:pt x="663" y="885"/>
                    <a:pt x="664" y="882"/>
                  </a:cubicBezTo>
                  <a:cubicBezTo>
                    <a:pt x="665" y="878"/>
                    <a:pt x="668" y="882"/>
                    <a:pt x="667" y="879"/>
                  </a:cubicBezTo>
                  <a:cubicBezTo>
                    <a:pt x="666" y="876"/>
                    <a:pt x="666" y="881"/>
                    <a:pt x="664" y="878"/>
                  </a:cubicBezTo>
                  <a:cubicBezTo>
                    <a:pt x="664" y="877"/>
                    <a:pt x="666" y="877"/>
                    <a:pt x="665" y="875"/>
                  </a:cubicBezTo>
                  <a:cubicBezTo>
                    <a:pt x="665" y="875"/>
                    <a:pt x="663" y="873"/>
                    <a:pt x="665" y="870"/>
                  </a:cubicBezTo>
                  <a:cubicBezTo>
                    <a:pt x="665" y="870"/>
                    <a:pt x="666" y="870"/>
                    <a:pt x="665" y="869"/>
                  </a:cubicBezTo>
                  <a:cubicBezTo>
                    <a:pt x="665" y="869"/>
                    <a:pt x="665" y="869"/>
                    <a:pt x="664" y="869"/>
                  </a:cubicBezTo>
                  <a:cubicBezTo>
                    <a:pt x="664" y="868"/>
                    <a:pt x="663" y="868"/>
                    <a:pt x="663" y="867"/>
                  </a:cubicBezTo>
                  <a:cubicBezTo>
                    <a:pt x="662" y="864"/>
                    <a:pt x="666" y="862"/>
                    <a:pt x="666" y="860"/>
                  </a:cubicBezTo>
                  <a:cubicBezTo>
                    <a:pt x="666" y="859"/>
                    <a:pt x="663" y="857"/>
                    <a:pt x="662" y="857"/>
                  </a:cubicBezTo>
                  <a:cubicBezTo>
                    <a:pt x="662" y="856"/>
                    <a:pt x="661" y="857"/>
                    <a:pt x="661" y="857"/>
                  </a:cubicBezTo>
                  <a:cubicBezTo>
                    <a:pt x="661" y="854"/>
                    <a:pt x="663" y="859"/>
                    <a:pt x="662" y="854"/>
                  </a:cubicBezTo>
                  <a:cubicBezTo>
                    <a:pt x="662" y="851"/>
                    <a:pt x="661" y="852"/>
                    <a:pt x="661" y="850"/>
                  </a:cubicBezTo>
                  <a:cubicBezTo>
                    <a:pt x="661" y="850"/>
                    <a:pt x="663" y="855"/>
                    <a:pt x="664" y="855"/>
                  </a:cubicBezTo>
                  <a:cubicBezTo>
                    <a:pt x="667" y="855"/>
                    <a:pt x="666" y="851"/>
                    <a:pt x="666" y="850"/>
                  </a:cubicBezTo>
                  <a:cubicBezTo>
                    <a:pt x="666" y="849"/>
                    <a:pt x="668" y="845"/>
                    <a:pt x="668" y="845"/>
                  </a:cubicBezTo>
                  <a:cubicBezTo>
                    <a:pt x="668" y="845"/>
                    <a:pt x="667" y="845"/>
                    <a:pt x="667" y="845"/>
                  </a:cubicBezTo>
                  <a:cubicBezTo>
                    <a:pt x="667" y="845"/>
                    <a:pt x="667" y="845"/>
                    <a:pt x="667" y="845"/>
                  </a:cubicBezTo>
                  <a:cubicBezTo>
                    <a:pt x="667" y="845"/>
                    <a:pt x="667" y="845"/>
                    <a:pt x="667" y="845"/>
                  </a:cubicBezTo>
                  <a:cubicBezTo>
                    <a:pt x="665" y="845"/>
                    <a:pt x="662" y="845"/>
                    <a:pt x="663" y="845"/>
                  </a:cubicBezTo>
                  <a:cubicBezTo>
                    <a:pt x="664" y="843"/>
                    <a:pt x="666" y="844"/>
                    <a:pt x="667" y="845"/>
                  </a:cubicBezTo>
                  <a:cubicBezTo>
                    <a:pt x="667" y="845"/>
                    <a:pt x="667" y="845"/>
                    <a:pt x="667" y="845"/>
                  </a:cubicBezTo>
                  <a:cubicBezTo>
                    <a:pt x="668" y="844"/>
                    <a:pt x="666" y="843"/>
                    <a:pt x="667" y="843"/>
                  </a:cubicBezTo>
                  <a:cubicBezTo>
                    <a:pt x="670" y="844"/>
                    <a:pt x="668" y="845"/>
                    <a:pt x="669" y="843"/>
                  </a:cubicBezTo>
                  <a:cubicBezTo>
                    <a:pt x="671" y="839"/>
                    <a:pt x="671" y="839"/>
                    <a:pt x="671" y="839"/>
                  </a:cubicBezTo>
                  <a:cubicBezTo>
                    <a:pt x="672" y="838"/>
                    <a:pt x="673" y="838"/>
                    <a:pt x="673" y="837"/>
                  </a:cubicBezTo>
                  <a:cubicBezTo>
                    <a:pt x="674" y="835"/>
                    <a:pt x="670" y="838"/>
                    <a:pt x="670" y="837"/>
                  </a:cubicBezTo>
                  <a:cubicBezTo>
                    <a:pt x="670" y="837"/>
                    <a:pt x="671" y="837"/>
                    <a:pt x="671" y="836"/>
                  </a:cubicBezTo>
                  <a:cubicBezTo>
                    <a:pt x="670" y="834"/>
                    <a:pt x="668" y="836"/>
                    <a:pt x="667" y="836"/>
                  </a:cubicBezTo>
                  <a:cubicBezTo>
                    <a:pt x="667" y="836"/>
                    <a:pt x="666" y="836"/>
                    <a:pt x="666" y="835"/>
                  </a:cubicBezTo>
                  <a:cubicBezTo>
                    <a:pt x="666" y="835"/>
                    <a:pt x="667" y="835"/>
                    <a:pt x="667" y="835"/>
                  </a:cubicBezTo>
                  <a:cubicBezTo>
                    <a:pt x="666" y="835"/>
                    <a:pt x="666" y="835"/>
                    <a:pt x="665" y="835"/>
                  </a:cubicBezTo>
                  <a:cubicBezTo>
                    <a:pt x="665" y="835"/>
                    <a:pt x="664" y="834"/>
                    <a:pt x="664" y="834"/>
                  </a:cubicBezTo>
                  <a:cubicBezTo>
                    <a:pt x="664" y="834"/>
                    <a:pt x="665" y="834"/>
                    <a:pt x="665" y="834"/>
                  </a:cubicBezTo>
                  <a:cubicBezTo>
                    <a:pt x="666" y="833"/>
                    <a:pt x="664" y="832"/>
                    <a:pt x="664" y="831"/>
                  </a:cubicBezTo>
                  <a:cubicBezTo>
                    <a:pt x="664" y="830"/>
                    <a:pt x="665" y="832"/>
                    <a:pt x="666" y="833"/>
                  </a:cubicBezTo>
                  <a:cubicBezTo>
                    <a:pt x="666" y="833"/>
                    <a:pt x="670" y="835"/>
                    <a:pt x="670" y="835"/>
                  </a:cubicBezTo>
                  <a:cubicBezTo>
                    <a:pt x="675" y="833"/>
                    <a:pt x="670" y="831"/>
                    <a:pt x="670" y="831"/>
                  </a:cubicBezTo>
                  <a:cubicBezTo>
                    <a:pt x="670" y="830"/>
                    <a:pt x="672" y="831"/>
                    <a:pt x="672" y="830"/>
                  </a:cubicBezTo>
                  <a:cubicBezTo>
                    <a:pt x="672" y="830"/>
                    <a:pt x="672" y="829"/>
                    <a:pt x="672" y="828"/>
                  </a:cubicBezTo>
                  <a:cubicBezTo>
                    <a:pt x="672" y="828"/>
                    <a:pt x="673" y="830"/>
                    <a:pt x="674" y="830"/>
                  </a:cubicBezTo>
                  <a:cubicBezTo>
                    <a:pt x="674" y="830"/>
                    <a:pt x="674" y="829"/>
                    <a:pt x="674" y="828"/>
                  </a:cubicBezTo>
                  <a:cubicBezTo>
                    <a:pt x="674" y="828"/>
                    <a:pt x="675" y="828"/>
                    <a:pt x="675" y="828"/>
                  </a:cubicBezTo>
                  <a:cubicBezTo>
                    <a:pt x="675" y="829"/>
                    <a:pt x="675" y="830"/>
                    <a:pt x="675" y="831"/>
                  </a:cubicBezTo>
                  <a:cubicBezTo>
                    <a:pt x="675" y="831"/>
                    <a:pt x="675" y="832"/>
                    <a:pt x="675" y="832"/>
                  </a:cubicBezTo>
                  <a:cubicBezTo>
                    <a:pt x="676" y="830"/>
                    <a:pt x="679" y="827"/>
                    <a:pt x="680" y="831"/>
                  </a:cubicBezTo>
                  <a:cubicBezTo>
                    <a:pt x="680" y="832"/>
                    <a:pt x="681" y="829"/>
                    <a:pt x="683" y="828"/>
                  </a:cubicBezTo>
                  <a:cubicBezTo>
                    <a:pt x="684" y="827"/>
                    <a:pt x="685" y="827"/>
                    <a:pt x="686" y="825"/>
                  </a:cubicBezTo>
                  <a:cubicBezTo>
                    <a:pt x="687" y="822"/>
                    <a:pt x="684" y="826"/>
                    <a:pt x="682" y="824"/>
                  </a:cubicBezTo>
                  <a:cubicBezTo>
                    <a:pt x="682" y="823"/>
                    <a:pt x="684" y="822"/>
                    <a:pt x="684" y="822"/>
                  </a:cubicBezTo>
                  <a:cubicBezTo>
                    <a:pt x="685" y="823"/>
                    <a:pt x="683" y="823"/>
                    <a:pt x="683" y="823"/>
                  </a:cubicBezTo>
                  <a:cubicBezTo>
                    <a:pt x="684" y="825"/>
                    <a:pt x="687" y="820"/>
                    <a:pt x="688" y="819"/>
                  </a:cubicBezTo>
                  <a:cubicBezTo>
                    <a:pt x="690" y="818"/>
                    <a:pt x="693" y="815"/>
                    <a:pt x="696" y="814"/>
                  </a:cubicBezTo>
                  <a:cubicBezTo>
                    <a:pt x="701" y="813"/>
                    <a:pt x="705" y="811"/>
                    <a:pt x="709" y="807"/>
                  </a:cubicBezTo>
                  <a:cubicBezTo>
                    <a:pt x="709" y="807"/>
                    <a:pt x="708" y="807"/>
                    <a:pt x="709" y="807"/>
                  </a:cubicBezTo>
                  <a:cubicBezTo>
                    <a:pt x="709" y="807"/>
                    <a:pt x="710" y="807"/>
                    <a:pt x="710" y="807"/>
                  </a:cubicBezTo>
                  <a:cubicBezTo>
                    <a:pt x="711" y="806"/>
                    <a:pt x="711" y="804"/>
                    <a:pt x="713" y="803"/>
                  </a:cubicBezTo>
                  <a:cubicBezTo>
                    <a:pt x="716" y="801"/>
                    <a:pt x="720" y="798"/>
                    <a:pt x="724" y="797"/>
                  </a:cubicBezTo>
                  <a:cubicBezTo>
                    <a:pt x="725" y="797"/>
                    <a:pt x="726" y="798"/>
                    <a:pt x="726" y="797"/>
                  </a:cubicBezTo>
                  <a:cubicBezTo>
                    <a:pt x="727" y="797"/>
                    <a:pt x="727" y="796"/>
                    <a:pt x="727" y="796"/>
                  </a:cubicBezTo>
                  <a:cubicBezTo>
                    <a:pt x="727" y="795"/>
                    <a:pt x="724" y="797"/>
                    <a:pt x="725" y="794"/>
                  </a:cubicBezTo>
                  <a:cubicBezTo>
                    <a:pt x="725" y="794"/>
                    <a:pt x="726" y="794"/>
                    <a:pt x="726" y="794"/>
                  </a:cubicBezTo>
                  <a:cubicBezTo>
                    <a:pt x="726" y="794"/>
                    <a:pt x="726" y="794"/>
                    <a:pt x="727" y="794"/>
                  </a:cubicBezTo>
                  <a:cubicBezTo>
                    <a:pt x="727" y="792"/>
                    <a:pt x="730" y="795"/>
                    <a:pt x="729" y="796"/>
                  </a:cubicBezTo>
                  <a:cubicBezTo>
                    <a:pt x="729" y="796"/>
                    <a:pt x="728" y="796"/>
                    <a:pt x="728" y="797"/>
                  </a:cubicBezTo>
                  <a:cubicBezTo>
                    <a:pt x="728" y="797"/>
                    <a:pt x="729" y="797"/>
                    <a:pt x="729" y="797"/>
                  </a:cubicBezTo>
                  <a:cubicBezTo>
                    <a:pt x="732" y="796"/>
                    <a:pt x="732" y="796"/>
                    <a:pt x="733" y="793"/>
                  </a:cubicBezTo>
                  <a:cubicBezTo>
                    <a:pt x="734" y="792"/>
                    <a:pt x="730" y="795"/>
                    <a:pt x="730" y="794"/>
                  </a:cubicBezTo>
                  <a:cubicBezTo>
                    <a:pt x="738" y="787"/>
                    <a:pt x="749" y="793"/>
                    <a:pt x="751" y="792"/>
                  </a:cubicBezTo>
                  <a:cubicBezTo>
                    <a:pt x="754" y="791"/>
                    <a:pt x="749" y="789"/>
                    <a:pt x="752" y="786"/>
                  </a:cubicBezTo>
                  <a:cubicBezTo>
                    <a:pt x="752" y="786"/>
                    <a:pt x="757" y="786"/>
                    <a:pt x="757" y="786"/>
                  </a:cubicBezTo>
                  <a:cubicBezTo>
                    <a:pt x="757" y="785"/>
                    <a:pt x="757" y="785"/>
                    <a:pt x="757" y="784"/>
                  </a:cubicBezTo>
                  <a:cubicBezTo>
                    <a:pt x="759" y="783"/>
                    <a:pt x="759" y="784"/>
                    <a:pt x="760" y="784"/>
                  </a:cubicBezTo>
                  <a:cubicBezTo>
                    <a:pt x="760" y="784"/>
                    <a:pt x="760" y="783"/>
                    <a:pt x="760" y="783"/>
                  </a:cubicBezTo>
                  <a:cubicBezTo>
                    <a:pt x="761" y="783"/>
                    <a:pt x="761" y="784"/>
                    <a:pt x="761" y="784"/>
                  </a:cubicBezTo>
                  <a:cubicBezTo>
                    <a:pt x="761" y="784"/>
                    <a:pt x="761" y="783"/>
                    <a:pt x="761" y="783"/>
                  </a:cubicBezTo>
                  <a:cubicBezTo>
                    <a:pt x="762" y="782"/>
                    <a:pt x="763" y="783"/>
                    <a:pt x="763" y="782"/>
                  </a:cubicBezTo>
                  <a:cubicBezTo>
                    <a:pt x="763" y="782"/>
                    <a:pt x="761" y="782"/>
                    <a:pt x="761" y="781"/>
                  </a:cubicBezTo>
                  <a:cubicBezTo>
                    <a:pt x="763" y="781"/>
                    <a:pt x="764" y="779"/>
                    <a:pt x="765" y="779"/>
                  </a:cubicBezTo>
                  <a:cubicBezTo>
                    <a:pt x="766" y="779"/>
                    <a:pt x="766" y="780"/>
                    <a:pt x="767" y="781"/>
                  </a:cubicBezTo>
                  <a:cubicBezTo>
                    <a:pt x="768" y="781"/>
                    <a:pt x="775" y="779"/>
                    <a:pt x="776" y="779"/>
                  </a:cubicBezTo>
                  <a:cubicBezTo>
                    <a:pt x="776" y="778"/>
                    <a:pt x="775" y="778"/>
                    <a:pt x="775" y="778"/>
                  </a:cubicBezTo>
                  <a:cubicBezTo>
                    <a:pt x="775" y="778"/>
                    <a:pt x="774" y="778"/>
                    <a:pt x="774" y="778"/>
                  </a:cubicBezTo>
                  <a:cubicBezTo>
                    <a:pt x="772" y="775"/>
                    <a:pt x="773" y="780"/>
                    <a:pt x="772" y="778"/>
                  </a:cubicBezTo>
                  <a:cubicBezTo>
                    <a:pt x="769" y="775"/>
                    <a:pt x="775" y="778"/>
                    <a:pt x="773" y="776"/>
                  </a:cubicBezTo>
                  <a:cubicBezTo>
                    <a:pt x="772" y="775"/>
                    <a:pt x="770" y="777"/>
                    <a:pt x="770" y="776"/>
                  </a:cubicBezTo>
                  <a:cubicBezTo>
                    <a:pt x="771" y="772"/>
                    <a:pt x="774" y="771"/>
                    <a:pt x="777" y="771"/>
                  </a:cubicBezTo>
                  <a:cubicBezTo>
                    <a:pt x="777" y="771"/>
                    <a:pt x="778" y="771"/>
                    <a:pt x="778" y="771"/>
                  </a:cubicBezTo>
                  <a:cubicBezTo>
                    <a:pt x="778" y="770"/>
                    <a:pt x="778" y="769"/>
                    <a:pt x="779" y="769"/>
                  </a:cubicBezTo>
                  <a:cubicBezTo>
                    <a:pt x="779" y="769"/>
                    <a:pt x="779" y="770"/>
                    <a:pt x="780" y="770"/>
                  </a:cubicBezTo>
                  <a:cubicBezTo>
                    <a:pt x="780" y="770"/>
                    <a:pt x="781" y="768"/>
                    <a:pt x="781" y="768"/>
                  </a:cubicBezTo>
                  <a:cubicBezTo>
                    <a:pt x="782" y="769"/>
                    <a:pt x="779" y="771"/>
                    <a:pt x="780" y="771"/>
                  </a:cubicBezTo>
                  <a:cubicBezTo>
                    <a:pt x="781" y="771"/>
                    <a:pt x="786" y="772"/>
                    <a:pt x="786" y="771"/>
                  </a:cubicBezTo>
                  <a:cubicBezTo>
                    <a:pt x="788" y="769"/>
                    <a:pt x="788" y="769"/>
                    <a:pt x="788" y="769"/>
                  </a:cubicBezTo>
                  <a:cubicBezTo>
                    <a:pt x="788" y="769"/>
                    <a:pt x="788" y="770"/>
                    <a:pt x="788" y="770"/>
                  </a:cubicBezTo>
                  <a:cubicBezTo>
                    <a:pt x="790" y="770"/>
                    <a:pt x="791" y="768"/>
                    <a:pt x="793" y="769"/>
                  </a:cubicBezTo>
                  <a:cubicBezTo>
                    <a:pt x="793" y="769"/>
                    <a:pt x="799" y="771"/>
                    <a:pt x="799" y="772"/>
                  </a:cubicBezTo>
                  <a:cubicBezTo>
                    <a:pt x="799" y="773"/>
                    <a:pt x="792" y="772"/>
                    <a:pt x="792" y="772"/>
                  </a:cubicBezTo>
                  <a:cubicBezTo>
                    <a:pt x="791" y="772"/>
                    <a:pt x="790" y="771"/>
                    <a:pt x="789" y="773"/>
                  </a:cubicBezTo>
                  <a:cubicBezTo>
                    <a:pt x="789" y="773"/>
                    <a:pt x="789" y="774"/>
                    <a:pt x="789" y="774"/>
                  </a:cubicBezTo>
                  <a:cubicBezTo>
                    <a:pt x="790" y="774"/>
                    <a:pt x="810" y="772"/>
                    <a:pt x="811" y="771"/>
                  </a:cubicBezTo>
                  <a:cubicBezTo>
                    <a:pt x="812" y="769"/>
                    <a:pt x="807" y="766"/>
                    <a:pt x="808" y="765"/>
                  </a:cubicBezTo>
                  <a:cubicBezTo>
                    <a:pt x="809" y="764"/>
                    <a:pt x="814" y="763"/>
                    <a:pt x="815" y="763"/>
                  </a:cubicBezTo>
                  <a:cubicBezTo>
                    <a:pt x="815" y="764"/>
                    <a:pt x="814" y="764"/>
                    <a:pt x="813" y="765"/>
                  </a:cubicBezTo>
                  <a:cubicBezTo>
                    <a:pt x="813" y="766"/>
                    <a:pt x="814" y="766"/>
                    <a:pt x="814" y="766"/>
                  </a:cubicBezTo>
                  <a:cubicBezTo>
                    <a:pt x="813" y="768"/>
                    <a:pt x="812" y="765"/>
                    <a:pt x="811" y="768"/>
                  </a:cubicBezTo>
                  <a:cubicBezTo>
                    <a:pt x="811" y="769"/>
                    <a:pt x="813" y="769"/>
                    <a:pt x="813" y="769"/>
                  </a:cubicBezTo>
                  <a:cubicBezTo>
                    <a:pt x="812" y="770"/>
                    <a:pt x="811" y="769"/>
                    <a:pt x="811" y="770"/>
                  </a:cubicBezTo>
                  <a:cubicBezTo>
                    <a:pt x="811" y="771"/>
                    <a:pt x="816" y="771"/>
                    <a:pt x="818" y="771"/>
                  </a:cubicBezTo>
                  <a:cubicBezTo>
                    <a:pt x="821" y="771"/>
                    <a:pt x="823" y="770"/>
                    <a:pt x="826" y="770"/>
                  </a:cubicBezTo>
                  <a:cubicBezTo>
                    <a:pt x="830" y="770"/>
                    <a:pt x="835" y="771"/>
                    <a:pt x="839" y="772"/>
                  </a:cubicBezTo>
                  <a:cubicBezTo>
                    <a:pt x="840" y="772"/>
                    <a:pt x="839" y="769"/>
                    <a:pt x="841" y="768"/>
                  </a:cubicBezTo>
                  <a:cubicBezTo>
                    <a:pt x="841" y="768"/>
                    <a:pt x="845" y="765"/>
                    <a:pt x="844" y="765"/>
                  </a:cubicBezTo>
                  <a:cubicBezTo>
                    <a:pt x="843" y="765"/>
                    <a:pt x="843" y="767"/>
                    <a:pt x="842" y="766"/>
                  </a:cubicBezTo>
                  <a:cubicBezTo>
                    <a:pt x="840" y="765"/>
                    <a:pt x="840" y="761"/>
                    <a:pt x="842" y="760"/>
                  </a:cubicBezTo>
                  <a:cubicBezTo>
                    <a:pt x="845" y="758"/>
                    <a:pt x="848" y="754"/>
                    <a:pt x="852" y="753"/>
                  </a:cubicBezTo>
                  <a:cubicBezTo>
                    <a:pt x="856" y="751"/>
                    <a:pt x="866" y="751"/>
                    <a:pt x="869" y="746"/>
                  </a:cubicBezTo>
                  <a:cubicBezTo>
                    <a:pt x="870" y="744"/>
                    <a:pt x="867" y="735"/>
                    <a:pt x="867" y="733"/>
                  </a:cubicBezTo>
                  <a:cubicBezTo>
                    <a:pt x="868" y="732"/>
                    <a:pt x="870" y="730"/>
                    <a:pt x="870" y="729"/>
                  </a:cubicBezTo>
                  <a:cubicBezTo>
                    <a:pt x="871" y="728"/>
                    <a:pt x="870" y="726"/>
                    <a:pt x="871" y="726"/>
                  </a:cubicBezTo>
                  <a:cubicBezTo>
                    <a:pt x="871" y="724"/>
                    <a:pt x="873" y="723"/>
                    <a:pt x="874" y="722"/>
                  </a:cubicBezTo>
                  <a:cubicBezTo>
                    <a:pt x="875" y="720"/>
                    <a:pt x="875" y="717"/>
                    <a:pt x="877" y="715"/>
                  </a:cubicBezTo>
                  <a:cubicBezTo>
                    <a:pt x="878" y="715"/>
                    <a:pt x="880" y="715"/>
                    <a:pt x="881" y="715"/>
                  </a:cubicBezTo>
                  <a:cubicBezTo>
                    <a:pt x="882" y="714"/>
                    <a:pt x="891" y="703"/>
                    <a:pt x="891" y="701"/>
                  </a:cubicBezTo>
                  <a:cubicBezTo>
                    <a:pt x="891" y="700"/>
                    <a:pt x="889" y="702"/>
                    <a:pt x="888" y="701"/>
                  </a:cubicBezTo>
                  <a:cubicBezTo>
                    <a:pt x="887" y="700"/>
                    <a:pt x="889" y="698"/>
                    <a:pt x="890" y="699"/>
                  </a:cubicBezTo>
                  <a:cubicBezTo>
                    <a:pt x="890" y="699"/>
                    <a:pt x="891" y="701"/>
                    <a:pt x="892" y="700"/>
                  </a:cubicBezTo>
                  <a:cubicBezTo>
                    <a:pt x="894" y="699"/>
                    <a:pt x="893" y="695"/>
                    <a:pt x="894" y="694"/>
                  </a:cubicBezTo>
                  <a:cubicBezTo>
                    <a:pt x="894" y="693"/>
                    <a:pt x="898" y="687"/>
                    <a:pt x="899" y="686"/>
                  </a:cubicBezTo>
                  <a:cubicBezTo>
                    <a:pt x="900" y="684"/>
                    <a:pt x="904" y="684"/>
                    <a:pt x="905" y="683"/>
                  </a:cubicBezTo>
                  <a:cubicBezTo>
                    <a:pt x="910" y="674"/>
                    <a:pt x="908" y="662"/>
                    <a:pt x="909" y="653"/>
                  </a:cubicBezTo>
                  <a:cubicBezTo>
                    <a:pt x="909" y="648"/>
                    <a:pt x="914" y="639"/>
                    <a:pt x="919" y="636"/>
                  </a:cubicBezTo>
                  <a:cubicBezTo>
                    <a:pt x="921" y="635"/>
                    <a:pt x="926" y="633"/>
                    <a:pt x="926" y="630"/>
                  </a:cubicBezTo>
                  <a:cubicBezTo>
                    <a:pt x="927" y="629"/>
                    <a:pt x="925" y="622"/>
                    <a:pt x="925" y="619"/>
                  </a:cubicBezTo>
                  <a:cubicBezTo>
                    <a:pt x="926" y="616"/>
                    <a:pt x="928" y="612"/>
                    <a:pt x="929" y="609"/>
                  </a:cubicBezTo>
                  <a:cubicBezTo>
                    <a:pt x="930" y="602"/>
                    <a:pt x="932" y="595"/>
                    <a:pt x="935" y="588"/>
                  </a:cubicBezTo>
                  <a:cubicBezTo>
                    <a:pt x="935" y="587"/>
                    <a:pt x="937" y="582"/>
                    <a:pt x="937" y="580"/>
                  </a:cubicBezTo>
                  <a:cubicBezTo>
                    <a:pt x="937" y="578"/>
                    <a:pt x="935" y="574"/>
                    <a:pt x="935" y="572"/>
                  </a:cubicBezTo>
                  <a:cubicBezTo>
                    <a:pt x="936" y="566"/>
                    <a:pt x="936" y="558"/>
                    <a:pt x="936" y="552"/>
                  </a:cubicBezTo>
                  <a:cubicBezTo>
                    <a:pt x="935" y="551"/>
                    <a:pt x="934" y="549"/>
                    <a:pt x="935" y="547"/>
                  </a:cubicBezTo>
                  <a:cubicBezTo>
                    <a:pt x="936" y="542"/>
                    <a:pt x="939" y="533"/>
                    <a:pt x="940" y="529"/>
                  </a:cubicBezTo>
                  <a:cubicBezTo>
                    <a:pt x="940" y="528"/>
                    <a:pt x="940" y="526"/>
                    <a:pt x="939" y="526"/>
                  </a:cubicBezTo>
                  <a:cubicBezTo>
                    <a:pt x="937" y="526"/>
                    <a:pt x="939" y="530"/>
                    <a:pt x="939" y="531"/>
                  </a:cubicBezTo>
                  <a:cubicBezTo>
                    <a:pt x="938" y="532"/>
                    <a:pt x="936" y="532"/>
                    <a:pt x="936" y="533"/>
                  </a:cubicBezTo>
                  <a:cubicBezTo>
                    <a:pt x="935" y="533"/>
                    <a:pt x="937" y="534"/>
                    <a:pt x="936" y="534"/>
                  </a:cubicBezTo>
                  <a:cubicBezTo>
                    <a:pt x="936" y="535"/>
                    <a:pt x="934" y="531"/>
                    <a:pt x="936" y="531"/>
                  </a:cubicBezTo>
                  <a:cubicBezTo>
                    <a:pt x="941" y="531"/>
                    <a:pt x="934" y="528"/>
                    <a:pt x="936" y="526"/>
                  </a:cubicBezTo>
                  <a:cubicBezTo>
                    <a:pt x="937" y="525"/>
                    <a:pt x="938" y="526"/>
                    <a:pt x="938" y="525"/>
                  </a:cubicBezTo>
                  <a:cubicBezTo>
                    <a:pt x="939" y="525"/>
                    <a:pt x="937" y="525"/>
                    <a:pt x="937" y="525"/>
                  </a:cubicBezTo>
                  <a:cubicBezTo>
                    <a:pt x="937" y="524"/>
                    <a:pt x="935" y="523"/>
                    <a:pt x="935" y="522"/>
                  </a:cubicBezTo>
                  <a:cubicBezTo>
                    <a:pt x="935" y="522"/>
                    <a:pt x="935" y="522"/>
                    <a:pt x="935" y="522"/>
                  </a:cubicBezTo>
                  <a:cubicBezTo>
                    <a:pt x="934" y="522"/>
                    <a:pt x="934" y="523"/>
                    <a:pt x="934" y="522"/>
                  </a:cubicBezTo>
                  <a:cubicBezTo>
                    <a:pt x="934" y="522"/>
                    <a:pt x="934" y="522"/>
                    <a:pt x="935" y="522"/>
                  </a:cubicBezTo>
                  <a:cubicBezTo>
                    <a:pt x="935" y="522"/>
                    <a:pt x="935" y="522"/>
                    <a:pt x="935" y="522"/>
                  </a:cubicBezTo>
                  <a:cubicBezTo>
                    <a:pt x="935" y="522"/>
                    <a:pt x="935" y="522"/>
                    <a:pt x="935" y="522"/>
                  </a:cubicBezTo>
                  <a:cubicBezTo>
                    <a:pt x="935" y="522"/>
                    <a:pt x="936" y="522"/>
                    <a:pt x="936" y="523"/>
                  </a:cubicBezTo>
                  <a:cubicBezTo>
                    <a:pt x="936" y="523"/>
                    <a:pt x="938" y="526"/>
                    <a:pt x="938" y="525"/>
                  </a:cubicBezTo>
                  <a:cubicBezTo>
                    <a:pt x="939" y="523"/>
                    <a:pt x="939" y="515"/>
                    <a:pt x="938" y="515"/>
                  </a:cubicBezTo>
                  <a:cubicBezTo>
                    <a:pt x="937" y="515"/>
                    <a:pt x="937" y="516"/>
                    <a:pt x="937" y="516"/>
                  </a:cubicBezTo>
                  <a:cubicBezTo>
                    <a:pt x="936" y="517"/>
                    <a:pt x="936" y="517"/>
                    <a:pt x="936" y="518"/>
                  </a:cubicBezTo>
                  <a:cubicBezTo>
                    <a:pt x="936" y="518"/>
                    <a:pt x="936" y="518"/>
                    <a:pt x="935" y="518"/>
                  </a:cubicBezTo>
                  <a:cubicBezTo>
                    <a:pt x="935" y="518"/>
                    <a:pt x="935" y="519"/>
                    <a:pt x="935" y="518"/>
                  </a:cubicBezTo>
                  <a:cubicBezTo>
                    <a:pt x="935" y="518"/>
                    <a:pt x="935" y="518"/>
                    <a:pt x="935" y="518"/>
                  </a:cubicBezTo>
                  <a:cubicBezTo>
                    <a:pt x="936" y="518"/>
                    <a:pt x="936" y="517"/>
                    <a:pt x="937" y="516"/>
                  </a:cubicBezTo>
                  <a:cubicBezTo>
                    <a:pt x="937" y="515"/>
                    <a:pt x="936" y="512"/>
                    <a:pt x="937" y="511"/>
                  </a:cubicBezTo>
                  <a:cubicBezTo>
                    <a:pt x="939" y="508"/>
                    <a:pt x="936" y="515"/>
                    <a:pt x="940" y="513"/>
                  </a:cubicBezTo>
                  <a:cubicBezTo>
                    <a:pt x="940" y="512"/>
                    <a:pt x="940" y="512"/>
                    <a:pt x="940" y="511"/>
                  </a:cubicBezTo>
                  <a:cubicBezTo>
                    <a:pt x="939" y="510"/>
                    <a:pt x="940" y="509"/>
                    <a:pt x="941" y="508"/>
                  </a:cubicBezTo>
                  <a:cubicBezTo>
                    <a:pt x="941" y="508"/>
                    <a:pt x="944" y="507"/>
                    <a:pt x="944" y="506"/>
                  </a:cubicBezTo>
                  <a:cubicBezTo>
                    <a:pt x="943" y="505"/>
                    <a:pt x="941" y="505"/>
                    <a:pt x="942" y="504"/>
                  </a:cubicBezTo>
                  <a:cubicBezTo>
                    <a:pt x="945" y="501"/>
                    <a:pt x="944" y="504"/>
                    <a:pt x="946" y="499"/>
                  </a:cubicBezTo>
                  <a:cubicBezTo>
                    <a:pt x="946" y="499"/>
                    <a:pt x="947" y="499"/>
                    <a:pt x="947" y="498"/>
                  </a:cubicBezTo>
                  <a:cubicBezTo>
                    <a:pt x="947" y="498"/>
                    <a:pt x="946" y="498"/>
                    <a:pt x="945" y="498"/>
                  </a:cubicBezTo>
                  <a:cubicBezTo>
                    <a:pt x="944" y="498"/>
                    <a:pt x="944" y="498"/>
                    <a:pt x="944" y="498"/>
                  </a:cubicBezTo>
                  <a:cubicBezTo>
                    <a:pt x="942" y="497"/>
                    <a:pt x="942" y="492"/>
                    <a:pt x="943" y="492"/>
                  </a:cubicBezTo>
                  <a:cubicBezTo>
                    <a:pt x="944" y="492"/>
                    <a:pt x="943" y="493"/>
                    <a:pt x="943" y="494"/>
                  </a:cubicBezTo>
                  <a:cubicBezTo>
                    <a:pt x="942" y="494"/>
                    <a:pt x="943" y="498"/>
                    <a:pt x="944" y="498"/>
                  </a:cubicBezTo>
                  <a:cubicBezTo>
                    <a:pt x="947" y="497"/>
                    <a:pt x="947" y="493"/>
                    <a:pt x="947" y="492"/>
                  </a:cubicBezTo>
                  <a:cubicBezTo>
                    <a:pt x="947" y="491"/>
                    <a:pt x="948" y="491"/>
                    <a:pt x="948" y="491"/>
                  </a:cubicBezTo>
                  <a:cubicBezTo>
                    <a:pt x="948" y="491"/>
                    <a:pt x="948" y="491"/>
                    <a:pt x="948" y="492"/>
                  </a:cubicBezTo>
                  <a:cubicBezTo>
                    <a:pt x="950" y="494"/>
                    <a:pt x="949" y="494"/>
                    <a:pt x="953" y="494"/>
                  </a:cubicBezTo>
                  <a:cubicBezTo>
                    <a:pt x="953" y="494"/>
                    <a:pt x="953" y="495"/>
                    <a:pt x="953" y="495"/>
                  </a:cubicBezTo>
                  <a:cubicBezTo>
                    <a:pt x="953" y="496"/>
                    <a:pt x="953" y="496"/>
                    <a:pt x="953" y="497"/>
                  </a:cubicBezTo>
                  <a:cubicBezTo>
                    <a:pt x="953" y="499"/>
                    <a:pt x="951" y="503"/>
                    <a:pt x="953" y="503"/>
                  </a:cubicBezTo>
                  <a:cubicBezTo>
                    <a:pt x="960" y="501"/>
                    <a:pt x="975" y="480"/>
                    <a:pt x="978" y="473"/>
                  </a:cubicBezTo>
                  <a:cubicBezTo>
                    <a:pt x="980" y="469"/>
                    <a:pt x="984" y="465"/>
                    <a:pt x="985" y="461"/>
                  </a:cubicBezTo>
                  <a:cubicBezTo>
                    <a:pt x="985" y="460"/>
                    <a:pt x="983" y="459"/>
                    <a:pt x="983" y="459"/>
                  </a:cubicBezTo>
                  <a:cubicBezTo>
                    <a:pt x="983" y="458"/>
                    <a:pt x="983" y="458"/>
                    <a:pt x="983" y="458"/>
                  </a:cubicBezTo>
                  <a:cubicBezTo>
                    <a:pt x="984" y="458"/>
                    <a:pt x="983" y="459"/>
                    <a:pt x="984" y="459"/>
                  </a:cubicBezTo>
                  <a:cubicBezTo>
                    <a:pt x="984" y="459"/>
                    <a:pt x="984" y="458"/>
                    <a:pt x="984" y="458"/>
                  </a:cubicBezTo>
                  <a:cubicBezTo>
                    <a:pt x="985" y="456"/>
                    <a:pt x="987" y="456"/>
                    <a:pt x="987" y="455"/>
                  </a:cubicBezTo>
                  <a:cubicBezTo>
                    <a:pt x="987" y="454"/>
                    <a:pt x="985" y="453"/>
                    <a:pt x="986" y="453"/>
                  </a:cubicBezTo>
                  <a:cubicBezTo>
                    <a:pt x="986" y="452"/>
                    <a:pt x="986" y="454"/>
                    <a:pt x="987" y="455"/>
                  </a:cubicBezTo>
                  <a:cubicBezTo>
                    <a:pt x="987" y="455"/>
                    <a:pt x="987" y="453"/>
                    <a:pt x="987" y="453"/>
                  </a:cubicBezTo>
                  <a:cubicBezTo>
                    <a:pt x="991" y="453"/>
                    <a:pt x="981" y="458"/>
                    <a:pt x="985" y="460"/>
                  </a:cubicBezTo>
                  <a:cubicBezTo>
                    <a:pt x="986" y="461"/>
                    <a:pt x="987" y="456"/>
                    <a:pt x="988" y="456"/>
                  </a:cubicBezTo>
                  <a:cubicBezTo>
                    <a:pt x="989" y="454"/>
                    <a:pt x="992" y="454"/>
                    <a:pt x="991" y="451"/>
                  </a:cubicBezTo>
                  <a:cubicBezTo>
                    <a:pt x="990" y="450"/>
                    <a:pt x="990" y="451"/>
                    <a:pt x="988" y="450"/>
                  </a:cubicBezTo>
                  <a:cubicBezTo>
                    <a:pt x="986" y="447"/>
                    <a:pt x="990" y="449"/>
                    <a:pt x="990" y="449"/>
                  </a:cubicBezTo>
                  <a:cubicBezTo>
                    <a:pt x="991" y="449"/>
                    <a:pt x="991" y="450"/>
                    <a:pt x="992" y="451"/>
                  </a:cubicBezTo>
                  <a:cubicBezTo>
                    <a:pt x="992" y="451"/>
                    <a:pt x="991" y="452"/>
                    <a:pt x="992" y="452"/>
                  </a:cubicBezTo>
                  <a:cubicBezTo>
                    <a:pt x="994" y="450"/>
                    <a:pt x="996" y="444"/>
                    <a:pt x="998" y="442"/>
                  </a:cubicBezTo>
                  <a:cubicBezTo>
                    <a:pt x="1002" y="438"/>
                    <a:pt x="1007" y="437"/>
                    <a:pt x="1012" y="435"/>
                  </a:cubicBezTo>
                  <a:cubicBezTo>
                    <a:pt x="1014" y="434"/>
                    <a:pt x="1015" y="429"/>
                    <a:pt x="1016" y="428"/>
                  </a:cubicBezTo>
                  <a:cubicBezTo>
                    <a:pt x="1019" y="425"/>
                    <a:pt x="1022" y="422"/>
                    <a:pt x="1025" y="419"/>
                  </a:cubicBezTo>
                  <a:cubicBezTo>
                    <a:pt x="1026" y="417"/>
                    <a:pt x="1027" y="416"/>
                    <a:pt x="1028" y="414"/>
                  </a:cubicBezTo>
                  <a:cubicBezTo>
                    <a:pt x="1028" y="414"/>
                    <a:pt x="1029" y="413"/>
                    <a:pt x="1029" y="413"/>
                  </a:cubicBezTo>
                  <a:cubicBezTo>
                    <a:pt x="1028" y="413"/>
                    <a:pt x="1028" y="414"/>
                    <a:pt x="1027" y="414"/>
                  </a:cubicBezTo>
                  <a:cubicBezTo>
                    <a:pt x="1026" y="414"/>
                    <a:pt x="1027" y="412"/>
                    <a:pt x="1026" y="412"/>
                  </a:cubicBezTo>
                  <a:cubicBezTo>
                    <a:pt x="1026" y="411"/>
                    <a:pt x="1025" y="410"/>
                    <a:pt x="1025" y="410"/>
                  </a:cubicBezTo>
                  <a:cubicBezTo>
                    <a:pt x="1027" y="409"/>
                    <a:pt x="1026" y="413"/>
                    <a:pt x="1027" y="413"/>
                  </a:cubicBezTo>
                  <a:cubicBezTo>
                    <a:pt x="1027" y="414"/>
                    <a:pt x="1029" y="414"/>
                    <a:pt x="1029" y="410"/>
                  </a:cubicBezTo>
                  <a:cubicBezTo>
                    <a:pt x="1029" y="409"/>
                    <a:pt x="1031" y="410"/>
                    <a:pt x="1031" y="411"/>
                  </a:cubicBezTo>
                  <a:cubicBezTo>
                    <a:pt x="1031" y="412"/>
                    <a:pt x="1029" y="412"/>
                    <a:pt x="1029" y="413"/>
                  </a:cubicBezTo>
                  <a:cubicBezTo>
                    <a:pt x="1031" y="414"/>
                    <a:pt x="1037" y="404"/>
                    <a:pt x="1038" y="403"/>
                  </a:cubicBezTo>
                  <a:cubicBezTo>
                    <a:pt x="1045" y="397"/>
                    <a:pt x="1052" y="382"/>
                    <a:pt x="1054" y="373"/>
                  </a:cubicBezTo>
                  <a:cubicBezTo>
                    <a:pt x="1054" y="373"/>
                    <a:pt x="1055" y="369"/>
                    <a:pt x="1055" y="369"/>
                  </a:cubicBezTo>
                  <a:cubicBezTo>
                    <a:pt x="1055" y="368"/>
                    <a:pt x="1054" y="367"/>
                    <a:pt x="1054" y="367"/>
                  </a:cubicBezTo>
                  <a:cubicBezTo>
                    <a:pt x="1054" y="366"/>
                    <a:pt x="1061" y="368"/>
                    <a:pt x="1057" y="362"/>
                  </a:cubicBezTo>
                  <a:cubicBezTo>
                    <a:pt x="1057" y="361"/>
                    <a:pt x="1056" y="361"/>
                    <a:pt x="1055" y="361"/>
                  </a:cubicBezTo>
                  <a:cubicBezTo>
                    <a:pt x="1054" y="358"/>
                    <a:pt x="1058" y="358"/>
                    <a:pt x="1057" y="358"/>
                  </a:cubicBezTo>
                  <a:cubicBezTo>
                    <a:pt x="1055" y="358"/>
                    <a:pt x="1056" y="358"/>
                    <a:pt x="1057" y="355"/>
                  </a:cubicBezTo>
                  <a:cubicBezTo>
                    <a:pt x="1057" y="354"/>
                    <a:pt x="1057" y="356"/>
                    <a:pt x="1057" y="357"/>
                  </a:cubicBezTo>
                </a:path>
              </a:pathLst>
            </a:custGeom>
            <a:solidFill>
              <a:srgbClr val="014D9F"/>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3" name="Freeform 4"/>
            <p:cNvSpPr/>
            <p:nvPr/>
          </p:nvSpPr>
          <p:spPr bwMode="auto">
            <a:xfrm>
              <a:off x="7938711" y="1516098"/>
              <a:ext cx="944563" cy="1300163"/>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solidFill>
              <a:schemeClr val="tx1">
                <a:lumMod val="75000"/>
                <a:lumOff val="25000"/>
              </a:schemeClr>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4" name="Freeform 5"/>
            <p:cNvSpPr/>
            <p:nvPr/>
          </p:nvSpPr>
          <p:spPr bwMode="auto">
            <a:xfrm>
              <a:off x="8386386" y="1535148"/>
              <a:ext cx="1046163" cy="901700"/>
            </a:xfrm>
            <a:custGeom>
              <a:avLst/>
              <a:gdLst>
                <a:gd name="T0" fmla="*/ 220 w 367"/>
                <a:gd name="T1" fmla="*/ 307 h 316"/>
                <a:gd name="T2" fmla="*/ 242 w 367"/>
                <a:gd name="T3" fmla="*/ 296 h 316"/>
                <a:gd name="T4" fmla="*/ 252 w 367"/>
                <a:gd name="T5" fmla="*/ 257 h 316"/>
                <a:gd name="T6" fmla="*/ 249 w 367"/>
                <a:gd name="T7" fmla="*/ 221 h 316"/>
                <a:gd name="T8" fmla="*/ 287 w 367"/>
                <a:gd name="T9" fmla="*/ 223 h 316"/>
                <a:gd name="T10" fmla="*/ 314 w 367"/>
                <a:gd name="T11" fmla="*/ 217 h 316"/>
                <a:gd name="T12" fmla="*/ 326 w 367"/>
                <a:gd name="T13" fmla="*/ 210 h 316"/>
                <a:gd name="T14" fmla="*/ 324 w 367"/>
                <a:gd name="T15" fmla="*/ 171 h 316"/>
                <a:gd name="T16" fmla="*/ 350 w 367"/>
                <a:gd name="T17" fmla="*/ 144 h 316"/>
                <a:gd name="T18" fmla="*/ 342 w 367"/>
                <a:gd name="T19" fmla="*/ 128 h 316"/>
                <a:gd name="T20" fmla="*/ 363 w 367"/>
                <a:gd name="T21" fmla="*/ 109 h 316"/>
                <a:gd name="T22" fmla="*/ 334 w 367"/>
                <a:gd name="T23" fmla="*/ 102 h 316"/>
                <a:gd name="T24" fmla="*/ 333 w 367"/>
                <a:gd name="T25" fmla="*/ 102 h 316"/>
                <a:gd name="T26" fmla="*/ 324 w 367"/>
                <a:gd name="T27" fmla="*/ 99 h 316"/>
                <a:gd name="T28" fmla="*/ 332 w 367"/>
                <a:gd name="T29" fmla="*/ 85 h 316"/>
                <a:gd name="T30" fmla="*/ 333 w 367"/>
                <a:gd name="T31" fmla="*/ 72 h 316"/>
                <a:gd name="T32" fmla="*/ 315 w 367"/>
                <a:gd name="T33" fmla="*/ 69 h 316"/>
                <a:gd name="T34" fmla="*/ 305 w 367"/>
                <a:gd name="T35" fmla="*/ 64 h 316"/>
                <a:gd name="T36" fmla="*/ 303 w 367"/>
                <a:gd name="T37" fmla="*/ 69 h 316"/>
                <a:gd name="T38" fmla="*/ 296 w 367"/>
                <a:gd name="T39" fmla="*/ 63 h 316"/>
                <a:gd name="T40" fmla="*/ 286 w 367"/>
                <a:gd name="T41" fmla="*/ 61 h 316"/>
                <a:gd name="T42" fmla="*/ 285 w 367"/>
                <a:gd name="T43" fmla="*/ 60 h 316"/>
                <a:gd name="T44" fmla="*/ 282 w 367"/>
                <a:gd name="T45" fmla="*/ 50 h 316"/>
                <a:gd name="T46" fmla="*/ 280 w 367"/>
                <a:gd name="T47" fmla="*/ 54 h 316"/>
                <a:gd name="T48" fmla="*/ 280 w 367"/>
                <a:gd name="T49" fmla="*/ 49 h 316"/>
                <a:gd name="T50" fmla="*/ 312 w 367"/>
                <a:gd name="T51" fmla="*/ 41 h 316"/>
                <a:gd name="T52" fmla="*/ 270 w 367"/>
                <a:gd name="T53" fmla="*/ 42 h 316"/>
                <a:gd name="T54" fmla="*/ 247 w 367"/>
                <a:gd name="T55" fmla="*/ 47 h 316"/>
                <a:gd name="T56" fmla="*/ 244 w 367"/>
                <a:gd name="T57" fmla="*/ 52 h 316"/>
                <a:gd name="T58" fmla="*/ 239 w 367"/>
                <a:gd name="T59" fmla="*/ 54 h 316"/>
                <a:gd name="T60" fmla="*/ 222 w 367"/>
                <a:gd name="T61" fmla="*/ 58 h 316"/>
                <a:gd name="T62" fmla="*/ 196 w 367"/>
                <a:gd name="T63" fmla="*/ 47 h 316"/>
                <a:gd name="T64" fmla="*/ 172 w 367"/>
                <a:gd name="T65" fmla="*/ 44 h 316"/>
                <a:gd name="T66" fmla="*/ 137 w 367"/>
                <a:gd name="T67" fmla="*/ 35 h 316"/>
                <a:gd name="T68" fmla="*/ 118 w 367"/>
                <a:gd name="T69" fmla="*/ 21 h 316"/>
                <a:gd name="T70" fmla="*/ 85 w 367"/>
                <a:gd name="T71" fmla="*/ 10 h 316"/>
                <a:gd name="T72" fmla="*/ 92 w 367"/>
                <a:gd name="T73" fmla="*/ 21 h 316"/>
                <a:gd name="T74" fmla="*/ 78 w 367"/>
                <a:gd name="T75" fmla="*/ 26 h 316"/>
                <a:gd name="T76" fmla="*/ 49 w 367"/>
                <a:gd name="T77" fmla="*/ 38 h 316"/>
                <a:gd name="T78" fmla="*/ 59 w 367"/>
                <a:gd name="T79" fmla="*/ 60 h 316"/>
                <a:gd name="T80" fmla="*/ 45 w 367"/>
                <a:gd name="T81" fmla="*/ 85 h 316"/>
                <a:gd name="T82" fmla="*/ 37 w 367"/>
                <a:gd name="T83" fmla="*/ 74 h 316"/>
                <a:gd name="T84" fmla="*/ 36 w 367"/>
                <a:gd name="T85" fmla="*/ 61 h 316"/>
                <a:gd name="T86" fmla="*/ 45 w 367"/>
                <a:gd name="T87" fmla="*/ 32 h 316"/>
                <a:gd name="T88" fmla="*/ 57 w 367"/>
                <a:gd name="T89" fmla="*/ 9 h 316"/>
                <a:gd name="T90" fmla="*/ 11 w 367"/>
                <a:gd name="T91" fmla="*/ 60 h 316"/>
                <a:gd name="T92" fmla="*/ 16 w 367"/>
                <a:gd name="T93" fmla="*/ 83 h 316"/>
                <a:gd name="T94" fmla="*/ 25 w 367"/>
                <a:gd name="T95" fmla="*/ 130 h 316"/>
                <a:gd name="T96" fmla="*/ 82 w 367"/>
                <a:gd name="T97" fmla="*/ 144 h 316"/>
                <a:gd name="T98" fmla="*/ 114 w 367"/>
                <a:gd name="T99" fmla="*/ 164 h 316"/>
                <a:gd name="T100" fmla="*/ 157 w 367"/>
                <a:gd name="T101" fmla="*/ 166 h 316"/>
                <a:gd name="T102" fmla="*/ 147 w 367"/>
                <a:gd name="T103" fmla="*/ 209 h 316"/>
                <a:gd name="T104" fmla="*/ 163 w 367"/>
                <a:gd name="T105" fmla="*/ 240 h 316"/>
                <a:gd name="T106" fmla="*/ 167 w 367"/>
                <a:gd name="T107" fmla="*/ 27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16">
                  <a:moveTo>
                    <a:pt x="189" y="312"/>
                  </a:moveTo>
                  <a:cubicBezTo>
                    <a:pt x="190" y="313"/>
                    <a:pt x="193" y="313"/>
                    <a:pt x="194" y="313"/>
                  </a:cubicBezTo>
                  <a:cubicBezTo>
                    <a:pt x="199" y="312"/>
                    <a:pt x="204" y="303"/>
                    <a:pt x="209" y="307"/>
                  </a:cubicBezTo>
                  <a:cubicBezTo>
                    <a:pt x="213" y="309"/>
                    <a:pt x="206" y="316"/>
                    <a:pt x="211" y="315"/>
                  </a:cubicBezTo>
                  <a:cubicBezTo>
                    <a:pt x="214" y="315"/>
                    <a:pt x="213" y="309"/>
                    <a:pt x="217" y="307"/>
                  </a:cubicBezTo>
                  <a:cubicBezTo>
                    <a:pt x="218" y="307"/>
                    <a:pt x="219" y="309"/>
                    <a:pt x="220" y="307"/>
                  </a:cubicBezTo>
                  <a:cubicBezTo>
                    <a:pt x="221" y="306"/>
                    <a:pt x="220" y="302"/>
                    <a:pt x="222" y="302"/>
                  </a:cubicBezTo>
                  <a:cubicBezTo>
                    <a:pt x="223" y="301"/>
                    <a:pt x="224" y="302"/>
                    <a:pt x="224" y="302"/>
                  </a:cubicBezTo>
                  <a:cubicBezTo>
                    <a:pt x="226" y="302"/>
                    <a:pt x="228" y="298"/>
                    <a:pt x="230" y="298"/>
                  </a:cubicBezTo>
                  <a:cubicBezTo>
                    <a:pt x="233" y="298"/>
                    <a:pt x="230" y="300"/>
                    <a:pt x="233" y="298"/>
                  </a:cubicBezTo>
                  <a:cubicBezTo>
                    <a:pt x="236" y="297"/>
                    <a:pt x="238" y="292"/>
                    <a:pt x="242" y="292"/>
                  </a:cubicBezTo>
                  <a:cubicBezTo>
                    <a:pt x="243" y="291"/>
                    <a:pt x="241" y="295"/>
                    <a:pt x="242" y="296"/>
                  </a:cubicBezTo>
                  <a:cubicBezTo>
                    <a:pt x="243" y="297"/>
                    <a:pt x="245" y="293"/>
                    <a:pt x="245" y="292"/>
                  </a:cubicBezTo>
                  <a:cubicBezTo>
                    <a:pt x="247" y="291"/>
                    <a:pt x="250" y="290"/>
                    <a:pt x="250" y="288"/>
                  </a:cubicBezTo>
                  <a:cubicBezTo>
                    <a:pt x="251" y="286"/>
                    <a:pt x="250" y="283"/>
                    <a:pt x="251" y="281"/>
                  </a:cubicBezTo>
                  <a:cubicBezTo>
                    <a:pt x="252" y="279"/>
                    <a:pt x="269" y="277"/>
                    <a:pt x="270" y="271"/>
                  </a:cubicBezTo>
                  <a:cubicBezTo>
                    <a:pt x="271" y="262"/>
                    <a:pt x="256" y="268"/>
                    <a:pt x="251" y="266"/>
                  </a:cubicBezTo>
                  <a:cubicBezTo>
                    <a:pt x="251" y="265"/>
                    <a:pt x="252" y="258"/>
                    <a:pt x="252" y="257"/>
                  </a:cubicBezTo>
                  <a:cubicBezTo>
                    <a:pt x="251" y="253"/>
                    <a:pt x="247" y="251"/>
                    <a:pt x="246" y="248"/>
                  </a:cubicBezTo>
                  <a:cubicBezTo>
                    <a:pt x="245" y="245"/>
                    <a:pt x="248" y="235"/>
                    <a:pt x="247" y="234"/>
                  </a:cubicBezTo>
                  <a:cubicBezTo>
                    <a:pt x="244" y="231"/>
                    <a:pt x="228" y="222"/>
                    <a:pt x="230" y="216"/>
                  </a:cubicBezTo>
                  <a:cubicBezTo>
                    <a:pt x="231" y="216"/>
                    <a:pt x="231" y="216"/>
                    <a:pt x="231" y="216"/>
                  </a:cubicBezTo>
                  <a:cubicBezTo>
                    <a:pt x="235" y="217"/>
                    <a:pt x="235" y="220"/>
                    <a:pt x="236" y="221"/>
                  </a:cubicBezTo>
                  <a:cubicBezTo>
                    <a:pt x="240" y="222"/>
                    <a:pt x="246" y="218"/>
                    <a:pt x="249" y="221"/>
                  </a:cubicBezTo>
                  <a:cubicBezTo>
                    <a:pt x="250" y="222"/>
                    <a:pt x="250" y="226"/>
                    <a:pt x="251" y="227"/>
                  </a:cubicBezTo>
                  <a:cubicBezTo>
                    <a:pt x="253" y="229"/>
                    <a:pt x="255" y="225"/>
                    <a:pt x="256" y="225"/>
                  </a:cubicBezTo>
                  <a:cubicBezTo>
                    <a:pt x="262" y="224"/>
                    <a:pt x="263" y="227"/>
                    <a:pt x="266" y="228"/>
                  </a:cubicBezTo>
                  <a:cubicBezTo>
                    <a:pt x="269" y="229"/>
                    <a:pt x="267" y="223"/>
                    <a:pt x="271" y="225"/>
                  </a:cubicBezTo>
                  <a:cubicBezTo>
                    <a:pt x="275" y="228"/>
                    <a:pt x="278" y="236"/>
                    <a:pt x="283" y="236"/>
                  </a:cubicBezTo>
                  <a:cubicBezTo>
                    <a:pt x="291" y="236"/>
                    <a:pt x="283" y="226"/>
                    <a:pt x="287" y="223"/>
                  </a:cubicBezTo>
                  <a:cubicBezTo>
                    <a:pt x="289" y="222"/>
                    <a:pt x="287" y="225"/>
                    <a:pt x="292" y="220"/>
                  </a:cubicBezTo>
                  <a:cubicBezTo>
                    <a:pt x="296" y="217"/>
                    <a:pt x="300" y="222"/>
                    <a:pt x="304" y="221"/>
                  </a:cubicBezTo>
                  <a:cubicBezTo>
                    <a:pt x="304" y="221"/>
                    <a:pt x="305" y="220"/>
                    <a:pt x="305" y="220"/>
                  </a:cubicBezTo>
                  <a:cubicBezTo>
                    <a:pt x="306" y="220"/>
                    <a:pt x="307" y="220"/>
                    <a:pt x="308" y="220"/>
                  </a:cubicBezTo>
                  <a:cubicBezTo>
                    <a:pt x="308" y="220"/>
                    <a:pt x="309" y="220"/>
                    <a:pt x="310" y="220"/>
                  </a:cubicBezTo>
                  <a:cubicBezTo>
                    <a:pt x="311" y="220"/>
                    <a:pt x="312" y="218"/>
                    <a:pt x="314" y="217"/>
                  </a:cubicBezTo>
                  <a:cubicBezTo>
                    <a:pt x="314" y="217"/>
                    <a:pt x="315" y="217"/>
                    <a:pt x="315" y="217"/>
                  </a:cubicBezTo>
                  <a:cubicBezTo>
                    <a:pt x="316" y="217"/>
                    <a:pt x="317" y="217"/>
                    <a:pt x="317" y="217"/>
                  </a:cubicBezTo>
                  <a:cubicBezTo>
                    <a:pt x="318" y="217"/>
                    <a:pt x="319" y="217"/>
                    <a:pt x="319" y="217"/>
                  </a:cubicBezTo>
                  <a:cubicBezTo>
                    <a:pt x="321" y="216"/>
                    <a:pt x="320" y="214"/>
                    <a:pt x="320" y="213"/>
                  </a:cubicBezTo>
                  <a:cubicBezTo>
                    <a:pt x="322" y="212"/>
                    <a:pt x="326" y="214"/>
                    <a:pt x="326" y="212"/>
                  </a:cubicBezTo>
                  <a:cubicBezTo>
                    <a:pt x="327" y="211"/>
                    <a:pt x="325" y="211"/>
                    <a:pt x="326" y="210"/>
                  </a:cubicBezTo>
                  <a:cubicBezTo>
                    <a:pt x="326" y="210"/>
                    <a:pt x="326" y="210"/>
                    <a:pt x="327" y="210"/>
                  </a:cubicBezTo>
                  <a:cubicBezTo>
                    <a:pt x="329" y="210"/>
                    <a:pt x="331" y="210"/>
                    <a:pt x="333" y="210"/>
                  </a:cubicBezTo>
                  <a:cubicBezTo>
                    <a:pt x="333" y="210"/>
                    <a:pt x="334" y="210"/>
                    <a:pt x="335" y="210"/>
                  </a:cubicBezTo>
                  <a:cubicBezTo>
                    <a:pt x="337" y="209"/>
                    <a:pt x="336" y="206"/>
                    <a:pt x="337" y="205"/>
                  </a:cubicBezTo>
                  <a:cubicBezTo>
                    <a:pt x="339" y="203"/>
                    <a:pt x="343" y="203"/>
                    <a:pt x="344" y="201"/>
                  </a:cubicBezTo>
                  <a:cubicBezTo>
                    <a:pt x="351" y="193"/>
                    <a:pt x="324" y="177"/>
                    <a:pt x="324" y="171"/>
                  </a:cubicBezTo>
                  <a:cubicBezTo>
                    <a:pt x="324" y="168"/>
                    <a:pt x="330" y="167"/>
                    <a:pt x="331" y="165"/>
                  </a:cubicBezTo>
                  <a:cubicBezTo>
                    <a:pt x="332" y="163"/>
                    <a:pt x="329" y="155"/>
                    <a:pt x="329" y="154"/>
                  </a:cubicBezTo>
                  <a:cubicBezTo>
                    <a:pt x="328" y="149"/>
                    <a:pt x="335" y="151"/>
                    <a:pt x="337" y="149"/>
                  </a:cubicBezTo>
                  <a:cubicBezTo>
                    <a:pt x="337" y="148"/>
                    <a:pt x="336" y="148"/>
                    <a:pt x="336" y="147"/>
                  </a:cubicBezTo>
                  <a:cubicBezTo>
                    <a:pt x="337" y="147"/>
                    <a:pt x="341" y="149"/>
                    <a:pt x="342" y="149"/>
                  </a:cubicBezTo>
                  <a:cubicBezTo>
                    <a:pt x="345" y="149"/>
                    <a:pt x="347" y="144"/>
                    <a:pt x="350" y="144"/>
                  </a:cubicBezTo>
                  <a:cubicBezTo>
                    <a:pt x="351" y="144"/>
                    <a:pt x="351" y="145"/>
                    <a:pt x="351" y="144"/>
                  </a:cubicBezTo>
                  <a:cubicBezTo>
                    <a:pt x="353" y="143"/>
                    <a:pt x="355" y="138"/>
                    <a:pt x="352" y="137"/>
                  </a:cubicBezTo>
                  <a:cubicBezTo>
                    <a:pt x="348" y="136"/>
                    <a:pt x="348" y="139"/>
                    <a:pt x="347" y="139"/>
                  </a:cubicBezTo>
                  <a:cubicBezTo>
                    <a:pt x="346" y="139"/>
                    <a:pt x="346" y="139"/>
                    <a:pt x="346" y="138"/>
                  </a:cubicBezTo>
                  <a:cubicBezTo>
                    <a:pt x="343" y="136"/>
                    <a:pt x="345" y="137"/>
                    <a:pt x="346" y="134"/>
                  </a:cubicBezTo>
                  <a:cubicBezTo>
                    <a:pt x="346" y="132"/>
                    <a:pt x="342" y="130"/>
                    <a:pt x="342" y="128"/>
                  </a:cubicBezTo>
                  <a:cubicBezTo>
                    <a:pt x="342" y="127"/>
                    <a:pt x="344" y="126"/>
                    <a:pt x="344" y="126"/>
                  </a:cubicBezTo>
                  <a:cubicBezTo>
                    <a:pt x="346" y="125"/>
                    <a:pt x="346" y="122"/>
                    <a:pt x="347" y="121"/>
                  </a:cubicBezTo>
                  <a:cubicBezTo>
                    <a:pt x="348" y="120"/>
                    <a:pt x="351" y="120"/>
                    <a:pt x="352" y="119"/>
                  </a:cubicBezTo>
                  <a:cubicBezTo>
                    <a:pt x="354" y="119"/>
                    <a:pt x="355" y="117"/>
                    <a:pt x="356" y="116"/>
                  </a:cubicBezTo>
                  <a:cubicBezTo>
                    <a:pt x="361" y="114"/>
                    <a:pt x="361" y="114"/>
                    <a:pt x="361" y="114"/>
                  </a:cubicBezTo>
                  <a:cubicBezTo>
                    <a:pt x="362" y="113"/>
                    <a:pt x="362" y="110"/>
                    <a:pt x="363" y="109"/>
                  </a:cubicBezTo>
                  <a:cubicBezTo>
                    <a:pt x="363" y="109"/>
                    <a:pt x="367" y="110"/>
                    <a:pt x="367" y="108"/>
                  </a:cubicBezTo>
                  <a:cubicBezTo>
                    <a:pt x="367" y="107"/>
                    <a:pt x="366" y="106"/>
                    <a:pt x="365" y="105"/>
                  </a:cubicBezTo>
                  <a:cubicBezTo>
                    <a:pt x="361" y="102"/>
                    <a:pt x="363" y="100"/>
                    <a:pt x="356" y="99"/>
                  </a:cubicBezTo>
                  <a:cubicBezTo>
                    <a:pt x="348" y="97"/>
                    <a:pt x="351" y="101"/>
                    <a:pt x="349" y="101"/>
                  </a:cubicBezTo>
                  <a:cubicBezTo>
                    <a:pt x="345" y="101"/>
                    <a:pt x="339" y="97"/>
                    <a:pt x="335" y="101"/>
                  </a:cubicBezTo>
                  <a:cubicBezTo>
                    <a:pt x="334" y="101"/>
                    <a:pt x="334" y="102"/>
                    <a:pt x="334" y="102"/>
                  </a:cubicBezTo>
                  <a:cubicBezTo>
                    <a:pt x="333" y="102"/>
                    <a:pt x="333" y="103"/>
                    <a:pt x="332" y="103"/>
                  </a:cubicBezTo>
                  <a:cubicBezTo>
                    <a:pt x="332" y="104"/>
                    <a:pt x="333" y="104"/>
                    <a:pt x="332" y="104"/>
                  </a:cubicBezTo>
                  <a:cubicBezTo>
                    <a:pt x="331" y="104"/>
                    <a:pt x="332" y="104"/>
                    <a:pt x="332" y="103"/>
                  </a:cubicBezTo>
                  <a:cubicBezTo>
                    <a:pt x="332" y="103"/>
                    <a:pt x="332" y="103"/>
                    <a:pt x="332" y="103"/>
                  </a:cubicBezTo>
                  <a:cubicBezTo>
                    <a:pt x="333" y="103"/>
                    <a:pt x="333" y="102"/>
                    <a:pt x="334" y="102"/>
                  </a:cubicBezTo>
                  <a:cubicBezTo>
                    <a:pt x="334" y="102"/>
                    <a:pt x="334" y="102"/>
                    <a:pt x="333" y="102"/>
                  </a:cubicBezTo>
                  <a:cubicBezTo>
                    <a:pt x="330" y="100"/>
                    <a:pt x="329" y="104"/>
                    <a:pt x="327" y="104"/>
                  </a:cubicBezTo>
                  <a:cubicBezTo>
                    <a:pt x="324" y="105"/>
                    <a:pt x="326" y="103"/>
                    <a:pt x="325" y="102"/>
                  </a:cubicBezTo>
                  <a:cubicBezTo>
                    <a:pt x="324" y="102"/>
                    <a:pt x="317" y="101"/>
                    <a:pt x="316" y="99"/>
                  </a:cubicBezTo>
                  <a:cubicBezTo>
                    <a:pt x="315" y="98"/>
                    <a:pt x="317" y="98"/>
                    <a:pt x="318" y="98"/>
                  </a:cubicBezTo>
                  <a:cubicBezTo>
                    <a:pt x="319" y="98"/>
                    <a:pt x="319" y="99"/>
                    <a:pt x="320" y="99"/>
                  </a:cubicBezTo>
                  <a:cubicBezTo>
                    <a:pt x="324" y="99"/>
                    <a:pt x="324" y="99"/>
                    <a:pt x="324" y="99"/>
                  </a:cubicBezTo>
                  <a:cubicBezTo>
                    <a:pt x="325" y="99"/>
                    <a:pt x="328" y="101"/>
                    <a:pt x="329" y="99"/>
                  </a:cubicBezTo>
                  <a:cubicBezTo>
                    <a:pt x="329" y="97"/>
                    <a:pt x="331" y="89"/>
                    <a:pt x="332" y="88"/>
                  </a:cubicBezTo>
                  <a:cubicBezTo>
                    <a:pt x="333" y="87"/>
                    <a:pt x="336" y="86"/>
                    <a:pt x="336" y="84"/>
                  </a:cubicBezTo>
                  <a:cubicBezTo>
                    <a:pt x="336" y="83"/>
                    <a:pt x="333" y="86"/>
                    <a:pt x="333" y="86"/>
                  </a:cubicBezTo>
                  <a:cubicBezTo>
                    <a:pt x="332" y="86"/>
                    <a:pt x="332" y="88"/>
                    <a:pt x="332" y="87"/>
                  </a:cubicBezTo>
                  <a:cubicBezTo>
                    <a:pt x="331" y="87"/>
                    <a:pt x="332" y="86"/>
                    <a:pt x="332" y="85"/>
                  </a:cubicBezTo>
                  <a:cubicBezTo>
                    <a:pt x="333" y="83"/>
                    <a:pt x="338" y="83"/>
                    <a:pt x="339" y="81"/>
                  </a:cubicBezTo>
                  <a:cubicBezTo>
                    <a:pt x="340" y="81"/>
                    <a:pt x="339" y="80"/>
                    <a:pt x="339" y="80"/>
                  </a:cubicBezTo>
                  <a:cubicBezTo>
                    <a:pt x="340" y="79"/>
                    <a:pt x="340" y="80"/>
                    <a:pt x="340" y="80"/>
                  </a:cubicBezTo>
                  <a:cubicBezTo>
                    <a:pt x="341" y="78"/>
                    <a:pt x="338" y="76"/>
                    <a:pt x="337" y="75"/>
                  </a:cubicBezTo>
                  <a:cubicBezTo>
                    <a:pt x="337" y="75"/>
                    <a:pt x="336" y="75"/>
                    <a:pt x="335" y="75"/>
                  </a:cubicBezTo>
                  <a:cubicBezTo>
                    <a:pt x="335" y="75"/>
                    <a:pt x="336" y="73"/>
                    <a:pt x="333" y="72"/>
                  </a:cubicBezTo>
                  <a:cubicBezTo>
                    <a:pt x="330" y="72"/>
                    <a:pt x="328" y="73"/>
                    <a:pt x="325" y="71"/>
                  </a:cubicBezTo>
                  <a:cubicBezTo>
                    <a:pt x="323" y="69"/>
                    <a:pt x="322" y="65"/>
                    <a:pt x="318" y="64"/>
                  </a:cubicBezTo>
                  <a:cubicBezTo>
                    <a:pt x="317" y="64"/>
                    <a:pt x="317" y="64"/>
                    <a:pt x="317" y="64"/>
                  </a:cubicBezTo>
                  <a:cubicBezTo>
                    <a:pt x="317" y="65"/>
                    <a:pt x="319" y="65"/>
                    <a:pt x="319" y="66"/>
                  </a:cubicBezTo>
                  <a:cubicBezTo>
                    <a:pt x="319" y="68"/>
                    <a:pt x="313" y="65"/>
                    <a:pt x="312" y="65"/>
                  </a:cubicBezTo>
                  <a:cubicBezTo>
                    <a:pt x="312" y="67"/>
                    <a:pt x="314" y="68"/>
                    <a:pt x="315" y="69"/>
                  </a:cubicBezTo>
                  <a:cubicBezTo>
                    <a:pt x="315" y="70"/>
                    <a:pt x="315" y="70"/>
                    <a:pt x="315" y="70"/>
                  </a:cubicBezTo>
                  <a:cubicBezTo>
                    <a:pt x="315" y="71"/>
                    <a:pt x="315" y="71"/>
                    <a:pt x="315" y="71"/>
                  </a:cubicBezTo>
                  <a:cubicBezTo>
                    <a:pt x="314" y="68"/>
                    <a:pt x="304" y="58"/>
                    <a:pt x="301" y="61"/>
                  </a:cubicBezTo>
                  <a:cubicBezTo>
                    <a:pt x="301" y="62"/>
                    <a:pt x="301" y="62"/>
                    <a:pt x="302" y="63"/>
                  </a:cubicBezTo>
                  <a:cubicBezTo>
                    <a:pt x="302" y="63"/>
                    <a:pt x="302" y="63"/>
                    <a:pt x="302" y="63"/>
                  </a:cubicBezTo>
                  <a:cubicBezTo>
                    <a:pt x="302" y="63"/>
                    <a:pt x="304" y="63"/>
                    <a:pt x="305" y="64"/>
                  </a:cubicBezTo>
                  <a:cubicBezTo>
                    <a:pt x="305" y="64"/>
                    <a:pt x="306" y="64"/>
                    <a:pt x="306" y="64"/>
                  </a:cubicBezTo>
                  <a:cubicBezTo>
                    <a:pt x="306" y="64"/>
                    <a:pt x="307" y="65"/>
                    <a:pt x="307" y="65"/>
                  </a:cubicBezTo>
                  <a:cubicBezTo>
                    <a:pt x="307" y="65"/>
                    <a:pt x="306" y="64"/>
                    <a:pt x="305" y="64"/>
                  </a:cubicBezTo>
                  <a:cubicBezTo>
                    <a:pt x="304" y="63"/>
                    <a:pt x="303" y="63"/>
                    <a:pt x="302" y="63"/>
                  </a:cubicBezTo>
                  <a:cubicBezTo>
                    <a:pt x="302" y="64"/>
                    <a:pt x="305" y="69"/>
                    <a:pt x="301" y="71"/>
                  </a:cubicBezTo>
                  <a:cubicBezTo>
                    <a:pt x="301" y="71"/>
                    <a:pt x="303" y="70"/>
                    <a:pt x="303" y="69"/>
                  </a:cubicBezTo>
                  <a:cubicBezTo>
                    <a:pt x="303" y="68"/>
                    <a:pt x="302" y="62"/>
                    <a:pt x="301" y="62"/>
                  </a:cubicBezTo>
                  <a:cubicBezTo>
                    <a:pt x="300" y="62"/>
                    <a:pt x="301" y="63"/>
                    <a:pt x="301" y="63"/>
                  </a:cubicBezTo>
                  <a:cubicBezTo>
                    <a:pt x="301" y="65"/>
                    <a:pt x="301" y="66"/>
                    <a:pt x="300" y="68"/>
                  </a:cubicBezTo>
                  <a:cubicBezTo>
                    <a:pt x="299" y="68"/>
                    <a:pt x="299" y="69"/>
                    <a:pt x="299" y="69"/>
                  </a:cubicBezTo>
                  <a:cubicBezTo>
                    <a:pt x="298" y="69"/>
                    <a:pt x="299" y="67"/>
                    <a:pt x="298" y="66"/>
                  </a:cubicBezTo>
                  <a:cubicBezTo>
                    <a:pt x="298" y="65"/>
                    <a:pt x="297" y="63"/>
                    <a:pt x="296" y="63"/>
                  </a:cubicBezTo>
                  <a:cubicBezTo>
                    <a:pt x="296" y="63"/>
                    <a:pt x="295" y="63"/>
                    <a:pt x="295" y="63"/>
                  </a:cubicBezTo>
                  <a:cubicBezTo>
                    <a:pt x="295" y="62"/>
                    <a:pt x="296" y="62"/>
                    <a:pt x="296" y="62"/>
                  </a:cubicBezTo>
                  <a:cubicBezTo>
                    <a:pt x="296" y="61"/>
                    <a:pt x="293" y="55"/>
                    <a:pt x="292" y="55"/>
                  </a:cubicBezTo>
                  <a:cubicBezTo>
                    <a:pt x="290" y="55"/>
                    <a:pt x="292" y="58"/>
                    <a:pt x="291" y="59"/>
                  </a:cubicBezTo>
                  <a:cubicBezTo>
                    <a:pt x="288" y="61"/>
                    <a:pt x="289" y="59"/>
                    <a:pt x="287" y="59"/>
                  </a:cubicBezTo>
                  <a:cubicBezTo>
                    <a:pt x="286" y="59"/>
                    <a:pt x="286" y="61"/>
                    <a:pt x="286" y="61"/>
                  </a:cubicBezTo>
                  <a:cubicBezTo>
                    <a:pt x="285" y="62"/>
                    <a:pt x="285" y="60"/>
                    <a:pt x="284" y="60"/>
                  </a:cubicBezTo>
                  <a:cubicBezTo>
                    <a:pt x="284" y="59"/>
                    <a:pt x="283" y="60"/>
                    <a:pt x="283" y="60"/>
                  </a:cubicBezTo>
                  <a:cubicBezTo>
                    <a:pt x="283" y="60"/>
                    <a:pt x="283" y="59"/>
                    <a:pt x="283" y="59"/>
                  </a:cubicBezTo>
                  <a:cubicBezTo>
                    <a:pt x="283" y="60"/>
                    <a:pt x="283" y="61"/>
                    <a:pt x="282" y="61"/>
                  </a:cubicBezTo>
                  <a:cubicBezTo>
                    <a:pt x="281" y="61"/>
                    <a:pt x="280" y="57"/>
                    <a:pt x="283" y="58"/>
                  </a:cubicBezTo>
                  <a:cubicBezTo>
                    <a:pt x="283" y="58"/>
                    <a:pt x="285" y="60"/>
                    <a:pt x="285" y="60"/>
                  </a:cubicBezTo>
                  <a:cubicBezTo>
                    <a:pt x="286" y="60"/>
                    <a:pt x="286" y="59"/>
                    <a:pt x="287" y="59"/>
                  </a:cubicBezTo>
                  <a:cubicBezTo>
                    <a:pt x="287" y="58"/>
                    <a:pt x="290" y="60"/>
                    <a:pt x="291" y="58"/>
                  </a:cubicBezTo>
                  <a:cubicBezTo>
                    <a:pt x="291" y="57"/>
                    <a:pt x="290" y="56"/>
                    <a:pt x="289" y="56"/>
                  </a:cubicBezTo>
                  <a:cubicBezTo>
                    <a:pt x="289" y="54"/>
                    <a:pt x="289" y="50"/>
                    <a:pt x="286" y="50"/>
                  </a:cubicBezTo>
                  <a:cubicBezTo>
                    <a:pt x="285" y="50"/>
                    <a:pt x="284" y="51"/>
                    <a:pt x="284" y="51"/>
                  </a:cubicBezTo>
                  <a:cubicBezTo>
                    <a:pt x="283" y="51"/>
                    <a:pt x="282" y="50"/>
                    <a:pt x="282" y="50"/>
                  </a:cubicBezTo>
                  <a:cubicBezTo>
                    <a:pt x="281" y="50"/>
                    <a:pt x="281" y="51"/>
                    <a:pt x="282" y="51"/>
                  </a:cubicBezTo>
                  <a:cubicBezTo>
                    <a:pt x="282" y="51"/>
                    <a:pt x="282" y="51"/>
                    <a:pt x="282" y="51"/>
                  </a:cubicBezTo>
                  <a:cubicBezTo>
                    <a:pt x="282" y="51"/>
                    <a:pt x="282" y="52"/>
                    <a:pt x="282" y="52"/>
                  </a:cubicBezTo>
                  <a:cubicBezTo>
                    <a:pt x="282" y="52"/>
                    <a:pt x="282" y="52"/>
                    <a:pt x="282" y="52"/>
                  </a:cubicBezTo>
                  <a:cubicBezTo>
                    <a:pt x="282" y="52"/>
                    <a:pt x="282" y="53"/>
                    <a:pt x="282" y="53"/>
                  </a:cubicBezTo>
                  <a:cubicBezTo>
                    <a:pt x="282" y="53"/>
                    <a:pt x="281" y="54"/>
                    <a:pt x="280" y="54"/>
                  </a:cubicBezTo>
                  <a:cubicBezTo>
                    <a:pt x="280" y="54"/>
                    <a:pt x="281" y="52"/>
                    <a:pt x="282" y="52"/>
                  </a:cubicBezTo>
                  <a:cubicBezTo>
                    <a:pt x="282" y="51"/>
                    <a:pt x="282" y="51"/>
                    <a:pt x="282" y="51"/>
                  </a:cubicBezTo>
                  <a:cubicBezTo>
                    <a:pt x="281" y="51"/>
                    <a:pt x="280" y="51"/>
                    <a:pt x="280" y="50"/>
                  </a:cubicBezTo>
                  <a:cubicBezTo>
                    <a:pt x="281" y="48"/>
                    <a:pt x="284" y="50"/>
                    <a:pt x="284" y="51"/>
                  </a:cubicBezTo>
                  <a:cubicBezTo>
                    <a:pt x="285" y="51"/>
                    <a:pt x="285" y="47"/>
                    <a:pt x="284" y="47"/>
                  </a:cubicBezTo>
                  <a:cubicBezTo>
                    <a:pt x="282" y="46"/>
                    <a:pt x="282" y="49"/>
                    <a:pt x="280" y="49"/>
                  </a:cubicBezTo>
                  <a:cubicBezTo>
                    <a:pt x="280" y="49"/>
                    <a:pt x="281" y="48"/>
                    <a:pt x="282" y="48"/>
                  </a:cubicBezTo>
                  <a:cubicBezTo>
                    <a:pt x="283" y="46"/>
                    <a:pt x="285" y="46"/>
                    <a:pt x="287" y="46"/>
                  </a:cubicBezTo>
                  <a:cubicBezTo>
                    <a:pt x="290" y="45"/>
                    <a:pt x="295" y="48"/>
                    <a:pt x="298" y="46"/>
                  </a:cubicBezTo>
                  <a:cubicBezTo>
                    <a:pt x="299" y="46"/>
                    <a:pt x="300" y="44"/>
                    <a:pt x="301" y="44"/>
                  </a:cubicBezTo>
                  <a:cubicBezTo>
                    <a:pt x="302" y="43"/>
                    <a:pt x="305" y="44"/>
                    <a:pt x="307" y="44"/>
                  </a:cubicBezTo>
                  <a:cubicBezTo>
                    <a:pt x="307" y="44"/>
                    <a:pt x="313" y="42"/>
                    <a:pt x="312" y="41"/>
                  </a:cubicBezTo>
                  <a:cubicBezTo>
                    <a:pt x="311" y="41"/>
                    <a:pt x="304" y="42"/>
                    <a:pt x="303" y="42"/>
                  </a:cubicBezTo>
                  <a:cubicBezTo>
                    <a:pt x="299" y="43"/>
                    <a:pt x="292" y="39"/>
                    <a:pt x="289" y="40"/>
                  </a:cubicBezTo>
                  <a:cubicBezTo>
                    <a:pt x="287" y="41"/>
                    <a:pt x="285" y="42"/>
                    <a:pt x="283" y="42"/>
                  </a:cubicBezTo>
                  <a:cubicBezTo>
                    <a:pt x="281" y="42"/>
                    <a:pt x="278" y="42"/>
                    <a:pt x="276" y="41"/>
                  </a:cubicBezTo>
                  <a:cubicBezTo>
                    <a:pt x="275" y="41"/>
                    <a:pt x="275" y="42"/>
                    <a:pt x="274" y="42"/>
                  </a:cubicBezTo>
                  <a:cubicBezTo>
                    <a:pt x="272" y="43"/>
                    <a:pt x="271" y="42"/>
                    <a:pt x="270" y="42"/>
                  </a:cubicBezTo>
                  <a:cubicBezTo>
                    <a:pt x="269" y="42"/>
                    <a:pt x="268" y="43"/>
                    <a:pt x="267" y="44"/>
                  </a:cubicBezTo>
                  <a:cubicBezTo>
                    <a:pt x="265" y="45"/>
                    <a:pt x="259" y="41"/>
                    <a:pt x="258" y="41"/>
                  </a:cubicBezTo>
                  <a:cubicBezTo>
                    <a:pt x="258" y="42"/>
                    <a:pt x="258" y="43"/>
                    <a:pt x="258" y="43"/>
                  </a:cubicBezTo>
                  <a:cubicBezTo>
                    <a:pt x="257" y="43"/>
                    <a:pt x="251" y="44"/>
                    <a:pt x="250" y="44"/>
                  </a:cubicBezTo>
                  <a:cubicBezTo>
                    <a:pt x="249" y="44"/>
                    <a:pt x="245" y="41"/>
                    <a:pt x="245" y="44"/>
                  </a:cubicBezTo>
                  <a:cubicBezTo>
                    <a:pt x="247" y="47"/>
                    <a:pt x="247" y="47"/>
                    <a:pt x="247" y="47"/>
                  </a:cubicBezTo>
                  <a:cubicBezTo>
                    <a:pt x="248" y="47"/>
                    <a:pt x="251" y="45"/>
                    <a:pt x="253" y="45"/>
                  </a:cubicBezTo>
                  <a:cubicBezTo>
                    <a:pt x="255" y="45"/>
                    <a:pt x="260" y="47"/>
                    <a:pt x="263" y="47"/>
                  </a:cubicBezTo>
                  <a:cubicBezTo>
                    <a:pt x="263" y="47"/>
                    <a:pt x="262" y="48"/>
                    <a:pt x="261" y="48"/>
                  </a:cubicBezTo>
                  <a:cubicBezTo>
                    <a:pt x="260" y="49"/>
                    <a:pt x="258" y="49"/>
                    <a:pt x="257" y="49"/>
                  </a:cubicBezTo>
                  <a:cubicBezTo>
                    <a:pt x="252" y="48"/>
                    <a:pt x="248" y="47"/>
                    <a:pt x="244" y="50"/>
                  </a:cubicBezTo>
                  <a:cubicBezTo>
                    <a:pt x="244" y="51"/>
                    <a:pt x="244" y="51"/>
                    <a:pt x="244" y="52"/>
                  </a:cubicBezTo>
                  <a:cubicBezTo>
                    <a:pt x="244" y="52"/>
                    <a:pt x="244" y="52"/>
                    <a:pt x="244" y="52"/>
                  </a:cubicBezTo>
                  <a:cubicBezTo>
                    <a:pt x="244" y="52"/>
                    <a:pt x="243" y="52"/>
                    <a:pt x="243" y="51"/>
                  </a:cubicBezTo>
                  <a:cubicBezTo>
                    <a:pt x="242" y="51"/>
                    <a:pt x="242" y="52"/>
                    <a:pt x="241" y="52"/>
                  </a:cubicBezTo>
                  <a:cubicBezTo>
                    <a:pt x="240" y="52"/>
                    <a:pt x="243" y="52"/>
                    <a:pt x="243" y="53"/>
                  </a:cubicBezTo>
                  <a:cubicBezTo>
                    <a:pt x="244" y="53"/>
                    <a:pt x="243" y="53"/>
                    <a:pt x="243" y="53"/>
                  </a:cubicBezTo>
                  <a:cubicBezTo>
                    <a:pt x="241" y="54"/>
                    <a:pt x="241" y="54"/>
                    <a:pt x="239" y="54"/>
                  </a:cubicBezTo>
                  <a:cubicBezTo>
                    <a:pt x="237" y="54"/>
                    <a:pt x="238" y="54"/>
                    <a:pt x="235" y="56"/>
                  </a:cubicBezTo>
                  <a:cubicBezTo>
                    <a:pt x="234" y="57"/>
                    <a:pt x="235" y="55"/>
                    <a:pt x="234" y="55"/>
                  </a:cubicBezTo>
                  <a:cubicBezTo>
                    <a:pt x="233" y="55"/>
                    <a:pt x="234" y="57"/>
                    <a:pt x="234" y="58"/>
                  </a:cubicBezTo>
                  <a:cubicBezTo>
                    <a:pt x="232" y="59"/>
                    <a:pt x="229" y="58"/>
                    <a:pt x="228" y="58"/>
                  </a:cubicBezTo>
                  <a:cubicBezTo>
                    <a:pt x="224" y="60"/>
                    <a:pt x="224" y="60"/>
                    <a:pt x="224" y="60"/>
                  </a:cubicBezTo>
                  <a:cubicBezTo>
                    <a:pt x="223" y="60"/>
                    <a:pt x="221" y="58"/>
                    <a:pt x="222" y="58"/>
                  </a:cubicBezTo>
                  <a:cubicBezTo>
                    <a:pt x="222" y="59"/>
                    <a:pt x="223" y="59"/>
                    <a:pt x="223" y="59"/>
                  </a:cubicBezTo>
                  <a:cubicBezTo>
                    <a:pt x="223" y="59"/>
                    <a:pt x="223" y="59"/>
                    <a:pt x="222" y="59"/>
                  </a:cubicBezTo>
                  <a:cubicBezTo>
                    <a:pt x="221" y="58"/>
                    <a:pt x="219" y="58"/>
                    <a:pt x="217" y="57"/>
                  </a:cubicBezTo>
                  <a:cubicBezTo>
                    <a:pt x="214" y="57"/>
                    <a:pt x="203" y="54"/>
                    <a:pt x="201" y="53"/>
                  </a:cubicBezTo>
                  <a:cubicBezTo>
                    <a:pt x="201" y="53"/>
                    <a:pt x="203" y="53"/>
                    <a:pt x="203" y="52"/>
                  </a:cubicBezTo>
                  <a:cubicBezTo>
                    <a:pt x="202" y="50"/>
                    <a:pt x="197" y="49"/>
                    <a:pt x="196" y="47"/>
                  </a:cubicBezTo>
                  <a:cubicBezTo>
                    <a:pt x="196" y="46"/>
                    <a:pt x="198" y="46"/>
                    <a:pt x="198" y="45"/>
                  </a:cubicBezTo>
                  <a:cubicBezTo>
                    <a:pt x="198" y="44"/>
                    <a:pt x="197" y="45"/>
                    <a:pt x="197" y="45"/>
                  </a:cubicBezTo>
                  <a:cubicBezTo>
                    <a:pt x="196" y="44"/>
                    <a:pt x="195" y="43"/>
                    <a:pt x="193" y="43"/>
                  </a:cubicBezTo>
                  <a:cubicBezTo>
                    <a:pt x="190" y="42"/>
                    <a:pt x="193" y="43"/>
                    <a:pt x="190" y="44"/>
                  </a:cubicBezTo>
                  <a:cubicBezTo>
                    <a:pt x="187" y="43"/>
                    <a:pt x="187" y="43"/>
                    <a:pt x="187" y="43"/>
                  </a:cubicBezTo>
                  <a:cubicBezTo>
                    <a:pt x="182" y="43"/>
                    <a:pt x="176" y="43"/>
                    <a:pt x="172" y="44"/>
                  </a:cubicBezTo>
                  <a:cubicBezTo>
                    <a:pt x="171" y="44"/>
                    <a:pt x="169" y="45"/>
                    <a:pt x="168" y="46"/>
                  </a:cubicBezTo>
                  <a:cubicBezTo>
                    <a:pt x="164" y="46"/>
                    <a:pt x="161" y="45"/>
                    <a:pt x="158" y="46"/>
                  </a:cubicBezTo>
                  <a:cubicBezTo>
                    <a:pt x="151" y="47"/>
                    <a:pt x="149" y="48"/>
                    <a:pt x="142" y="47"/>
                  </a:cubicBezTo>
                  <a:cubicBezTo>
                    <a:pt x="140" y="47"/>
                    <a:pt x="136" y="40"/>
                    <a:pt x="137" y="38"/>
                  </a:cubicBezTo>
                  <a:cubicBezTo>
                    <a:pt x="137" y="37"/>
                    <a:pt x="140" y="36"/>
                    <a:pt x="140" y="36"/>
                  </a:cubicBezTo>
                  <a:cubicBezTo>
                    <a:pt x="139" y="36"/>
                    <a:pt x="136" y="35"/>
                    <a:pt x="137" y="35"/>
                  </a:cubicBezTo>
                  <a:cubicBezTo>
                    <a:pt x="137" y="35"/>
                    <a:pt x="138" y="36"/>
                    <a:pt x="139" y="35"/>
                  </a:cubicBezTo>
                  <a:cubicBezTo>
                    <a:pt x="139" y="35"/>
                    <a:pt x="136" y="30"/>
                    <a:pt x="136" y="30"/>
                  </a:cubicBezTo>
                  <a:cubicBezTo>
                    <a:pt x="135" y="29"/>
                    <a:pt x="136" y="28"/>
                    <a:pt x="135" y="28"/>
                  </a:cubicBezTo>
                  <a:cubicBezTo>
                    <a:pt x="131" y="27"/>
                    <a:pt x="128" y="22"/>
                    <a:pt x="123" y="21"/>
                  </a:cubicBezTo>
                  <a:cubicBezTo>
                    <a:pt x="123" y="21"/>
                    <a:pt x="122" y="21"/>
                    <a:pt x="121" y="21"/>
                  </a:cubicBezTo>
                  <a:cubicBezTo>
                    <a:pt x="118" y="21"/>
                    <a:pt x="118" y="21"/>
                    <a:pt x="118" y="21"/>
                  </a:cubicBezTo>
                  <a:cubicBezTo>
                    <a:pt x="116" y="20"/>
                    <a:pt x="114" y="18"/>
                    <a:pt x="112" y="18"/>
                  </a:cubicBezTo>
                  <a:cubicBezTo>
                    <a:pt x="111" y="18"/>
                    <a:pt x="110" y="20"/>
                    <a:pt x="109" y="20"/>
                  </a:cubicBezTo>
                  <a:cubicBezTo>
                    <a:pt x="109" y="20"/>
                    <a:pt x="105" y="19"/>
                    <a:pt x="105" y="19"/>
                  </a:cubicBezTo>
                  <a:cubicBezTo>
                    <a:pt x="104" y="19"/>
                    <a:pt x="104" y="22"/>
                    <a:pt x="102" y="20"/>
                  </a:cubicBezTo>
                  <a:cubicBezTo>
                    <a:pt x="97" y="17"/>
                    <a:pt x="99" y="0"/>
                    <a:pt x="93" y="0"/>
                  </a:cubicBezTo>
                  <a:cubicBezTo>
                    <a:pt x="89" y="0"/>
                    <a:pt x="85" y="6"/>
                    <a:pt x="85" y="10"/>
                  </a:cubicBezTo>
                  <a:cubicBezTo>
                    <a:pt x="85" y="10"/>
                    <a:pt x="88" y="12"/>
                    <a:pt x="87" y="13"/>
                  </a:cubicBezTo>
                  <a:cubicBezTo>
                    <a:pt x="87" y="13"/>
                    <a:pt x="86" y="12"/>
                    <a:pt x="86" y="12"/>
                  </a:cubicBezTo>
                  <a:cubicBezTo>
                    <a:pt x="86" y="12"/>
                    <a:pt x="86" y="16"/>
                    <a:pt x="87" y="16"/>
                  </a:cubicBezTo>
                  <a:cubicBezTo>
                    <a:pt x="89" y="18"/>
                    <a:pt x="100" y="10"/>
                    <a:pt x="100" y="19"/>
                  </a:cubicBezTo>
                  <a:cubicBezTo>
                    <a:pt x="99" y="25"/>
                    <a:pt x="90" y="17"/>
                    <a:pt x="89" y="17"/>
                  </a:cubicBezTo>
                  <a:cubicBezTo>
                    <a:pt x="88" y="18"/>
                    <a:pt x="92" y="20"/>
                    <a:pt x="92" y="21"/>
                  </a:cubicBezTo>
                  <a:cubicBezTo>
                    <a:pt x="91" y="22"/>
                    <a:pt x="90" y="20"/>
                    <a:pt x="88" y="20"/>
                  </a:cubicBezTo>
                  <a:cubicBezTo>
                    <a:pt x="88" y="20"/>
                    <a:pt x="89" y="20"/>
                    <a:pt x="89" y="21"/>
                  </a:cubicBezTo>
                  <a:cubicBezTo>
                    <a:pt x="89" y="22"/>
                    <a:pt x="88" y="22"/>
                    <a:pt x="87" y="23"/>
                  </a:cubicBezTo>
                  <a:cubicBezTo>
                    <a:pt x="87" y="23"/>
                    <a:pt x="80" y="24"/>
                    <a:pt x="79" y="24"/>
                  </a:cubicBezTo>
                  <a:cubicBezTo>
                    <a:pt x="79" y="25"/>
                    <a:pt x="79" y="25"/>
                    <a:pt x="78" y="25"/>
                  </a:cubicBezTo>
                  <a:cubicBezTo>
                    <a:pt x="78" y="26"/>
                    <a:pt x="79" y="26"/>
                    <a:pt x="78" y="26"/>
                  </a:cubicBezTo>
                  <a:cubicBezTo>
                    <a:pt x="76" y="27"/>
                    <a:pt x="72" y="26"/>
                    <a:pt x="69" y="27"/>
                  </a:cubicBezTo>
                  <a:cubicBezTo>
                    <a:pt x="66" y="28"/>
                    <a:pt x="62" y="31"/>
                    <a:pt x="59" y="32"/>
                  </a:cubicBezTo>
                  <a:cubicBezTo>
                    <a:pt x="58" y="33"/>
                    <a:pt x="52" y="33"/>
                    <a:pt x="52" y="33"/>
                  </a:cubicBezTo>
                  <a:cubicBezTo>
                    <a:pt x="51" y="35"/>
                    <a:pt x="56" y="34"/>
                    <a:pt x="53" y="38"/>
                  </a:cubicBezTo>
                  <a:cubicBezTo>
                    <a:pt x="53" y="38"/>
                    <a:pt x="52" y="38"/>
                    <a:pt x="51" y="38"/>
                  </a:cubicBezTo>
                  <a:cubicBezTo>
                    <a:pt x="51" y="38"/>
                    <a:pt x="50" y="37"/>
                    <a:pt x="49" y="38"/>
                  </a:cubicBezTo>
                  <a:cubicBezTo>
                    <a:pt x="49" y="39"/>
                    <a:pt x="51" y="39"/>
                    <a:pt x="51" y="40"/>
                  </a:cubicBezTo>
                  <a:cubicBezTo>
                    <a:pt x="52" y="43"/>
                    <a:pt x="51" y="41"/>
                    <a:pt x="50" y="44"/>
                  </a:cubicBezTo>
                  <a:cubicBezTo>
                    <a:pt x="50" y="45"/>
                    <a:pt x="52" y="45"/>
                    <a:pt x="52" y="46"/>
                  </a:cubicBezTo>
                  <a:cubicBezTo>
                    <a:pt x="53" y="47"/>
                    <a:pt x="52" y="48"/>
                    <a:pt x="52" y="48"/>
                  </a:cubicBezTo>
                  <a:cubicBezTo>
                    <a:pt x="52" y="51"/>
                    <a:pt x="56" y="53"/>
                    <a:pt x="57" y="56"/>
                  </a:cubicBezTo>
                  <a:cubicBezTo>
                    <a:pt x="59" y="58"/>
                    <a:pt x="58" y="58"/>
                    <a:pt x="59" y="60"/>
                  </a:cubicBezTo>
                  <a:cubicBezTo>
                    <a:pt x="60" y="61"/>
                    <a:pt x="62" y="62"/>
                    <a:pt x="63" y="64"/>
                  </a:cubicBezTo>
                  <a:cubicBezTo>
                    <a:pt x="63" y="67"/>
                    <a:pt x="62" y="69"/>
                    <a:pt x="62" y="72"/>
                  </a:cubicBezTo>
                  <a:cubicBezTo>
                    <a:pt x="62" y="74"/>
                    <a:pt x="63" y="76"/>
                    <a:pt x="63" y="77"/>
                  </a:cubicBezTo>
                  <a:cubicBezTo>
                    <a:pt x="63" y="79"/>
                    <a:pt x="61" y="79"/>
                    <a:pt x="60" y="79"/>
                  </a:cubicBezTo>
                  <a:cubicBezTo>
                    <a:pt x="59" y="80"/>
                    <a:pt x="59" y="81"/>
                    <a:pt x="58" y="82"/>
                  </a:cubicBezTo>
                  <a:cubicBezTo>
                    <a:pt x="55" y="85"/>
                    <a:pt x="48" y="86"/>
                    <a:pt x="45" y="85"/>
                  </a:cubicBezTo>
                  <a:cubicBezTo>
                    <a:pt x="43" y="84"/>
                    <a:pt x="44" y="82"/>
                    <a:pt x="44" y="81"/>
                  </a:cubicBezTo>
                  <a:cubicBezTo>
                    <a:pt x="44" y="78"/>
                    <a:pt x="43" y="83"/>
                    <a:pt x="42" y="81"/>
                  </a:cubicBezTo>
                  <a:cubicBezTo>
                    <a:pt x="42" y="80"/>
                    <a:pt x="47" y="78"/>
                    <a:pt x="44" y="76"/>
                  </a:cubicBezTo>
                  <a:cubicBezTo>
                    <a:pt x="43" y="76"/>
                    <a:pt x="40" y="77"/>
                    <a:pt x="40" y="76"/>
                  </a:cubicBezTo>
                  <a:cubicBezTo>
                    <a:pt x="38" y="74"/>
                    <a:pt x="41" y="75"/>
                    <a:pt x="41" y="75"/>
                  </a:cubicBezTo>
                  <a:cubicBezTo>
                    <a:pt x="40" y="71"/>
                    <a:pt x="38" y="76"/>
                    <a:pt x="37" y="74"/>
                  </a:cubicBezTo>
                  <a:cubicBezTo>
                    <a:pt x="37" y="73"/>
                    <a:pt x="38" y="74"/>
                    <a:pt x="38" y="73"/>
                  </a:cubicBezTo>
                  <a:cubicBezTo>
                    <a:pt x="38" y="72"/>
                    <a:pt x="37" y="72"/>
                    <a:pt x="37" y="71"/>
                  </a:cubicBezTo>
                  <a:cubicBezTo>
                    <a:pt x="37" y="71"/>
                    <a:pt x="37" y="70"/>
                    <a:pt x="38" y="70"/>
                  </a:cubicBezTo>
                  <a:cubicBezTo>
                    <a:pt x="38" y="70"/>
                    <a:pt x="38" y="70"/>
                    <a:pt x="38" y="70"/>
                  </a:cubicBezTo>
                  <a:cubicBezTo>
                    <a:pt x="37" y="69"/>
                    <a:pt x="39" y="71"/>
                    <a:pt x="37" y="68"/>
                  </a:cubicBezTo>
                  <a:cubicBezTo>
                    <a:pt x="34" y="65"/>
                    <a:pt x="35" y="64"/>
                    <a:pt x="36" y="61"/>
                  </a:cubicBezTo>
                  <a:cubicBezTo>
                    <a:pt x="38" y="57"/>
                    <a:pt x="41" y="57"/>
                    <a:pt x="42" y="54"/>
                  </a:cubicBezTo>
                  <a:cubicBezTo>
                    <a:pt x="44" y="50"/>
                    <a:pt x="44" y="50"/>
                    <a:pt x="44" y="50"/>
                  </a:cubicBezTo>
                  <a:cubicBezTo>
                    <a:pt x="44" y="49"/>
                    <a:pt x="48" y="48"/>
                    <a:pt x="48" y="47"/>
                  </a:cubicBezTo>
                  <a:cubicBezTo>
                    <a:pt x="49" y="45"/>
                    <a:pt x="49" y="42"/>
                    <a:pt x="49" y="40"/>
                  </a:cubicBezTo>
                  <a:cubicBezTo>
                    <a:pt x="49" y="39"/>
                    <a:pt x="48" y="39"/>
                    <a:pt x="47" y="38"/>
                  </a:cubicBezTo>
                  <a:cubicBezTo>
                    <a:pt x="47" y="38"/>
                    <a:pt x="45" y="32"/>
                    <a:pt x="45" y="32"/>
                  </a:cubicBezTo>
                  <a:cubicBezTo>
                    <a:pt x="44" y="30"/>
                    <a:pt x="49" y="34"/>
                    <a:pt x="49" y="32"/>
                  </a:cubicBezTo>
                  <a:cubicBezTo>
                    <a:pt x="49" y="32"/>
                    <a:pt x="44" y="29"/>
                    <a:pt x="44" y="28"/>
                  </a:cubicBezTo>
                  <a:cubicBezTo>
                    <a:pt x="42" y="25"/>
                    <a:pt x="39" y="21"/>
                    <a:pt x="40" y="17"/>
                  </a:cubicBezTo>
                  <a:cubicBezTo>
                    <a:pt x="40" y="15"/>
                    <a:pt x="45" y="15"/>
                    <a:pt x="47" y="14"/>
                  </a:cubicBezTo>
                  <a:cubicBezTo>
                    <a:pt x="50" y="13"/>
                    <a:pt x="53" y="13"/>
                    <a:pt x="56" y="12"/>
                  </a:cubicBezTo>
                  <a:cubicBezTo>
                    <a:pt x="57" y="11"/>
                    <a:pt x="57" y="10"/>
                    <a:pt x="57" y="9"/>
                  </a:cubicBezTo>
                  <a:cubicBezTo>
                    <a:pt x="57" y="9"/>
                    <a:pt x="57" y="9"/>
                    <a:pt x="57" y="9"/>
                  </a:cubicBezTo>
                  <a:cubicBezTo>
                    <a:pt x="52" y="12"/>
                    <a:pt x="43" y="12"/>
                    <a:pt x="39" y="14"/>
                  </a:cubicBezTo>
                  <a:cubicBezTo>
                    <a:pt x="37" y="16"/>
                    <a:pt x="34" y="27"/>
                    <a:pt x="31" y="28"/>
                  </a:cubicBezTo>
                  <a:cubicBezTo>
                    <a:pt x="30" y="29"/>
                    <a:pt x="27" y="28"/>
                    <a:pt x="25" y="29"/>
                  </a:cubicBezTo>
                  <a:cubicBezTo>
                    <a:pt x="24" y="30"/>
                    <a:pt x="23" y="33"/>
                    <a:pt x="23" y="34"/>
                  </a:cubicBezTo>
                  <a:cubicBezTo>
                    <a:pt x="18" y="42"/>
                    <a:pt x="12" y="50"/>
                    <a:pt x="11" y="60"/>
                  </a:cubicBezTo>
                  <a:cubicBezTo>
                    <a:pt x="11" y="61"/>
                    <a:pt x="12" y="62"/>
                    <a:pt x="12" y="64"/>
                  </a:cubicBezTo>
                  <a:cubicBezTo>
                    <a:pt x="11" y="68"/>
                    <a:pt x="0" y="79"/>
                    <a:pt x="0" y="82"/>
                  </a:cubicBezTo>
                  <a:cubicBezTo>
                    <a:pt x="0" y="83"/>
                    <a:pt x="7" y="80"/>
                    <a:pt x="8" y="79"/>
                  </a:cubicBezTo>
                  <a:cubicBezTo>
                    <a:pt x="9" y="79"/>
                    <a:pt x="9" y="78"/>
                    <a:pt x="10" y="78"/>
                  </a:cubicBezTo>
                  <a:cubicBezTo>
                    <a:pt x="11" y="78"/>
                    <a:pt x="10" y="84"/>
                    <a:pt x="12" y="84"/>
                  </a:cubicBezTo>
                  <a:cubicBezTo>
                    <a:pt x="14" y="84"/>
                    <a:pt x="14" y="81"/>
                    <a:pt x="16" y="83"/>
                  </a:cubicBezTo>
                  <a:cubicBezTo>
                    <a:pt x="19" y="86"/>
                    <a:pt x="17" y="94"/>
                    <a:pt x="19" y="97"/>
                  </a:cubicBezTo>
                  <a:cubicBezTo>
                    <a:pt x="22" y="103"/>
                    <a:pt x="26" y="102"/>
                    <a:pt x="27" y="110"/>
                  </a:cubicBezTo>
                  <a:cubicBezTo>
                    <a:pt x="27" y="110"/>
                    <a:pt x="27" y="111"/>
                    <a:pt x="27" y="111"/>
                  </a:cubicBezTo>
                  <a:cubicBezTo>
                    <a:pt x="27" y="112"/>
                    <a:pt x="28" y="112"/>
                    <a:pt x="27" y="113"/>
                  </a:cubicBezTo>
                  <a:cubicBezTo>
                    <a:pt x="27" y="113"/>
                    <a:pt x="26" y="112"/>
                    <a:pt x="26" y="113"/>
                  </a:cubicBezTo>
                  <a:cubicBezTo>
                    <a:pt x="24" y="114"/>
                    <a:pt x="23" y="129"/>
                    <a:pt x="25" y="130"/>
                  </a:cubicBezTo>
                  <a:cubicBezTo>
                    <a:pt x="27" y="131"/>
                    <a:pt x="30" y="130"/>
                    <a:pt x="31" y="131"/>
                  </a:cubicBezTo>
                  <a:cubicBezTo>
                    <a:pt x="33" y="132"/>
                    <a:pt x="31" y="141"/>
                    <a:pt x="39" y="142"/>
                  </a:cubicBezTo>
                  <a:cubicBezTo>
                    <a:pt x="42" y="142"/>
                    <a:pt x="45" y="140"/>
                    <a:pt x="48" y="140"/>
                  </a:cubicBezTo>
                  <a:cubicBezTo>
                    <a:pt x="53" y="140"/>
                    <a:pt x="59" y="143"/>
                    <a:pt x="64" y="142"/>
                  </a:cubicBezTo>
                  <a:cubicBezTo>
                    <a:pt x="67" y="141"/>
                    <a:pt x="71" y="137"/>
                    <a:pt x="75" y="139"/>
                  </a:cubicBezTo>
                  <a:cubicBezTo>
                    <a:pt x="77" y="141"/>
                    <a:pt x="79" y="143"/>
                    <a:pt x="82" y="144"/>
                  </a:cubicBezTo>
                  <a:cubicBezTo>
                    <a:pt x="83" y="144"/>
                    <a:pt x="86" y="142"/>
                    <a:pt x="87" y="142"/>
                  </a:cubicBezTo>
                  <a:cubicBezTo>
                    <a:pt x="90" y="144"/>
                    <a:pt x="101" y="164"/>
                    <a:pt x="105" y="166"/>
                  </a:cubicBezTo>
                  <a:cubicBezTo>
                    <a:pt x="106" y="166"/>
                    <a:pt x="107" y="165"/>
                    <a:pt x="108" y="165"/>
                  </a:cubicBezTo>
                  <a:cubicBezTo>
                    <a:pt x="108" y="165"/>
                    <a:pt x="108" y="166"/>
                    <a:pt x="109" y="166"/>
                  </a:cubicBezTo>
                  <a:cubicBezTo>
                    <a:pt x="109" y="166"/>
                    <a:pt x="109" y="167"/>
                    <a:pt x="110" y="167"/>
                  </a:cubicBezTo>
                  <a:cubicBezTo>
                    <a:pt x="112" y="167"/>
                    <a:pt x="113" y="164"/>
                    <a:pt x="114" y="164"/>
                  </a:cubicBezTo>
                  <a:cubicBezTo>
                    <a:pt x="118" y="162"/>
                    <a:pt x="123" y="166"/>
                    <a:pt x="126" y="166"/>
                  </a:cubicBezTo>
                  <a:cubicBezTo>
                    <a:pt x="131" y="166"/>
                    <a:pt x="135" y="164"/>
                    <a:pt x="140" y="163"/>
                  </a:cubicBezTo>
                  <a:cubicBezTo>
                    <a:pt x="140" y="163"/>
                    <a:pt x="144" y="164"/>
                    <a:pt x="144" y="164"/>
                  </a:cubicBezTo>
                  <a:cubicBezTo>
                    <a:pt x="145" y="163"/>
                    <a:pt x="147" y="161"/>
                    <a:pt x="148" y="161"/>
                  </a:cubicBezTo>
                  <a:cubicBezTo>
                    <a:pt x="150" y="161"/>
                    <a:pt x="158" y="162"/>
                    <a:pt x="159" y="164"/>
                  </a:cubicBezTo>
                  <a:cubicBezTo>
                    <a:pt x="159" y="165"/>
                    <a:pt x="157" y="165"/>
                    <a:pt x="157" y="166"/>
                  </a:cubicBezTo>
                  <a:cubicBezTo>
                    <a:pt x="158" y="168"/>
                    <a:pt x="160" y="168"/>
                    <a:pt x="160" y="170"/>
                  </a:cubicBezTo>
                  <a:cubicBezTo>
                    <a:pt x="159" y="171"/>
                    <a:pt x="155" y="174"/>
                    <a:pt x="154" y="175"/>
                  </a:cubicBezTo>
                  <a:cubicBezTo>
                    <a:pt x="153" y="178"/>
                    <a:pt x="155" y="180"/>
                    <a:pt x="154" y="182"/>
                  </a:cubicBezTo>
                  <a:cubicBezTo>
                    <a:pt x="153" y="184"/>
                    <a:pt x="149" y="186"/>
                    <a:pt x="148" y="188"/>
                  </a:cubicBezTo>
                  <a:cubicBezTo>
                    <a:pt x="147" y="190"/>
                    <a:pt x="149" y="193"/>
                    <a:pt x="149" y="195"/>
                  </a:cubicBezTo>
                  <a:cubicBezTo>
                    <a:pt x="150" y="200"/>
                    <a:pt x="146" y="205"/>
                    <a:pt x="147" y="209"/>
                  </a:cubicBezTo>
                  <a:cubicBezTo>
                    <a:pt x="147" y="210"/>
                    <a:pt x="148" y="210"/>
                    <a:pt x="148" y="211"/>
                  </a:cubicBezTo>
                  <a:cubicBezTo>
                    <a:pt x="149" y="213"/>
                    <a:pt x="148" y="215"/>
                    <a:pt x="149" y="217"/>
                  </a:cubicBezTo>
                  <a:cubicBezTo>
                    <a:pt x="149" y="219"/>
                    <a:pt x="153" y="230"/>
                    <a:pt x="154" y="231"/>
                  </a:cubicBezTo>
                  <a:cubicBezTo>
                    <a:pt x="157" y="232"/>
                    <a:pt x="157" y="232"/>
                    <a:pt x="157" y="232"/>
                  </a:cubicBezTo>
                  <a:cubicBezTo>
                    <a:pt x="159" y="233"/>
                    <a:pt x="159" y="236"/>
                    <a:pt x="160" y="238"/>
                  </a:cubicBezTo>
                  <a:cubicBezTo>
                    <a:pt x="161" y="239"/>
                    <a:pt x="163" y="238"/>
                    <a:pt x="163" y="240"/>
                  </a:cubicBezTo>
                  <a:cubicBezTo>
                    <a:pt x="162" y="244"/>
                    <a:pt x="149" y="250"/>
                    <a:pt x="147" y="255"/>
                  </a:cubicBezTo>
                  <a:cubicBezTo>
                    <a:pt x="145" y="258"/>
                    <a:pt x="152" y="255"/>
                    <a:pt x="154" y="257"/>
                  </a:cubicBezTo>
                  <a:cubicBezTo>
                    <a:pt x="155" y="257"/>
                    <a:pt x="154" y="259"/>
                    <a:pt x="155" y="260"/>
                  </a:cubicBezTo>
                  <a:cubicBezTo>
                    <a:pt x="157" y="262"/>
                    <a:pt x="162" y="265"/>
                    <a:pt x="165" y="267"/>
                  </a:cubicBezTo>
                  <a:cubicBezTo>
                    <a:pt x="167" y="269"/>
                    <a:pt x="164" y="271"/>
                    <a:pt x="166" y="274"/>
                  </a:cubicBezTo>
                  <a:cubicBezTo>
                    <a:pt x="167" y="277"/>
                    <a:pt x="166" y="276"/>
                    <a:pt x="167" y="279"/>
                  </a:cubicBezTo>
                  <a:cubicBezTo>
                    <a:pt x="167" y="281"/>
                    <a:pt x="170" y="284"/>
                    <a:pt x="171" y="287"/>
                  </a:cubicBezTo>
                  <a:cubicBezTo>
                    <a:pt x="172" y="290"/>
                    <a:pt x="172" y="296"/>
                    <a:pt x="174" y="300"/>
                  </a:cubicBezTo>
                  <a:cubicBezTo>
                    <a:pt x="175" y="302"/>
                    <a:pt x="187" y="311"/>
                    <a:pt x="189" y="312"/>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5" name="Freeform 6"/>
            <p:cNvSpPr/>
            <p:nvPr/>
          </p:nvSpPr>
          <p:spPr bwMode="auto">
            <a:xfrm>
              <a:off x="7787899" y="2370173"/>
              <a:ext cx="447675" cy="508000"/>
            </a:xfrm>
            <a:custGeom>
              <a:avLst/>
              <a:gdLst>
                <a:gd name="T0" fmla="*/ 24 w 157"/>
                <a:gd name="T1" fmla="*/ 147 h 178"/>
                <a:gd name="T2" fmla="*/ 18 w 157"/>
                <a:gd name="T3" fmla="*/ 158 h 178"/>
                <a:gd name="T4" fmla="*/ 25 w 157"/>
                <a:gd name="T5" fmla="*/ 158 h 178"/>
                <a:gd name="T6" fmla="*/ 41 w 157"/>
                <a:gd name="T7" fmla="*/ 164 h 178"/>
                <a:gd name="T8" fmla="*/ 54 w 157"/>
                <a:gd name="T9" fmla="*/ 178 h 178"/>
                <a:gd name="T10" fmla="*/ 65 w 157"/>
                <a:gd name="T11" fmla="*/ 166 h 178"/>
                <a:gd name="T12" fmla="*/ 68 w 157"/>
                <a:gd name="T13" fmla="*/ 148 h 178"/>
                <a:gd name="T14" fmla="*/ 73 w 157"/>
                <a:gd name="T15" fmla="*/ 134 h 178"/>
                <a:gd name="T16" fmla="*/ 76 w 157"/>
                <a:gd name="T17" fmla="*/ 133 h 178"/>
                <a:gd name="T18" fmla="*/ 85 w 157"/>
                <a:gd name="T19" fmla="*/ 123 h 178"/>
                <a:gd name="T20" fmla="*/ 147 w 157"/>
                <a:gd name="T21" fmla="*/ 82 h 178"/>
                <a:gd name="T22" fmla="*/ 155 w 157"/>
                <a:gd name="T23" fmla="*/ 67 h 178"/>
                <a:gd name="T24" fmla="*/ 155 w 157"/>
                <a:gd name="T25" fmla="*/ 60 h 178"/>
                <a:gd name="T26" fmla="*/ 153 w 157"/>
                <a:gd name="T27" fmla="*/ 53 h 178"/>
                <a:gd name="T28" fmla="*/ 146 w 157"/>
                <a:gd name="T29" fmla="*/ 45 h 178"/>
                <a:gd name="T30" fmla="*/ 145 w 157"/>
                <a:gd name="T31" fmla="*/ 38 h 178"/>
                <a:gd name="T32" fmla="*/ 127 w 157"/>
                <a:gd name="T33" fmla="*/ 28 h 178"/>
                <a:gd name="T34" fmla="*/ 117 w 157"/>
                <a:gd name="T35" fmla="*/ 33 h 178"/>
                <a:gd name="T36" fmla="*/ 104 w 157"/>
                <a:gd name="T37" fmla="*/ 29 h 178"/>
                <a:gd name="T38" fmla="*/ 96 w 157"/>
                <a:gd name="T39" fmla="*/ 22 h 178"/>
                <a:gd name="T40" fmla="*/ 91 w 157"/>
                <a:gd name="T41" fmla="*/ 17 h 178"/>
                <a:gd name="T42" fmla="*/ 72 w 157"/>
                <a:gd name="T43" fmla="*/ 10 h 178"/>
                <a:gd name="T44" fmla="*/ 67 w 157"/>
                <a:gd name="T45" fmla="*/ 7 h 178"/>
                <a:gd name="T46" fmla="*/ 59 w 157"/>
                <a:gd name="T47" fmla="*/ 0 h 178"/>
                <a:gd name="T48" fmla="*/ 59 w 157"/>
                <a:gd name="T49" fmla="*/ 2 h 178"/>
                <a:gd name="T50" fmla="*/ 59 w 157"/>
                <a:gd name="T51" fmla="*/ 4 h 178"/>
                <a:gd name="T52" fmla="*/ 58 w 157"/>
                <a:gd name="T53" fmla="*/ 6 h 178"/>
                <a:gd name="T54" fmla="*/ 55 w 157"/>
                <a:gd name="T55" fmla="*/ 9 h 178"/>
                <a:gd name="T56" fmla="*/ 52 w 157"/>
                <a:gd name="T57" fmla="*/ 7 h 178"/>
                <a:gd name="T58" fmla="*/ 42 w 157"/>
                <a:gd name="T59" fmla="*/ 10 h 178"/>
                <a:gd name="T60" fmla="*/ 37 w 157"/>
                <a:gd name="T61" fmla="*/ 13 h 178"/>
                <a:gd name="T62" fmla="*/ 37 w 157"/>
                <a:gd name="T63" fmla="*/ 12 h 178"/>
                <a:gd name="T64" fmla="*/ 26 w 157"/>
                <a:gd name="T65" fmla="*/ 17 h 178"/>
                <a:gd name="T66" fmla="*/ 26 w 157"/>
                <a:gd name="T67" fmla="*/ 27 h 178"/>
                <a:gd name="T68" fmla="*/ 25 w 157"/>
                <a:gd name="T69" fmla="*/ 40 h 178"/>
                <a:gd name="T70" fmla="*/ 17 w 157"/>
                <a:gd name="T71" fmla="*/ 57 h 178"/>
                <a:gd name="T72" fmla="*/ 16 w 157"/>
                <a:gd name="T73" fmla="*/ 56 h 178"/>
                <a:gd name="T74" fmla="*/ 3 w 157"/>
                <a:gd name="T75" fmla="*/ 68 h 178"/>
                <a:gd name="T76" fmla="*/ 5 w 157"/>
                <a:gd name="T77" fmla="*/ 84 h 178"/>
                <a:gd name="T78" fmla="*/ 3 w 157"/>
                <a:gd name="T79" fmla="*/ 101 h 178"/>
                <a:gd name="T80" fmla="*/ 1 w 157"/>
                <a:gd name="T81" fmla="*/ 101 h 178"/>
                <a:gd name="T82" fmla="*/ 9 w 157"/>
                <a:gd name="T83" fmla="*/ 106 h 178"/>
                <a:gd name="T84" fmla="*/ 20 w 157"/>
                <a:gd name="T85" fmla="*/ 112 h 178"/>
                <a:gd name="T86" fmla="*/ 29 w 157"/>
                <a:gd name="T87" fmla="*/ 104 h 178"/>
                <a:gd name="T88" fmla="*/ 28 w 157"/>
                <a:gd name="T89" fmla="*/ 108 h 178"/>
                <a:gd name="T90" fmla="*/ 27 w 157"/>
                <a:gd name="T91" fmla="*/ 109 h 178"/>
                <a:gd name="T92" fmla="*/ 31 w 157"/>
                <a:gd name="T93" fmla="*/ 98 h 178"/>
                <a:gd name="T94" fmla="*/ 32 w 157"/>
                <a:gd name="T95" fmla="*/ 98 h 178"/>
                <a:gd name="T96" fmla="*/ 32 w 157"/>
                <a:gd name="T97" fmla="*/ 106 h 178"/>
                <a:gd name="T98" fmla="*/ 31 w 157"/>
                <a:gd name="T99" fmla="*/ 122 h 178"/>
                <a:gd name="T100" fmla="*/ 27 w 157"/>
                <a:gd name="T101" fmla="*/ 128 h 178"/>
                <a:gd name="T102" fmla="*/ 20 w 157"/>
                <a:gd name="T103" fmla="*/ 133 h 178"/>
                <a:gd name="T104" fmla="*/ 19 w 157"/>
                <a:gd name="T105" fmla="*/ 133 h 178"/>
                <a:gd name="T106" fmla="*/ 23 w 157"/>
                <a:gd name="T107" fmla="*/ 14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78">
                  <a:moveTo>
                    <a:pt x="23" y="144"/>
                  </a:moveTo>
                  <a:cubicBezTo>
                    <a:pt x="23" y="145"/>
                    <a:pt x="25" y="146"/>
                    <a:pt x="24" y="147"/>
                  </a:cubicBezTo>
                  <a:cubicBezTo>
                    <a:pt x="23" y="151"/>
                    <a:pt x="16" y="150"/>
                    <a:pt x="16" y="150"/>
                  </a:cubicBezTo>
                  <a:cubicBezTo>
                    <a:pt x="13" y="154"/>
                    <a:pt x="18" y="157"/>
                    <a:pt x="18" y="158"/>
                  </a:cubicBezTo>
                  <a:cubicBezTo>
                    <a:pt x="18" y="159"/>
                    <a:pt x="15" y="161"/>
                    <a:pt x="16" y="162"/>
                  </a:cubicBezTo>
                  <a:cubicBezTo>
                    <a:pt x="20" y="166"/>
                    <a:pt x="21" y="159"/>
                    <a:pt x="25" y="158"/>
                  </a:cubicBezTo>
                  <a:cubicBezTo>
                    <a:pt x="26" y="158"/>
                    <a:pt x="33" y="164"/>
                    <a:pt x="34" y="164"/>
                  </a:cubicBezTo>
                  <a:cubicBezTo>
                    <a:pt x="38" y="164"/>
                    <a:pt x="36" y="161"/>
                    <a:pt x="41" y="164"/>
                  </a:cubicBezTo>
                  <a:cubicBezTo>
                    <a:pt x="45" y="167"/>
                    <a:pt x="40" y="172"/>
                    <a:pt x="50" y="176"/>
                  </a:cubicBezTo>
                  <a:cubicBezTo>
                    <a:pt x="54" y="178"/>
                    <a:pt x="54" y="178"/>
                    <a:pt x="54" y="178"/>
                  </a:cubicBezTo>
                  <a:cubicBezTo>
                    <a:pt x="60" y="177"/>
                    <a:pt x="57" y="171"/>
                    <a:pt x="59" y="169"/>
                  </a:cubicBezTo>
                  <a:cubicBezTo>
                    <a:pt x="61" y="167"/>
                    <a:pt x="63" y="167"/>
                    <a:pt x="65" y="166"/>
                  </a:cubicBezTo>
                  <a:cubicBezTo>
                    <a:pt x="67" y="163"/>
                    <a:pt x="64" y="161"/>
                    <a:pt x="64" y="158"/>
                  </a:cubicBezTo>
                  <a:cubicBezTo>
                    <a:pt x="65" y="155"/>
                    <a:pt x="66" y="151"/>
                    <a:pt x="68" y="148"/>
                  </a:cubicBezTo>
                  <a:cubicBezTo>
                    <a:pt x="69" y="146"/>
                    <a:pt x="71" y="145"/>
                    <a:pt x="71" y="143"/>
                  </a:cubicBezTo>
                  <a:cubicBezTo>
                    <a:pt x="72" y="141"/>
                    <a:pt x="71" y="136"/>
                    <a:pt x="73" y="134"/>
                  </a:cubicBezTo>
                  <a:cubicBezTo>
                    <a:pt x="75" y="131"/>
                    <a:pt x="74" y="138"/>
                    <a:pt x="76" y="137"/>
                  </a:cubicBezTo>
                  <a:cubicBezTo>
                    <a:pt x="79" y="135"/>
                    <a:pt x="76" y="134"/>
                    <a:pt x="76" y="133"/>
                  </a:cubicBezTo>
                  <a:cubicBezTo>
                    <a:pt x="76" y="132"/>
                    <a:pt x="77" y="132"/>
                    <a:pt x="77" y="131"/>
                  </a:cubicBezTo>
                  <a:cubicBezTo>
                    <a:pt x="80" y="129"/>
                    <a:pt x="82" y="125"/>
                    <a:pt x="85" y="123"/>
                  </a:cubicBezTo>
                  <a:cubicBezTo>
                    <a:pt x="94" y="117"/>
                    <a:pt x="107" y="116"/>
                    <a:pt x="118" y="110"/>
                  </a:cubicBezTo>
                  <a:cubicBezTo>
                    <a:pt x="126" y="106"/>
                    <a:pt x="143" y="90"/>
                    <a:pt x="147" y="82"/>
                  </a:cubicBezTo>
                  <a:cubicBezTo>
                    <a:pt x="148" y="79"/>
                    <a:pt x="151" y="65"/>
                    <a:pt x="152" y="65"/>
                  </a:cubicBezTo>
                  <a:cubicBezTo>
                    <a:pt x="155" y="64"/>
                    <a:pt x="151" y="69"/>
                    <a:pt x="155" y="67"/>
                  </a:cubicBezTo>
                  <a:cubicBezTo>
                    <a:pt x="155" y="67"/>
                    <a:pt x="156" y="66"/>
                    <a:pt x="156" y="65"/>
                  </a:cubicBezTo>
                  <a:cubicBezTo>
                    <a:pt x="157" y="64"/>
                    <a:pt x="155" y="61"/>
                    <a:pt x="155" y="60"/>
                  </a:cubicBezTo>
                  <a:cubicBezTo>
                    <a:pt x="155" y="58"/>
                    <a:pt x="157" y="56"/>
                    <a:pt x="155" y="54"/>
                  </a:cubicBezTo>
                  <a:cubicBezTo>
                    <a:pt x="155" y="53"/>
                    <a:pt x="153" y="53"/>
                    <a:pt x="153" y="53"/>
                  </a:cubicBezTo>
                  <a:cubicBezTo>
                    <a:pt x="151" y="51"/>
                    <a:pt x="151" y="48"/>
                    <a:pt x="149" y="46"/>
                  </a:cubicBezTo>
                  <a:cubicBezTo>
                    <a:pt x="146" y="45"/>
                    <a:pt x="146" y="45"/>
                    <a:pt x="146" y="45"/>
                  </a:cubicBezTo>
                  <a:cubicBezTo>
                    <a:pt x="145" y="42"/>
                    <a:pt x="152" y="44"/>
                    <a:pt x="155" y="43"/>
                  </a:cubicBezTo>
                  <a:cubicBezTo>
                    <a:pt x="152" y="43"/>
                    <a:pt x="148" y="38"/>
                    <a:pt x="145" y="38"/>
                  </a:cubicBezTo>
                  <a:cubicBezTo>
                    <a:pt x="143" y="37"/>
                    <a:pt x="143" y="39"/>
                    <a:pt x="140" y="37"/>
                  </a:cubicBezTo>
                  <a:cubicBezTo>
                    <a:pt x="136" y="34"/>
                    <a:pt x="134" y="28"/>
                    <a:pt x="127" y="28"/>
                  </a:cubicBezTo>
                  <a:cubicBezTo>
                    <a:pt x="124" y="27"/>
                    <a:pt x="125" y="32"/>
                    <a:pt x="124" y="33"/>
                  </a:cubicBezTo>
                  <a:cubicBezTo>
                    <a:pt x="123" y="34"/>
                    <a:pt x="118" y="33"/>
                    <a:pt x="117" y="33"/>
                  </a:cubicBezTo>
                  <a:cubicBezTo>
                    <a:pt x="114" y="32"/>
                    <a:pt x="111" y="34"/>
                    <a:pt x="108" y="33"/>
                  </a:cubicBezTo>
                  <a:cubicBezTo>
                    <a:pt x="106" y="32"/>
                    <a:pt x="106" y="30"/>
                    <a:pt x="104" y="29"/>
                  </a:cubicBezTo>
                  <a:cubicBezTo>
                    <a:pt x="103" y="29"/>
                    <a:pt x="99" y="31"/>
                    <a:pt x="98" y="29"/>
                  </a:cubicBezTo>
                  <a:cubicBezTo>
                    <a:pt x="97" y="28"/>
                    <a:pt x="97" y="22"/>
                    <a:pt x="96" y="22"/>
                  </a:cubicBezTo>
                  <a:cubicBezTo>
                    <a:pt x="94" y="21"/>
                    <a:pt x="92" y="21"/>
                    <a:pt x="91" y="19"/>
                  </a:cubicBezTo>
                  <a:cubicBezTo>
                    <a:pt x="91" y="19"/>
                    <a:pt x="91" y="18"/>
                    <a:pt x="91" y="17"/>
                  </a:cubicBezTo>
                  <a:cubicBezTo>
                    <a:pt x="89" y="15"/>
                    <a:pt x="87" y="19"/>
                    <a:pt x="84" y="17"/>
                  </a:cubicBezTo>
                  <a:cubicBezTo>
                    <a:pt x="81" y="14"/>
                    <a:pt x="76" y="13"/>
                    <a:pt x="72" y="10"/>
                  </a:cubicBezTo>
                  <a:cubicBezTo>
                    <a:pt x="71" y="9"/>
                    <a:pt x="70" y="8"/>
                    <a:pt x="69" y="7"/>
                  </a:cubicBezTo>
                  <a:cubicBezTo>
                    <a:pt x="68" y="7"/>
                    <a:pt x="68" y="7"/>
                    <a:pt x="67" y="7"/>
                  </a:cubicBezTo>
                  <a:cubicBezTo>
                    <a:pt x="67" y="7"/>
                    <a:pt x="66" y="7"/>
                    <a:pt x="66" y="7"/>
                  </a:cubicBezTo>
                  <a:cubicBezTo>
                    <a:pt x="64" y="5"/>
                    <a:pt x="62" y="2"/>
                    <a:pt x="59" y="0"/>
                  </a:cubicBezTo>
                  <a:cubicBezTo>
                    <a:pt x="59" y="0"/>
                    <a:pt x="59" y="0"/>
                    <a:pt x="59" y="0"/>
                  </a:cubicBezTo>
                  <a:cubicBezTo>
                    <a:pt x="59" y="1"/>
                    <a:pt x="59" y="1"/>
                    <a:pt x="59" y="2"/>
                  </a:cubicBezTo>
                  <a:cubicBezTo>
                    <a:pt x="59" y="2"/>
                    <a:pt x="57" y="3"/>
                    <a:pt x="58" y="4"/>
                  </a:cubicBezTo>
                  <a:cubicBezTo>
                    <a:pt x="58" y="4"/>
                    <a:pt x="59" y="4"/>
                    <a:pt x="59" y="4"/>
                  </a:cubicBezTo>
                  <a:cubicBezTo>
                    <a:pt x="60" y="5"/>
                    <a:pt x="58" y="4"/>
                    <a:pt x="58" y="4"/>
                  </a:cubicBezTo>
                  <a:cubicBezTo>
                    <a:pt x="58" y="5"/>
                    <a:pt x="58" y="6"/>
                    <a:pt x="58" y="6"/>
                  </a:cubicBezTo>
                  <a:cubicBezTo>
                    <a:pt x="57" y="6"/>
                    <a:pt x="56" y="6"/>
                    <a:pt x="56" y="6"/>
                  </a:cubicBezTo>
                  <a:cubicBezTo>
                    <a:pt x="55" y="7"/>
                    <a:pt x="56" y="10"/>
                    <a:pt x="55" y="9"/>
                  </a:cubicBezTo>
                  <a:cubicBezTo>
                    <a:pt x="54" y="9"/>
                    <a:pt x="54" y="7"/>
                    <a:pt x="53" y="6"/>
                  </a:cubicBezTo>
                  <a:cubicBezTo>
                    <a:pt x="53" y="6"/>
                    <a:pt x="52" y="7"/>
                    <a:pt x="52" y="7"/>
                  </a:cubicBezTo>
                  <a:cubicBezTo>
                    <a:pt x="51" y="8"/>
                    <a:pt x="51" y="9"/>
                    <a:pt x="49" y="10"/>
                  </a:cubicBezTo>
                  <a:cubicBezTo>
                    <a:pt x="47" y="11"/>
                    <a:pt x="44" y="10"/>
                    <a:pt x="42" y="10"/>
                  </a:cubicBezTo>
                  <a:cubicBezTo>
                    <a:pt x="42" y="10"/>
                    <a:pt x="40" y="12"/>
                    <a:pt x="40" y="12"/>
                  </a:cubicBezTo>
                  <a:cubicBezTo>
                    <a:pt x="39" y="13"/>
                    <a:pt x="38" y="12"/>
                    <a:pt x="37" y="13"/>
                  </a:cubicBezTo>
                  <a:cubicBezTo>
                    <a:pt x="35" y="15"/>
                    <a:pt x="38" y="17"/>
                    <a:pt x="38" y="17"/>
                  </a:cubicBezTo>
                  <a:cubicBezTo>
                    <a:pt x="34" y="17"/>
                    <a:pt x="38" y="13"/>
                    <a:pt x="37" y="12"/>
                  </a:cubicBezTo>
                  <a:cubicBezTo>
                    <a:pt x="36" y="12"/>
                    <a:pt x="32" y="16"/>
                    <a:pt x="31" y="16"/>
                  </a:cubicBezTo>
                  <a:cubicBezTo>
                    <a:pt x="30" y="16"/>
                    <a:pt x="26" y="16"/>
                    <a:pt x="26" y="17"/>
                  </a:cubicBezTo>
                  <a:cubicBezTo>
                    <a:pt x="22" y="20"/>
                    <a:pt x="26" y="21"/>
                    <a:pt x="27" y="24"/>
                  </a:cubicBezTo>
                  <a:cubicBezTo>
                    <a:pt x="28" y="26"/>
                    <a:pt x="26" y="25"/>
                    <a:pt x="26" y="27"/>
                  </a:cubicBezTo>
                  <a:cubicBezTo>
                    <a:pt x="26" y="27"/>
                    <a:pt x="27" y="30"/>
                    <a:pt x="27" y="30"/>
                  </a:cubicBezTo>
                  <a:cubicBezTo>
                    <a:pt x="27" y="30"/>
                    <a:pt x="25" y="39"/>
                    <a:pt x="25" y="40"/>
                  </a:cubicBezTo>
                  <a:cubicBezTo>
                    <a:pt x="22" y="43"/>
                    <a:pt x="15" y="47"/>
                    <a:pt x="14" y="50"/>
                  </a:cubicBezTo>
                  <a:cubicBezTo>
                    <a:pt x="14" y="51"/>
                    <a:pt x="17" y="57"/>
                    <a:pt x="17" y="57"/>
                  </a:cubicBezTo>
                  <a:cubicBezTo>
                    <a:pt x="18" y="58"/>
                    <a:pt x="21" y="57"/>
                    <a:pt x="20" y="57"/>
                  </a:cubicBezTo>
                  <a:cubicBezTo>
                    <a:pt x="18" y="59"/>
                    <a:pt x="16" y="56"/>
                    <a:pt x="16" y="56"/>
                  </a:cubicBezTo>
                  <a:cubicBezTo>
                    <a:pt x="15" y="56"/>
                    <a:pt x="13" y="64"/>
                    <a:pt x="12" y="65"/>
                  </a:cubicBezTo>
                  <a:cubicBezTo>
                    <a:pt x="10" y="67"/>
                    <a:pt x="6" y="63"/>
                    <a:pt x="3" y="68"/>
                  </a:cubicBezTo>
                  <a:cubicBezTo>
                    <a:pt x="1" y="70"/>
                    <a:pt x="7" y="75"/>
                    <a:pt x="7" y="77"/>
                  </a:cubicBezTo>
                  <a:cubicBezTo>
                    <a:pt x="8" y="79"/>
                    <a:pt x="4" y="82"/>
                    <a:pt x="5" y="84"/>
                  </a:cubicBezTo>
                  <a:cubicBezTo>
                    <a:pt x="5" y="87"/>
                    <a:pt x="8" y="90"/>
                    <a:pt x="8" y="93"/>
                  </a:cubicBezTo>
                  <a:cubicBezTo>
                    <a:pt x="8" y="96"/>
                    <a:pt x="7" y="100"/>
                    <a:pt x="3" y="101"/>
                  </a:cubicBezTo>
                  <a:cubicBezTo>
                    <a:pt x="2" y="101"/>
                    <a:pt x="1" y="99"/>
                    <a:pt x="0" y="100"/>
                  </a:cubicBezTo>
                  <a:cubicBezTo>
                    <a:pt x="0" y="100"/>
                    <a:pt x="1" y="101"/>
                    <a:pt x="1" y="101"/>
                  </a:cubicBezTo>
                  <a:cubicBezTo>
                    <a:pt x="2" y="102"/>
                    <a:pt x="2" y="103"/>
                    <a:pt x="3" y="104"/>
                  </a:cubicBezTo>
                  <a:cubicBezTo>
                    <a:pt x="4" y="105"/>
                    <a:pt x="8" y="105"/>
                    <a:pt x="9" y="106"/>
                  </a:cubicBezTo>
                  <a:cubicBezTo>
                    <a:pt x="12" y="108"/>
                    <a:pt x="18" y="116"/>
                    <a:pt x="21" y="115"/>
                  </a:cubicBezTo>
                  <a:cubicBezTo>
                    <a:pt x="22" y="115"/>
                    <a:pt x="19" y="112"/>
                    <a:pt x="20" y="112"/>
                  </a:cubicBezTo>
                  <a:cubicBezTo>
                    <a:pt x="21" y="112"/>
                    <a:pt x="23" y="113"/>
                    <a:pt x="25" y="109"/>
                  </a:cubicBezTo>
                  <a:cubicBezTo>
                    <a:pt x="26" y="108"/>
                    <a:pt x="29" y="100"/>
                    <a:pt x="29" y="104"/>
                  </a:cubicBezTo>
                  <a:cubicBezTo>
                    <a:pt x="29" y="104"/>
                    <a:pt x="25" y="107"/>
                    <a:pt x="27" y="109"/>
                  </a:cubicBezTo>
                  <a:cubicBezTo>
                    <a:pt x="27" y="109"/>
                    <a:pt x="27" y="108"/>
                    <a:pt x="28" y="108"/>
                  </a:cubicBezTo>
                  <a:cubicBezTo>
                    <a:pt x="28" y="108"/>
                    <a:pt x="30" y="108"/>
                    <a:pt x="30" y="109"/>
                  </a:cubicBezTo>
                  <a:cubicBezTo>
                    <a:pt x="30" y="109"/>
                    <a:pt x="28" y="108"/>
                    <a:pt x="27" y="109"/>
                  </a:cubicBezTo>
                  <a:cubicBezTo>
                    <a:pt x="26" y="109"/>
                    <a:pt x="25" y="112"/>
                    <a:pt x="28" y="112"/>
                  </a:cubicBezTo>
                  <a:cubicBezTo>
                    <a:pt x="34" y="113"/>
                    <a:pt x="29" y="100"/>
                    <a:pt x="31" y="98"/>
                  </a:cubicBezTo>
                  <a:cubicBezTo>
                    <a:pt x="31" y="98"/>
                    <a:pt x="34" y="95"/>
                    <a:pt x="34" y="96"/>
                  </a:cubicBezTo>
                  <a:cubicBezTo>
                    <a:pt x="35" y="98"/>
                    <a:pt x="32" y="97"/>
                    <a:pt x="32" y="98"/>
                  </a:cubicBezTo>
                  <a:cubicBezTo>
                    <a:pt x="30" y="101"/>
                    <a:pt x="32" y="99"/>
                    <a:pt x="32" y="101"/>
                  </a:cubicBezTo>
                  <a:cubicBezTo>
                    <a:pt x="32" y="102"/>
                    <a:pt x="32" y="104"/>
                    <a:pt x="32" y="106"/>
                  </a:cubicBezTo>
                  <a:cubicBezTo>
                    <a:pt x="32" y="108"/>
                    <a:pt x="35" y="108"/>
                    <a:pt x="35" y="110"/>
                  </a:cubicBezTo>
                  <a:cubicBezTo>
                    <a:pt x="36" y="112"/>
                    <a:pt x="31" y="119"/>
                    <a:pt x="31" y="122"/>
                  </a:cubicBezTo>
                  <a:cubicBezTo>
                    <a:pt x="31" y="126"/>
                    <a:pt x="27" y="131"/>
                    <a:pt x="27" y="131"/>
                  </a:cubicBezTo>
                  <a:cubicBezTo>
                    <a:pt x="27" y="130"/>
                    <a:pt x="27" y="128"/>
                    <a:pt x="27" y="128"/>
                  </a:cubicBezTo>
                  <a:cubicBezTo>
                    <a:pt x="25" y="129"/>
                    <a:pt x="26" y="133"/>
                    <a:pt x="21" y="132"/>
                  </a:cubicBezTo>
                  <a:cubicBezTo>
                    <a:pt x="19" y="132"/>
                    <a:pt x="21" y="133"/>
                    <a:pt x="20" y="133"/>
                  </a:cubicBezTo>
                  <a:cubicBezTo>
                    <a:pt x="20" y="133"/>
                    <a:pt x="20" y="132"/>
                    <a:pt x="20" y="132"/>
                  </a:cubicBezTo>
                  <a:cubicBezTo>
                    <a:pt x="19" y="132"/>
                    <a:pt x="19" y="132"/>
                    <a:pt x="19" y="133"/>
                  </a:cubicBezTo>
                  <a:cubicBezTo>
                    <a:pt x="20" y="133"/>
                    <a:pt x="21" y="133"/>
                    <a:pt x="21" y="134"/>
                  </a:cubicBezTo>
                  <a:cubicBezTo>
                    <a:pt x="22" y="135"/>
                    <a:pt x="22" y="142"/>
                    <a:pt x="23" y="144"/>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6" name="Freeform 7"/>
            <p:cNvSpPr/>
            <p:nvPr/>
          </p:nvSpPr>
          <p:spPr bwMode="auto">
            <a:xfrm>
              <a:off x="7765674" y="2484473"/>
              <a:ext cx="989013" cy="1425575"/>
            </a:xfrm>
            <a:custGeom>
              <a:avLst/>
              <a:gdLst>
                <a:gd name="T0" fmla="*/ 332 w 347"/>
                <a:gd name="T1" fmla="*/ 412 h 500"/>
                <a:gd name="T2" fmla="*/ 340 w 347"/>
                <a:gd name="T3" fmla="*/ 388 h 500"/>
                <a:gd name="T4" fmla="*/ 340 w 347"/>
                <a:gd name="T5" fmla="*/ 365 h 500"/>
                <a:gd name="T6" fmla="*/ 344 w 347"/>
                <a:gd name="T7" fmla="*/ 344 h 500"/>
                <a:gd name="T8" fmla="*/ 312 w 347"/>
                <a:gd name="T9" fmla="*/ 298 h 500"/>
                <a:gd name="T10" fmla="*/ 292 w 347"/>
                <a:gd name="T11" fmla="*/ 273 h 500"/>
                <a:gd name="T12" fmla="*/ 283 w 347"/>
                <a:gd name="T13" fmla="*/ 267 h 500"/>
                <a:gd name="T14" fmla="*/ 248 w 347"/>
                <a:gd name="T15" fmla="*/ 266 h 500"/>
                <a:gd name="T16" fmla="*/ 220 w 347"/>
                <a:gd name="T17" fmla="*/ 237 h 500"/>
                <a:gd name="T18" fmla="*/ 208 w 347"/>
                <a:gd name="T19" fmla="*/ 214 h 500"/>
                <a:gd name="T20" fmla="*/ 208 w 347"/>
                <a:gd name="T21" fmla="*/ 200 h 500"/>
                <a:gd name="T22" fmla="*/ 227 w 347"/>
                <a:gd name="T23" fmla="*/ 153 h 500"/>
                <a:gd name="T24" fmla="*/ 255 w 347"/>
                <a:gd name="T25" fmla="*/ 123 h 500"/>
                <a:gd name="T26" fmla="*/ 272 w 347"/>
                <a:gd name="T27" fmla="*/ 120 h 500"/>
                <a:gd name="T28" fmla="*/ 280 w 347"/>
                <a:gd name="T29" fmla="*/ 118 h 500"/>
                <a:gd name="T30" fmla="*/ 291 w 347"/>
                <a:gd name="T31" fmla="*/ 114 h 500"/>
                <a:gd name="T32" fmla="*/ 304 w 347"/>
                <a:gd name="T33" fmla="*/ 116 h 500"/>
                <a:gd name="T34" fmla="*/ 293 w 347"/>
                <a:gd name="T35" fmla="*/ 106 h 500"/>
                <a:gd name="T36" fmla="*/ 297 w 347"/>
                <a:gd name="T37" fmla="*/ 70 h 500"/>
                <a:gd name="T38" fmla="*/ 280 w 347"/>
                <a:gd name="T39" fmla="*/ 60 h 500"/>
                <a:gd name="T40" fmla="*/ 267 w 347"/>
                <a:gd name="T41" fmla="*/ 61 h 500"/>
                <a:gd name="T42" fmla="*/ 253 w 347"/>
                <a:gd name="T43" fmla="*/ 64 h 500"/>
                <a:gd name="T44" fmla="*/ 234 w 347"/>
                <a:gd name="T45" fmla="*/ 64 h 500"/>
                <a:gd name="T46" fmla="*/ 223 w 347"/>
                <a:gd name="T47" fmla="*/ 64 h 500"/>
                <a:gd name="T48" fmla="*/ 212 w 347"/>
                <a:gd name="T49" fmla="*/ 43 h 500"/>
                <a:gd name="T50" fmla="*/ 197 w 347"/>
                <a:gd name="T51" fmla="*/ 30 h 500"/>
                <a:gd name="T52" fmla="*/ 180 w 347"/>
                <a:gd name="T53" fmla="*/ 9 h 500"/>
                <a:gd name="T54" fmla="*/ 167 w 347"/>
                <a:gd name="T55" fmla="*/ 1 h 500"/>
                <a:gd name="T56" fmla="*/ 163 w 347"/>
                <a:gd name="T57" fmla="*/ 14 h 500"/>
                <a:gd name="T58" fmla="*/ 155 w 347"/>
                <a:gd name="T59" fmla="*/ 42 h 500"/>
                <a:gd name="T60" fmla="*/ 84 w 347"/>
                <a:gd name="T61" fmla="*/ 97 h 500"/>
                <a:gd name="T62" fmla="*/ 73 w 347"/>
                <a:gd name="T63" fmla="*/ 126 h 500"/>
                <a:gd name="T64" fmla="*/ 42 w 347"/>
                <a:gd name="T65" fmla="*/ 124 h 500"/>
                <a:gd name="T66" fmla="*/ 32 w 347"/>
                <a:gd name="T67" fmla="*/ 107 h 500"/>
                <a:gd name="T68" fmla="*/ 22 w 347"/>
                <a:gd name="T69" fmla="*/ 97 h 500"/>
                <a:gd name="T70" fmla="*/ 8 w 347"/>
                <a:gd name="T71" fmla="*/ 113 h 500"/>
                <a:gd name="T72" fmla="*/ 5 w 347"/>
                <a:gd name="T73" fmla="*/ 144 h 500"/>
                <a:gd name="T74" fmla="*/ 35 w 347"/>
                <a:gd name="T75" fmla="*/ 183 h 500"/>
                <a:gd name="T76" fmla="*/ 50 w 347"/>
                <a:gd name="T77" fmla="*/ 206 h 500"/>
                <a:gd name="T78" fmla="*/ 72 w 347"/>
                <a:gd name="T79" fmla="*/ 236 h 500"/>
                <a:gd name="T80" fmla="*/ 78 w 347"/>
                <a:gd name="T81" fmla="*/ 254 h 500"/>
                <a:gd name="T82" fmla="*/ 83 w 347"/>
                <a:gd name="T83" fmla="*/ 261 h 500"/>
                <a:gd name="T84" fmla="*/ 107 w 347"/>
                <a:gd name="T85" fmla="*/ 308 h 500"/>
                <a:gd name="T86" fmla="*/ 119 w 347"/>
                <a:gd name="T87" fmla="*/ 331 h 500"/>
                <a:gd name="T88" fmla="*/ 137 w 347"/>
                <a:gd name="T89" fmla="*/ 353 h 500"/>
                <a:gd name="T90" fmla="*/ 145 w 347"/>
                <a:gd name="T91" fmla="*/ 381 h 500"/>
                <a:gd name="T92" fmla="*/ 150 w 347"/>
                <a:gd name="T93" fmla="*/ 393 h 500"/>
                <a:gd name="T94" fmla="*/ 171 w 347"/>
                <a:gd name="T95" fmla="*/ 414 h 500"/>
                <a:gd name="T96" fmla="*/ 184 w 347"/>
                <a:gd name="T97" fmla="*/ 424 h 500"/>
                <a:gd name="T98" fmla="*/ 217 w 347"/>
                <a:gd name="T99" fmla="*/ 443 h 500"/>
                <a:gd name="T100" fmla="*/ 242 w 347"/>
                <a:gd name="T101" fmla="*/ 454 h 500"/>
                <a:gd name="T102" fmla="*/ 267 w 347"/>
                <a:gd name="T103" fmla="*/ 468 h 500"/>
                <a:gd name="T104" fmla="*/ 290 w 347"/>
                <a:gd name="T105" fmla="*/ 487 h 500"/>
                <a:gd name="T106" fmla="*/ 329 w 347"/>
                <a:gd name="T107" fmla="*/ 476 h 500"/>
                <a:gd name="T108" fmla="*/ 342 w 347"/>
                <a:gd name="T109" fmla="*/ 4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 h="500">
                  <a:moveTo>
                    <a:pt x="335" y="440"/>
                  </a:moveTo>
                  <a:cubicBezTo>
                    <a:pt x="333" y="436"/>
                    <a:pt x="330" y="429"/>
                    <a:pt x="329" y="425"/>
                  </a:cubicBezTo>
                  <a:cubicBezTo>
                    <a:pt x="329" y="423"/>
                    <a:pt x="332" y="419"/>
                    <a:pt x="333" y="418"/>
                  </a:cubicBezTo>
                  <a:cubicBezTo>
                    <a:pt x="333" y="418"/>
                    <a:pt x="337" y="415"/>
                    <a:pt x="337" y="415"/>
                  </a:cubicBezTo>
                  <a:cubicBezTo>
                    <a:pt x="337" y="415"/>
                    <a:pt x="333" y="412"/>
                    <a:pt x="332" y="412"/>
                  </a:cubicBezTo>
                  <a:cubicBezTo>
                    <a:pt x="331" y="410"/>
                    <a:pt x="328" y="406"/>
                    <a:pt x="330" y="403"/>
                  </a:cubicBezTo>
                  <a:cubicBezTo>
                    <a:pt x="331" y="402"/>
                    <a:pt x="333" y="402"/>
                    <a:pt x="333" y="401"/>
                  </a:cubicBezTo>
                  <a:cubicBezTo>
                    <a:pt x="334" y="400"/>
                    <a:pt x="332" y="398"/>
                    <a:pt x="334" y="397"/>
                  </a:cubicBezTo>
                  <a:cubicBezTo>
                    <a:pt x="336" y="396"/>
                    <a:pt x="339" y="394"/>
                    <a:pt x="340" y="391"/>
                  </a:cubicBezTo>
                  <a:cubicBezTo>
                    <a:pt x="340" y="391"/>
                    <a:pt x="339" y="388"/>
                    <a:pt x="340" y="388"/>
                  </a:cubicBezTo>
                  <a:cubicBezTo>
                    <a:pt x="341" y="387"/>
                    <a:pt x="343" y="388"/>
                    <a:pt x="343" y="387"/>
                  </a:cubicBezTo>
                  <a:cubicBezTo>
                    <a:pt x="344" y="386"/>
                    <a:pt x="336" y="374"/>
                    <a:pt x="337" y="372"/>
                  </a:cubicBezTo>
                  <a:cubicBezTo>
                    <a:pt x="337" y="371"/>
                    <a:pt x="338" y="372"/>
                    <a:pt x="338" y="371"/>
                  </a:cubicBezTo>
                  <a:cubicBezTo>
                    <a:pt x="339" y="370"/>
                    <a:pt x="339" y="369"/>
                    <a:pt x="340" y="367"/>
                  </a:cubicBezTo>
                  <a:cubicBezTo>
                    <a:pt x="340" y="366"/>
                    <a:pt x="340" y="366"/>
                    <a:pt x="340" y="365"/>
                  </a:cubicBezTo>
                  <a:cubicBezTo>
                    <a:pt x="339" y="364"/>
                    <a:pt x="339" y="364"/>
                    <a:pt x="339" y="363"/>
                  </a:cubicBezTo>
                  <a:cubicBezTo>
                    <a:pt x="339" y="361"/>
                    <a:pt x="339" y="359"/>
                    <a:pt x="339" y="357"/>
                  </a:cubicBezTo>
                  <a:cubicBezTo>
                    <a:pt x="339" y="357"/>
                    <a:pt x="339" y="352"/>
                    <a:pt x="339" y="352"/>
                  </a:cubicBezTo>
                  <a:cubicBezTo>
                    <a:pt x="340" y="346"/>
                    <a:pt x="346" y="347"/>
                    <a:pt x="345" y="345"/>
                  </a:cubicBezTo>
                  <a:cubicBezTo>
                    <a:pt x="345" y="344"/>
                    <a:pt x="344" y="344"/>
                    <a:pt x="344" y="344"/>
                  </a:cubicBezTo>
                  <a:cubicBezTo>
                    <a:pt x="344" y="344"/>
                    <a:pt x="346" y="341"/>
                    <a:pt x="346" y="341"/>
                  </a:cubicBezTo>
                  <a:cubicBezTo>
                    <a:pt x="347" y="338"/>
                    <a:pt x="342" y="332"/>
                    <a:pt x="341" y="329"/>
                  </a:cubicBezTo>
                  <a:cubicBezTo>
                    <a:pt x="334" y="319"/>
                    <a:pt x="328" y="309"/>
                    <a:pt x="322" y="299"/>
                  </a:cubicBezTo>
                  <a:cubicBezTo>
                    <a:pt x="321" y="298"/>
                    <a:pt x="321" y="298"/>
                    <a:pt x="321" y="298"/>
                  </a:cubicBezTo>
                  <a:cubicBezTo>
                    <a:pt x="317" y="297"/>
                    <a:pt x="314" y="297"/>
                    <a:pt x="312" y="298"/>
                  </a:cubicBezTo>
                  <a:cubicBezTo>
                    <a:pt x="309" y="298"/>
                    <a:pt x="306" y="301"/>
                    <a:pt x="303" y="302"/>
                  </a:cubicBezTo>
                  <a:cubicBezTo>
                    <a:pt x="299" y="303"/>
                    <a:pt x="299" y="299"/>
                    <a:pt x="296" y="298"/>
                  </a:cubicBezTo>
                  <a:cubicBezTo>
                    <a:pt x="295" y="298"/>
                    <a:pt x="294" y="301"/>
                    <a:pt x="293" y="300"/>
                  </a:cubicBezTo>
                  <a:cubicBezTo>
                    <a:pt x="293" y="300"/>
                    <a:pt x="293" y="290"/>
                    <a:pt x="293" y="289"/>
                  </a:cubicBezTo>
                  <a:cubicBezTo>
                    <a:pt x="293" y="284"/>
                    <a:pt x="293" y="278"/>
                    <a:pt x="292" y="273"/>
                  </a:cubicBezTo>
                  <a:cubicBezTo>
                    <a:pt x="292" y="268"/>
                    <a:pt x="292" y="268"/>
                    <a:pt x="292" y="268"/>
                  </a:cubicBezTo>
                  <a:cubicBezTo>
                    <a:pt x="293" y="267"/>
                    <a:pt x="296" y="267"/>
                    <a:pt x="295" y="264"/>
                  </a:cubicBezTo>
                  <a:cubicBezTo>
                    <a:pt x="293" y="262"/>
                    <a:pt x="293" y="262"/>
                    <a:pt x="293" y="262"/>
                  </a:cubicBezTo>
                  <a:cubicBezTo>
                    <a:pt x="293" y="261"/>
                    <a:pt x="295" y="259"/>
                    <a:pt x="295" y="258"/>
                  </a:cubicBezTo>
                  <a:cubicBezTo>
                    <a:pt x="294" y="256"/>
                    <a:pt x="286" y="265"/>
                    <a:pt x="283" y="267"/>
                  </a:cubicBezTo>
                  <a:cubicBezTo>
                    <a:pt x="272" y="275"/>
                    <a:pt x="273" y="273"/>
                    <a:pt x="260" y="273"/>
                  </a:cubicBezTo>
                  <a:cubicBezTo>
                    <a:pt x="258" y="273"/>
                    <a:pt x="255" y="273"/>
                    <a:pt x="253" y="273"/>
                  </a:cubicBezTo>
                  <a:cubicBezTo>
                    <a:pt x="252" y="273"/>
                    <a:pt x="251" y="274"/>
                    <a:pt x="251" y="273"/>
                  </a:cubicBezTo>
                  <a:cubicBezTo>
                    <a:pt x="252" y="270"/>
                    <a:pt x="252" y="270"/>
                    <a:pt x="252" y="270"/>
                  </a:cubicBezTo>
                  <a:cubicBezTo>
                    <a:pt x="251" y="268"/>
                    <a:pt x="249" y="268"/>
                    <a:pt x="248" y="266"/>
                  </a:cubicBezTo>
                  <a:cubicBezTo>
                    <a:pt x="247" y="265"/>
                    <a:pt x="248" y="262"/>
                    <a:pt x="247" y="261"/>
                  </a:cubicBezTo>
                  <a:cubicBezTo>
                    <a:pt x="244" y="256"/>
                    <a:pt x="229" y="260"/>
                    <a:pt x="225" y="257"/>
                  </a:cubicBezTo>
                  <a:cubicBezTo>
                    <a:pt x="222" y="255"/>
                    <a:pt x="231" y="250"/>
                    <a:pt x="229" y="246"/>
                  </a:cubicBezTo>
                  <a:cubicBezTo>
                    <a:pt x="228" y="244"/>
                    <a:pt x="225" y="240"/>
                    <a:pt x="223" y="238"/>
                  </a:cubicBezTo>
                  <a:cubicBezTo>
                    <a:pt x="223" y="238"/>
                    <a:pt x="220" y="237"/>
                    <a:pt x="220" y="237"/>
                  </a:cubicBezTo>
                  <a:cubicBezTo>
                    <a:pt x="219" y="236"/>
                    <a:pt x="219" y="233"/>
                    <a:pt x="218" y="232"/>
                  </a:cubicBezTo>
                  <a:cubicBezTo>
                    <a:pt x="217" y="230"/>
                    <a:pt x="214" y="230"/>
                    <a:pt x="213" y="229"/>
                  </a:cubicBezTo>
                  <a:cubicBezTo>
                    <a:pt x="212" y="227"/>
                    <a:pt x="211" y="224"/>
                    <a:pt x="211" y="222"/>
                  </a:cubicBezTo>
                  <a:cubicBezTo>
                    <a:pt x="210" y="220"/>
                    <a:pt x="205" y="217"/>
                    <a:pt x="206" y="215"/>
                  </a:cubicBezTo>
                  <a:cubicBezTo>
                    <a:pt x="208" y="213"/>
                    <a:pt x="208" y="218"/>
                    <a:pt x="208" y="214"/>
                  </a:cubicBezTo>
                  <a:cubicBezTo>
                    <a:pt x="208" y="212"/>
                    <a:pt x="202" y="211"/>
                    <a:pt x="201" y="208"/>
                  </a:cubicBezTo>
                  <a:cubicBezTo>
                    <a:pt x="201" y="206"/>
                    <a:pt x="201" y="205"/>
                    <a:pt x="201" y="203"/>
                  </a:cubicBezTo>
                  <a:cubicBezTo>
                    <a:pt x="201" y="203"/>
                    <a:pt x="200" y="202"/>
                    <a:pt x="201" y="201"/>
                  </a:cubicBezTo>
                  <a:cubicBezTo>
                    <a:pt x="201" y="201"/>
                    <a:pt x="202" y="202"/>
                    <a:pt x="203" y="202"/>
                  </a:cubicBezTo>
                  <a:cubicBezTo>
                    <a:pt x="204" y="202"/>
                    <a:pt x="207" y="201"/>
                    <a:pt x="208" y="200"/>
                  </a:cubicBezTo>
                  <a:cubicBezTo>
                    <a:pt x="208" y="200"/>
                    <a:pt x="208" y="200"/>
                    <a:pt x="208" y="199"/>
                  </a:cubicBezTo>
                  <a:cubicBezTo>
                    <a:pt x="207" y="196"/>
                    <a:pt x="204" y="194"/>
                    <a:pt x="206" y="189"/>
                  </a:cubicBezTo>
                  <a:cubicBezTo>
                    <a:pt x="209" y="185"/>
                    <a:pt x="222" y="179"/>
                    <a:pt x="222" y="177"/>
                  </a:cubicBezTo>
                  <a:cubicBezTo>
                    <a:pt x="223" y="173"/>
                    <a:pt x="220" y="169"/>
                    <a:pt x="221" y="166"/>
                  </a:cubicBezTo>
                  <a:cubicBezTo>
                    <a:pt x="222" y="161"/>
                    <a:pt x="226" y="158"/>
                    <a:pt x="227" y="153"/>
                  </a:cubicBezTo>
                  <a:cubicBezTo>
                    <a:pt x="228" y="150"/>
                    <a:pt x="227" y="143"/>
                    <a:pt x="229" y="140"/>
                  </a:cubicBezTo>
                  <a:cubicBezTo>
                    <a:pt x="230" y="139"/>
                    <a:pt x="235" y="138"/>
                    <a:pt x="237" y="137"/>
                  </a:cubicBezTo>
                  <a:cubicBezTo>
                    <a:pt x="240" y="135"/>
                    <a:pt x="241" y="133"/>
                    <a:pt x="242" y="131"/>
                  </a:cubicBezTo>
                  <a:cubicBezTo>
                    <a:pt x="244" y="130"/>
                    <a:pt x="247" y="129"/>
                    <a:pt x="249" y="128"/>
                  </a:cubicBezTo>
                  <a:cubicBezTo>
                    <a:pt x="251" y="127"/>
                    <a:pt x="253" y="125"/>
                    <a:pt x="255" y="123"/>
                  </a:cubicBezTo>
                  <a:cubicBezTo>
                    <a:pt x="258" y="122"/>
                    <a:pt x="260" y="123"/>
                    <a:pt x="262" y="123"/>
                  </a:cubicBezTo>
                  <a:cubicBezTo>
                    <a:pt x="264" y="123"/>
                    <a:pt x="267" y="121"/>
                    <a:pt x="269" y="121"/>
                  </a:cubicBezTo>
                  <a:cubicBezTo>
                    <a:pt x="269" y="121"/>
                    <a:pt x="270" y="121"/>
                    <a:pt x="270" y="121"/>
                  </a:cubicBezTo>
                  <a:cubicBezTo>
                    <a:pt x="271" y="121"/>
                    <a:pt x="271" y="121"/>
                    <a:pt x="272" y="121"/>
                  </a:cubicBezTo>
                  <a:cubicBezTo>
                    <a:pt x="272" y="121"/>
                    <a:pt x="272" y="120"/>
                    <a:pt x="272" y="120"/>
                  </a:cubicBezTo>
                  <a:cubicBezTo>
                    <a:pt x="272" y="119"/>
                    <a:pt x="273" y="120"/>
                    <a:pt x="273" y="120"/>
                  </a:cubicBezTo>
                  <a:cubicBezTo>
                    <a:pt x="274" y="120"/>
                    <a:pt x="274" y="121"/>
                    <a:pt x="274" y="121"/>
                  </a:cubicBezTo>
                  <a:cubicBezTo>
                    <a:pt x="275" y="120"/>
                    <a:pt x="275" y="119"/>
                    <a:pt x="275" y="119"/>
                  </a:cubicBezTo>
                  <a:cubicBezTo>
                    <a:pt x="276" y="119"/>
                    <a:pt x="276" y="120"/>
                    <a:pt x="276" y="120"/>
                  </a:cubicBezTo>
                  <a:cubicBezTo>
                    <a:pt x="277" y="120"/>
                    <a:pt x="278" y="118"/>
                    <a:pt x="280" y="118"/>
                  </a:cubicBezTo>
                  <a:cubicBezTo>
                    <a:pt x="280" y="118"/>
                    <a:pt x="280" y="120"/>
                    <a:pt x="281" y="120"/>
                  </a:cubicBezTo>
                  <a:cubicBezTo>
                    <a:pt x="283" y="120"/>
                    <a:pt x="283" y="115"/>
                    <a:pt x="284" y="114"/>
                  </a:cubicBezTo>
                  <a:cubicBezTo>
                    <a:pt x="287" y="112"/>
                    <a:pt x="285" y="115"/>
                    <a:pt x="288" y="114"/>
                  </a:cubicBezTo>
                  <a:cubicBezTo>
                    <a:pt x="288" y="114"/>
                    <a:pt x="289" y="112"/>
                    <a:pt x="290" y="112"/>
                  </a:cubicBezTo>
                  <a:cubicBezTo>
                    <a:pt x="291" y="113"/>
                    <a:pt x="290" y="114"/>
                    <a:pt x="291" y="114"/>
                  </a:cubicBezTo>
                  <a:cubicBezTo>
                    <a:pt x="292" y="114"/>
                    <a:pt x="291" y="113"/>
                    <a:pt x="292" y="113"/>
                  </a:cubicBezTo>
                  <a:cubicBezTo>
                    <a:pt x="293" y="113"/>
                    <a:pt x="293" y="114"/>
                    <a:pt x="293" y="114"/>
                  </a:cubicBezTo>
                  <a:cubicBezTo>
                    <a:pt x="295" y="114"/>
                    <a:pt x="296" y="112"/>
                    <a:pt x="298" y="113"/>
                  </a:cubicBezTo>
                  <a:cubicBezTo>
                    <a:pt x="299" y="113"/>
                    <a:pt x="298" y="117"/>
                    <a:pt x="302" y="118"/>
                  </a:cubicBezTo>
                  <a:cubicBezTo>
                    <a:pt x="303" y="119"/>
                    <a:pt x="302" y="115"/>
                    <a:pt x="304" y="116"/>
                  </a:cubicBezTo>
                  <a:cubicBezTo>
                    <a:pt x="305" y="116"/>
                    <a:pt x="305" y="118"/>
                    <a:pt x="306" y="119"/>
                  </a:cubicBezTo>
                  <a:cubicBezTo>
                    <a:pt x="307" y="119"/>
                    <a:pt x="308" y="116"/>
                    <a:pt x="308" y="115"/>
                  </a:cubicBezTo>
                  <a:cubicBezTo>
                    <a:pt x="308" y="113"/>
                    <a:pt x="308" y="113"/>
                    <a:pt x="308" y="113"/>
                  </a:cubicBezTo>
                  <a:cubicBezTo>
                    <a:pt x="305" y="114"/>
                    <a:pt x="300" y="103"/>
                    <a:pt x="297" y="103"/>
                  </a:cubicBezTo>
                  <a:cubicBezTo>
                    <a:pt x="297" y="103"/>
                    <a:pt x="293" y="106"/>
                    <a:pt x="293" y="106"/>
                  </a:cubicBezTo>
                  <a:cubicBezTo>
                    <a:pt x="292" y="106"/>
                    <a:pt x="287" y="104"/>
                    <a:pt x="287" y="103"/>
                  </a:cubicBezTo>
                  <a:cubicBezTo>
                    <a:pt x="287" y="100"/>
                    <a:pt x="304" y="79"/>
                    <a:pt x="305" y="74"/>
                  </a:cubicBezTo>
                  <a:cubicBezTo>
                    <a:pt x="306" y="72"/>
                    <a:pt x="302" y="72"/>
                    <a:pt x="301" y="72"/>
                  </a:cubicBezTo>
                  <a:cubicBezTo>
                    <a:pt x="300" y="71"/>
                    <a:pt x="300" y="69"/>
                    <a:pt x="298" y="69"/>
                  </a:cubicBezTo>
                  <a:cubicBezTo>
                    <a:pt x="298" y="69"/>
                    <a:pt x="298" y="70"/>
                    <a:pt x="297" y="70"/>
                  </a:cubicBezTo>
                  <a:cubicBezTo>
                    <a:pt x="296" y="70"/>
                    <a:pt x="297" y="69"/>
                    <a:pt x="297" y="68"/>
                  </a:cubicBezTo>
                  <a:cubicBezTo>
                    <a:pt x="297" y="68"/>
                    <a:pt x="296" y="68"/>
                    <a:pt x="293" y="67"/>
                  </a:cubicBezTo>
                  <a:cubicBezTo>
                    <a:pt x="292" y="66"/>
                    <a:pt x="290" y="67"/>
                    <a:pt x="289" y="67"/>
                  </a:cubicBezTo>
                  <a:cubicBezTo>
                    <a:pt x="286" y="66"/>
                    <a:pt x="285" y="62"/>
                    <a:pt x="282" y="60"/>
                  </a:cubicBezTo>
                  <a:cubicBezTo>
                    <a:pt x="281" y="60"/>
                    <a:pt x="281" y="60"/>
                    <a:pt x="280" y="60"/>
                  </a:cubicBezTo>
                  <a:cubicBezTo>
                    <a:pt x="280" y="60"/>
                    <a:pt x="279" y="60"/>
                    <a:pt x="278" y="60"/>
                  </a:cubicBezTo>
                  <a:cubicBezTo>
                    <a:pt x="278" y="60"/>
                    <a:pt x="279" y="61"/>
                    <a:pt x="278" y="62"/>
                  </a:cubicBezTo>
                  <a:cubicBezTo>
                    <a:pt x="276" y="62"/>
                    <a:pt x="276" y="62"/>
                    <a:pt x="276" y="62"/>
                  </a:cubicBezTo>
                  <a:cubicBezTo>
                    <a:pt x="273" y="63"/>
                    <a:pt x="273" y="65"/>
                    <a:pt x="268" y="65"/>
                  </a:cubicBezTo>
                  <a:cubicBezTo>
                    <a:pt x="268" y="65"/>
                    <a:pt x="268" y="62"/>
                    <a:pt x="267" y="61"/>
                  </a:cubicBezTo>
                  <a:cubicBezTo>
                    <a:pt x="266" y="61"/>
                    <a:pt x="266" y="63"/>
                    <a:pt x="265" y="63"/>
                  </a:cubicBezTo>
                  <a:cubicBezTo>
                    <a:pt x="264" y="61"/>
                    <a:pt x="264" y="61"/>
                    <a:pt x="264" y="61"/>
                  </a:cubicBezTo>
                  <a:cubicBezTo>
                    <a:pt x="263" y="60"/>
                    <a:pt x="262" y="60"/>
                    <a:pt x="261" y="60"/>
                  </a:cubicBezTo>
                  <a:cubicBezTo>
                    <a:pt x="261" y="60"/>
                    <a:pt x="260" y="58"/>
                    <a:pt x="258" y="58"/>
                  </a:cubicBezTo>
                  <a:cubicBezTo>
                    <a:pt x="256" y="59"/>
                    <a:pt x="255" y="63"/>
                    <a:pt x="253" y="64"/>
                  </a:cubicBezTo>
                  <a:cubicBezTo>
                    <a:pt x="252" y="64"/>
                    <a:pt x="251" y="63"/>
                    <a:pt x="250" y="63"/>
                  </a:cubicBezTo>
                  <a:cubicBezTo>
                    <a:pt x="246" y="65"/>
                    <a:pt x="251" y="65"/>
                    <a:pt x="248" y="66"/>
                  </a:cubicBezTo>
                  <a:cubicBezTo>
                    <a:pt x="247" y="66"/>
                    <a:pt x="245" y="65"/>
                    <a:pt x="244" y="66"/>
                  </a:cubicBezTo>
                  <a:cubicBezTo>
                    <a:pt x="244" y="66"/>
                    <a:pt x="243" y="67"/>
                    <a:pt x="241" y="67"/>
                  </a:cubicBezTo>
                  <a:cubicBezTo>
                    <a:pt x="240" y="67"/>
                    <a:pt x="236" y="63"/>
                    <a:pt x="234" y="64"/>
                  </a:cubicBezTo>
                  <a:cubicBezTo>
                    <a:pt x="233" y="64"/>
                    <a:pt x="234" y="67"/>
                    <a:pt x="233" y="67"/>
                  </a:cubicBezTo>
                  <a:cubicBezTo>
                    <a:pt x="232" y="66"/>
                    <a:pt x="233" y="65"/>
                    <a:pt x="232" y="65"/>
                  </a:cubicBezTo>
                  <a:cubicBezTo>
                    <a:pt x="231" y="64"/>
                    <a:pt x="227" y="67"/>
                    <a:pt x="226" y="67"/>
                  </a:cubicBezTo>
                  <a:cubicBezTo>
                    <a:pt x="226" y="66"/>
                    <a:pt x="226" y="65"/>
                    <a:pt x="226" y="64"/>
                  </a:cubicBezTo>
                  <a:cubicBezTo>
                    <a:pt x="225" y="62"/>
                    <a:pt x="223" y="64"/>
                    <a:pt x="223" y="64"/>
                  </a:cubicBezTo>
                  <a:cubicBezTo>
                    <a:pt x="222" y="64"/>
                    <a:pt x="219" y="61"/>
                    <a:pt x="220" y="60"/>
                  </a:cubicBezTo>
                  <a:cubicBezTo>
                    <a:pt x="220" y="60"/>
                    <a:pt x="222" y="57"/>
                    <a:pt x="222" y="57"/>
                  </a:cubicBezTo>
                  <a:cubicBezTo>
                    <a:pt x="222" y="55"/>
                    <a:pt x="220" y="50"/>
                    <a:pt x="219" y="49"/>
                  </a:cubicBezTo>
                  <a:cubicBezTo>
                    <a:pt x="218" y="46"/>
                    <a:pt x="213" y="51"/>
                    <a:pt x="210" y="46"/>
                  </a:cubicBezTo>
                  <a:cubicBezTo>
                    <a:pt x="209" y="44"/>
                    <a:pt x="211" y="44"/>
                    <a:pt x="212" y="43"/>
                  </a:cubicBezTo>
                  <a:cubicBezTo>
                    <a:pt x="212" y="40"/>
                    <a:pt x="210" y="40"/>
                    <a:pt x="209" y="39"/>
                  </a:cubicBezTo>
                  <a:cubicBezTo>
                    <a:pt x="208" y="38"/>
                    <a:pt x="209" y="36"/>
                    <a:pt x="209" y="36"/>
                  </a:cubicBezTo>
                  <a:cubicBezTo>
                    <a:pt x="207" y="33"/>
                    <a:pt x="205" y="34"/>
                    <a:pt x="203" y="34"/>
                  </a:cubicBezTo>
                  <a:cubicBezTo>
                    <a:pt x="201" y="33"/>
                    <a:pt x="201" y="32"/>
                    <a:pt x="199" y="30"/>
                  </a:cubicBezTo>
                  <a:cubicBezTo>
                    <a:pt x="197" y="30"/>
                    <a:pt x="197" y="30"/>
                    <a:pt x="197" y="30"/>
                  </a:cubicBezTo>
                  <a:cubicBezTo>
                    <a:pt x="196" y="29"/>
                    <a:pt x="197" y="28"/>
                    <a:pt x="196" y="27"/>
                  </a:cubicBezTo>
                  <a:cubicBezTo>
                    <a:pt x="196" y="27"/>
                    <a:pt x="183" y="25"/>
                    <a:pt x="189" y="23"/>
                  </a:cubicBezTo>
                  <a:cubicBezTo>
                    <a:pt x="190" y="23"/>
                    <a:pt x="188" y="21"/>
                    <a:pt x="188" y="20"/>
                  </a:cubicBezTo>
                  <a:cubicBezTo>
                    <a:pt x="187" y="19"/>
                    <a:pt x="187" y="18"/>
                    <a:pt x="187" y="16"/>
                  </a:cubicBezTo>
                  <a:cubicBezTo>
                    <a:pt x="186" y="14"/>
                    <a:pt x="182" y="11"/>
                    <a:pt x="180" y="9"/>
                  </a:cubicBezTo>
                  <a:cubicBezTo>
                    <a:pt x="176" y="9"/>
                    <a:pt x="176" y="9"/>
                    <a:pt x="176" y="9"/>
                  </a:cubicBezTo>
                  <a:cubicBezTo>
                    <a:pt x="176" y="8"/>
                    <a:pt x="177" y="8"/>
                    <a:pt x="177" y="8"/>
                  </a:cubicBezTo>
                  <a:cubicBezTo>
                    <a:pt x="177" y="7"/>
                    <a:pt x="176" y="4"/>
                    <a:pt x="175" y="4"/>
                  </a:cubicBezTo>
                  <a:cubicBezTo>
                    <a:pt x="174" y="5"/>
                    <a:pt x="175" y="5"/>
                    <a:pt x="174" y="6"/>
                  </a:cubicBezTo>
                  <a:cubicBezTo>
                    <a:pt x="173" y="7"/>
                    <a:pt x="168" y="2"/>
                    <a:pt x="167" y="1"/>
                  </a:cubicBezTo>
                  <a:cubicBezTo>
                    <a:pt x="165" y="0"/>
                    <a:pt x="164" y="3"/>
                    <a:pt x="163" y="3"/>
                  </a:cubicBezTo>
                  <a:cubicBezTo>
                    <a:pt x="160" y="4"/>
                    <a:pt x="153" y="2"/>
                    <a:pt x="154" y="5"/>
                  </a:cubicBezTo>
                  <a:cubicBezTo>
                    <a:pt x="157" y="6"/>
                    <a:pt x="157" y="6"/>
                    <a:pt x="157" y="6"/>
                  </a:cubicBezTo>
                  <a:cubicBezTo>
                    <a:pt x="159" y="8"/>
                    <a:pt x="159" y="11"/>
                    <a:pt x="161" y="13"/>
                  </a:cubicBezTo>
                  <a:cubicBezTo>
                    <a:pt x="161" y="13"/>
                    <a:pt x="163" y="13"/>
                    <a:pt x="163" y="14"/>
                  </a:cubicBezTo>
                  <a:cubicBezTo>
                    <a:pt x="165" y="16"/>
                    <a:pt x="163" y="18"/>
                    <a:pt x="163" y="20"/>
                  </a:cubicBezTo>
                  <a:cubicBezTo>
                    <a:pt x="163" y="21"/>
                    <a:pt x="165" y="24"/>
                    <a:pt x="164" y="25"/>
                  </a:cubicBezTo>
                  <a:cubicBezTo>
                    <a:pt x="164" y="26"/>
                    <a:pt x="163" y="27"/>
                    <a:pt x="163" y="27"/>
                  </a:cubicBezTo>
                  <a:cubicBezTo>
                    <a:pt x="159" y="29"/>
                    <a:pt x="163" y="24"/>
                    <a:pt x="160" y="25"/>
                  </a:cubicBezTo>
                  <a:cubicBezTo>
                    <a:pt x="159" y="25"/>
                    <a:pt x="156" y="39"/>
                    <a:pt x="155" y="42"/>
                  </a:cubicBezTo>
                  <a:cubicBezTo>
                    <a:pt x="151" y="50"/>
                    <a:pt x="134" y="66"/>
                    <a:pt x="126" y="70"/>
                  </a:cubicBezTo>
                  <a:cubicBezTo>
                    <a:pt x="115" y="76"/>
                    <a:pt x="102" y="77"/>
                    <a:pt x="93" y="83"/>
                  </a:cubicBezTo>
                  <a:cubicBezTo>
                    <a:pt x="90" y="85"/>
                    <a:pt x="88" y="89"/>
                    <a:pt x="85" y="91"/>
                  </a:cubicBezTo>
                  <a:cubicBezTo>
                    <a:pt x="85" y="92"/>
                    <a:pt x="84" y="92"/>
                    <a:pt x="84" y="93"/>
                  </a:cubicBezTo>
                  <a:cubicBezTo>
                    <a:pt x="84" y="94"/>
                    <a:pt x="87" y="95"/>
                    <a:pt x="84" y="97"/>
                  </a:cubicBezTo>
                  <a:cubicBezTo>
                    <a:pt x="82" y="98"/>
                    <a:pt x="83" y="91"/>
                    <a:pt x="81" y="94"/>
                  </a:cubicBezTo>
                  <a:cubicBezTo>
                    <a:pt x="79" y="96"/>
                    <a:pt x="80" y="101"/>
                    <a:pt x="79" y="103"/>
                  </a:cubicBezTo>
                  <a:cubicBezTo>
                    <a:pt x="79" y="105"/>
                    <a:pt x="77" y="106"/>
                    <a:pt x="76" y="108"/>
                  </a:cubicBezTo>
                  <a:cubicBezTo>
                    <a:pt x="74" y="111"/>
                    <a:pt x="73" y="115"/>
                    <a:pt x="72" y="118"/>
                  </a:cubicBezTo>
                  <a:cubicBezTo>
                    <a:pt x="72" y="121"/>
                    <a:pt x="75" y="123"/>
                    <a:pt x="73" y="126"/>
                  </a:cubicBezTo>
                  <a:cubicBezTo>
                    <a:pt x="71" y="127"/>
                    <a:pt x="69" y="127"/>
                    <a:pt x="67" y="129"/>
                  </a:cubicBezTo>
                  <a:cubicBezTo>
                    <a:pt x="65" y="131"/>
                    <a:pt x="68" y="137"/>
                    <a:pt x="62" y="138"/>
                  </a:cubicBezTo>
                  <a:cubicBezTo>
                    <a:pt x="58" y="136"/>
                    <a:pt x="58" y="136"/>
                    <a:pt x="58" y="136"/>
                  </a:cubicBezTo>
                  <a:cubicBezTo>
                    <a:pt x="48" y="132"/>
                    <a:pt x="53" y="127"/>
                    <a:pt x="49" y="124"/>
                  </a:cubicBezTo>
                  <a:cubicBezTo>
                    <a:pt x="44" y="121"/>
                    <a:pt x="46" y="124"/>
                    <a:pt x="42" y="124"/>
                  </a:cubicBezTo>
                  <a:cubicBezTo>
                    <a:pt x="41" y="124"/>
                    <a:pt x="34" y="118"/>
                    <a:pt x="33" y="118"/>
                  </a:cubicBezTo>
                  <a:cubicBezTo>
                    <a:pt x="29" y="119"/>
                    <a:pt x="28" y="126"/>
                    <a:pt x="24" y="122"/>
                  </a:cubicBezTo>
                  <a:cubicBezTo>
                    <a:pt x="23" y="121"/>
                    <a:pt x="26" y="119"/>
                    <a:pt x="26" y="118"/>
                  </a:cubicBezTo>
                  <a:cubicBezTo>
                    <a:pt x="26" y="117"/>
                    <a:pt x="21" y="114"/>
                    <a:pt x="24" y="110"/>
                  </a:cubicBezTo>
                  <a:cubicBezTo>
                    <a:pt x="24" y="110"/>
                    <a:pt x="31" y="111"/>
                    <a:pt x="32" y="107"/>
                  </a:cubicBezTo>
                  <a:cubicBezTo>
                    <a:pt x="33" y="106"/>
                    <a:pt x="31" y="105"/>
                    <a:pt x="31" y="104"/>
                  </a:cubicBezTo>
                  <a:cubicBezTo>
                    <a:pt x="30" y="102"/>
                    <a:pt x="30" y="95"/>
                    <a:pt x="29" y="94"/>
                  </a:cubicBezTo>
                  <a:cubicBezTo>
                    <a:pt x="29" y="93"/>
                    <a:pt x="28" y="93"/>
                    <a:pt x="27" y="93"/>
                  </a:cubicBezTo>
                  <a:cubicBezTo>
                    <a:pt x="27" y="94"/>
                    <a:pt x="27" y="96"/>
                    <a:pt x="26" y="96"/>
                  </a:cubicBezTo>
                  <a:cubicBezTo>
                    <a:pt x="25" y="97"/>
                    <a:pt x="23" y="96"/>
                    <a:pt x="22" y="97"/>
                  </a:cubicBezTo>
                  <a:cubicBezTo>
                    <a:pt x="22" y="97"/>
                    <a:pt x="20" y="100"/>
                    <a:pt x="20" y="100"/>
                  </a:cubicBezTo>
                  <a:cubicBezTo>
                    <a:pt x="18" y="102"/>
                    <a:pt x="14" y="102"/>
                    <a:pt x="13" y="105"/>
                  </a:cubicBezTo>
                  <a:cubicBezTo>
                    <a:pt x="13" y="105"/>
                    <a:pt x="14" y="107"/>
                    <a:pt x="13" y="107"/>
                  </a:cubicBezTo>
                  <a:cubicBezTo>
                    <a:pt x="12" y="108"/>
                    <a:pt x="11" y="108"/>
                    <a:pt x="10" y="109"/>
                  </a:cubicBezTo>
                  <a:cubicBezTo>
                    <a:pt x="9" y="110"/>
                    <a:pt x="9" y="112"/>
                    <a:pt x="8" y="113"/>
                  </a:cubicBezTo>
                  <a:cubicBezTo>
                    <a:pt x="6" y="115"/>
                    <a:pt x="3" y="117"/>
                    <a:pt x="2" y="119"/>
                  </a:cubicBezTo>
                  <a:cubicBezTo>
                    <a:pt x="1" y="123"/>
                    <a:pt x="2" y="126"/>
                    <a:pt x="1" y="130"/>
                  </a:cubicBezTo>
                  <a:cubicBezTo>
                    <a:pt x="0" y="130"/>
                    <a:pt x="8" y="137"/>
                    <a:pt x="8" y="139"/>
                  </a:cubicBezTo>
                  <a:cubicBezTo>
                    <a:pt x="8" y="141"/>
                    <a:pt x="6" y="139"/>
                    <a:pt x="5" y="140"/>
                  </a:cubicBezTo>
                  <a:cubicBezTo>
                    <a:pt x="5" y="140"/>
                    <a:pt x="5" y="143"/>
                    <a:pt x="5" y="144"/>
                  </a:cubicBezTo>
                  <a:cubicBezTo>
                    <a:pt x="5" y="144"/>
                    <a:pt x="5" y="145"/>
                    <a:pt x="6" y="145"/>
                  </a:cubicBezTo>
                  <a:cubicBezTo>
                    <a:pt x="9" y="149"/>
                    <a:pt x="13" y="151"/>
                    <a:pt x="14" y="156"/>
                  </a:cubicBezTo>
                  <a:cubicBezTo>
                    <a:pt x="16" y="165"/>
                    <a:pt x="9" y="160"/>
                    <a:pt x="8" y="160"/>
                  </a:cubicBezTo>
                  <a:cubicBezTo>
                    <a:pt x="6" y="160"/>
                    <a:pt x="6" y="164"/>
                    <a:pt x="6" y="165"/>
                  </a:cubicBezTo>
                  <a:cubicBezTo>
                    <a:pt x="7" y="172"/>
                    <a:pt x="28" y="179"/>
                    <a:pt x="35" y="183"/>
                  </a:cubicBezTo>
                  <a:cubicBezTo>
                    <a:pt x="37" y="185"/>
                    <a:pt x="38" y="187"/>
                    <a:pt x="40" y="190"/>
                  </a:cubicBezTo>
                  <a:cubicBezTo>
                    <a:pt x="41" y="192"/>
                    <a:pt x="44" y="193"/>
                    <a:pt x="46" y="195"/>
                  </a:cubicBezTo>
                  <a:cubicBezTo>
                    <a:pt x="47" y="197"/>
                    <a:pt x="45" y="195"/>
                    <a:pt x="46" y="198"/>
                  </a:cubicBezTo>
                  <a:cubicBezTo>
                    <a:pt x="48" y="200"/>
                    <a:pt x="48" y="200"/>
                    <a:pt x="48" y="200"/>
                  </a:cubicBezTo>
                  <a:cubicBezTo>
                    <a:pt x="50" y="202"/>
                    <a:pt x="49" y="204"/>
                    <a:pt x="50" y="206"/>
                  </a:cubicBezTo>
                  <a:cubicBezTo>
                    <a:pt x="51" y="209"/>
                    <a:pt x="53" y="210"/>
                    <a:pt x="53" y="213"/>
                  </a:cubicBezTo>
                  <a:cubicBezTo>
                    <a:pt x="55" y="219"/>
                    <a:pt x="64" y="222"/>
                    <a:pt x="66" y="226"/>
                  </a:cubicBezTo>
                  <a:cubicBezTo>
                    <a:pt x="66" y="227"/>
                    <a:pt x="69" y="230"/>
                    <a:pt x="69" y="231"/>
                  </a:cubicBezTo>
                  <a:cubicBezTo>
                    <a:pt x="69" y="231"/>
                    <a:pt x="68" y="232"/>
                    <a:pt x="68" y="232"/>
                  </a:cubicBezTo>
                  <a:cubicBezTo>
                    <a:pt x="68" y="233"/>
                    <a:pt x="71" y="235"/>
                    <a:pt x="72" y="236"/>
                  </a:cubicBezTo>
                  <a:cubicBezTo>
                    <a:pt x="74" y="238"/>
                    <a:pt x="72" y="240"/>
                    <a:pt x="73" y="242"/>
                  </a:cubicBezTo>
                  <a:cubicBezTo>
                    <a:pt x="74" y="243"/>
                    <a:pt x="76" y="244"/>
                    <a:pt x="76" y="246"/>
                  </a:cubicBezTo>
                  <a:cubicBezTo>
                    <a:pt x="76" y="247"/>
                    <a:pt x="76" y="248"/>
                    <a:pt x="77" y="250"/>
                  </a:cubicBezTo>
                  <a:cubicBezTo>
                    <a:pt x="78" y="251"/>
                    <a:pt x="78" y="249"/>
                    <a:pt x="79" y="251"/>
                  </a:cubicBezTo>
                  <a:cubicBezTo>
                    <a:pt x="79" y="252"/>
                    <a:pt x="75" y="253"/>
                    <a:pt x="78" y="254"/>
                  </a:cubicBezTo>
                  <a:cubicBezTo>
                    <a:pt x="79" y="254"/>
                    <a:pt x="78" y="253"/>
                    <a:pt x="79" y="253"/>
                  </a:cubicBezTo>
                  <a:cubicBezTo>
                    <a:pt x="79" y="253"/>
                    <a:pt x="80" y="253"/>
                    <a:pt x="80" y="253"/>
                  </a:cubicBezTo>
                  <a:cubicBezTo>
                    <a:pt x="81" y="253"/>
                    <a:pt x="80" y="254"/>
                    <a:pt x="80" y="254"/>
                  </a:cubicBezTo>
                  <a:cubicBezTo>
                    <a:pt x="80" y="255"/>
                    <a:pt x="80" y="255"/>
                    <a:pt x="80" y="255"/>
                  </a:cubicBezTo>
                  <a:cubicBezTo>
                    <a:pt x="80" y="257"/>
                    <a:pt x="83" y="258"/>
                    <a:pt x="83" y="261"/>
                  </a:cubicBezTo>
                  <a:cubicBezTo>
                    <a:pt x="83" y="265"/>
                    <a:pt x="91" y="274"/>
                    <a:pt x="90" y="278"/>
                  </a:cubicBezTo>
                  <a:cubicBezTo>
                    <a:pt x="89" y="279"/>
                    <a:pt x="95" y="284"/>
                    <a:pt x="96" y="287"/>
                  </a:cubicBezTo>
                  <a:cubicBezTo>
                    <a:pt x="98" y="291"/>
                    <a:pt x="101" y="295"/>
                    <a:pt x="103" y="298"/>
                  </a:cubicBezTo>
                  <a:cubicBezTo>
                    <a:pt x="104" y="299"/>
                    <a:pt x="104" y="302"/>
                    <a:pt x="105" y="303"/>
                  </a:cubicBezTo>
                  <a:cubicBezTo>
                    <a:pt x="105" y="304"/>
                    <a:pt x="108" y="307"/>
                    <a:pt x="107" y="308"/>
                  </a:cubicBezTo>
                  <a:cubicBezTo>
                    <a:pt x="105" y="310"/>
                    <a:pt x="105" y="307"/>
                    <a:pt x="106" y="311"/>
                  </a:cubicBezTo>
                  <a:cubicBezTo>
                    <a:pt x="110" y="313"/>
                    <a:pt x="110" y="313"/>
                    <a:pt x="110" y="313"/>
                  </a:cubicBezTo>
                  <a:cubicBezTo>
                    <a:pt x="114" y="315"/>
                    <a:pt x="116" y="317"/>
                    <a:pt x="118" y="320"/>
                  </a:cubicBezTo>
                  <a:cubicBezTo>
                    <a:pt x="119" y="321"/>
                    <a:pt x="120" y="329"/>
                    <a:pt x="120" y="331"/>
                  </a:cubicBezTo>
                  <a:cubicBezTo>
                    <a:pt x="120" y="331"/>
                    <a:pt x="119" y="331"/>
                    <a:pt x="119" y="331"/>
                  </a:cubicBezTo>
                  <a:cubicBezTo>
                    <a:pt x="120" y="332"/>
                    <a:pt x="121" y="332"/>
                    <a:pt x="122" y="333"/>
                  </a:cubicBezTo>
                  <a:cubicBezTo>
                    <a:pt x="124" y="334"/>
                    <a:pt x="122" y="334"/>
                    <a:pt x="123" y="335"/>
                  </a:cubicBezTo>
                  <a:cubicBezTo>
                    <a:pt x="126" y="337"/>
                    <a:pt x="128" y="337"/>
                    <a:pt x="130" y="340"/>
                  </a:cubicBezTo>
                  <a:cubicBezTo>
                    <a:pt x="131" y="341"/>
                    <a:pt x="129" y="343"/>
                    <a:pt x="130" y="344"/>
                  </a:cubicBezTo>
                  <a:cubicBezTo>
                    <a:pt x="132" y="346"/>
                    <a:pt x="136" y="349"/>
                    <a:pt x="137" y="353"/>
                  </a:cubicBezTo>
                  <a:cubicBezTo>
                    <a:pt x="138" y="354"/>
                    <a:pt x="138" y="356"/>
                    <a:pt x="139" y="358"/>
                  </a:cubicBezTo>
                  <a:cubicBezTo>
                    <a:pt x="141" y="362"/>
                    <a:pt x="147" y="364"/>
                    <a:pt x="148" y="369"/>
                  </a:cubicBezTo>
                  <a:cubicBezTo>
                    <a:pt x="148" y="371"/>
                    <a:pt x="148" y="376"/>
                    <a:pt x="146" y="378"/>
                  </a:cubicBezTo>
                  <a:cubicBezTo>
                    <a:pt x="145" y="379"/>
                    <a:pt x="142" y="378"/>
                    <a:pt x="142" y="381"/>
                  </a:cubicBezTo>
                  <a:cubicBezTo>
                    <a:pt x="142" y="382"/>
                    <a:pt x="145" y="381"/>
                    <a:pt x="145" y="381"/>
                  </a:cubicBezTo>
                  <a:cubicBezTo>
                    <a:pt x="145" y="381"/>
                    <a:pt x="146" y="388"/>
                    <a:pt x="146" y="388"/>
                  </a:cubicBezTo>
                  <a:cubicBezTo>
                    <a:pt x="146" y="389"/>
                    <a:pt x="147" y="388"/>
                    <a:pt x="148" y="388"/>
                  </a:cubicBezTo>
                  <a:cubicBezTo>
                    <a:pt x="149" y="389"/>
                    <a:pt x="149" y="389"/>
                    <a:pt x="150" y="390"/>
                  </a:cubicBezTo>
                  <a:cubicBezTo>
                    <a:pt x="150" y="391"/>
                    <a:pt x="151" y="392"/>
                    <a:pt x="150" y="392"/>
                  </a:cubicBezTo>
                  <a:cubicBezTo>
                    <a:pt x="150" y="393"/>
                    <a:pt x="150" y="393"/>
                    <a:pt x="150" y="393"/>
                  </a:cubicBezTo>
                  <a:cubicBezTo>
                    <a:pt x="150" y="394"/>
                    <a:pt x="154" y="396"/>
                    <a:pt x="154" y="396"/>
                  </a:cubicBezTo>
                  <a:cubicBezTo>
                    <a:pt x="155" y="397"/>
                    <a:pt x="154" y="398"/>
                    <a:pt x="154" y="398"/>
                  </a:cubicBezTo>
                  <a:cubicBezTo>
                    <a:pt x="154" y="399"/>
                    <a:pt x="155" y="399"/>
                    <a:pt x="155" y="399"/>
                  </a:cubicBezTo>
                  <a:cubicBezTo>
                    <a:pt x="156" y="402"/>
                    <a:pt x="156" y="402"/>
                    <a:pt x="156" y="402"/>
                  </a:cubicBezTo>
                  <a:cubicBezTo>
                    <a:pt x="162" y="407"/>
                    <a:pt x="166" y="406"/>
                    <a:pt x="171" y="414"/>
                  </a:cubicBezTo>
                  <a:cubicBezTo>
                    <a:pt x="172" y="415"/>
                    <a:pt x="175" y="415"/>
                    <a:pt x="176" y="417"/>
                  </a:cubicBezTo>
                  <a:cubicBezTo>
                    <a:pt x="176" y="418"/>
                    <a:pt x="174" y="417"/>
                    <a:pt x="174" y="418"/>
                  </a:cubicBezTo>
                  <a:cubicBezTo>
                    <a:pt x="174" y="418"/>
                    <a:pt x="178" y="419"/>
                    <a:pt x="177" y="419"/>
                  </a:cubicBezTo>
                  <a:cubicBezTo>
                    <a:pt x="177" y="420"/>
                    <a:pt x="176" y="420"/>
                    <a:pt x="176" y="421"/>
                  </a:cubicBezTo>
                  <a:cubicBezTo>
                    <a:pt x="176" y="421"/>
                    <a:pt x="183" y="424"/>
                    <a:pt x="184" y="424"/>
                  </a:cubicBezTo>
                  <a:cubicBezTo>
                    <a:pt x="186" y="426"/>
                    <a:pt x="186" y="426"/>
                    <a:pt x="186" y="426"/>
                  </a:cubicBezTo>
                  <a:cubicBezTo>
                    <a:pt x="189" y="427"/>
                    <a:pt x="193" y="428"/>
                    <a:pt x="196" y="430"/>
                  </a:cubicBezTo>
                  <a:cubicBezTo>
                    <a:pt x="197" y="431"/>
                    <a:pt x="197" y="433"/>
                    <a:pt x="199" y="433"/>
                  </a:cubicBezTo>
                  <a:cubicBezTo>
                    <a:pt x="201" y="434"/>
                    <a:pt x="206" y="434"/>
                    <a:pt x="207" y="436"/>
                  </a:cubicBezTo>
                  <a:cubicBezTo>
                    <a:pt x="210" y="439"/>
                    <a:pt x="213" y="442"/>
                    <a:pt x="217" y="443"/>
                  </a:cubicBezTo>
                  <a:cubicBezTo>
                    <a:pt x="220" y="444"/>
                    <a:pt x="225" y="443"/>
                    <a:pt x="227" y="446"/>
                  </a:cubicBezTo>
                  <a:cubicBezTo>
                    <a:pt x="228" y="446"/>
                    <a:pt x="227" y="447"/>
                    <a:pt x="228" y="448"/>
                  </a:cubicBezTo>
                  <a:cubicBezTo>
                    <a:pt x="228" y="448"/>
                    <a:pt x="229" y="448"/>
                    <a:pt x="229" y="448"/>
                  </a:cubicBezTo>
                  <a:cubicBezTo>
                    <a:pt x="230" y="448"/>
                    <a:pt x="230" y="448"/>
                    <a:pt x="230" y="448"/>
                  </a:cubicBezTo>
                  <a:cubicBezTo>
                    <a:pt x="231" y="448"/>
                    <a:pt x="240" y="453"/>
                    <a:pt x="242" y="454"/>
                  </a:cubicBezTo>
                  <a:cubicBezTo>
                    <a:pt x="244" y="455"/>
                    <a:pt x="247" y="454"/>
                    <a:pt x="249" y="455"/>
                  </a:cubicBezTo>
                  <a:cubicBezTo>
                    <a:pt x="250" y="456"/>
                    <a:pt x="254" y="458"/>
                    <a:pt x="255" y="459"/>
                  </a:cubicBezTo>
                  <a:cubicBezTo>
                    <a:pt x="255" y="460"/>
                    <a:pt x="254" y="460"/>
                    <a:pt x="255" y="460"/>
                  </a:cubicBezTo>
                  <a:cubicBezTo>
                    <a:pt x="257" y="463"/>
                    <a:pt x="261" y="464"/>
                    <a:pt x="263" y="465"/>
                  </a:cubicBezTo>
                  <a:cubicBezTo>
                    <a:pt x="265" y="466"/>
                    <a:pt x="265" y="468"/>
                    <a:pt x="267" y="468"/>
                  </a:cubicBezTo>
                  <a:cubicBezTo>
                    <a:pt x="271" y="470"/>
                    <a:pt x="277" y="470"/>
                    <a:pt x="279" y="474"/>
                  </a:cubicBezTo>
                  <a:cubicBezTo>
                    <a:pt x="280" y="475"/>
                    <a:pt x="281" y="479"/>
                    <a:pt x="281" y="480"/>
                  </a:cubicBezTo>
                  <a:cubicBezTo>
                    <a:pt x="281" y="481"/>
                    <a:pt x="279" y="482"/>
                    <a:pt x="280" y="482"/>
                  </a:cubicBezTo>
                  <a:cubicBezTo>
                    <a:pt x="280" y="483"/>
                    <a:pt x="281" y="482"/>
                    <a:pt x="282" y="483"/>
                  </a:cubicBezTo>
                  <a:cubicBezTo>
                    <a:pt x="285" y="484"/>
                    <a:pt x="287" y="486"/>
                    <a:pt x="290" y="487"/>
                  </a:cubicBezTo>
                  <a:cubicBezTo>
                    <a:pt x="290" y="487"/>
                    <a:pt x="301" y="496"/>
                    <a:pt x="306" y="500"/>
                  </a:cubicBezTo>
                  <a:cubicBezTo>
                    <a:pt x="306" y="499"/>
                    <a:pt x="306" y="499"/>
                    <a:pt x="306" y="499"/>
                  </a:cubicBezTo>
                  <a:cubicBezTo>
                    <a:pt x="312" y="499"/>
                    <a:pt x="323" y="497"/>
                    <a:pt x="322" y="488"/>
                  </a:cubicBezTo>
                  <a:cubicBezTo>
                    <a:pt x="322" y="486"/>
                    <a:pt x="318" y="482"/>
                    <a:pt x="321" y="480"/>
                  </a:cubicBezTo>
                  <a:cubicBezTo>
                    <a:pt x="322" y="480"/>
                    <a:pt x="326" y="481"/>
                    <a:pt x="329" y="476"/>
                  </a:cubicBezTo>
                  <a:cubicBezTo>
                    <a:pt x="331" y="471"/>
                    <a:pt x="322" y="471"/>
                    <a:pt x="326" y="468"/>
                  </a:cubicBezTo>
                  <a:cubicBezTo>
                    <a:pt x="328" y="466"/>
                    <a:pt x="330" y="464"/>
                    <a:pt x="332" y="462"/>
                  </a:cubicBezTo>
                  <a:cubicBezTo>
                    <a:pt x="334" y="460"/>
                    <a:pt x="335" y="456"/>
                    <a:pt x="337" y="455"/>
                  </a:cubicBezTo>
                  <a:cubicBezTo>
                    <a:pt x="338" y="454"/>
                    <a:pt x="341" y="454"/>
                    <a:pt x="341" y="453"/>
                  </a:cubicBezTo>
                  <a:cubicBezTo>
                    <a:pt x="342" y="451"/>
                    <a:pt x="339" y="449"/>
                    <a:pt x="342" y="447"/>
                  </a:cubicBezTo>
                  <a:cubicBezTo>
                    <a:pt x="342" y="446"/>
                    <a:pt x="347" y="446"/>
                    <a:pt x="345" y="443"/>
                  </a:cubicBezTo>
                  <a:cubicBezTo>
                    <a:pt x="342" y="439"/>
                    <a:pt x="337" y="443"/>
                    <a:pt x="335" y="44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7" name="Freeform 8"/>
            <p:cNvSpPr/>
            <p:nvPr/>
          </p:nvSpPr>
          <p:spPr bwMode="auto">
            <a:xfrm>
              <a:off x="9310311" y="1828836"/>
              <a:ext cx="382588" cy="565150"/>
            </a:xfrm>
            <a:custGeom>
              <a:avLst/>
              <a:gdLst>
                <a:gd name="T0" fmla="*/ 116 w 134"/>
                <a:gd name="T1" fmla="*/ 154 h 198"/>
                <a:gd name="T2" fmla="*/ 116 w 134"/>
                <a:gd name="T3" fmla="*/ 153 h 198"/>
                <a:gd name="T4" fmla="*/ 114 w 134"/>
                <a:gd name="T5" fmla="*/ 150 h 198"/>
                <a:gd name="T6" fmla="*/ 111 w 134"/>
                <a:gd name="T7" fmla="*/ 141 h 198"/>
                <a:gd name="T8" fmla="*/ 103 w 134"/>
                <a:gd name="T9" fmla="*/ 139 h 198"/>
                <a:gd name="T10" fmla="*/ 97 w 134"/>
                <a:gd name="T11" fmla="*/ 130 h 198"/>
                <a:gd name="T12" fmla="*/ 93 w 134"/>
                <a:gd name="T13" fmla="*/ 113 h 198"/>
                <a:gd name="T14" fmla="*/ 97 w 134"/>
                <a:gd name="T15" fmla="*/ 103 h 198"/>
                <a:gd name="T16" fmla="*/ 111 w 134"/>
                <a:gd name="T17" fmla="*/ 93 h 198"/>
                <a:gd name="T18" fmla="*/ 114 w 134"/>
                <a:gd name="T19" fmla="*/ 89 h 198"/>
                <a:gd name="T20" fmla="*/ 112 w 134"/>
                <a:gd name="T21" fmla="*/ 87 h 198"/>
                <a:gd name="T22" fmla="*/ 111 w 134"/>
                <a:gd name="T23" fmla="*/ 85 h 198"/>
                <a:gd name="T24" fmla="*/ 112 w 134"/>
                <a:gd name="T25" fmla="*/ 81 h 198"/>
                <a:gd name="T26" fmla="*/ 114 w 134"/>
                <a:gd name="T27" fmla="*/ 63 h 198"/>
                <a:gd name="T28" fmla="*/ 105 w 134"/>
                <a:gd name="T29" fmla="*/ 59 h 198"/>
                <a:gd name="T30" fmla="*/ 102 w 134"/>
                <a:gd name="T31" fmla="*/ 53 h 198"/>
                <a:gd name="T32" fmla="*/ 87 w 134"/>
                <a:gd name="T33" fmla="*/ 44 h 198"/>
                <a:gd name="T34" fmla="*/ 73 w 134"/>
                <a:gd name="T35" fmla="*/ 56 h 198"/>
                <a:gd name="T36" fmla="*/ 75 w 134"/>
                <a:gd name="T37" fmla="*/ 50 h 198"/>
                <a:gd name="T38" fmla="*/ 72 w 134"/>
                <a:gd name="T39" fmla="*/ 22 h 198"/>
                <a:gd name="T40" fmla="*/ 70 w 134"/>
                <a:gd name="T41" fmla="*/ 20 h 198"/>
                <a:gd name="T42" fmla="*/ 44 w 134"/>
                <a:gd name="T43" fmla="*/ 1 h 198"/>
                <a:gd name="T44" fmla="*/ 52 w 134"/>
                <a:gd name="T45" fmla="*/ 8 h 198"/>
                <a:gd name="T46" fmla="*/ 42 w 134"/>
                <a:gd name="T47" fmla="*/ 2 h 198"/>
                <a:gd name="T48" fmla="*/ 43 w 134"/>
                <a:gd name="T49" fmla="*/ 5 h 198"/>
                <a:gd name="T50" fmla="*/ 37 w 134"/>
                <a:gd name="T51" fmla="*/ 11 h 198"/>
                <a:gd name="T52" fmla="*/ 28 w 134"/>
                <a:gd name="T53" fmla="*/ 16 h 198"/>
                <a:gd name="T54" fmla="*/ 20 w 134"/>
                <a:gd name="T55" fmla="*/ 23 h 198"/>
                <a:gd name="T56" fmla="*/ 22 w 134"/>
                <a:gd name="T57" fmla="*/ 31 h 198"/>
                <a:gd name="T58" fmla="*/ 23 w 134"/>
                <a:gd name="T59" fmla="*/ 36 h 198"/>
                <a:gd name="T60" fmla="*/ 27 w 134"/>
                <a:gd name="T61" fmla="*/ 41 h 198"/>
                <a:gd name="T62" fmla="*/ 18 w 134"/>
                <a:gd name="T63" fmla="*/ 46 h 198"/>
                <a:gd name="T64" fmla="*/ 13 w 134"/>
                <a:gd name="T65" fmla="*/ 46 h 198"/>
                <a:gd name="T66" fmla="*/ 7 w 134"/>
                <a:gd name="T67" fmla="*/ 62 h 198"/>
                <a:gd name="T68" fmla="*/ 18 w 134"/>
                <a:gd name="T69" fmla="*/ 88 h 198"/>
                <a:gd name="T70" fmla="*/ 32 w 134"/>
                <a:gd name="T71" fmla="*/ 87 h 198"/>
                <a:gd name="T72" fmla="*/ 38 w 134"/>
                <a:gd name="T73" fmla="*/ 93 h 198"/>
                <a:gd name="T74" fmla="*/ 33 w 134"/>
                <a:gd name="T75" fmla="*/ 107 h 198"/>
                <a:gd name="T76" fmla="*/ 46 w 134"/>
                <a:gd name="T77" fmla="*/ 116 h 198"/>
                <a:gd name="T78" fmla="*/ 48 w 134"/>
                <a:gd name="T79" fmla="*/ 121 h 198"/>
                <a:gd name="T80" fmla="*/ 41 w 134"/>
                <a:gd name="T81" fmla="*/ 133 h 198"/>
                <a:gd name="T82" fmla="*/ 41 w 134"/>
                <a:gd name="T83" fmla="*/ 141 h 198"/>
                <a:gd name="T84" fmla="*/ 42 w 134"/>
                <a:gd name="T85" fmla="*/ 166 h 198"/>
                <a:gd name="T86" fmla="*/ 45 w 134"/>
                <a:gd name="T87" fmla="*/ 170 h 198"/>
                <a:gd name="T88" fmla="*/ 44 w 134"/>
                <a:gd name="T89" fmla="*/ 179 h 198"/>
                <a:gd name="T90" fmla="*/ 46 w 134"/>
                <a:gd name="T91" fmla="*/ 182 h 198"/>
                <a:gd name="T92" fmla="*/ 58 w 134"/>
                <a:gd name="T93" fmla="*/ 192 h 198"/>
                <a:gd name="T94" fmla="*/ 70 w 134"/>
                <a:gd name="T95" fmla="*/ 198 h 198"/>
                <a:gd name="T96" fmla="*/ 78 w 134"/>
                <a:gd name="T97" fmla="*/ 195 h 198"/>
                <a:gd name="T98" fmla="*/ 83 w 134"/>
                <a:gd name="T99" fmla="*/ 188 h 198"/>
                <a:gd name="T100" fmla="*/ 92 w 134"/>
                <a:gd name="T101" fmla="*/ 189 h 198"/>
                <a:gd name="T102" fmla="*/ 104 w 134"/>
                <a:gd name="T103" fmla="*/ 184 h 198"/>
                <a:gd name="T104" fmla="*/ 113 w 134"/>
                <a:gd name="T105" fmla="*/ 177 h 198"/>
                <a:gd name="T106" fmla="*/ 120 w 134"/>
                <a:gd name="T107" fmla="*/ 178 h 198"/>
                <a:gd name="T108" fmla="*/ 132 w 134"/>
                <a:gd name="T109" fmla="*/ 178 h 198"/>
                <a:gd name="T110" fmla="*/ 128 w 134"/>
                <a:gd name="T111" fmla="*/ 17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98">
                  <a:moveTo>
                    <a:pt x="117" y="156"/>
                  </a:moveTo>
                  <a:cubicBezTo>
                    <a:pt x="117" y="155"/>
                    <a:pt x="117" y="155"/>
                    <a:pt x="116" y="154"/>
                  </a:cubicBezTo>
                  <a:cubicBezTo>
                    <a:pt x="116" y="154"/>
                    <a:pt x="115" y="155"/>
                    <a:pt x="115" y="155"/>
                  </a:cubicBezTo>
                  <a:cubicBezTo>
                    <a:pt x="115" y="154"/>
                    <a:pt x="116" y="153"/>
                    <a:pt x="116" y="153"/>
                  </a:cubicBezTo>
                  <a:cubicBezTo>
                    <a:pt x="115" y="152"/>
                    <a:pt x="114" y="153"/>
                    <a:pt x="114" y="152"/>
                  </a:cubicBezTo>
                  <a:cubicBezTo>
                    <a:pt x="112" y="151"/>
                    <a:pt x="115" y="151"/>
                    <a:pt x="114" y="150"/>
                  </a:cubicBezTo>
                  <a:cubicBezTo>
                    <a:pt x="114" y="149"/>
                    <a:pt x="113" y="149"/>
                    <a:pt x="113" y="149"/>
                  </a:cubicBezTo>
                  <a:cubicBezTo>
                    <a:pt x="113" y="149"/>
                    <a:pt x="111" y="141"/>
                    <a:pt x="111" y="141"/>
                  </a:cubicBezTo>
                  <a:cubicBezTo>
                    <a:pt x="111" y="138"/>
                    <a:pt x="111" y="138"/>
                    <a:pt x="111" y="138"/>
                  </a:cubicBezTo>
                  <a:cubicBezTo>
                    <a:pt x="109" y="137"/>
                    <a:pt x="105" y="140"/>
                    <a:pt x="103" y="139"/>
                  </a:cubicBezTo>
                  <a:cubicBezTo>
                    <a:pt x="100" y="139"/>
                    <a:pt x="102" y="134"/>
                    <a:pt x="99" y="131"/>
                  </a:cubicBezTo>
                  <a:cubicBezTo>
                    <a:pt x="97" y="130"/>
                    <a:pt x="97" y="130"/>
                    <a:pt x="97" y="130"/>
                  </a:cubicBezTo>
                  <a:cubicBezTo>
                    <a:pt x="95" y="128"/>
                    <a:pt x="89" y="118"/>
                    <a:pt x="90" y="116"/>
                  </a:cubicBezTo>
                  <a:cubicBezTo>
                    <a:pt x="91" y="115"/>
                    <a:pt x="93" y="115"/>
                    <a:pt x="93" y="113"/>
                  </a:cubicBezTo>
                  <a:cubicBezTo>
                    <a:pt x="95" y="111"/>
                    <a:pt x="94" y="108"/>
                    <a:pt x="95" y="106"/>
                  </a:cubicBezTo>
                  <a:cubicBezTo>
                    <a:pt x="97" y="103"/>
                    <a:pt x="97" y="103"/>
                    <a:pt x="97" y="103"/>
                  </a:cubicBezTo>
                  <a:cubicBezTo>
                    <a:pt x="96" y="102"/>
                    <a:pt x="94" y="101"/>
                    <a:pt x="94" y="99"/>
                  </a:cubicBezTo>
                  <a:cubicBezTo>
                    <a:pt x="94" y="92"/>
                    <a:pt x="110" y="95"/>
                    <a:pt x="111" y="93"/>
                  </a:cubicBezTo>
                  <a:cubicBezTo>
                    <a:pt x="111" y="89"/>
                    <a:pt x="111" y="89"/>
                    <a:pt x="111" y="89"/>
                  </a:cubicBezTo>
                  <a:cubicBezTo>
                    <a:pt x="112" y="87"/>
                    <a:pt x="113" y="93"/>
                    <a:pt x="114" y="89"/>
                  </a:cubicBezTo>
                  <a:cubicBezTo>
                    <a:pt x="114" y="89"/>
                    <a:pt x="113" y="87"/>
                    <a:pt x="112" y="87"/>
                  </a:cubicBezTo>
                  <a:cubicBezTo>
                    <a:pt x="112" y="88"/>
                    <a:pt x="111" y="88"/>
                    <a:pt x="112" y="87"/>
                  </a:cubicBezTo>
                  <a:cubicBezTo>
                    <a:pt x="112" y="86"/>
                    <a:pt x="112" y="87"/>
                    <a:pt x="112" y="87"/>
                  </a:cubicBezTo>
                  <a:cubicBezTo>
                    <a:pt x="112" y="86"/>
                    <a:pt x="112" y="86"/>
                    <a:pt x="111" y="85"/>
                  </a:cubicBezTo>
                  <a:cubicBezTo>
                    <a:pt x="111" y="85"/>
                    <a:pt x="110" y="86"/>
                    <a:pt x="110" y="86"/>
                  </a:cubicBezTo>
                  <a:cubicBezTo>
                    <a:pt x="110" y="86"/>
                    <a:pt x="112" y="83"/>
                    <a:pt x="112" y="81"/>
                  </a:cubicBezTo>
                  <a:cubicBezTo>
                    <a:pt x="112" y="81"/>
                    <a:pt x="115" y="77"/>
                    <a:pt x="115" y="75"/>
                  </a:cubicBezTo>
                  <a:cubicBezTo>
                    <a:pt x="115" y="70"/>
                    <a:pt x="115" y="67"/>
                    <a:pt x="114" y="63"/>
                  </a:cubicBezTo>
                  <a:cubicBezTo>
                    <a:pt x="113" y="62"/>
                    <a:pt x="106" y="56"/>
                    <a:pt x="105" y="58"/>
                  </a:cubicBezTo>
                  <a:cubicBezTo>
                    <a:pt x="105" y="58"/>
                    <a:pt x="105" y="59"/>
                    <a:pt x="105" y="59"/>
                  </a:cubicBezTo>
                  <a:cubicBezTo>
                    <a:pt x="105" y="60"/>
                    <a:pt x="104" y="58"/>
                    <a:pt x="104" y="57"/>
                  </a:cubicBezTo>
                  <a:cubicBezTo>
                    <a:pt x="103" y="55"/>
                    <a:pt x="104" y="55"/>
                    <a:pt x="102" y="53"/>
                  </a:cubicBezTo>
                  <a:cubicBezTo>
                    <a:pt x="99" y="51"/>
                    <a:pt x="93" y="45"/>
                    <a:pt x="90" y="44"/>
                  </a:cubicBezTo>
                  <a:cubicBezTo>
                    <a:pt x="89" y="44"/>
                    <a:pt x="88" y="44"/>
                    <a:pt x="87" y="44"/>
                  </a:cubicBezTo>
                  <a:cubicBezTo>
                    <a:pt x="84" y="44"/>
                    <a:pt x="82" y="40"/>
                    <a:pt x="79" y="44"/>
                  </a:cubicBezTo>
                  <a:cubicBezTo>
                    <a:pt x="78" y="46"/>
                    <a:pt x="76" y="57"/>
                    <a:pt x="73" y="56"/>
                  </a:cubicBezTo>
                  <a:cubicBezTo>
                    <a:pt x="73" y="56"/>
                    <a:pt x="74" y="55"/>
                    <a:pt x="74" y="55"/>
                  </a:cubicBezTo>
                  <a:cubicBezTo>
                    <a:pt x="75" y="53"/>
                    <a:pt x="75" y="52"/>
                    <a:pt x="75" y="50"/>
                  </a:cubicBezTo>
                  <a:cubicBezTo>
                    <a:pt x="75" y="42"/>
                    <a:pt x="80" y="38"/>
                    <a:pt x="79" y="30"/>
                  </a:cubicBezTo>
                  <a:cubicBezTo>
                    <a:pt x="79" y="29"/>
                    <a:pt x="73" y="22"/>
                    <a:pt x="72" y="22"/>
                  </a:cubicBezTo>
                  <a:cubicBezTo>
                    <a:pt x="72" y="22"/>
                    <a:pt x="72" y="23"/>
                    <a:pt x="72" y="23"/>
                  </a:cubicBezTo>
                  <a:cubicBezTo>
                    <a:pt x="72" y="23"/>
                    <a:pt x="70" y="20"/>
                    <a:pt x="70" y="20"/>
                  </a:cubicBezTo>
                  <a:cubicBezTo>
                    <a:pt x="69" y="18"/>
                    <a:pt x="67" y="17"/>
                    <a:pt x="65" y="15"/>
                  </a:cubicBezTo>
                  <a:cubicBezTo>
                    <a:pt x="61" y="11"/>
                    <a:pt x="50" y="3"/>
                    <a:pt x="44" y="1"/>
                  </a:cubicBezTo>
                  <a:cubicBezTo>
                    <a:pt x="40" y="0"/>
                    <a:pt x="48" y="5"/>
                    <a:pt x="50" y="6"/>
                  </a:cubicBezTo>
                  <a:cubicBezTo>
                    <a:pt x="51" y="6"/>
                    <a:pt x="51" y="7"/>
                    <a:pt x="52" y="8"/>
                  </a:cubicBezTo>
                  <a:cubicBezTo>
                    <a:pt x="52" y="8"/>
                    <a:pt x="53" y="9"/>
                    <a:pt x="53" y="9"/>
                  </a:cubicBezTo>
                  <a:cubicBezTo>
                    <a:pt x="49" y="7"/>
                    <a:pt x="45" y="5"/>
                    <a:pt x="42" y="2"/>
                  </a:cubicBezTo>
                  <a:cubicBezTo>
                    <a:pt x="42" y="2"/>
                    <a:pt x="41" y="2"/>
                    <a:pt x="41" y="2"/>
                  </a:cubicBezTo>
                  <a:cubicBezTo>
                    <a:pt x="42" y="3"/>
                    <a:pt x="43" y="4"/>
                    <a:pt x="43" y="5"/>
                  </a:cubicBezTo>
                  <a:cubicBezTo>
                    <a:pt x="43" y="7"/>
                    <a:pt x="39" y="6"/>
                    <a:pt x="39" y="6"/>
                  </a:cubicBezTo>
                  <a:cubicBezTo>
                    <a:pt x="38" y="7"/>
                    <a:pt x="38" y="10"/>
                    <a:pt x="37" y="11"/>
                  </a:cubicBezTo>
                  <a:cubicBezTo>
                    <a:pt x="32" y="13"/>
                    <a:pt x="32" y="13"/>
                    <a:pt x="32" y="13"/>
                  </a:cubicBezTo>
                  <a:cubicBezTo>
                    <a:pt x="31" y="14"/>
                    <a:pt x="30" y="16"/>
                    <a:pt x="28" y="16"/>
                  </a:cubicBezTo>
                  <a:cubicBezTo>
                    <a:pt x="27" y="17"/>
                    <a:pt x="24" y="17"/>
                    <a:pt x="23" y="18"/>
                  </a:cubicBezTo>
                  <a:cubicBezTo>
                    <a:pt x="22" y="19"/>
                    <a:pt x="22" y="22"/>
                    <a:pt x="20" y="23"/>
                  </a:cubicBezTo>
                  <a:cubicBezTo>
                    <a:pt x="20" y="23"/>
                    <a:pt x="18" y="24"/>
                    <a:pt x="18" y="25"/>
                  </a:cubicBezTo>
                  <a:cubicBezTo>
                    <a:pt x="18" y="27"/>
                    <a:pt x="22" y="29"/>
                    <a:pt x="22" y="31"/>
                  </a:cubicBezTo>
                  <a:cubicBezTo>
                    <a:pt x="21" y="34"/>
                    <a:pt x="19" y="33"/>
                    <a:pt x="22" y="35"/>
                  </a:cubicBezTo>
                  <a:cubicBezTo>
                    <a:pt x="22" y="36"/>
                    <a:pt x="22" y="36"/>
                    <a:pt x="23" y="36"/>
                  </a:cubicBezTo>
                  <a:cubicBezTo>
                    <a:pt x="24" y="36"/>
                    <a:pt x="24" y="33"/>
                    <a:pt x="28" y="34"/>
                  </a:cubicBezTo>
                  <a:cubicBezTo>
                    <a:pt x="31" y="35"/>
                    <a:pt x="29" y="40"/>
                    <a:pt x="27" y="41"/>
                  </a:cubicBezTo>
                  <a:cubicBezTo>
                    <a:pt x="27" y="42"/>
                    <a:pt x="27" y="41"/>
                    <a:pt x="26" y="41"/>
                  </a:cubicBezTo>
                  <a:cubicBezTo>
                    <a:pt x="23" y="41"/>
                    <a:pt x="21" y="46"/>
                    <a:pt x="18" y="46"/>
                  </a:cubicBezTo>
                  <a:cubicBezTo>
                    <a:pt x="17" y="46"/>
                    <a:pt x="13" y="44"/>
                    <a:pt x="12" y="44"/>
                  </a:cubicBezTo>
                  <a:cubicBezTo>
                    <a:pt x="12" y="45"/>
                    <a:pt x="13" y="45"/>
                    <a:pt x="13" y="46"/>
                  </a:cubicBezTo>
                  <a:cubicBezTo>
                    <a:pt x="11" y="48"/>
                    <a:pt x="4" y="46"/>
                    <a:pt x="5" y="51"/>
                  </a:cubicBezTo>
                  <a:cubicBezTo>
                    <a:pt x="5" y="52"/>
                    <a:pt x="8" y="60"/>
                    <a:pt x="7" y="62"/>
                  </a:cubicBezTo>
                  <a:cubicBezTo>
                    <a:pt x="6" y="64"/>
                    <a:pt x="0" y="65"/>
                    <a:pt x="0" y="68"/>
                  </a:cubicBezTo>
                  <a:cubicBezTo>
                    <a:pt x="0" y="72"/>
                    <a:pt x="12" y="81"/>
                    <a:pt x="18" y="88"/>
                  </a:cubicBezTo>
                  <a:cubicBezTo>
                    <a:pt x="21" y="88"/>
                    <a:pt x="23" y="89"/>
                    <a:pt x="26" y="89"/>
                  </a:cubicBezTo>
                  <a:cubicBezTo>
                    <a:pt x="28" y="89"/>
                    <a:pt x="30" y="87"/>
                    <a:pt x="32" y="87"/>
                  </a:cubicBezTo>
                  <a:cubicBezTo>
                    <a:pt x="32" y="87"/>
                    <a:pt x="38" y="91"/>
                    <a:pt x="38" y="91"/>
                  </a:cubicBezTo>
                  <a:cubicBezTo>
                    <a:pt x="39" y="92"/>
                    <a:pt x="38" y="93"/>
                    <a:pt x="38" y="93"/>
                  </a:cubicBezTo>
                  <a:cubicBezTo>
                    <a:pt x="38" y="96"/>
                    <a:pt x="38" y="100"/>
                    <a:pt x="37" y="102"/>
                  </a:cubicBezTo>
                  <a:cubicBezTo>
                    <a:pt x="36" y="103"/>
                    <a:pt x="32" y="106"/>
                    <a:pt x="33" y="107"/>
                  </a:cubicBezTo>
                  <a:cubicBezTo>
                    <a:pt x="36" y="109"/>
                    <a:pt x="41" y="108"/>
                    <a:pt x="44" y="109"/>
                  </a:cubicBezTo>
                  <a:cubicBezTo>
                    <a:pt x="49" y="111"/>
                    <a:pt x="42" y="114"/>
                    <a:pt x="46" y="116"/>
                  </a:cubicBezTo>
                  <a:cubicBezTo>
                    <a:pt x="46" y="117"/>
                    <a:pt x="47" y="117"/>
                    <a:pt x="47" y="117"/>
                  </a:cubicBezTo>
                  <a:cubicBezTo>
                    <a:pt x="48" y="118"/>
                    <a:pt x="48" y="119"/>
                    <a:pt x="48" y="121"/>
                  </a:cubicBezTo>
                  <a:cubicBezTo>
                    <a:pt x="49" y="121"/>
                    <a:pt x="51" y="121"/>
                    <a:pt x="51" y="122"/>
                  </a:cubicBezTo>
                  <a:cubicBezTo>
                    <a:pt x="50" y="124"/>
                    <a:pt x="41" y="132"/>
                    <a:pt x="41" y="133"/>
                  </a:cubicBezTo>
                  <a:cubicBezTo>
                    <a:pt x="42" y="136"/>
                    <a:pt x="42" y="136"/>
                    <a:pt x="42" y="136"/>
                  </a:cubicBezTo>
                  <a:cubicBezTo>
                    <a:pt x="43" y="137"/>
                    <a:pt x="41" y="139"/>
                    <a:pt x="41" y="141"/>
                  </a:cubicBezTo>
                  <a:cubicBezTo>
                    <a:pt x="39" y="148"/>
                    <a:pt x="37" y="154"/>
                    <a:pt x="40" y="162"/>
                  </a:cubicBezTo>
                  <a:cubicBezTo>
                    <a:pt x="40" y="162"/>
                    <a:pt x="42" y="166"/>
                    <a:pt x="42" y="166"/>
                  </a:cubicBezTo>
                  <a:cubicBezTo>
                    <a:pt x="42" y="167"/>
                    <a:pt x="44" y="167"/>
                    <a:pt x="45" y="168"/>
                  </a:cubicBezTo>
                  <a:cubicBezTo>
                    <a:pt x="45" y="168"/>
                    <a:pt x="45" y="169"/>
                    <a:pt x="45" y="170"/>
                  </a:cubicBezTo>
                  <a:cubicBezTo>
                    <a:pt x="45" y="172"/>
                    <a:pt x="44" y="175"/>
                    <a:pt x="44" y="177"/>
                  </a:cubicBezTo>
                  <a:cubicBezTo>
                    <a:pt x="44" y="178"/>
                    <a:pt x="44" y="178"/>
                    <a:pt x="44" y="179"/>
                  </a:cubicBezTo>
                  <a:cubicBezTo>
                    <a:pt x="47" y="180"/>
                    <a:pt x="47" y="180"/>
                    <a:pt x="47" y="180"/>
                  </a:cubicBezTo>
                  <a:cubicBezTo>
                    <a:pt x="46" y="182"/>
                    <a:pt x="46" y="182"/>
                    <a:pt x="46" y="182"/>
                  </a:cubicBezTo>
                  <a:cubicBezTo>
                    <a:pt x="46" y="183"/>
                    <a:pt x="49" y="183"/>
                    <a:pt x="50" y="183"/>
                  </a:cubicBezTo>
                  <a:cubicBezTo>
                    <a:pt x="53" y="185"/>
                    <a:pt x="55" y="190"/>
                    <a:pt x="58" y="192"/>
                  </a:cubicBezTo>
                  <a:cubicBezTo>
                    <a:pt x="61" y="194"/>
                    <a:pt x="64" y="193"/>
                    <a:pt x="67" y="194"/>
                  </a:cubicBezTo>
                  <a:cubicBezTo>
                    <a:pt x="68" y="196"/>
                    <a:pt x="68" y="198"/>
                    <a:pt x="70" y="198"/>
                  </a:cubicBezTo>
                  <a:cubicBezTo>
                    <a:pt x="76" y="196"/>
                    <a:pt x="69" y="197"/>
                    <a:pt x="73" y="195"/>
                  </a:cubicBezTo>
                  <a:cubicBezTo>
                    <a:pt x="74" y="194"/>
                    <a:pt x="77" y="196"/>
                    <a:pt x="78" y="195"/>
                  </a:cubicBezTo>
                  <a:cubicBezTo>
                    <a:pt x="81" y="194"/>
                    <a:pt x="78" y="192"/>
                    <a:pt x="78" y="190"/>
                  </a:cubicBezTo>
                  <a:cubicBezTo>
                    <a:pt x="79" y="189"/>
                    <a:pt x="82" y="188"/>
                    <a:pt x="83" y="188"/>
                  </a:cubicBezTo>
                  <a:cubicBezTo>
                    <a:pt x="83" y="187"/>
                    <a:pt x="83" y="186"/>
                    <a:pt x="83" y="186"/>
                  </a:cubicBezTo>
                  <a:cubicBezTo>
                    <a:pt x="86" y="186"/>
                    <a:pt x="89" y="189"/>
                    <a:pt x="92" y="189"/>
                  </a:cubicBezTo>
                  <a:cubicBezTo>
                    <a:pt x="93" y="188"/>
                    <a:pt x="92" y="185"/>
                    <a:pt x="93" y="185"/>
                  </a:cubicBezTo>
                  <a:cubicBezTo>
                    <a:pt x="95" y="182"/>
                    <a:pt x="101" y="184"/>
                    <a:pt x="104" y="184"/>
                  </a:cubicBezTo>
                  <a:cubicBezTo>
                    <a:pt x="107" y="183"/>
                    <a:pt x="108" y="176"/>
                    <a:pt x="111" y="176"/>
                  </a:cubicBezTo>
                  <a:cubicBezTo>
                    <a:pt x="112" y="176"/>
                    <a:pt x="112" y="177"/>
                    <a:pt x="113" y="177"/>
                  </a:cubicBezTo>
                  <a:cubicBezTo>
                    <a:pt x="114" y="177"/>
                    <a:pt x="117" y="174"/>
                    <a:pt x="118" y="175"/>
                  </a:cubicBezTo>
                  <a:cubicBezTo>
                    <a:pt x="119" y="177"/>
                    <a:pt x="116" y="177"/>
                    <a:pt x="120" y="178"/>
                  </a:cubicBezTo>
                  <a:cubicBezTo>
                    <a:pt x="123" y="178"/>
                    <a:pt x="127" y="177"/>
                    <a:pt x="129" y="177"/>
                  </a:cubicBezTo>
                  <a:cubicBezTo>
                    <a:pt x="130" y="177"/>
                    <a:pt x="131" y="178"/>
                    <a:pt x="132" y="178"/>
                  </a:cubicBezTo>
                  <a:cubicBezTo>
                    <a:pt x="133" y="178"/>
                    <a:pt x="133" y="177"/>
                    <a:pt x="134" y="177"/>
                  </a:cubicBezTo>
                  <a:cubicBezTo>
                    <a:pt x="132" y="175"/>
                    <a:pt x="130" y="176"/>
                    <a:pt x="128" y="175"/>
                  </a:cubicBezTo>
                  <a:cubicBezTo>
                    <a:pt x="125" y="173"/>
                    <a:pt x="119" y="160"/>
                    <a:pt x="117" y="156"/>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8" name="Freeform 9"/>
            <p:cNvSpPr/>
            <p:nvPr/>
          </p:nvSpPr>
          <p:spPr bwMode="auto">
            <a:xfrm>
              <a:off x="9564311" y="2017748"/>
              <a:ext cx="325438" cy="327025"/>
            </a:xfrm>
            <a:custGeom>
              <a:avLst/>
              <a:gdLst>
                <a:gd name="T0" fmla="*/ 98 w 114"/>
                <a:gd name="T1" fmla="*/ 100 h 115"/>
                <a:gd name="T2" fmla="*/ 100 w 114"/>
                <a:gd name="T3" fmla="*/ 98 h 115"/>
                <a:gd name="T4" fmla="*/ 107 w 114"/>
                <a:gd name="T5" fmla="*/ 77 h 115"/>
                <a:gd name="T6" fmla="*/ 102 w 114"/>
                <a:gd name="T7" fmla="*/ 54 h 115"/>
                <a:gd name="T8" fmla="*/ 101 w 114"/>
                <a:gd name="T9" fmla="*/ 50 h 115"/>
                <a:gd name="T10" fmla="*/ 108 w 114"/>
                <a:gd name="T11" fmla="*/ 17 h 115"/>
                <a:gd name="T12" fmla="*/ 89 w 114"/>
                <a:gd name="T13" fmla="*/ 1 h 115"/>
                <a:gd name="T14" fmla="*/ 88 w 114"/>
                <a:gd name="T15" fmla="*/ 5 h 115"/>
                <a:gd name="T16" fmla="*/ 81 w 114"/>
                <a:gd name="T17" fmla="*/ 5 h 115"/>
                <a:gd name="T18" fmla="*/ 66 w 114"/>
                <a:gd name="T19" fmla="*/ 1 h 115"/>
                <a:gd name="T20" fmla="*/ 60 w 114"/>
                <a:gd name="T21" fmla="*/ 8 h 115"/>
                <a:gd name="T22" fmla="*/ 53 w 114"/>
                <a:gd name="T23" fmla="*/ 5 h 115"/>
                <a:gd name="T24" fmla="*/ 23 w 114"/>
                <a:gd name="T25" fmla="*/ 15 h 115"/>
                <a:gd name="T26" fmla="*/ 22 w 114"/>
                <a:gd name="T27" fmla="*/ 19 h 115"/>
                <a:gd name="T28" fmla="*/ 25 w 114"/>
                <a:gd name="T29" fmla="*/ 23 h 115"/>
                <a:gd name="T30" fmla="*/ 22 w 114"/>
                <a:gd name="T31" fmla="*/ 27 h 115"/>
                <a:gd name="T32" fmla="*/ 8 w 114"/>
                <a:gd name="T33" fmla="*/ 37 h 115"/>
                <a:gd name="T34" fmla="*/ 4 w 114"/>
                <a:gd name="T35" fmla="*/ 47 h 115"/>
                <a:gd name="T36" fmla="*/ 8 w 114"/>
                <a:gd name="T37" fmla="*/ 64 h 115"/>
                <a:gd name="T38" fmla="*/ 14 w 114"/>
                <a:gd name="T39" fmla="*/ 73 h 115"/>
                <a:gd name="T40" fmla="*/ 22 w 114"/>
                <a:gd name="T41" fmla="*/ 75 h 115"/>
                <a:gd name="T42" fmla="*/ 25 w 114"/>
                <a:gd name="T43" fmla="*/ 84 h 115"/>
                <a:gd name="T44" fmla="*/ 27 w 114"/>
                <a:gd name="T45" fmla="*/ 87 h 115"/>
                <a:gd name="T46" fmla="*/ 27 w 114"/>
                <a:gd name="T47" fmla="*/ 88 h 115"/>
                <a:gd name="T48" fmla="*/ 39 w 114"/>
                <a:gd name="T49" fmla="*/ 109 h 115"/>
                <a:gd name="T50" fmla="*/ 59 w 114"/>
                <a:gd name="T51" fmla="*/ 113 h 115"/>
                <a:gd name="T52" fmla="*/ 55 w 114"/>
                <a:gd name="T53" fmla="*/ 100 h 115"/>
                <a:gd name="T54" fmla="*/ 59 w 114"/>
                <a:gd name="T55" fmla="*/ 95 h 115"/>
                <a:gd name="T56" fmla="*/ 81 w 114"/>
                <a:gd name="T57" fmla="*/ 94 h 115"/>
                <a:gd name="T58" fmla="*/ 86 w 114"/>
                <a:gd name="T59" fmla="*/ 93 h 115"/>
                <a:gd name="T60" fmla="*/ 94 w 114"/>
                <a:gd name="T61" fmla="*/ 97 h 115"/>
                <a:gd name="T62" fmla="*/ 95 w 114"/>
                <a:gd name="T63" fmla="*/ 101 h 115"/>
                <a:gd name="T64" fmla="*/ 96 w 114"/>
                <a:gd name="T65"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15">
                  <a:moveTo>
                    <a:pt x="97" y="100"/>
                  </a:moveTo>
                  <a:cubicBezTo>
                    <a:pt x="97" y="100"/>
                    <a:pt x="98" y="101"/>
                    <a:pt x="98" y="100"/>
                  </a:cubicBezTo>
                  <a:cubicBezTo>
                    <a:pt x="99" y="98"/>
                    <a:pt x="99" y="98"/>
                    <a:pt x="99" y="98"/>
                  </a:cubicBezTo>
                  <a:cubicBezTo>
                    <a:pt x="99" y="97"/>
                    <a:pt x="100" y="98"/>
                    <a:pt x="100" y="98"/>
                  </a:cubicBezTo>
                  <a:cubicBezTo>
                    <a:pt x="102" y="96"/>
                    <a:pt x="106" y="89"/>
                    <a:pt x="107" y="87"/>
                  </a:cubicBezTo>
                  <a:cubicBezTo>
                    <a:pt x="108" y="84"/>
                    <a:pt x="106" y="80"/>
                    <a:pt x="107" y="77"/>
                  </a:cubicBezTo>
                  <a:cubicBezTo>
                    <a:pt x="108" y="73"/>
                    <a:pt x="114" y="71"/>
                    <a:pt x="113" y="66"/>
                  </a:cubicBezTo>
                  <a:cubicBezTo>
                    <a:pt x="112" y="64"/>
                    <a:pt x="102" y="55"/>
                    <a:pt x="102" y="54"/>
                  </a:cubicBezTo>
                  <a:cubicBezTo>
                    <a:pt x="103" y="51"/>
                    <a:pt x="103" y="51"/>
                    <a:pt x="103" y="51"/>
                  </a:cubicBezTo>
                  <a:cubicBezTo>
                    <a:pt x="103" y="50"/>
                    <a:pt x="101" y="50"/>
                    <a:pt x="101" y="50"/>
                  </a:cubicBezTo>
                  <a:cubicBezTo>
                    <a:pt x="100" y="48"/>
                    <a:pt x="100" y="37"/>
                    <a:pt x="99" y="35"/>
                  </a:cubicBezTo>
                  <a:cubicBezTo>
                    <a:pt x="97" y="27"/>
                    <a:pt x="104" y="23"/>
                    <a:pt x="108" y="17"/>
                  </a:cubicBezTo>
                  <a:cubicBezTo>
                    <a:pt x="108" y="15"/>
                    <a:pt x="114" y="7"/>
                    <a:pt x="111" y="5"/>
                  </a:cubicBezTo>
                  <a:cubicBezTo>
                    <a:pt x="109" y="4"/>
                    <a:pt x="91" y="1"/>
                    <a:pt x="89" y="1"/>
                  </a:cubicBezTo>
                  <a:cubicBezTo>
                    <a:pt x="88" y="1"/>
                    <a:pt x="82" y="0"/>
                    <a:pt x="82" y="1"/>
                  </a:cubicBezTo>
                  <a:cubicBezTo>
                    <a:pt x="80" y="5"/>
                    <a:pt x="88" y="3"/>
                    <a:pt x="88" y="5"/>
                  </a:cubicBezTo>
                  <a:cubicBezTo>
                    <a:pt x="88" y="5"/>
                    <a:pt x="82" y="4"/>
                    <a:pt x="82" y="4"/>
                  </a:cubicBezTo>
                  <a:cubicBezTo>
                    <a:pt x="82" y="4"/>
                    <a:pt x="82" y="6"/>
                    <a:pt x="81" y="5"/>
                  </a:cubicBezTo>
                  <a:cubicBezTo>
                    <a:pt x="81" y="5"/>
                    <a:pt x="82" y="4"/>
                    <a:pt x="81" y="4"/>
                  </a:cubicBezTo>
                  <a:cubicBezTo>
                    <a:pt x="80" y="2"/>
                    <a:pt x="68" y="1"/>
                    <a:pt x="66" y="1"/>
                  </a:cubicBezTo>
                  <a:cubicBezTo>
                    <a:pt x="56" y="2"/>
                    <a:pt x="62" y="4"/>
                    <a:pt x="60" y="10"/>
                  </a:cubicBezTo>
                  <a:cubicBezTo>
                    <a:pt x="60" y="9"/>
                    <a:pt x="60" y="9"/>
                    <a:pt x="60" y="8"/>
                  </a:cubicBezTo>
                  <a:cubicBezTo>
                    <a:pt x="60" y="8"/>
                    <a:pt x="60" y="7"/>
                    <a:pt x="60" y="7"/>
                  </a:cubicBezTo>
                  <a:cubicBezTo>
                    <a:pt x="59" y="5"/>
                    <a:pt x="55" y="5"/>
                    <a:pt x="53" y="5"/>
                  </a:cubicBezTo>
                  <a:cubicBezTo>
                    <a:pt x="47" y="3"/>
                    <a:pt x="38" y="0"/>
                    <a:pt x="31" y="1"/>
                  </a:cubicBezTo>
                  <a:cubicBezTo>
                    <a:pt x="25" y="1"/>
                    <a:pt x="28" y="12"/>
                    <a:pt x="23" y="15"/>
                  </a:cubicBezTo>
                  <a:cubicBezTo>
                    <a:pt x="23" y="17"/>
                    <a:pt x="21" y="20"/>
                    <a:pt x="21" y="20"/>
                  </a:cubicBezTo>
                  <a:cubicBezTo>
                    <a:pt x="21" y="20"/>
                    <a:pt x="22" y="19"/>
                    <a:pt x="22" y="19"/>
                  </a:cubicBezTo>
                  <a:cubicBezTo>
                    <a:pt x="23" y="20"/>
                    <a:pt x="23" y="20"/>
                    <a:pt x="23" y="21"/>
                  </a:cubicBezTo>
                  <a:cubicBezTo>
                    <a:pt x="24" y="21"/>
                    <a:pt x="25" y="23"/>
                    <a:pt x="25" y="23"/>
                  </a:cubicBezTo>
                  <a:cubicBezTo>
                    <a:pt x="24" y="27"/>
                    <a:pt x="23" y="21"/>
                    <a:pt x="22" y="23"/>
                  </a:cubicBezTo>
                  <a:cubicBezTo>
                    <a:pt x="22" y="27"/>
                    <a:pt x="22" y="27"/>
                    <a:pt x="22" y="27"/>
                  </a:cubicBezTo>
                  <a:cubicBezTo>
                    <a:pt x="21" y="29"/>
                    <a:pt x="5" y="26"/>
                    <a:pt x="5" y="33"/>
                  </a:cubicBezTo>
                  <a:cubicBezTo>
                    <a:pt x="5" y="35"/>
                    <a:pt x="7" y="36"/>
                    <a:pt x="8" y="37"/>
                  </a:cubicBezTo>
                  <a:cubicBezTo>
                    <a:pt x="6" y="40"/>
                    <a:pt x="6" y="40"/>
                    <a:pt x="6" y="40"/>
                  </a:cubicBezTo>
                  <a:cubicBezTo>
                    <a:pt x="5" y="42"/>
                    <a:pt x="6" y="45"/>
                    <a:pt x="4" y="47"/>
                  </a:cubicBezTo>
                  <a:cubicBezTo>
                    <a:pt x="4" y="49"/>
                    <a:pt x="2" y="49"/>
                    <a:pt x="1" y="50"/>
                  </a:cubicBezTo>
                  <a:cubicBezTo>
                    <a:pt x="0" y="52"/>
                    <a:pt x="6" y="62"/>
                    <a:pt x="8" y="64"/>
                  </a:cubicBezTo>
                  <a:cubicBezTo>
                    <a:pt x="10" y="65"/>
                    <a:pt x="10" y="65"/>
                    <a:pt x="10" y="65"/>
                  </a:cubicBezTo>
                  <a:cubicBezTo>
                    <a:pt x="13" y="68"/>
                    <a:pt x="11" y="73"/>
                    <a:pt x="14" y="73"/>
                  </a:cubicBezTo>
                  <a:cubicBezTo>
                    <a:pt x="16" y="74"/>
                    <a:pt x="20" y="71"/>
                    <a:pt x="22" y="72"/>
                  </a:cubicBezTo>
                  <a:cubicBezTo>
                    <a:pt x="22" y="75"/>
                    <a:pt x="22" y="75"/>
                    <a:pt x="22" y="75"/>
                  </a:cubicBezTo>
                  <a:cubicBezTo>
                    <a:pt x="22" y="75"/>
                    <a:pt x="24" y="83"/>
                    <a:pt x="24" y="83"/>
                  </a:cubicBezTo>
                  <a:cubicBezTo>
                    <a:pt x="24" y="83"/>
                    <a:pt x="25" y="83"/>
                    <a:pt x="25" y="84"/>
                  </a:cubicBezTo>
                  <a:cubicBezTo>
                    <a:pt x="26" y="85"/>
                    <a:pt x="23" y="85"/>
                    <a:pt x="25" y="86"/>
                  </a:cubicBezTo>
                  <a:cubicBezTo>
                    <a:pt x="25" y="87"/>
                    <a:pt x="26" y="86"/>
                    <a:pt x="27" y="87"/>
                  </a:cubicBezTo>
                  <a:cubicBezTo>
                    <a:pt x="27" y="87"/>
                    <a:pt x="26" y="88"/>
                    <a:pt x="26" y="89"/>
                  </a:cubicBezTo>
                  <a:cubicBezTo>
                    <a:pt x="26" y="89"/>
                    <a:pt x="27" y="88"/>
                    <a:pt x="27" y="88"/>
                  </a:cubicBezTo>
                  <a:cubicBezTo>
                    <a:pt x="28" y="89"/>
                    <a:pt x="28" y="89"/>
                    <a:pt x="28" y="90"/>
                  </a:cubicBezTo>
                  <a:cubicBezTo>
                    <a:pt x="30" y="94"/>
                    <a:pt x="36" y="107"/>
                    <a:pt x="39" y="109"/>
                  </a:cubicBezTo>
                  <a:cubicBezTo>
                    <a:pt x="41" y="110"/>
                    <a:pt x="43" y="109"/>
                    <a:pt x="45" y="111"/>
                  </a:cubicBezTo>
                  <a:cubicBezTo>
                    <a:pt x="49" y="110"/>
                    <a:pt x="55" y="115"/>
                    <a:pt x="59" y="113"/>
                  </a:cubicBezTo>
                  <a:cubicBezTo>
                    <a:pt x="61" y="113"/>
                    <a:pt x="61" y="109"/>
                    <a:pt x="60" y="108"/>
                  </a:cubicBezTo>
                  <a:cubicBezTo>
                    <a:pt x="60" y="106"/>
                    <a:pt x="51" y="102"/>
                    <a:pt x="55" y="100"/>
                  </a:cubicBezTo>
                  <a:cubicBezTo>
                    <a:pt x="55" y="100"/>
                    <a:pt x="56" y="100"/>
                    <a:pt x="57" y="100"/>
                  </a:cubicBezTo>
                  <a:cubicBezTo>
                    <a:pt x="58" y="99"/>
                    <a:pt x="58" y="95"/>
                    <a:pt x="59" y="95"/>
                  </a:cubicBezTo>
                  <a:cubicBezTo>
                    <a:pt x="61" y="95"/>
                    <a:pt x="63" y="98"/>
                    <a:pt x="65" y="99"/>
                  </a:cubicBezTo>
                  <a:cubicBezTo>
                    <a:pt x="72" y="100"/>
                    <a:pt x="77" y="94"/>
                    <a:pt x="81" y="94"/>
                  </a:cubicBezTo>
                  <a:cubicBezTo>
                    <a:pt x="81" y="94"/>
                    <a:pt x="81" y="95"/>
                    <a:pt x="82" y="95"/>
                  </a:cubicBezTo>
                  <a:cubicBezTo>
                    <a:pt x="83" y="95"/>
                    <a:pt x="85" y="92"/>
                    <a:pt x="86" y="93"/>
                  </a:cubicBezTo>
                  <a:cubicBezTo>
                    <a:pt x="87" y="94"/>
                    <a:pt x="87" y="97"/>
                    <a:pt x="89" y="98"/>
                  </a:cubicBezTo>
                  <a:cubicBezTo>
                    <a:pt x="91" y="99"/>
                    <a:pt x="91" y="95"/>
                    <a:pt x="94" y="97"/>
                  </a:cubicBezTo>
                  <a:cubicBezTo>
                    <a:pt x="94" y="98"/>
                    <a:pt x="92" y="100"/>
                    <a:pt x="94" y="101"/>
                  </a:cubicBezTo>
                  <a:cubicBezTo>
                    <a:pt x="94" y="101"/>
                    <a:pt x="95" y="101"/>
                    <a:pt x="95" y="101"/>
                  </a:cubicBezTo>
                  <a:cubicBezTo>
                    <a:pt x="96" y="101"/>
                    <a:pt x="96" y="101"/>
                    <a:pt x="96" y="101"/>
                  </a:cubicBezTo>
                  <a:cubicBezTo>
                    <a:pt x="96" y="100"/>
                    <a:pt x="96" y="100"/>
                    <a:pt x="96" y="100"/>
                  </a:cubicBezTo>
                  <a:cubicBezTo>
                    <a:pt x="96" y="100"/>
                    <a:pt x="96" y="100"/>
                    <a:pt x="97" y="10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9" name="Freeform 10"/>
            <p:cNvSpPr/>
            <p:nvPr/>
          </p:nvSpPr>
          <p:spPr bwMode="auto">
            <a:xfrm>
              <a:off x="9837361" y="2035211"/>
              <a:ext cx="231775" cy="287338"/>
            </a:xfrm>
            <a:custGeom>
              <a:avLst/>
              <a:gdLst>
                <a:gd name="T0" fmla="*/ 80 w 81"/>
                <a:gd name="T1" fmla="*/ 43 h 101"/>
                <a:gd name="T2" fmla="*/ 78 w 81"/>
                <a:gd name="T3" fmla="*/ 41 h 101"/>
                <a:gd name="T4" fmla="*/ 78 w 81"/>
                <a:gd name="T5" fmla="*/ 39 h 101"/>
                <a:gd name="T6" fmla="*/ 79 w 81"/>
                <a:gd name="T7" fmla="*/ 38 h 101"/>
                <a:gd name="T8" fmla="*/ 74 w 81"/>
                <a:gd name="T9" fmla="*/ 31 h 101"/>
                <a:gd name="T10" fmla="*/ 70 w 81"/>
                <a:gd name="T11" fmla="*/ 40 h 101"/>
                <a:gd name="T12" fmla="*/ 72 w 81"/>
                <a:gd name="T13" fmla="*/ 37 h 101"/>
                <a:gd name="T14" fmla="*/ 70 w 81"/>
                <a:gd name="T15" fmla="*/ 30 h 101"/>
                <a:gd name="T16" fmla="*/ 66 w 81"/>
                <a:gd name="T17" fmla="*/ 27 h 101"/>
                <a:gd name="T18" fmla="*/ 65 w 81"/>
                <a:gd name="T19" fmla="*/ 25 h 101"/>
                <a:gd name="T20" fmla="*/ 61 w 81"/>
                <a:gd name="T21" fmla="*/ 29 h 101"/>
                <a:gd name="T22" fmla="*/ 63 w 81"/>
                <a:gd name="T23" fmla="*/ 23 h 101"/>
                <a:gd name="T24" fmla="*/ 60 w 81"/>
                <a:gd name="T25" fmla="*/ 25 h 101"/>
                <a:gd name="T26" fmla="*/ 59 w 81"/>
                <a:gd name="T27" fmla="*/ 22 h 101"/>
                <a:gd name="T28" fmla="*/ 56 w 81"/>
                <a:gd name="T29" fmla="*/ 20 h 101"/>
                <a:gd name="T30" fmla="*/ 46 w 81"/>
                <a:gd name="T31" fmla="*/ 10 h 101"/>
                <a:gd name="T32" fmla="*/ 26 w 81"/>
                <a:gd name="T33" fmla="*/ 4 h 101"/>
                <a:gd name="T34" fmla="*/ 19 w 81"/>
                <a:gd name="T35" fmla="*/ 0 h 101"/>
                <a:gd name="T36" fmla="*/ 15 w 81"/>
                <a:gd name="T37" fmla="*/ 8 h 101"/>
                <a:gd name="T38" fmla="*/ 12 w 81"/>
                <a:gd name="T39" fmla="*/ 12 h 101"/>
                <a:gd name="T40" fmla="*/ 12 w 81"/>
                <a:gd name="T41" fmla="*/ 11 h 101"/>
                <a:gd name="T42" fmla="*/ 3 w 81"/>
                <a:gd name="T43" fmla="*/ 29 h 101"/>
                <a:gd name="T44" fmla="*/ 5 w 81"/>
                <a:gd name="T45" fmla="*/ 44 h 101"/>
                <a:gd name="T46" fmla="*/ 7 w 81"/>
                <a:gd name="T47" fmla="*/ 45 h 101"/>
                <a:gd name="T48" fmla="*/ 6 w 81"/>
                <a:gd name="T49" fmla="*/ 48 h 101"/>
                <a:gd name="T50" fmla="*/ 17 w 81"/>
                <a:gd name="T51" fmla="*/ 60 h 101"/>
                <a:gd name="T52" fmla="*/ 11 w 81"/>
                <a:gd name="T53" fmla="*/ 71 h 101"/>
                <a:gd name="T54" fmla="*/ 11 w 81"/>
                <a:gd name="T55" fmla="*/ 81 h 101"/>
                <a:gd name="T56" fmla="*/ 4 w 81"/>
                <a:gd name="T57" fmla="*/ 92 h 101"/>
                <a:gd name="T58" fmla="*/ 3 w 81"/>
                <a:gd name="T59" fmla="*/ 92 h 101"/>
                <a:gd name="T60" fmla="*/ 2 w 81"/>
                <a:gd name="T61" fmla="*/ 94 h 101"/>
                <a:gd name="T62" fmla="*/ 1 w 81"/>
                <a:gd name="T63" fmla="*/ 94 h 101"/>
                <a:gd name="T64" fmla="*/ 0 w 81"/>
                <a:gd name="T65" fmla="*/ 94 h 101"/>
                <a:gd name="T66" fmla="*/ 0 w 81"/>
                <a:gd name="T67" fmla="*/ 95 h 101"/>
                <a:gd name="T68" fmla="*/ 1 w 81"/>
                <a:gd name="T69" fmla="*/ 95 h 101"/>
                <a:gd name="T70" fmla="*/ 3 w 81"/>
                <a:gd name="T71" fmla="*/ 97 h 101"/>
                <a:gd name="T72" fmla="*/ 11 w 81"/>
                <a:gd name="T73" fmla="*/ 99 h 101"/>
                <a:gd name="T74" fmla="*/ 14 w 81"/>
                <a:gd name="T75" fmla="*/ 100 h 101"/>
                <a:gd name="T76" fmla="*/ 23 w 81"/>
                <a:gd name="T77" fmla="*/ 93 h 101"/>
                <a:gd name="T78" fmla="*/ 31 w 81"/>
                <a:gd name="T79" fmla="*/ 97 h 101"/>
                <a:gd name="T80" fmla="*/ 34 w 81"/>
                <a:gd name="T81" fmla="*/ 94 h 101"/>
                <a:gd name="T82" fmla="*/ 38 w 81"/>
                <a:gd name="T83" fmla="*/ 97 h 101"/>
                <a:gd name="T84" fmla="*/ 36 w 81"/>
                <a:gd name="T85" fmla="*/ 98 h 101"/>
                <a:gd name="T86" fmla="*/ 40 w 81"/>
                <a:gd name="T87" fmla="*/ 97 h 101"/>
                <a:gd name="T88" fmla="*/ 46 w 81"/>
                <a:gd name="T89" fmla="*/ 98 h 101"/>
                <a:gd name="T90" fmla="*/ 55 w 81"/>
                <a:gd name="T91" fmla="*/ 89 h 101"/>
                <a:gd name="T92" fmla="*/ 58 w 81"/>
                <a:gd name="T93" fmla="*/ 80 h 101"/>
                <a:gd name="T94" fmla="*/ 62 w 81"/>
                <a:gd name="T95" fmla="*/ 74 h 101"/>
                <a:gd name="T96" fmla="*/ 61 w 81"/>
                <a:gd name="T97" fmla="*/ 72 h 101"/>
                <a:gd name="T98" fmla="*/ 79 w 81"/>
                <a:gd name="T99" fmla="*/ 48 h 101"/>
                <a:gd name="T100" fmla="*/ 80 w 81"/>
                <a:gd name="T101"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01">
                  <a:moveTo>
                    <a:pt x="80" y="43"/>
                  </a:moveTo>
                  <a:cubicBezTo>
                    <a:pt x="80" y="43"/>
                    <a:pt x="78" y="41"/>
                    <a:pt x="78" y="41"/>
                  </a:cubicBezTo>
                  <a:cubicBezTo>
                    <a:pt x="78" y="40"/>
                    <a:pt x="78" y="40"/>
                    <a:pt x="78" y="39"/>
                  </a:cubicBezTo>
                  <a:cubicBezTo>
                    <a:pt x="78" y="39"/>
                    <a:pt x="79" y="39"/>
                    <a:pt x="79" y="38"/>
                  </a:cubicBezTo>
                  <a:cubicBezTo>
                    <a:pt x="79" y="38"/>
                    <a:pt x="74" y="31"/>
                    <a:pt x="74" y="31"/>
                  </a:cubicBezTo>
                  <a:cubicBezTo>
                    <a:pt x="70" y="31"/>
                    <a:pt x="75" y="38"/>
                    <a:pt x="70" y="40"/>
                  </a:cubicBezTo>
                  <a:cubicBezTo>
                    <a:pt x="69" y="40"/>
                    <a:pt x="72" y="38"/>
                    <a:pt x="72" y="37"/>
                  </a:cubicBezTo>
                  <a:cubicBezTo>
                    <a:pt x="72" y="36"/>
                    <a:pt x="71" y="32"/>
                    <a:pt x="70" y="30"/>
                  </a:cubicBezTo>
                  <a:cubicBezTo>
                    <a:pt x="69" y="29"/>
                    <a:pt x="68" y="28"/>
                    <a:pt x="66" y="27"/>
                  </a:cubicBezTo>
                  <a:cubicBezTo>
                    <a:pt x="66" y="27"/>
                    <a:pt x="66" y="26"/>
                    <a:pt x="65" y="25"/>
                  </a:cubicBezTo>
                  <a:cubicBezTo>
                    <a:pt x="63" y="23"/>
                    <a:pt x="62" y="29"/>
                    <a:pt x="61" y="29"/>
                  </a:cubicBezTo>
                  <a:cubicBezTo>
                    <a:pt x="61" y="29"/>
                    <a:pt x="63" y="24"/>
                    <a:pt x="63" y="23"/>
                  </a:cubicBezTo>
                  <a:cubicBezTo>
                    <a:pt x="61" y="21"/>
                    <a:pt x="61" y="25"/>
                    <a:pt x="60" y="25"/>
                  </a:cubicBezTo>
                  <a:cubicBezTo>
                    <a:pt x="59" y="25"/>
                    <a:pt x="60" y="22"/>
                    <a:pt x="59" y="22"/>
                  </a:cubicBezTo>
                  <a:cubicBezTo>
                    <a:pt x="58" y="21"/>
                    <a:pt x="57" y="21"/>
                    <a:pt x="56" y="20"/>
                  </a:cubicBezTo>
                  <a:cubicBezTo>
                    <a:pt x="52" y="19"/>
                    <a:pt x="49" y="13"/>
                    <a:pt x="46" y="10"/>
                  </a:cubicBezTo>
                  <a:cubicBezTo>
                    <a:pt x="45" y="9"/>
                    <a:pt x="30" y="6"/>
                    <a:pt x="26" y="4"/>
                  </a:cubicBezTo>
                  <a:cubicBezTo>
                    <a:pt x="24" y="3"/>
                    <a:pt x="21" y="0"/>
                    <a:pt x="19" y="0"/>
                  </a:cubicBezTo>
                  <a:cubicBezTo>
                    <a:pt x="15" y="1"/>
                    <a:pt x="16" y="6"/>
                    <a:pt x="15" y="8"/>
                  </a:cubicBezTo>
                  <a:cubicBezTo>
                    <a:pt x="15" y="8"/>
                    <a:pt x="12" y="12"/>
                    <a:pt x="12" y="12"/>
                  </a:cubicBezTo>
                  <a:cubicBezTo>
                    <a:pt x="12" y="12"/>
                    <a:pt x="12" y="11"/>
                    <a:pt x="12" y="11"/>
                  </a:cubicBezTo>
                  <a:cubicBezTo>
                    <a:pt x="8" y="17"/>
                    <a:pt x="1" y="21"/>
                    <a:pt x="3" y="29"/>
                  </a:cubicBezTo>
                  <a:cubicBezTo>
                    <a:pt x="4" y="31"/>
                    <a:pt x="4" y="42"/>
                    <a:pt x="5" y="44"/>
                  </a:cubicBezTo>
                  <a:cubicBezTo>
                    <a:pt x="5" y="44"/>
                    <a:pt x="7" y="44"/>
                    <a:pt x="7" y="45"/>
                  </a:cubicBezTo>
                  <a:cubicBezTo>
                    <a:pt x="6" y="48"/>
                    <a:pt x="6" y="48"/>
                    <a:pt x="6" y="48"/>
                  </a:cubicBezTo>
                  <a:cubicBezTo>
                    <a:pt x="6" y="49"/>
                    <a:pt x="16" y="58"/>
                    <a:pt x="17" y="60"/>
                  </a:cubicBezTo>
                  <a:cubicBezTo>
                    <a:pt x="18" y="65"/>
                    <a:pt x="12" y="67"/>
                    <a:pt x="11" y="71"/>
                  </a:cubicBezTo>
                  <a:cubicBezTo>
                    <a:pt x="10" y="74"/>
                    <a:pt x="12" y="78"/>
                    <a:pt x="11" y="81"/>
                  </a:cubicBezTo>
                  <a:cubicBezTo>
                    <a:pt x="10" y="83"/>
                    <a:pt x="6" y="90"/>
                    <a:pt x="4" y="92"/>
                  </a:cubicBezTo>
                  <a:cubicBezTo>
                    <a:pt x="4" y="92"/>
                    <a:pt x="3" y="91"/>
                    <a:pt x="3" y="92"/>
                  </a:cubicBezTo>
                  <a:cubicBezTo>
                    <a:pt x="2" y="94"/>
                    <a:pt x="2" y="94"/>
                    <a:pt x="2" y="94"/>
                  </a:cubicBezTo>
                  <a:cubicBezTo>
                    <a:pt x="2" y="95"/>
                    <a:pt x="1" y="94"/>
                    <a:pt x="1" y="94"/>
                  </a:cubicBezTo>
                  <a:cubicBezTo>
                    <a:pt x="0" y="94"/>
                    <a:pt x="0" y="94"/>
                    <a:pt x="0" y="94"/>
                  </a:cubicBezTo>
                  <a:cubicBezTo>
                    <a:pt x="0" y="95"/>
                    <a:pt x="0" y="95"/>
                    <a:pt x="0" y="95"/>
                  </a:cubicBezTo>
                  <a:cubicBezTo>
                    <a:pt x="0" y="95"/>
                    <a:pt x="1" y="95"/>
                    <a:pt x="1" y="95"/>
                  </a:cubicBezTo>
                  <a:cubicBezTo>
                    <a:pt x="3" y="97"/>
                    <a:pt x="3" y="97"/>
                    <a:pt x="3" y="97"/>
                  </a:cubicBezTo>
                  <a:cubicBezTo>
                    <a:pt x="6" y="99"/>
                    <a:pt x="9" y="98"/>
                    <a:pt x="11" y="99"/>
                  </a:cubicBezTo>
                  <a:cubicBezTo>
                    <a:pt x="13" y="99"/>
                    <a:pt x="11" y="101"/>
                    <a:pt x="14" y="100"/>
                  </a:cubicBezTo>
                  <a:cubicBezTo>
                    <a:pt x="16" y="99"/>
                    <a:pt x="22" y="93"/>
                    <a:pt x="23" y="93"/>
                  </a:cubicBezTo>
                  <a:cubicBezTo>
                    <a:pt x="25" y="94"/>
                    <a:pt x="28" y="98"/>
                    <a:pt x="31" y="97"/>
                  </a:cubicBezTo>
                  <a:cubicBezTo>
                    <a:pt x="32" y="96"/>
                    <a:pt x="33" y="94"/>
                    <a:pt x="34" y="94"/>
                  </a:cubicBezTo>
                  <a:cubicBezTo>
                    <a:pt x="38" y="97"/>
                    <a:pt x="38" y="97"/>
                    <a:pt x="38" y="97"/>
                  </a:cubicBezTo>
                  <a:cubicBezTo>
                    <a:pt x="38" y="97"/>
                    <a:pt x="36" y="97"/>
                    <a:pt x="36" y="98"/>
                  </a:cubicBezTo>
                  <a:cubicBezTo>
                    <a:pt x="40" y="97"/>
                    <a:pt x="40" y="97"/>
                    <a:pt x="40" y="97"/>
                  </a:cubicBezTo>
                  <a:cubicBezTo>
                    <a:pt x="42" y="97"/>
                    <a:pt x="45" y="98"/>
                    <a:pt x="46" y="98"/>
                  </a:cubicBezTo>
                  <a:cubicBezTo>
                    <a:pt x="48" y="97"/>
                    <a:pt x="54" y="91"/>
                    <a:pt x="55" y="89"/>
                  </a:cubicBezTo>
                  <a:cubicBezTo>
                    <a:pt x="57" y="87"/>
                    <a:pt x="57" y="83"/>
                    <a:pt x="58" y="80"/>
                  </a:cubicBezTo>
                  <a:cubicBezTo>
                    <a:pt x="59" y="78"/>
                    <a:pt x="61" y="76"/>
                    <a:pt x="62" y="74"/>
                  </a:cubicBezTo>
                  <a:cubicBezTo>
                    <a:pt x="62" y="73"/>
                    <a:pt x="61" y="73"/>
                    <a:pt x="61" y="72"/>
                  </a:cubicBezTo>
                  <a:cubicBezTo>
                    <a:pt x="61" y="71"/>
                    <a:pt x="78" y="50"/>
                    <a:pt x="79" y="48"/>
                  </a:cubicBezTo>
                  <a:cubicBezTo>
                    <a:pt x="79" y="48"/>
                    <a:pt x="81" y="45"/>
                    <a:pt x="80" y="43"/>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0" name="Freeform 11"/>
            <p:cNvSpPr/>
            <p:nvPr/>
          </p:nvSpPr>
          <p:spPr bwMode="auto">
            <a:xfrm>
              <a:off x="8680074" y="3232186"/>
              <a:ext cx="927100" cy="1022350"/>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1" name="Freeform 12"/>
            <p:cNvSpPr/>
            <p:nvPr/>
          </p:nvSpPr>
          <p:spPr bwMode="auto">
            <a:xfrm>
              <a:off x="9221411" y="3971961"/>
              <a:ext cx="615950" cy="636588"/>
            </a:xfrm>
            <a:custGeom>
              <a:avLst/>
              <a:gdLst>
                <a:gd name="T0" fmla="*/ 0 w 216"/>
                <a:gd name="T1" fmla="*/ 81 h 223"/>
                <a:gd name="T2" fmla="*/ 11 w 216"/>
                <a:gd name="T3" fmla="*/ 89 h 223"/>
                <a:gd name="T4" fmla="*/ 17 w 216"/>
                <a:gd name="T5" fmla="*/ 100 h 223"/>
                <a:gd name="T6" fmla="*/ 42 w 216"/>
                <a:gd name="T7" fmla="*/ 121 h 223"/>
                <a:gd name="T8" fmla="*/ 68 w 216"/>
                <a:gd name="T9" fmla="*/ 127 h 223"/>
                <a:gd name="T10" fmla="*/ 82 w 216"/>
                <a:gd name="T11" fmla="*/ 136 h 223"/>
                <a:gd name="T12" fmla="*/ 78 w 216"/>
                <a:gd name="T13" fmla="*/ 133 h 223"/>
                <a:gd name="T14" fmla="*/ 107 w 216"/>
                <a:gd name="T15" fmla="*/ 149 h 223"/>
                <a:gd name="T16" fmla="*/ 112 w 216"/>
                <a:gd name="T17" fmla="*/ 153 h 223"/>
                <a:gd name="T18" fmla="*/ 120 w 216"/>
                <a:gd name="T19" fmla="*/ 156 h 223"/>
                <a:gd name="T20" fmla="*/ 128 w 216"/>
                <a:gd name="T21" fmla="*/ 164 h 223"/>
                <a:gd name="T22" fmla="*/ 121 w 216"/>
                <a:gd name="T23" fmla="*/ 179 h 223"/>
                <a:gd name="T24" fmla="*/ 115 w 216"/>
                <a:gd name="T25" fmla="*/ 187 h 223"/>
                <a:gd name="T26" fmla="*/ 113 w 216"/>
                <a:gd name="T27" fmla="*/ 197 h 223"/>
                <a:gd name="T28" fmla="*/ 110 w 216"/>
                <a:gd name="T29" fmla="*/ 202 h 223"/>
                <a:gd name="T30" fmla="*/ 107 w 216"/>
                <a:gd name="T31" fmla="*/ 205 h 223"/>
                <a:gd name="T32" fmla="*/ 105 w 216"/>
                <a:gd name="T33" fmla="*/ 208 h 223"/>
                <a:gd name="T34" fmla="*/ 103 w 216"/>
                <a:gd name="T35" fmla="*/ 215 h 223"/>
                <a:gd name="T36" fmla="*/ 142 w 216"/>
                <a:gd name="T37" fmla="*/ 220 h 223"/>
                <a:gd name="T38" fmla="*/ 149 w 216"/>
                <a:gd name="T39" fmla="*/ 220 h 223"/>
                <a:gd name="T40" fmla="*/ 159 w 216"/>
                <a:gd name="T41" fmla="*/ 222 h 223"/>
                <a:gd name="T42" fmla="*/ 178 w 216"/>
                <a:gd name="T43" fmla="*/ 216 h 223"/>
                <a:gd name="T44" fmla="*/ 182 w 216"/>
                <a:gd name="T45" fmla="*/ 209 h 223"/>
                <a:gd name="T46" fmla="*/ 190 w 216"/>
                <a:gd name="T47" fmla="*/ 206 h 223"/>
                <a:gd name="T48" fmla="*/ 195 w 216"/>
                <a:gd name="T49" fmla="*/ 201 h 223"/>
                <a:gd name="T50" fmla="*/ 199 w 216"/>
                <a:gd name="T51" fmla="*/ 198 h 223"/>
                <a:gd name="T52" fmla="*/ 204 w 216"/>
                <a:gd name="T53" fmla="*/ 186 h 223"/>
                <a:gd name="T54" fmla="*/ 205 w 216"/>
                <a:gd name="T55" fmla="*/ 179 h 223"/>
                <a:gd name="T56" fmla="*/ 205 w 216"/>
                <a:gd name="T57" fmla="*/ 171 h 223"/>
                <a:gd name="T58" fmla="*/ 210 w 216"/>
                <a:gd name="T59" fmla="*/ 158 h 223"/>
                <a:gd name="T60" fmla="*/ 214 w 216"/>
                <a:gd name="T61" fmla="*/ 139 h 223"/>
                <a:gd name="T62" fmla="*/ 215 w 216"/>
                <a:gd name="T63" fmla="*/ 129 h 223"/>
                <a:gd name="T64" fmla="*/ 206 w 216"/>
                <a:gd name="T65" fmla="*/ 122 h 223"/>
                <a:gd name="T66" fmla="*/ 185 w 216"/>
                <a:gd name="T67" fmla="*/ 123 h 223"/>
                <a:gd name="T68" fmla="*/ 184 w 216"/>
                <a:gd name="T69" fmla="*/ 111 h 223"/>
                <a:gd name="T70" fmla="*/ 181 w 216"/>
                <a:gd name="T71" fmla="*/ 93 h 223"/>
                <a:gd name="T72" fmla="*/ 166 w 216"/>
                <a:gd name="T73" fmla="*/ 81 h 223"/>
                <a:gd name="T74" fmla="*/ 155 w 216"/>
                <a:gd name="T75" fmla="*/ 81 h 223"/>
                <a:gd name="T76" fmla="*/ 150 w 216"/>
                <a:gd name="T77" fmla="*/ 82 h 223"/>
                <a:gd name="T78" fmla="*/ 146 w 216"/>
                <a:gd name="T79" fmla="*/ 80 h 223"/>
                <a:gd name="T80" fmla="*/ 129 w 216"/>
                <a:gd name="T81" fmla="*/ 76 h 223"/>
                <a:gd name="T82" fmla="*/ 122 w 216"/>
                <a:gd name="T83" fmla="*/ 71 h 223"/>
                <a:gd name="T84" fmla="*/ 122 w 216"/>
                <a:gd name="T85" fmla="*/ 60 h 223"/>
                <a:gd name="T86" fmla="*/ 123 w 216"/>
                <a:gd name="T87" fmla="*/ 54 h 223"/>
                <a:gd name="T88" fmla="*/ 125 w 216"/>
                <a:gd name="T89" fmla="*/ 45 h 223"/>
                <a:gd name="T90" fmla="*/ 124 w 216"/>
                <a:gd name="T91" fmla="*/ 42 h 223"/>
                <a:gd name="T92" fmla="*/ 123 w 216"/>
                <a:gd name="T93" fmla="*/ 40 h 223"/>
                <a:gd name="T94" fmla="*/ 121 w 216"/>
                <a:gd name="T95" fmla="*/ 39 h 223"/>
                <a:gd name="T96" fmla="*/ 118 w 216"/>
                <a:gd name="T97" fmla="*/ 30 h 223"/>
                <a:gd name="T98" fmla="*/ 117 w 216"/>
                <a:gd name="T99" fmla="*/ 27 h 223"/>
                <a:gd name="T100" fmla="*/ 117 w 216"/>
                <a:gd name="T101" fmla="*/ 23 h 223"/>
                <a:gd name="T102" fmla="*/ 117 w 216"/>
                <a:gd name="T103" fmla="*/ 15 h 223"/>
                <a:gd name="T104" fmla="*/ 83 w 216"/>
                <a:gd name="T105" fmla="*/ 2 h 223"/>
                <a:gd name="T106" fmla="*/ 41 w 216"/>
                <a:gd name="T107" fmla="*/ 7 h 223"/>
                <a:gd name="T108" fmla="*/ 18 w 216"/>
                <a:gd name="T109" fmla="*/ 22 h 223"/>
                <a:gd name="T110" fmla="*/ 9 w 216"/>
                <a:gd name="T111" fmla="*/ 39 h 223"/>
                <a:gd name="T112" fmla="*/ 10 w 216"/>
                <a:gd name="T113" fmla="*/ 48 h 223"/>
                <a:gd name="T114" fmla="*/ 1 w 216"/>
                <a:gd name="T115" fmla="*/ 8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23">
                  <a:moveTo>
                    <a:pt x="1" y="80"/>
                  </a:moveTo>
                  <a:cubicBezTo>
                    <a:pt x="1" y="81"/>
                    <a:pt x="0" y="81"/>
                    <a:pt x="0" y="81"/>
                  </a:cubicBezTo>
                  <a:cubicBezTo>
                    <a:pt x="2" y="84"/>
                    <a:pt x="8" y="85"/>
                    <a:pt x="10" y="87"/>
                  </a:cubicBezTo>
                  <a:cubicBezTo>
                    <a:pt x="10" y="88"/>
                    <a:pt x="11" y="88"/>
                    <a:pt x="11" y="89"/>
                  </a:cubicBezTo>
                  <a:cubicBezTo>
                    <a:pt x="11" y="89"/>
                    <a:pt x="10" y="89"/>
                    <a:pt x="10" y="89"/>
                  </a:cubicBezTo>
                  <a:cubicBezTo>
                    <a:pt x="10" y="91"/>
                    <a:pt x="16" y="99"/>
                    <a:pt x="17" y="100"/>
                  </a:cubicBezTo>
                  <a:cubicBezTo>
                    <a:pt x="21" y="106"/>
                    <a:pt x="35" y="111"/>
                    <a:pt x="40" y="116"/>
                  </a:cubicBezTo>
                  <a:cubicBezTo>
                    <a:pt x="41" y="117"/>
                    <a:pt x="41" y="120"/>
                    <a:pt x="42" y="121"/>
                  </a:cubicBezTo>
                  <a:cubicBezTo>
                    <a:pt x="44" y="123"/>
                    <a:pt x="58" y="127"/>
                    <a:pt x="60" y="127"/>
                  </a:cubicBezTo>
                  <a:cubicBezTo>
                    <a:pt x="63" y="128"/>
                    <a:pt x="66" y="127"/>
                    <a:pt x="68" y="127"/>
                  </a:cubicBezTo>
                  <a:cubicBezTo>
                    <a:pt x="71" y="128"/>
                    <a:pt x="75" y="132"/>
                    <a:pt x="79" y="134"/>
                  </a:cubicBezTo>
                  <a:cubicBezTo>
                    <a:pt x="82" y="136"/>
                    <a:pt x="82" y="136"/>
                    <a:pt x="82" y="136"/>
                  </a:cubicBezTo>
                  <a:cubicBezTo>
                    <a:pt x="81" y="136"/>
                    <a:pt x="80" y="135"/>
                    <a:pt x="79" y="134"/>
                  </a:cubicBezTo>
                  <a:cubicBezTo>
                    <a:pt x="78" y="133"/>
                    <a:pt x="78" y="133"/>
                    <a:pt x="78" y="133"/>
                  </a:cubicBezTo>
                  <a:cubicBezTo>
                    <a:pt x="80" y="137"/>
                    <a:pt x="97" y="147"/>
                    <a:pt x="102" y="149"/>
                  </a:cubicBezTo>
                  <a:cubicBezTo>
                    <a:pt x="103" y="149"/>
                    <a:pt x="106" y="149"/>
                    <a:pt x="107" y="149"/>
                  </a:cubicBezTo>
                  <a:cubicBezTo>
                    <a:pt x="108" y="150"/>
                    <a:pt x="109" y="152"/>
                    <a:pt x="110" y="152"/>
                  </a:cubicBezTo>
                  <a:cubicBezTo>
                    <a:pt x="110" y="152"/>
                    <a:pt x="111" y="153"/>
                    <a:pt x="112" y="153"/>
                  </a:cubicBezTo>
                  <a:cubicBezTo>
                    <a:pt x="113" y="152"/>
                    <a:pt x="113" y="152"/>
                    <a:pt x="113" y="152"/>
                  </a:cubicBezTo>
                  <a:cubicBezTo>
                    <a:pt x="115" y="152"/>
                    <a:pt x="118" y="155"/>
                    <a:pt x="120" y="156"/>
                  </a:cubicBezTo>
                  <a:cubicBezTo>
                    <a:pt x="123" y="156"/>
                    <a:pt x="123" y="156"/>
                    <a:pt x="123" y="156"/>
                  </a:cubicBezTo>
                  <a:cubicBezTo>
                    <a:pt x="125" y="157"/>
                    <a:pt x="127" y="161"/>
                    <a:pt x="128" y="164"/>
                  </a:cubicBezTo>
                  <a:cubicBezTo>
                    <a:pt x="130" y="165"/>
                    <a:pt x="130" y="165"/>
                    <a:pt x="130" y="165"/>
                  </a:cubicBezTo>
                  <a:cubicBezTo>
                    <a:pt x="131" y="168"/>
                    <a:pt x="121" y="174"/>
                    <a:pt x="121" y="179"/>
                  </a:cubicBezTo>
                  <a:cubicBezTo>
                    <a:pt x="121" y="179"/>
                    <a:pt x="123" y="179"/>
                    <a:pt x="123" y="180"/>
                  </a:cubicBezTo>
                  <a:cubicBezTo>
                    <a:pt x="122" y="182"/>
                    <a:pt x="116" y="185"/>
                    <a:pt x="115" y="187"/>
                  </a:cubicBezTo>
                  <a:cubicBezTo>
                    <a:pt x="113" y="190"/>
                    <a:pt x="114" y="193"/>
                    <a:pt x="114" y="196"/>
                  </a:cubicBezTo>
                  <a:cubicBezTo>
                    <a:pt x="115" y="200"/>
                    <a:pt x="114" y="197"/>
                    <a:pt x="113" y="197"/>
                  </a:cubicBezTo>
                  <a:cubicBezTo>
                    <a:pt x="113" y="197"/>
                    <a:pt x="112" y="200"/>
                    <a:pt x="112" y="200"/>
                  </a:cubicBezTo>
                  <a:cubicBezTo>
                    <a:pt x="110" y="202"/>
                    <a:pt x="110" y="202"/>
                    <a:pt x="110" y="202"/>
                  </a:cubicBezTo>
                  <a:cubicBezTo>
                    <a:pt x="110" y="202"/>
                    <a:pt x="111" y="203"/>
                    <a:pt x="111" y="203"/>
                  </a:cubicBezTo>
                  <a:cubicBezTo>
                    <a:pt x="110" y="205"/>
                    <a:pt x="108" y="204"/>
                    <a:pt x="107" y="205"/>
                  </a:cubicBezTo>
                  <a:cubicBezTo>
                    <a:pt x="106" y="206"/>
                    <a:pt x="107" y="208"/>
                    <a:pt x="106" y="208"/>
                  </a:cubicBezTo>
                  <a:cubicBezTo>
                    <a:pt x="105" y="209"/>
                    <a:pt x="105" y="208"/>
                    <a:pt x="105" y="208"/>
                  </a:cubicBezTo>
                  <a:cubicBezTo>
                    <a:pt x="104" y="208"/>
                    <a:pt x="105" y="209"/>
                    <a:pt x="104" y="210"/>
                  </a:cubicBezTo>
                  <a:cubicBezTo>
                    <a:pt x="104" y="210"/>
                    <a:pt x="100" y="213"/>
                    <a:pt x="103" y="215"/>
                  </a:cubicBezTo>
                  <a:cubicBezTo>
                    <a:pt x="106" y="216"/>
                    <a:pt x="120" y="213"/>
                    <a:pt x="125" y="215"/>
                  </a:cubicBezTo>
                  <a:cubicBezTo>
                    <a:pt x="130" y="216"/>
                    <a:pt x="136" y="220"/>
                    <a:pt x="142" y="220"/>
                  </a:cubicBezTo>
                  <a:cubicBezTo>
                    <a:pt x="143" y="219"/>
                    <a:pt x="145" y="217"/>
                    <a:pt x="147" y="218"/>
                  </a:cubicBezTo>
                  <a:cubicBezTo>
                    <a:pt x="147" y="218"/>
                    <a:pt x="149" y="220"/>
                    <a:pt x="149" y="220"/>
                  </a:cubicBezTo>
                  <a:cubicBezTo>
                    <a:pt x="150" y="221"/>
                    <a:pt x="152" y="219"/>
                    <a:pt x="154" y="219"/>
                  </a:cubicBezTo>
                  <a:cubicBezTo>
                    <a:pt x="155" y="219"/>
                    <a:pt x="158" y="223"/>
                    <a:pt x="159" y="222"/>
                  </a:cubicBezTo>
                  <a:cubicBezTo>
                    <a:pt x="162" y="220"/>
                    <a:pt x="161" y="217"/>
                    <a:pt x="165" y="215"/>
                  </a:cubicBezTo>
                  <a:cubicBezTo>
                    <a:pt x="170" y="213"/>
                    <a:pt x="173" y="221"/>
                    <a:pt x="178" y="216"/>
                  </a:cubicBezTo>
                  <a:cubicBezTo>
                    <a:pt x="180" y="215"/>
                    <a:pt x="178" y="213"/>
                    <a:pt x="179" y="211"/>
                  </a:cubicBezTo>
                  <a:cubicBezTo>
                    <a:pt x="179" y="211"/>
                    <a:pt x="182" y="209"/>
                    <a:pt x="182" y="209"/>
                  </a:cubicBezTo>
                  <a:cubicBezTo>
                    <a:pt x="184" y="207"/>
                    <a:pt x="184" y="205"/>
                    <a:pt x="188" y="205"/>
                  </a:cubicBezTo>
                  <a:cubicBezTo>
                    <a:pt x="189" y="205"/>
                    <a:pt x="189" y="207"/>
                    <a:pt x="190" y="206"/>
                  </a:cubicBezTo>
                  <a:cubicBezTo>
                    <a:pt x="191" y="203"/>
                    <a:pt x="191" y="203"/>
                    <a:pt x="191" y="203"/>
                  </a:cubicBezTo>
                  <a:cubicBezTo>
                    <a:pt x="192" y="202"/>
                    <a:pt x="194" y="202"/>
                    <a:pt x="195" y="201"/>
                  </a:cubicBezTo>
                  <a:cubicBezTo>
                    <a:pt x="196" y="200"/>
                    <a:pt x="195" y="198"/>
                    <a:pt x="197" y="198"/>
                  </a:cubicBezTo>
                  <a:cubicBezTo>
                    <a:pt x="198" y="198"/>
                    <a:pt x="198" y="199"/>
                    <a:pt x="199" y="198"/>
                  </a:cubicBezTo>
                  <a:cubicBezTo>
                    <a:pt x="200" y="198"/>
                    <a:pt x="202" y="192"/>
                    <a:pt x="202" y="190"/>
                  </a:cubicBezTo>
                  <a:cubicBezTo>
                    <a:pt x="203" y="189"/>
                    <a:pt x="203" y="187"/>
                    <a:pt x="204" y="186"/>
                  </a:cubicBezTo>
                  <a:cubicBezTo>
                    <a:pt x="204" y="185"/>
                    <a:pt x="202" y="181"/>
                    <a:pt x="203" y="180"/>
                  </a:cubicBezTo>
                  <a:cubicBezTo>
                    <a:pt x="203" y="180"/>
                    <a:pt x="204" y="180"/>
                    <a:pt x="205" y="179"/>
                  </a:cubicBezTo>
                  <a:cubicBezTo>
                    <a:pt x="206" y="177"/>
                    <a:pt x="203" y="173"/>
                    <a:pt x="204" y="171"/>
                  </a:cubicBezTo>
                  <a:cubicBezTo>
                    <a:pt x="204" y="171"/>
                    <a:pt x="205" y="171"/>
                    <a:pt x="205" y="171"/>
                  </a:cubicBezTo>
                  <a:cubicBezTo>
                    <a:pt x="206" y="170"/>
                    <a:pt x="204" y="167"/>
                    <a:pt x="205" y="166"/>
                  </a:cubicBezTo>
                  <a:cubicBezTo>
                    <a:pt x="205" y="163"/>
                    <a:pt x="210" y="160"/>
                    <a:pt x="210" y="158"/>
                  </a:cubicBezTo>
                  <a:cubicBezTo>
                    <a:pt x="210" y="157"/>
                    <a:pt x="209" y="156"/>
                    <a:pt x="209" y="155"/>
                  </a:cubicBezTo>
                  <a:cubicBezTo>
                    <a:pt x="209" y="151"/>
                    <a:pt x="213" y="142"/>
                    <a:pt x="214" y="139"/>
                  </a:cubicBezTo>
                  <a:cubicBezTo>
                    <a:pt x="216" y="135"/>
                    <a:pt x="212" y="134"/>
                    <a:pt x="213" y="131"/>
                  </a:cubicBezTo>
                  <a:cubicBezTo>
                    <a:pt x="213" y="130"/>
                    <a:pt x="215" y="130"/>
                    <a:pt x="215" y="129"/>
                  </a:cubicBezTo>
                  <a:cubicBezTo>
                    <a:pt x="215" y="129"/>
                    <a:pt x="212" y="126"/>
                    <a:pt x="212" y="126"/>
                  </a:cubicBezTo>
                  <a:cubicBezTo>
                    <a:pt x="211" y="125"/>
                    <a:pt x="207" y="122"/>
                    <a:pt x="206" y="122"/>
                  </a:cubicBezTo>
                  <a:cubicBezTo>
                    <a:pt x="200" y="122"/>
                    <a:pt x="194" y="132"/>
                    <a:pt x="186" y="126"/>
                  </a:cubicBezTo>
                  <a:cubicBezTo>
                    <a:pt x="185" y="126"/>
                    <a:pt x="185" y="124"/>
                    <a:pt x="185" y="123"/>
                  </a:cubicBezTo>
                  <a:cubicBezTo>
                    <a:pt x="185" y="121"/>
                    <a:pt x="184" y="119"/>
                    <a:pt x="183" y="117"/>
                  </a:cubicBezTo>
                  <a:cubicBezTo>
                    <a:pt x="183" y="115"/>
                    <a:pt x="184" y="112"/>
                    <a:pt x="184" y="111"/>
                  </a:cubicBezTo>
                  <a:cubicBezTo>
                    <a:pt x="183" y="108"/>
                    <a:pt x="181" y="104"/>
                    <a:pt x="181" y="100"/>
                  </a:cubicBezTo>
                  <a:cubicBezTo>
                    <a:pt x="180" y="98"/>
                    <a:pt x="182" y="95"/>
                    <a:pt x="181" y="93"/>
                  </a:cubicBezTo>
                  <a:cubicBezTo>
                    <a:pt x="181" y="91"/>
                    <a:pt x="176" y="82"/>
                    <a:pt x="175" y="81"/>
                  </a:cubicBezTo>
                  <a:cubicBezTo>
                    <a:pt x="173" y="80"/>
                    <a:pt x="169" y="82"/>
                    <a:pt x="166" y="81"/>
                  </a:cubicBezTo>
                  <a:cubicBezTo>
                    <a:pt x="165" y="80"/>
                    <a:pt x="163" y="76"/>
                    <a:pt x="161" y="75"/>
                  </a:cubicBezTo>
                  <a:cubicBezTo>
                    <a:pt x="158" y="75"/>
                    <a:pt x="158" y="80"/>
                    <a:pt x="155" y="81"/>
                  </a:cubicBezTo>
                  <a:cubicBezTo>
                    <a:pt x="155" y="81"/>
                    <a:pt x="154" y="79"/>
                    <a:pt x="154" y="79"/>
                  </a:cubicBezTo>
                  <a:cubicBezTo>
                    <a:pt x="151" y="79"/>
                    <a:pt x="152" y="81"/>
                    <a:pt x="150" y="82"/>
                  </a:cubicBezTo>
                  <a:cubicBezTo>
                    <a:pt x="147" y="82"/>
                    <a:pt x="149" y="80"/>
                    <a:pt x="149" y="80"/>
                  </a:cubicBezTo>
                  <a:cubicBezTo>
                    <a:pt x="146" y="80"/>
                    <a:pt x="146" y="80"/>
                    <a:pt x="146" y="80"/>
                  </a:cubicBezTo>
                  <a:cubicBezTo>
                    <a:pt x="144" y="80"/>
                    <a:pt x="131" y="79"/>
                    <a:pt x="130" y="78"/>
                  </a:cubicBezTo>
                  <a:cubicBezTo>
                    <a:pt x="129" y="77"/>
                    <a:pt x="130" y="76"/>
                    <a:pt x="129" y="76"/>
                  </a:cubicBezTo>
                  <a:cubicBezTo>
                    <a:pt x="128" y="75"/>
                    <a:pt x="121" y="79"/>
                    <a:pt x="120" y="76"/>
                  </a:cubicBezTo>
                  <a:cubicBezTo>
                    <a:pt x="120" y="74"/>
                    <a:pt x="122" y="72"/>
                    <a:pt x="122" y="71"/>
                  </a:cubicBezTo>
                  <a:cubicBezTo>
                    <a:pt x="122" y="68"/>
                    <a:pt x="123" y="68"/>
                    <a:pt x="123" y="65"/>
                  </a:cubicBezTo>
                  <a:cubicBezTo>
                    <a:pt x="123" y="63"/>
                    <a:pt x="121" y="62"/>
                    <a:pt x="122" y="60"/>
                  </a:cubicBezTo>
                  <a:cubicBezTo>
                    <a:pt x="122" y="59"/>
                    <a:pt x="124" y="57"/>
                    <a:pt x="124" y="56"/>
                  </a:cubicBezTo>
                  <a:cubicBezTo>
                    <a:pt x="124" y="55"/>
                    <a:pt x="123" y="55"/>
                    <a:pt x="123" y="54"/>
                  </a:cubicBezTo>
                  <a:cubicBezTo>
                    <a:pt x="125" y="52"/>
                    <a:pt x="125" y="52"/>
                    <a:pt x="125" y="52"/>
                  </a:cubicBezTo>
                  <a:cubicBezTo>
                    <a:pt x="125" y="51"/>
                    <a:pt x="126" y="46"/>
                    <a:pt x="125" y="45"/>
                  </a:cubicBezTo>
                  <a:cubicBezTo>
                    <a:pt x="125" y="44"/>
                    <a:pt x="123" y="45"/>
                    <a:pt x="123" y="44"/>
                  </a:cubicBezTo>
                  <a:cubicBezTo>
                    <a:pt x="123" y="43"/>
                    <a:pt x="124" y="43"/>
                    <a:pt x="124" y="42"/>
                  </a:cubicBezTo>
                  <a:cubicBezTo>
                    <a:pt x="123" y="42"/>
                    <a:pt x="122" y="42"/>
                    <a:pt x="122" y="41"/>
                  </a:cubicBezTo>
                  <a:cubicBezTo>
                    <a:pt x="121" y="41"/>
                    <a:pt x="122" y="41"/>
                    <a:pt x="123" y="40"/>
                  </a:cubicBezTo>
                  <a:cubicBezTo>
                    <a:pt x="124" y="40"/>
                    <a:pt x="124" y="37"/>
                    <a:pt x="122" y="38"/>
                  </a:cubicBezTo>
                  <a:cubicBezTo>
                    <a:pt x="122" y="38"/>
                    <a:pt x="121" y="39"/>
                    <a:pt x="121" y="39"/>
                  </a:cubicBezTo>
                  <a:cubicBezTo>
                    <a:pt x="120" y="39"/>
                    <a:pt x="121" y="32"/>
                    <a:pt x="121" y="31"/>
                  </a:cubicBezTo>
                  <a:cubicBezTo>
                    <a:pt x="121" y="31"/>
                    <a:pt x="118" y="30"/>
                    <a:pt x="118" y="30"/>
                  </a:cubicBezTo>
                  <a:cubicBezTo>
                    <a:pt x="118" y="27"/>
                    <a:pt x="118" y="27"/>
                    <a:pt x="118" y="27"/>
                  </a:cubicBezTo>
                  <a:cubicBezTo>
                    <a:pt x="118" y="27"/>
                    <a:pt x="117" y="28"/>
                    <a:pt x="117" y="27"/>
                  </a:cubicBezTo>
                  <a:cubicBezTo>
                    <a:pt x="114" y="26"/>
                    <a:pt x="119" y="26"/>
                    <a:pt x="116" y="24"/>
                  </a:cubicBezTo>
                  <a:cubicBezTo>
                    <a:pt x="117" y="23"/>
                    <a:pt x="117" y="23"/>
                    <a:pt x="117" y="23"/>
                  </a:cubicBezTo>
                  <a:cubicBezTo>
                    <a:pt x="117" y="23"/>
                    <a:pt x="117" y="23"/>
                    <a:pt x="117" y="23"/>
                  </a:cubicBezTo>
                  <a:cubicBezTo>
                    <a:pt x="115" y="21"/>
                    <a:pt x="117" y="17"/>
                    <a:pt x="117" y="15"/>
                  </a:cubicBezTo>
                  <a:cubicBezTo>
                    <a:pt x="117" y="15"/>
                    <a:pt x="94" y="3"/>
                    <a:pt x="92" y="2"/>
                  </a:cubicBezTo>
                  <a:cubicBezTo>
                    <a:pt x="89" y="2"/>
                    <a:pt x="86" y="2"/>
                    <a:pt x="83" y="2"/>
                  </a:cubicBezTo>
                  <a:cubicBezTo>
                    <a:pt x="78" y="1"/>
                    <a:pt x="73" y="0"/>
                    <a:pt x="69" y="1"/>
                  </a:cubicBezTo>
                  <a:cubicBezTo>
                    <a:pt x="60" y="2"/>
                    <a:pt x="50" y="6"/>
                    <a:pt x="41" y="7"/>
                  </a:cubicBezTo>
                  <a:cubicBezTo>
                    <a:pt x="38" y="8"/>
                    <a:pt x="25" y="9"/>
                    <a:pt x="23" y="10"/>
                  </a:cubicBezTo>
                  <a:cubicBezTo>
                    <a:pt x="20" y="12"/>
                    <a:pt x="20" y="19"/>
                    <a:pt x="18" y="22"/>
                  </a:cubicBezTo>
                  <a:cubicBezTo>
                    <a:pt x="16" y="26"/>
                    <a:pt x="11" y="30"/>
                    <a:pt x="9" y="35"/>
                  </a:cubicBezTo>
                  <a:cubicBezTo>
                    <a:pt x="9" y="35"/>
                    <a:pt x="9" y="39"/>
                    <a:pt x="9" y="39"/>
                  </a:cubicBezTo>
                  <a:cubicBezTo>
                    <a:pt x="9" y="41"/>
                    <a:pt x="10" y="44"/>
                    <a:pt x="10" y="46"/>
                  </a:cubicBezTo>
                  <a:cubicBezTo>
                    <a:pt x="10" y="47"/>
                    <a:pt x="10" y="47"/>
                    <a:pt x="10" y="48"/>
                  </a:cubicBezTo>
                  <a:cubicBezTo>
                    <a:pt x="8" y="58"/>
                    <a:pt x="3" y="69"/>
                    <a:pt x="1" y="80"/>
                  </a:cubicBezTo>
                  <a:cubicBezTo>
                    <a:pt x="1" y="80"/>
                    <a:pt x="1" y="80"/>
                    <a:pt x="1" y="8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2" name="Freeform 13"/>
            <p:cNvSpPr/>
            <p:nvPr/>
          </p:nvSpPr>
          <p:spPr bwMode="auto">
            <a:xfrm>
              <a:off x="8651499" y="4164048"/>
              <a:ext cx="1223963" cy="2259013"/>
            </a:xfrm>
            <a:custGeom>
              <a:avLst/>
              <a:gdLst>
                <a:gd name="T0" fmla="*/ 319 w 429"/>
                <a:gd name="T1" fmla="*/ 244 h 793"/>
                <a:gd name="T2" fmla="*/ 341 w 429"/>
                <a:gd name="T3" fmla="*/ 211 h 793"/>
                <a:gd name="T4" fmla="*/ 371 w 429"/>
                <a:gd name="T5" fmla="*/ 176 h 793"/>
                <a:gd name="T6" fmla="*/ 398 w 429"/>
                <a:gd name="T7" fmla="*/ 154 h 793"/>
                <a:gd name="T8" fmla="*/ 424 w 429"/>
                <a:gd name="T9" fmla="*/ 143 h 793"/>
                <a:gd name="T10" fmla="*/ 417 w 429"/>
                <a:gd name="T11" fmla="*/ 102 h 793"/>
                <a:gd name="T12" fmla="*/ 403 w 429"/>
                <a:gd name="T13" fmla="*/ 113 h 793"/>
                <a:gd name="T14" fmla="*/ 388 w 429"/>
                <a:gd name="T15" fmla="*/ 138 h 793"/>
                <a:gd name="T16" fmla="*/ 347 w 429"/>
                <a:gd name="T17" fmla="*/ 151 h 793"/>
                <a:gd name="T18" fmla="*/ 311 w 429"/>
                <a:gd name="T19" fmla="*/ 136 h 793"/>
                <a:gd name="T20" fmla="*/ 330 w 429"/>
                <a:gd name="T21" fmla="*/ 98 h 793"/>
                <a:gd name="T22" fmla="*/ 302 w 429"/>
                <a:gd name="T23" fmla="*/ 82 h 793"/>
                <a:gd name="T24" fmla="*/ 210 w 429"/>
                <a:gd name="T25" fmla="*/ 22 h 793"/>
                <a:gd name="T26" fmla="*/ 197 w 429"/>
                <a:gd name="T27" fmla="*/ 10 h 793"/>
                <a:gd name="T28" fmla="*/ 120 w 429"/>
                <a:gd name="T29" fmla="*/ 10 h 793"/>
                <a:gd name="T30" fmla="*/ 84 w 429"/>
                <a:gd name="T31" fmla="*/ 29 h 793"/>
                <a:gd name="T32" fmla="*/ 57 w 429"/>
                <a:gd name="T33" fmla="*/ 119 h 793"/>
                <a:gd name="T34" fmla="*/ 35 w 429"/>
                <a:gd name="T35" fmla="*/ 174 h 793"/>
                <a:gd name="T36" fmla="*/ 28 w 429"/>
                <a:gd name="T37" fmla="*/ 226 h 793"/>
                <a:gd name="T38" fmla="*/ 16 w 429"/>
                <a:gd name="T39" fmla="*/ 252 h 793"/>
                <a:gd name="T40" fmla="*/ 25 w 429"/>
                <a:gd name="T41" fmla="*/ 295 h 793"/>
                <a:gd name="T42" fmla="*/ 31 w 429"/>
                <a:gd name="T43" fmla="*/ 338 h 793"/>
                <a:gd name="T44" fmla="*/ 28 w 429"/>
                <a:gd name="T45" fmla="*/ 374 h 793"/>
                <a:gd name="T46" fmla="*/ 13 w 429"/>
                <a:gd name="T47" fmla="*/ 395 h 793"/>
                <a:gd name="T48" fmla="*/ 14 w 429"/>
                <a:gd name="T49" fmla="*/ 418 h 793"/>
                <a:gd name="T50" fmla="*/ 12 w 429"/>
                <a:gd name="T51" fmla="*/ 460 h 793"/>
                <a:gd name="T52" fmla="*/ 5 w 429"/>
                <a:gd name="T53" fmla="*/ 503 h 793"/>
                <a:gd name="T54" fmla="*/ 8 w 429"/>
                <a:gd name="T55" fmla="*/ 548 h 793"/>
                <a:gd name="T56" fmla="*/ 18 w 429"/>
                <a:gd name="T57" fmla="*/ 589 h 793"/>
                <a:gd name="T58" fmla="*/ 15 w 429"/>
                <a:gd name="T59" fmla="*/ 606 h 793"/>
                <a:gd name="T60" fmla="*/ 24 w 429"/>
                <a:gd name="T61" fmla="*/ 641 h 793"/>
                <a:gd name="T62" fmla="*/ 25 w 429"/>
                <a:gd name="T63" fmla="*/ 669 h 793"/>
                <a:gd name="T64" fmla="*/ 18 w 429"/>
                <a:gd name="T65" fmla="*/ 700 h 793"/>
                <a:gd name="T66" fmla="*/ 8 w 429"/>
                <a:gd name="T67" fmla="*/ 739 h 793"/>
                <a:gd name="T68" fmla="*/ 33 w 429"/>
                <a:gd name="T69" fmla="*/ 755 h 793"/>
                <a:gd name="T70" fmla="*/ 40 w 429"/>
                <a:gd name="T71" fmla="*/ 781 h 793"/>
                <a:gd name="T72" fmla="*/ 99 w 429"/>
                <a:gd name="T73" fmla="*/ 775 h 793"/>
                <a:gd name="T74" fmla="*/ 96 w 429"/>
                <a:gd name="T75" fmla="*/ 766 h 793"/>
                <a:gd name="T76" fmla="*/ 106 w 429"/>
                <a:gd name="T77" fmla="*/ 738 h 793"/>
                <a:gd name="T78" fmla="*/ 110 w 429"/>
                <a:gd name="T79" fmla="*/ 737 h 793"/>
                <a:gd name="T80" fmla="*/ 118 w 429"/>
                <a:gd name="T81" fmla="*/ 712 h 793"/>
                <a:gd name="T82" fmla="*/ 149 w 429"/>
                <a:gd name="T83" fmla="*/ 683 h 793"/>
                <a:gd name="T84" fmla="*/ 150 w 429"/>
                <a:gd name="T85" fmla="*/ 678 h 793"/>
                <a:gd name="T86" fmla="*/ 122 w 429"/>
                <a:gd name="T87" fmla="*/ 616 h 793"/>
                <a:gd name="T88" fmla="*/ 151 w 429"/>
                <a:gd name="T89" fmla="*/ 607 h 793"/>
                <a:gd name="T90" fmla="*/ 158 w 429"/>
                <a:gd name="T91" fmla="*/ 591 h 793"/>
                <a:gd name="T92" fmla="*/ 173 w 429"/>
                <a:gd name="T93" fmla="*/ 556 h 793"/>
                <a:gd name="T94" fmla="*/ 174 w 429"/>
                <a:gd name="T95" fmla="*/ 537 h 793"/>
                <a:gd name="T96" fmla="*/ 160 w 429"/>
                <a:gd name="T97" fmla="*/ 526 h 793"/>
                <a:gd name="T98" fmla="*/ 165 w 429"/>
                <a:gd name="T99" fmla="*/ 501 h 793"/>
                <a:gd name="T100" fmla="*/ 220 w 429"/>
                <a:gd name="T101" fmla="*/ 496 h 793"/>
                <a:gd name="T102" fmla="*/ 221 w 429"/>
                <a:gd name="T103" fmla="*/ 475 h 793"/>
                <a:gd name="T104" fmla="*/ 215 w 429"/>
                <a:gd name="T105" fmla="*/ 456 h 793"/>
                <a:gd name="T106" fmla="*/ 244 w 429"/>
                <a:gd name="T107" fmla="*/ 454 h 793"/>
                <a:gd name="T108" fmla="*/ 333 w 429"/>
                <a:gd name="T109" fmla="*/ 381 h 793"/>
                <a:gd name="T110" fmla="*/ 302 w 429"/>
                <a:gd name="T111" fmla="*/ 331 h 793"/>
                <a:gd name="T112" fmla="*/ 313 w 429"/>
                <a:gd name="T113" fmla="*/ 29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9" h="793">
                  <a:moveTo>
                    <a:pt x="312" y="275"/>
                  </a:moveTo>
                  <a:cubicBezTo>
                    <a:pt x="312" y="275"/>
                    <a:pt x="313" y="271"/>
                    <a:pt x="313" y="271"/>
                  </a:cubicBezTo>
                  <a:cubicBezTo>
                    <a:pt x="313" y="270"/>
                    <a:pt x="311" y="269"/>
                    <a:pt x="312" y="268"/>
                  </a:cubicBezTo>
                  <a:cubicBezTo>
                    <a:pt x="314" y="265"/>
                    <a:pt x="316" y="267"/>
                    <a:pt x="317" y="261"/>
                  </a:cubicBezTo>
                  <a:cubicBezTo>
                    <a:pt x="318" y="260"/>
                    <a:pt x="314" y="258"/>
                    <a:pt x="315" y="257"/>
                  </a:cubicBezTo>
                  <a:cubicBezTo>
                    <a:pt x="315" y="256"/>
                    <a:pt x="317" y="257"/>
                    <a:pt x="317" y="256"/>
                  </a:cubicBezTo>
                  <a:cubicBezTo>
                    <a:pt x="318" y="254"/>
                    <a:pt x="321" y="249"/>
                    <a:pt x="321" y="247"/>
                  </a:cubicBezTo>
                  <a:cubicBezTo>
                    <a:pt x="321" y="245"/>
                    <a:pt x="319" y="245"/>
                    <a:pt x="319" y="244"/>
                  </a:cubicBezTo>
                  <a:cubicBezTo>
                    <a:pt x="319" y="243"/>
                    <a:pt x="322" y="244"/>
                    <a:pt x="322" y="242"/>
                  </a:cubicBezTo>
                  <a:cubicBezTo>
                    <a:pt x="322" y="239"/>
                    <a:pt x="319" y="235"/>
                    <a:pt x="321" y="232"/>
                  </a:cubicBezTo>
                  <a:cubicBezTo>
                    <a:pt x="322" y="230"/>
                    <a:pt x="325" y="229"/>
                    <a:pt x="326" y="226"/>
                  </a:cubicBezTo>
                  <a:cubicBezTo>
                    <a:pt x="327" y="226"/>
                    <a:pt x="326" y="226"/>
                    <a:pt x="326" y="225"/>
                  </a:cubicBezTo>
                  <a:cubicBezTo>
                    <a:pt x="326" y="225"/>
                    <a:pt x="326" y="224"/>
                    <a:pt x="326" y="224"/>
                  </a:cubicBezTo>
                  <a:cubicBezTo>
                    <a:pt x="327" y="223"/>
                    <a:pt x="333" y="221"/>
                    <a:pt x="334" y="219"/>
                  </a:cubicBezTo>
                  <a:cubicBezTo>
                    <a:pt x="335" y="217"/>
                    <a:pt x="334" y="216"/>
                    <a:pt x="335" y="214"/>
                  </a:cubicBezTo>
                  <a:cubicBezTo>
                    <a:pt x="336" y="213"/>
                    <a:pt x="340" y="213"/>
                    <a:pt x="341" y="211"/>
                  </a:cubicBezTo>
                  <a:cubicBezTo>
                    <a:pt x="344" y="208"/>
                    <a:pt x="348" y="205"/>
                    <a:pt x="350" y="202"/>
                  </a:cubicBezTo>
                  <a:cubicBezTo>
                    <a:pt x="351" y="200"/>
                    <a:pt x="351" y="197"/>
                    <a:pt x="353" y="196"/>
                  </a:cubicBezTo>
                  <a:cubicBezTo>
                    <a:pt x="354" y="195"/>
                    <a:pt x="356" y="195"/>
                    <a:pt x="357" y="194"/>
                  </a:cubicBezTo>
                  <a:cubicBezTo>
                    <a:pt x="358" y="192"/>
                    <a:pt x="359" y="189"/>
                    <a:pt x="360" y="187"/>
                  </a:cubicBezTo>
                  <a:cubicBezTo>
                    <a:pt x="362" y="185"/>
                    <a:pt x="366" y="184"/>
                    <a:pt x="367" y="182"/>
                  </a:cubicBezTo>
                  <a:cubicBezTo>
                    <a:pt x="367" y="181"/>
                    <a:pt x="367" y="180"/>
                    <a:pt x="367" y="180"/>
                  </a:cubicBezTo>
                  <a:cubicBezTo>
                    <a:pt x="367" y="179"/>
                    <a:pt x="370" y="179"/>
                    <a:pt x="370" y="179"/>
                  </a:cubicBezTo>
                  <a:cubicBezTo>
                    <a:pt x="371" y="177"/>
                    <a:pt x="369" y="176"/>
                    <a:pt x="371" y="176"/>
                  </a:cubicBezTo>
                  <a:cubicBezTo>
                    <a:pt x="373" y="175"/>
                    <a:pt x="374" y="178"/>
                    <a:pt x="375" y="178"/>
                  </a:cubicBezTo>
                  <a:cubicBezTo>
                    <a:pt x="379" y="176"/>
                    <a:pt x="372" y="173"/>
                    <a:pt x="374" y="172"/>
                  </a:cubicBezTo>
                  <a:cubicBezTo>
                    <a:pt x="376" y="171"/>
                    <a:pt x="380" y="171"/>
                    <a:pt x="382" y="169"/>
                  </a:cubicBezTo>
                  <a:cubicBezTo>
                    <a:pt x="383" y="168"/>
                    <a:pt x="383" y="167"/>
                    <a:pt x="384" y="166"/>
                  </a:cubicBezTo>
                  <a:cubicBezTo>
                    <a:pt x="387" y="163"/>
                    <a:pt x="389" y="163"/>
                    <a:pt x="392" y="163"/>
                  </a:cubicBezTo>
                  <a:cubicBezTo>
                    <a:pt x="393" y="163"/>
                    <a:pt x="391" y="162"/>
                    <a:pt x="391" y="161"/>
                  </a:cubicBezTo>
                  <a:cubicBezTo>
                    <a:pt x="391" y="161"/>
                    <a:pt x="394" y="161"/>
                    <a:pt x="395" y="160"/>
                  </a:cubicBezTo>
                  <a:cubicBezTo>
                    <a:pt x="396" y="159"/>
                    <a:pt x="397" y="155"/>
                    <a:pt x="398" y="154"/>
                  </a:cubicBezTo>
                  <a:cubicBezTo>
                    <a:pt x="399" y="154"/>
                    <a:pt x="399" y="155"/>
                    <a:pt x="399" y="155"/>
                  </a:cubicBezTo>
                  <a:cubicBezTo>
                    <a:pt x="401" y="155"/>
                    <a:pt x="402" y="152"/>
                    <a:pt x="404" y="152"/>
                  </a:cubicBezTo>
                  <a:cubicBezTo>
                    <a:pt x="404" y="152"/>
                    <a:pt x="404" y="153"/>
                    <a:pt x="405" y="153"/>
                  </a:cubicBezTo>
                  <a:cubicBezTo>
                    <a:pt x="407" y="153"/>
                    <a:pt x="407" y="151"/>
                    <a:pt x="411" y="152"/>
                  </a:cubicBezTo>
                  <a:cubicBezTo>
                    <a:pt x="412" y="152"/>
                    <a:pt x="413" y="147"/>
                    <a:pt x="414" y="147"/>
                  </a:cubicBezTo>
                  <a:cubicBezTo>
                    <a:pt x="415" y="147"/>
                    <a:pt x="414" y="148"/>
                    <a:pt x="415" y="148"/>
                  </a:cubicBezTo>
                  <a:cubicBezTo>
                    <a:pt x="415" y="148"/>
                    <a:pt x="416" y="148"/>
                    <a:pt x="416" y="148"/>
                  </a:cubicBezTo>
                  <a:cubicBezTo>
                    <a:pt x="417" y="147"/>
                    <a:pt x="423" y="144"/>
                    <a:pt x="424" y="143"/>
                  </a:cubicBezTo>
                  <a:cubicBezTo>
                    <a:pt x="427" y="141"/>
                    <a:pt x="426" y="130"/>
                    <a:pt x="426" y="126"/>
                  </a:cubicBezTo>
                  <a:cubicBezTo>
                    <a:pt x="427" y="123"/>
                    <a:pt x="429" y="122"/>
                    <a:pt x="428" y="119"/>
                  </a:cubicBezTo>
                  <a:cubicBezTo>
                    <a:pt x="427" y="117"/>
                    <a:pt x="425" y="115"/>
                    <a:pt x="424" y="113"/>
                  </a:cubicBezTo>
                  <a:cubicBezTo>
                    <a:pt x="423" y="111"/>
                    <a:pt x="425" y="106"/>
                    <a:pt x="423" y="104"/>
                  </a:cubicBezTo>
                  <a:cubicBezTo>
                    <a:pt x="422" y="104"/>
                    <a:pt x="422" y="105"/>
                    <a:pt x="421" y="105"/>
                  </a:cubicBezTo>
                  <a:cubicBezTo>
                    <a:pt x="421" y="104"/>
                    <a:pt x="420" y="101"/>
                    <a:pt x="418" y="102"/>
                  </a:cubicBezTo>
                  <a:cubicBezTo>
                    <a:pt x="418" y="102"/>
                    <a:pt x="418" y="103"/>
                    <a:pt x="418" y="103"/>
                  </a:cubicBezTo>
                  <a:cubicBezTo>
                    <a:pt x="418" y="103"/>
                    <a:pt x="417" y="103"/>
                    <a:pt x="417" y="102"/>
                  </a:cubicBezTo>
                  <a:cubicBezTo>
                    <a:pt x="417" y="102"/>
                    <a:pt x="418" y="101"/>
                    <a:pt x="418" y="101"/>
                  </a:cubicBezTo>
                  <a:cubicBezTo>
                    <a:pt x="417" y="99"/>
                    <a:pt x="414" y="103"/>
                    <a:pt x="414" y="103"/>
                  </a:cubicBezTo>
                  <a:cubicBezTo>
                    <a:pt x="414" y="103"/>
                    <a:pt x="414" y="102"/>
                    <a:pt x="413" y="102"/>
                  </a:cubicBezTo>
                  <a:cubicBezTo>
                    <a:pt x="410" y="101"/>
                    <a:pt x="411" y="107"/>
                    <a:pt x="405" y="102"/>
                  </a:cubicBezTo>
                  <a:cubicBezTo>
                    <a:pt x="406" y="103"/>
                    <a:pt x="406" y="104"/>
                    <a:pt x="405" y="104"/>
                  </a:cubicBezTo>
                  <a:cubicBezTo>
                    <a:pt x="405" y="104"/>
                    <a:pt x="404" y="104"/>
                    <a:pt x="404" y="104"/>
                  </a:cubicBezTo>
                  <a:cubicBezTo>
                    <a:pt x="403" y="106"/>
                    <a:pt x="406" y="110"/>
                    <a:pt x="405" y="112"/>
                  </a:cubicBezTo>
                  <a:cubicBezTo>
                    <a:pt x="404" y="113"/>
                    <a:pt x="403" y="113"/>
                    <a:pt x="403" y="113"/>
                  </a:cubicBezTo>
                  <a:cubicBezTo>
                    <a:pt x="402" y="114"/>
                    <a:pt x="404" y="118"/>
                    <a:pt x="404" y="119"/>
                  </a:cubicBezTo>
                  <a:cubicBezTo>
                    <a:pt x="403" y="120"/>
                    <a:pt x="403" y="122"/>
                    <a:pt x="402" y="123"/>
                  </a:cubicBezTo>
                  <a:cubicBezTo>
                    <a:pt x="402" y="125"/>
                    <a:pt x="400" y="131"/>
                    <a:pt x="399" y="131"/>
                  </a:cubicBezTo>
                  <a:cubicBezTo>
                    <a:pt x="398" y="132"/>
                    <a:pt x="398" y="131"/>
                    <a:pt x="397" y="131"/>
                  </a:cubicBezTo>
                  <a:cubicBezTo>
                    <a:pt x="395" y="131"/>
                    <a:pt x="396" y="133"/>
                    <a:pt x="395" y="134"/>
                  </a:cubicBezTo>
                  <a:cubicBezTo>
                    <a:pt x="394" y="135"/>
                    <a:pt x="392" y="135"/>
                    <a:pt x="391" y="136"/>
                  </a:cubicBezTo>
                  <a:cubicBezTo>
                    <a:pt x="390" y="139"/>
                    <a:pt x="390" y="139"/>
                    <a:pt x="390" y="139"/>
                  </a:cubicBezTo>
                  <a:cubicBezTo>
                    <a:pt x="389" y="140"/>
                    <a:pt x="389" y="138"/>
                    <a:pt x="388" y="138"/>
                  </a:cubicBezTo>
                  <a:cubicBezTo>
                    <a:pt x="384" y="138"/>
                    <a:pt x="384" y="140"/>
                    <a:pt x="382" y="142"/>
                  </a:cubicBezTo>
                  <a:cubicBezTo>
                    <a:pt x="382" y="142"/>
                    <a:pt x="379" y="144"/>
                    <a:pt x="379" y="144"/>
                  </a:cubicBezTo>
                  <a:cubicBezTo>
                    <a:pt x="378" y="146"/>
                    <a:pt x="380" y="148"/>
                    <a:pt x="378" y="149"/>
                  </a:cubicBezTo>
                  <a:cubicBezTo>
                    <a:pt x="373" y="154"/>
                    <a:pt x="370" y="146"/>
                    <a:pt x="365" y="148"/>
                  </a:cubicBezTo>
                  <a:cubicBezTo>
                    <a:pt x="361" y="150"/>
                    <a:pt x="362" y="153"/>
                    <a:pt x="359" y="155"/>
                  </a:cubicBezTo>
                  <a:cubicBezTo>
                    <a:pt x="358" y="156"/>
                    <a:pt x="355" y="152"/>
                    <a:pt x="354" y="152"/>
                  </a:cubicBezTo>
                  <a:cubicBezTo>
                    <a:pt x="352" y="152"/>
                    <a:pt x="350" y="154"/>
                    <a:pt x="349" y="153"/>
                  </a:cubicBezTo>
                  <a:cubicBezTo>
                    <a:pt x="349" y="153"/>
                    <a:pt x="347" y="151"/>
                    <a:pt x="347" y="151"/>
                  </a:cubicBezTo>
                  <a:cubicBezTo>
                    <a:pt x="345" y="150"/>
                    <a:pt x="343" y="152"/>
                    <a:pt x="342" y="153"/>
                  </a:cubicBezTo>
                  <a:cubicBezTo>
                    <a:pt x="336" y="153"/>
                    <a:pt x="330" y="149"/>
                    <a:pt x="325" y="148"/>
                  </a:cubicBezTo>
                  <a:cubicBezTo>
                    <a:pt x="320" y="146"/>
                    <a:pt x="306" y="149"/>
                    <a:pt x="303" y="148"/>
                  </a:cubicBezTo>
                  <a:cubicBezTo>
                    <a:pt x="300" y="146"/>
                    <a:pt x="304" y="143"/>
                    <a:pt x="304" y="143"/>
                  </a:cubicBezTo>
                  <a:cubicBezTo>
                    <a:pt x="305" y="142"/>
                    <a:pt x="304" y="141"/>
                    <a:pt x="305" y="141"/>
                  </a:cubicBezTo>
                  <a:cubicBezTo>
                    <a:pt x="305" y="141"/>
                    <a:pt x="305" y="142"/>
                    <a:pt x="306" y="141"/>
                  </a:cubicBezTo>
                  <a:cubicBezTo>
                    <a:pt x="307" y="141"/>
                    <a:pt x="306" y="139"/>
                    <a:pt x="307" y="138"/>
                  </a:cubicBezTo>
                  <a:cubicBezTo>
                    <a:pt x="308" y="137"/>
                    <a:pt x="310" y="138"/>
                    <a:pt x="311" y="136"/>
                  </a:cubicBezTo>
                  <a:cubicBezTo>
                    <a:pt x="311" y="136"/>
                    <a:pt x="310" y="135"/>
                    <a:pt x="310" y="135"/>
                  </a:cubicBezTo>
                  <a:cubicBezTo>
                    <a:pt x="312" y="133"/>
                    <a:pt x="312" y="133"/>
                    <a:pt x="312" y="133"/>
                  </a:cubicBezTo>
                  <a:cubicBezTo>
                    <a:pt x="312" y="133"/>
                    <a:pt x="313" y="130"/>
                    <a:pt x="313" y="130"/>
                  </a:cubicBezTo>
                  <a:cubicBezTo>
                    <a:pt x="314" y="130"/>
                    <a:pt x="315" y="133"/>
                    <a:pt x="314" y="129"/>
                  </a:cubicBezTo>
                  <a:cubicBezTo>
                    <a:pt x="314" y="126"/>
                    <a:pt x="313" y="123"/>
                    <a:pt x="315" y="120"/>
                  </a:cubicBezTo>
                  <a:cubicBezTo>
                    <a:pt x="316" y="118"/>
                    <a:pt x="322" y="115"/>
                    <a:pt x="323" y="113"/>
                  </a:cubicBezTo>
                  <a:cubicBezTo>
                    <a:pt x="323" y="112"/>
                    <a:pt x="321" y="112"/>
                    <a:pt x="321" y="112"/>
                  </a:cubicBezTo>
                  <a:cubicBezTo>
                    <a:pt x="321" y="107"/>
                    <a:pt x="331" y="101"/>
                    <a:pt x="330" y="98"/>
                  </a:cubicBezTo>
                  <a:cubicBezTo>
                    <a:pt x="328" y="97"/>
                    <a:pt x="328" y="97"/>
                    <a:pt x="328" y="97"/>
                  </a:cubicBezTo>
                  <a:cubicBezTo>
                    <a:pt x="327" y="94"/>
                    <a:pt x="325" y="90"/>
                    <a:pt x="323" y="89"/>
                  </a:cubicBezTo>
                  <a:cubicBezTo>
                    <a:pt x="320" y="89"/>
                    <a:pt x="320" y="89"/>
                    <a:pt x="320" y="89"/>
                  </a:cubicBezTo>
                  <a:cubicBezTo>
                    <a:pt x="318" y="88"/>
                    <a:pt x="315" y="85"/>
                    <a:pt x="313" y="85"/>
                  </a:cubicBezTo>
                  <a:cubicBezTo>
                    <a:pt x="313" y="85"/>
                    <a:pt x="313" y="85"/>
                    <a:pt x="312" y="86"/>
                  </a:cubicBezTo>
                  <a:cubicBezTo>
                    <a:pt x="311" y="86"/>
                    <a:pt x="310" y="85"/>
                    <a:pt x="310" y="85"/>
                  </a:cubicBezTo>
                  <a:cubicBezTo>
                    <a:pt x="309" y="85"/>
                    <a:pt x="308" y="83"/>
                    <a:pt x="307" y="82"/>
                  </a:cubicBezTo>
                  <a:cubicBezTo>
                    <a:pt x="306" y="82"/>
                    <a:pt x="303" y="82"/>
                    <a:pt x="302" y="82"/>
                  </a:cubicBezTo>
                  <a:cubicBezTo>
                    <a:pt x="297" y="80"/>
                    <a:pt x="280" y="70"/>
                    <a:pt x="278" y="66"/>
                  </a:cubicBezTo>
                  <a:cubicBezTo>
                    <a:pt x="279" y="67"/>
                    <a:pt x="279" y="67"/>
                    <a:pt x="279" y="67"/>
                  </a:cubicBezTo>
                  <a:cubicBezTo>
                    <a:pt x="275" y="65"/>
                    <a:pt x="271" y="61"/>
                    <a:pt x="268" y="60"/>
                  </a:cubicBezTo>
                  <a:cubicBezTo>
                    <a:pt x="266" y="60"/>
                    <a:pt x="263" y="61"/>
                    <a:pt x="260" y="60"/>
                  </a:cubicBezTo>
                  <a:cubicBezTo>
                    <a:pt x="258" y="60"/>
                    <a:pt x="244" y="56"/>
                    <a:pt x="242" y="54"/>
                  </a:cubicBezTo>
                  <a:cubicBezTo>
                    <a:pt x="241" y="53"/>
                    <a:pt x="241" y="50"/>
                    <a:pt x="240" y="49"/>
                  </a:cubicBezTo>
                  <a:cubicBezTo>
                    <a:pt x="235" y="44"/>
                    <a:pt x="221" y="39"/>
                    <a:pt x="217" y="33"/>
                  </a:cubicBezTo>
                  <a:cubicBezTo>
                    <a:pt x="216" y="32"/>
                    <a:pt x="210" y="24"/>
                    <a:pt x="210" y="22"/>
                  </a:cubicBezTo>
                  <a:cubicBezTo>
                    <a:pt x="210" y="22"/>
                    <a:pt x="211" y="22"/>
                    <a:pt x="211" y="22"/>
                  </a:cubicBezTo>
                  <a:cubicBezTo>
                    <a:pt x="211" y="21"/>
                    <a:pt x="210" y="21"/>
                    <a:pt x="210" y="20"/>
                  </a:cubicBezTo>
                  <a:cubicBezTo>
                    <a:pt x="208" y="18"/>
                    <a:pt x="202" y="17"/>
                    <a:pt x="200" y="14"/>
                  </a:cubicBezTo>
                  <a:cubicBezTo>
                    <a:pt x="200" y="14"/>
                    <a:pt x="201" y="14"/>
                    <a:pt x="201" y="13"/>
                  </a:cubicBezTo>
                  <a:cubicBezTo>
                    <a:pt x="201" y="13"/>
                    <a:pt x="201" y="13"/>
                    <a:pt x="201" y="13"/>
                  </a:cubicBezTo>
                  <a:cubicBezTo>
                    <a:pt x="200" y="13"/>
                    <a:pt x="200" y="13"/>
                    <a:pt x="200" y="13"/>
                  </a:cubicBezTo>
                  <a:cubicBezTo>
                    <a:pt x="200" y="12"/>
                    <a:pt x="200" y="12"/>
                    <a:pt x="200" y="12"/>
                  </a:cubicBezTo>
                  <a:cubicBezTo>
                    <a:pt x="199" y="11"/>
                    <a:pt x="197" y="11"/>
                    <a:pt x="197" y="10"/>
                  </a:cubicBezTo>
                  <a:cubicBezTo>
                    <a:pt x="196" y="6"/>
                    <a:pt x="196" y="6"/>
                    <a:pt x="196" y="6"/>
                  </a:cubicBezTo>
                  <a:cubicBezTo>
                    <a:pt x="195" y="6"/>
                    <a:pt x="167" y="6"/>
                    <a:pt x="167" y="7"/>
                  </a:cubicBezTo>
                  <a:cubicBezTo>
                    <a:pt x="167" y="7"/>
                    <a:pt x="159" y="23"/>
                    <a:pt x="158" y="24"/>
                  </a:cubicBezTo>
                  <a:cubicBezTo>
                    <a:pt x="158" y="24"/>
                    <a:pt x="158" y="30"/>
                    <a:pt x="157" y="29"/>
                  </a:cubicBezTo>
                  <a:cubicBezTo>
                    <a:pt x="155" y="29"/>
                    <a:pt x="154" y="22"/>
                    <a:pt x="154" y="21"/>
                  </a:cubicBezTo>
                  <a:cubicBezTo>
                    <a:pt x="154" y="20"/>
                    <a:pt x="151" y="18"/>
                    <a:pt x="151" y="17"/>
                  </a:cubicBezTo>
                  <a:cubicBezTo>
                    <a:pt x="150" y="13"/>
                    <a:pt x="153" y="15"/>
                    <a:pt x="151" y="13"/>
                  </a:cubicBezTo>
                  <a:cubicBezTo>
                    <a:pt x="142" y="5"/>
                    <a:pt x="127" y="12"/>
                    <a:pt x="120" y="10"/>
                  </a:cubicBezTo>
                  <a:cubicBezTo>
                    <a:pt x="118" y="9"/>
                    <a:pt x="109" y="0"/>
                    <a:pt x="107" y="1"/>
                  </a:cubicBezTo>
                  <a:cubicBezTo>
                    <a:pt x="107" y="2"/>
                    <a:pt x="106" y="9"/>
                    <a:pt x="105" y="10"/>
                  </a:cubicBezTo>
                  <a:cubicBezTo>
                    <a:pt x="102" y="12"/>
                    <a:pt x="97" y="11"/>
                    <a:pt x="95" y="14"/>
                  </a:cubicBezTo>
                  <a:cubicBezTo>
                    <a:pt x="94" y="15"/>
                    <a:pt x="95" y="18"/>
                    <a:pt x="94" y="19"/>
                  </a:cubicBezTo>
                  <a:cubicBezTo>
                    <a:pt x="93" y="20"/>
                    <a:pt x="89" y="20"/>
                    <a:pt x="88" y="21"/>
                  </a:cubicBezTo>
                  <a:cubicBezTo>
                    <a:pt x="88" y="25"/>
                    <a:pt x="88" y="25"/>
                    <a:pt x="88" y="25"/>
                  </a:cubicBezTo>
                  <a:cubicBezTo>
                    <a:pt x="87" y="27"/>
                    <a:pt x="85" y="28"/>
                    <a:pt x="82" y="30"/>
                  </a:cubicBezTo>
                  <a:cubicBezTo>
                    <a:pt x="84" y="29"/>
                    <a:pt x="84" y="29"/>
                    <a:pt x="84" y="29"/>
                  </a:cubicBezTo>
                  <a:cubicBezTo>
                    <a:pt x="85" y="30"/>
                    <a:pt x="88" y="33"/>
                    <a:pt x="89" y="34"/>
                  </a:cubicBezTo>
                  <a:cubicBezTo>
                    <a:pt x="89" y="35"/>
                    <a:pt x="87" y="39"/>
                    <a:pt x="87" y="41"/>
                  </a:cubicBezTo>
                  <a:cubicBezTo>
                    <a:pt x="85" y="44"/>
                    <a:pt x="83" y="60"/>
                    <a:pt x="81" y="61"/>
                  </a:cubicBezTo>
                  <a:cubicBezTo>
                    <a:pt x="79" y="65"/>
                    <a:pt x="59" y="70"/>
                    <a:pt x="55" y="75"/>
                  </a:cubicBezTo>
                  <a:cubicBezTo>
                    <a:pt x="54" y="75"/>
                    <a:pt x="50" y="83"/>
                    <a:pt x="51" y="85"/>
                  </a:cubicBezTo>
                  <a:cubicBezTo>
                    <a:pt x="53" y="86"/>
                    <a:pt x="55" y="85"/>
                    <a:pt x="56" y="90"/>
                  </a:cubicBezTo>
                  <a:cubicBezTo>
                    <a:pt x="56" y="92"/>
                    <a:pt x="50" y="95"/>
                    <a:pt x="51" y="102"/>
                  </a:cubicBezTo>
                  <a:cubicBezTo>
                    <a:pt x="52" y="106"/>
                    <a:pt x="58" y="115"/>
                    <a:pt x="57" y="119"/>
                  </a:cubicBezTo>
                  <a:cubicBezTo>
                    <a:pt x="56" y="123"/>
                    <a:pt x="51" y="123"/>
                    <a:pt x="53" y="129"/>
                  </a:cubicBezTo>
                  <a:cubicBezTo>
                    <a:pt x="54" y="132"/>
                    <a:pt x="64" y="139"/>
                    <a:pt x="60" y="143"/>
                  </a:cubicBezTo>
                  <a:cubicBezTo>
                    <a:pt x="59" y="144"/>
                    <a:pt x="56" y="143"/>
                    <a:pt x="55" y="144"/>
                  </a:cubicBezTo>
                  <a:cubicBezTo>
                    <a:pt x="54" y="144"/>
                    <a:pt x="55" y="146"/>
                    <a:pt x="54" y="146"/>
                  </a:cubicBezTo>
                  <a:cubicBezTo>
                    <a:pt x="51" y="146"/>
                    <a:pt x="50" y="143"/>
                    <a:pt x="48" y="145"/>
                  </a:cubicBezTo>
                  <a:cubicBezTo>
                    <a:pt x="47" y="146"/>
                    <a:pt x="41" y="166"/>
                    <a:pt x="40" y="167"/>
                  </a:cubicBezTo>
                  <a:cubicBezTo>
                    <a:pt x="39" y="168"/>
                    <a:pt x="38" y="168"/>
                    <a:pt x="37" y="168"/>
                  </a:cubicBezTo>
                  <a:cubicBezTo>
                    <a:pt x="36" y="169"/>
                    <a:pt x="36" y="174"/>
                    <a:pt x="35" y="174"/>
                  </a:cubicBezTo>
                  <a:cubicBezTo>
                    <a:pt x="34" y="174"/>
                    <a:pt x="33" y="173"/>
                    <a:pt x="33" y="173"/>
                  </a:cubicBezTo>
                  <a:cubicBezTo>
                    <a:pt x="33" y="173"/>
                    <a:pt x="32" y="177"/>
                    <a:pt x="32" y="177"/>
                  </a:cubicBezTo>
                  <a:cubicBezTo>
                    <a:pt x="32" y="177"/>
                    <a:pt x="29" y="179"/>
                    <a:pt x="29" y="179"/>
                  </a:cubicBezTo>
                  <a:cubicBezTo>
                    <a:pt x="27" y="183"/>
                    <a:pt x="28" y="193"/>
                    <a:pt x="27" y="198"/>
                  </a:cubicBezTo>
                  <a:cubicBezTo>
                    <a:pt x="26" y="200"/>
                    <a:pt x="22" y="201"/>
                    <a:pt x="21" y="203"/>
                  </a:cubicBezTo>
                  <a:cubicBezTo>
                    <a:pt x="21" y="204"/>
                    <a:pt x="24" y="213"/>
                    <a:pt x="25" y="214"/>
                  </a:cubicBezTo>
                  <a:cubicBezTo>
                    <a:pt x="27" y="217"/>
                    <a:pt x="23" y="221"/>
                    <a:pt x="24" y="224"/>
                  </a:cubicBezTo>
                  <a:cubicBezTo>
                    <a:pt x="25" y="226"/>
                    <a:pt x="28" y="223"/>
                    <a:pt x="28" y="226"/>
                  </a:cubicBezTo>
                  <a:cubicBezTo>
                    <a:pt x="28" y="228"/>
                    <a:pt x="27" y="231"/>
                    <a:pt x="25" y="232"/>
                  </a:cubicBezTo>
                  <a:cubicBezTo>
                    <a:pt x="24" y="233"/>
                    <a:pt x="20" y="231"/>
                    <a:pt x="20" y="231"/>
                  </a:cubicBezTo>
                  <a:cubicBezTo>
                    <a:pt x="20" y="232"/>
                    <a:pt x="21" y="233"/>
                    <a:pt x="21" y="233"/>
                  </a:cubicBezTo>
                  <a:cubicBezTo>
                    <a:pt x="21" y="237"/>
                    <a:pt x="18" y="241"/>
                    <a:pt x="17" y="245"/>
                  </a:cubicBezTo>
                  <a:cubicBezTo>
                    <a:pt x="17" y="246"/>
                    <a:pt x="17" y="246"/>
                    <a:pt x="17" y="247"/>
                  </a:cubicBezTo>
                  <a:cubicBezTo>
                    <a:pt x="17" y="248"/>
                    <a:pt x="20" y="248"/>
                    <a:pt x="19" y="249"/>
                  </a:cubicBezTo>
                  <a:cubicBezTo>
                    <a:pt x="19" y="250"/>
                    <a:pt x="18" y="249"/>
                    <a:pt x="17" y="250"/>
                  </a:cubicBezTo>
                  <a:cubicBezTo>
                    <a:pt x="17" y="251"/>
                    <a:pt x="16" y="252"/>
                    <a:pt x="16" y="252"/>
                  </a:cubicBezTo>
                  <a:cubicBezTo>
                    <a:pt x="14" y="252"/>
                    <a:pt x="14" y="250"/>
                    <a:pt x="13" y="253"/>
                  </a:cubicBezTo>
                  <a:cubicBezTo>
                    <a:pt x="12" y="258"/>
                    <a:pt x="12" y="268"/>
                    <a:pt x="17" y="272"/>
                  </a:cubicBezTo>
                  <a:cubicBezTo>
                    <a:pt x="19" y="273"/>
                    <a:pt x="21" y="271"/>
                    <a:pt x="22" y="274"/>
                  </a:cubicBezTo>
                  <a:cubicBezTo>
                    <a:pt x="23" y="279"/>
                    <a:pt x="19" y="274"/>
                    <a:pt x="18" y="276"/>
                  </a:cubicBezTo>
                  <a:cubicBezTo>
                    <a:pt x="18" y="279"/>
                    <a:pt x="21" y="281"/>
                    <a:pt x="22" y="283"/>
                  </a:cubicBezTo>
                  <a:cubicBezTo>
                    <a:pt x="22" y="283"/>
                    <a:pt x="23" y="286"/>
                    <a:pt x="23" y="286"/>
                  </a:cubicBezTo>
                  <a:cubicBezTo>
                    <a:pt x="24" y="287"/>
                    <a:pt x="25" y="286"/>
                    <a:pt x="25" y="288"/>
                  </a:cubicBezTo>
                  <a:cubicBezTo>
                    <a:pt x="25" y="290"/>
                    <a:pt x="24" y="292"/>
                    <a:pt x="25" y="295"/>
                  </a:cubicBezTo>
                  <a:cubicBezTo>
                    <a:pt x="26" y="296"/>
                    <a:pt x="29" y="297"/>
                    <a:pt x="29" y="298"/>
                  </a:cubicBezTo>
                  <a:cubicBezTo>
                    <a:pt x="29" y="301"/>
                    <a:pt x="26" y="302"/>
                    <a:pt x="27" y="305"/>
                  </a:cubicBezTo>
                  <a:cubicBezTo>
                    <a:pt x="30" y="312"/>
                    <a:pt x="32" y="304"/>
                    <a:pt x="35" y="308"/>
                  </a:cubicBezTo>
                  <a:cubicBezTo>
                    <a:pt x="37" y="311"/>
                    <a:pt x="34" y="313"/>
                    <a:pt x="34" y="316"/>
                  </a:cubicBezTo>
                  <a:cubicBezTo>
                    <a:pt x="34" y="317"/>
                    <a:pt x="35" y="318"/>
                    <a:pt x="34" y="319"/>
                  </a:cubicBezTo>
                  <a:cubicBezTo>
                    <a:pt x="33" y="325"/>
                    <a:pt x="35" y="327"/>
                    <a:pt x="36" y="333"/>
                  </a:cubicBezTo>
                  <a:cubicBezTo>
                    <a:pt x="37" y="334"/>
                    <a:pt x="32" y="334"/>
                    <a:pt x="32" y="334"/>
                  </a:cubicBezTo>
                  <a:cubicBezTo>
                    <a:pt x="30" y="335"/>
                    <a:pt x="32" y="337"/>
                    <a:pt x="31" y="338"/>
                  </a:cubicBezTo>
                  <a:cubicBezTo>
                    <a:pt x="31" y="339"/>
                    <a:pt x="26" y="346"/>
                    <a:pt x="26" y="347"/>
                  </a:cubicBezTo>
                  <a:cubicBezTo>
                    <a:pt x="26" y="347"/>
                    <a:pt x="27" y="347"/>
                    <a:pt x="27" y="348"/>
                  </a:cubicBezTo>
                  <a:cubicBezTo>
                    <a:pt x="27" y="349"/>
                    <a:pt x="25" y="352"/>
                    <a:pt x="25" y="353"/>
                  </a:cubicBezTo>
                  <a:cubicBezTo>
                    <a:pt x="25" y="353"/>
                    <a:pt x="25" y="357"/>
                    <a:pt x="25" y="357"/>
                  </a:cubicBezTo>
                  <a:cubicBezTo>
                    <a:pt x="25" y="359"/>
                    <a:pt x="21" y="358"/>
                    <a:pt x="21" y="360"/>
                  </a:cubicBezTo>
                  <a:cubicBezTo>
                    <a:pt x="21" y="363"/>
                    <a:pt x="24" y="361"/>
                    <a:pt x="25" y="362"/>
                  </a:cubicBezTo>
                  <a:cubicBezTo>
                    <a:pt x="25" y="363"/>
                    <a:pt x="24" y="363"/>
                    <a:pt x="24" y="363"/>
                  </a:cubicBezTo>
                  <a:cubicBezTo>
                    <a:pt x="24" y="366"/>
                    <a:pt x="28" y="372"/>
                    <a:pt x="28" y="374"/>
                  </a:cubicBezTo>
                  <a:cubicBezTo>
                    <a:pt x="28" y="376"/>
                    <a:pt x="26" y="377"/>
                    <a:pt x="26" y="379"/>
                  </a:cubicBezTo>
                  <a:cubicBezTo>
                    <a:pt x="26" y="379"/>
                    <a:pt x="28" y="380"/>
                    <a:pt x="28" y="381"/>
                  </a:cubicBezTo>
                  <a:cubicBezTo>
                    <a:pt x="28" y="384"/>
                    <a:pt x="24" y="383"/>
                    <a:pt x="23" y="383"/>
                  </a:cubicBezTo>
                  <a:cubicBezTo>
                    <a:pt x="20" y="386"/>
                    <a:pt x="22" y="388"/>
                    <a:pt x="21" y="391"/>
                  </a:cubicBezTo>
                  <a:cubicBezTo>
                    <a:pt x="21" y="391"/>
                    <a:pt x="17" y="390"/>
                    <a:pt x="16" y="390"/>
                  </a:cubicBezTo>
                  <a:cubicBezTo>
                    <a:pt x="16" y="391"/>
                    <a:pt x="16" y="392"/>
                    <a:pt x="16" y="392"/>
                  </a:cubicBezTo>
                  <a:cubicBezTo>
                    <a:pt x="15" y="393"/>
                    <a:pt x="14" y="392"/>
                    <a:pt x="13" y="392"/>
                  </a:cubicBezTo>
                  <a:cubicBezTo>
                    <a:pt x="13" y="393"/>
                    <a:pt x="13" y="394"/>
                    <a:pt x="13" y="395"/>
                  </a:cubicBezTo>
                  <a:cubicBezTo>
                    <a:pt x="13" y="396"/>
                    <a:pt x="13" y="397"/>
                    <a:pt x="13" y="398"/>
                  </a:cubicBezTo>
                  <a:cubicBezTo>
                    <a:pt x="13" y="399"/>
                    <a:pt x="12" y="397"/>
                    <a:pt x="11" y="398"/>
                  </a:cubicBezTo>
                  <a:cubicBezTo>
                    <a:pt x="11" y="398"/>
                    <a:pt x="11" y="402"/>
                    <a:pt x="11" y="402"/>
                  </a:cubicBezTo>
                  <a:cubicBezTo>
                    <a:pt x="12" y="405"/>
                    <a:pt x="12" y="405"/>
                    <a:pt x="12" y="405"/>
                  </a:cubicBezTo>
                  <a:cubicBezTo>
                    <a:pt x="12" y="406"/>
                    <a:pt x="11" y="405"/>
                    <a:pt x="11" y="406"/>
                  </a:cubicBezTo>
                  <a:cubicBezTo>
                    <a:pt x="11" y="407"/>
                    <a:pt x="13" y="407"/>
                    <a:pt x="14" y="409"/>
                  </a:cubicBezTo>
                  <a:cubicBezTo>
                    <a:pt x="14" y="410"/>
                    <a:pt x="11" y="413"/>
                    <a:pt x="12" y="414"/>
                  </a:cubicBezTo>
                  <a:cubicBezTo>
                    <a:pt x="12" y="416"/>
                    <a:pt x="13" y="416"/>
                    <a:pt x="14" y="418"/>
                  </a:cubicBezTo>
                  <a:cubicBezTo>
                    <a:pt x="15" y="420"/>
                    <a:pt x="12" y="422"/>
                    <a:pt x="13" y="425"/>
                  </a:cubicBezTo>
                  <a:cubicBezTo>
                    <a:pt x="14" y="428"/>
                    <a:pt x="16" y="431"/>
                    <a:pt x="17" y="435"/>
                  </a:cubicBezTo>
                  <a:cubicBezTo>
                    <a:pt x="18" y="436"/>
                    <a:pt x="18" y="437"/>
                    <a:pt x="19" y="439"/>
                  </a:cubicBezTo>
                  <a:cubicBezTo>
                    <a:pt x="19" y="441"/>
                    <a:pt x="24" y="446"/>
                    <a:pt x="23" y="447"/>
                  </a:cubicBezTo>
                  <a:cubicBezTo>
                    <a:pt x="23" y="448"/>
                    <a:pt x="22" y="448"/>
                    <a:pt x="22" y="448"/>
                  </a:cubicBezTo>
                  <a:cubicBezTo>
                    <a:pt x="22" y="449"/>
                    <a:pt x="23" y="449"/>
                    <a:pt x="23" y="450"/>
                  </a:cubicBezTo>
                  <a:cubicBezTo>
                    <a:pt x="22" y="451"/>
                    <a:pt x="13" y="454"/>
                    <a:pt x="11" y="456"/>
                  </a:cubicBezTo>
                  <a:cubicBezTo>
                    <a:pt x="11" y="457"/>
                    <a:pt x="12" y="459"/>
                    <a:pt x="12" y="460"/>
                  </a:cubicBezTo>
                  <a:cubicBezTo>
                    <a:pt x="12" y="462"/>
                    <a:pt x="13" y="465"/>
                    <a:pt x="13" y="467"/>
                  </a:cubicBezTo>
                  <a:cubicBezTo>
                    <a:pt x="12" y="467"/>
                    <a:pt x="10" y="471"/>
                    <a:pt x="10" y="472"/>
                  </a:cubicBezTo>
                  <a:cubicBezTo>
                    <a:pt x="11" y="474"/>
                    <a:pt x="13" y="470"/>
                    <a:pt x="12" y="474"/>
                  </a:cubicBezTo>
                  <a:cubicBezTo>
                    <a:pt x="11" y="475"/>
                    <a:pt x="8" y="472"/>
                    <a:pt x="7" y="473"/>
                  </a:cubicBezTo>
                  <a:cubicBezTo>
                    <a:pt x="4" y="474"/>
                    <a:pt x="12" y="483"/>
                    <a:pt x="9" y="487"/>
                  </a:cubicBezTo>
                  <a:cubicBezTo>
                    <a:pt x="9" y="487"/>
                    <a:pt x="6" y="487"/>
                    <a:pt x="6" y="487"/>
                  </a:cubicBezTo>
                  <a:cubicBezTo>
                    <a:pt x="4" y="490"/>
                    <a:pt x="9" y="492"/>
                    <a:pt x="10" y="492"/>
                  </a:cubicBezTo>
                  <a:cubicBezTo>
                    <a:pt x="10" y="493"/>
                    <a:pt x="4" y="500"/>
                    <a:pt x="5" y="503"/>
                  </a:cubicBezTo>
                  <a:cubicBezTo>
                    <a:pt x="5" y="505"/>
                    <a:pt x="7" y="507"/>
                    <a:pt x="8" y="509"/>
                  </a:cubicBezTo>
                  <a:cubicBezTo>
                    <a:pt x="8" y="509"/>
                    <a:pt x="8" y="510"/>
                    <a:pt x="8" y="511"/>
                  </a:cubicBezTo>
                  <a:cubicBezTo>
                    <a:pt x="8" y="513"/>
                    <a:pt x="7" y="517"/>
                    <a:pt x="8" y="519"/>
                  </a:cubicBezTo>
                  <a:cubicBezTo>
                    <a:pt x="8" y="521"/>
                    <a:pt x="10" y="523"/>
                    <a:pt x="10" y="524"/>
                  </a:cubicBezTo>
                  <a:cubicBezTo>
                    <a:pt x="10" y="525"/>
                    <a:pt x="8" y="525"/>
                    <a:pt x="8" y="526"/>
                  </a:cubicBezTo>
                  <a:cubicBezTo>
                    <a:pt x="8" y="529"/>
                    <a:pt x="15" y="535"/>
                    <a:pt x="14" y="538"/>
                  </a:cubicBezTo>
                  <a:cubicBezTo>
                    <a:pt x="12" y="542"/>
                    <a:pt x="6" y="536"/>
                    <a:pt x="6" y="543"/>
                  </a:cubicBezTo>
                  <a:cubicBezTo>
                    <a:pt x="6" y="544"/>
                    <a:pt x="9" y="546"/>
                    <a:pt x="8" y="548"/>
                  </a:cubicBezTo>
                  <a:cubicBezTo>
                    <a:pt x="8" y="549"/>
                    <a:pt x="7" y="549"/>
                    <a:pt x="7" y="549"/>
                  </a:cubicBezTo>
                  <a:cubicBezTo>
                    <a:pt x="6" y="550"/>
                    <a:pt x="8" y="562"/>
                    <a:pt x="9" y="563"/>
                  </a:cubicBezTo>
                  <a:cubicBezTo>
                    <a:pt x="10" y="565"/>
                    <a:pt x="17" y="564"/>
                    <a:pt x="17" y="566"/>
                  </a:cubicBezTo>
                  <a:cubicBezTo>
                    <a:pt x="18" y="570"/>
                    <a:pt x="15" y="568"/>
                    <a:pt x="14" y="571"/>
                  </a:cubicBezTo>
                  <a:cubicBezTo>
                    <a:pt x="13" y="573"/>
                    <a:pt x="18" y="575"/>
                    <a:pt x="19" y="576"/>
                  </a:cubicBezTo>
                  <a:cubicBezTo>
                    <a:pt x="22" y="579"/>
                    <a:pt x="17" y="578"/>
                    <a:pt x="17" y="580"/>
                  </a:cubicBezTo>
                  <a:cubicBezTo>
                    <a:pt x="17" y="580"/>
                    <a:pt x="21" y="583"/>
                    <a:pt x="21" y="584"/>
                  </a:cubicBezTo>
                  <a:cubicBezTo>
                    <a:pt x="22" y="586"/>
                    <a:pt x="18" y="588"/>
                    <a:pt x="18" y="589"/>
                  </a:cubicBezTo>
                  <a:cubicBezTo>
                    <a:pt x="17" y="591"/>
                    <a:pt x="20" y="593"/>
                    <a:pt x="19" y="595"/>
                  </a:cubicBezTo>
                  <a:cubicBezTo>
                    <a:pt x="19" y="595"/>
                    <a:pt x="18" y="596"/>
                    <a:pt x="19" y="597"/>
                  </a:cubicBezTo>
                  <a:cubicBezTo>
                    <a:pt x="23" y="598"/>
                    <a:pt x="33" y="594"/>
                    <a:pt x="34" y="599"/>
                  </a:cubicBezTo>
                  <a:cubicBezTo>
                    <a:pt x="35" y="601"/>
                    <a:pt x="33" y="601"/>
                    <a:pt x="33" y="602"/>
                  </a:cubicBezTo>
                  <a:cubicBezTo>
                    <a:pt x="31" y="604"/>
                    <a:pt x="34" y="605"/>
                    <a:pt x="32" y="606"/>
                  </a:cubicBezTo>
                  <a:cubicBezTo>
                    <a:pt x="31" y="607"/>
                    <a:pt x="29" y="605"/>
                    <a:pt x="27" y="605"/>
                  </a:cubicBezTo>
                  <a:cubicBezTo>
                    <a:pt x="25" y="605"/>
                    <a:pt x="23" y="606"/>
                    <a:pt x="21" y="606"/>
                  </a:cubicBezTo>
                  <a:cubicBezTo>
                    <a:pt x="20" y="606"/>
                    <a:pt x="15" y="606"/>
                    <a:pt x="15" y="606"/>
                  </a:cubicBezTo>
                  <a:cubicBezTo>
                    <a:pt x="14" y="612"/>
                    <a:pt x="22" y="609"/>
                    <a:pt x="26" y="611"/>
                  </a:cubicBezTo>
                  <a:cubicBezTo>
                    <a:pt x="27" y="612"/>
                    <a:pt x="28" y="615"/>
                    <a:pt x="30" y="616"/>
                  </a:cubicBezTo>
                  <a:cubicBezTo>
                    <a:pt x="30" y="617"/>
                    <a:pt x="34" y="617"/>
                    <a:pt x="33" y="619"/>
                  </a:cubicBezTo>
                  <a:cubicBezTo>
                    <a:pt x="33" y="620"/>
                    <a:pt x="30" y="621"/>
                    <a:pt x="29" y="622"/>
                  </a:cubicBezTo>
                  <a:cubicBezTo>
                    <a:pt x="29" y="623"/>
                    <a:pt x="31" y="624"/>
                    <a:pt x="30" y="625"/>
                  </a:cubicBezTo>
                  <a:cubicBezTo>
                    <a:pt x="28" y="626"/>
                    <a:pt x="26" y="624"/>
                    <a:pt x="25" y="627"/>
                  </a:cubicBezTo>
                  <a:cubicBezTo>
                    <a:pt x="23" y="634"/>
                    <a:pt x="29" y="634"/>
                    <a:pt x="29" y="636"/>
                  </a:cubicBezTo>
                  <a:cubicBezTo>
                    <a:pt x="29" y="639"/>
                    <a:pt x="24" y="641"/>
                    <a:pt x="24" y="641"/>
                  </a:cubicBezTo>
                  <a:cubicBezTo>
                    <a:pt x="23" y="641"/>
                    <a:pt x="26" y="642"/>
                    <a:pt x="27" y="643"/>
                  </a:cubicBezTo>
                  <a:cubicBezTo>
                    <a:pt x="28" y="644"/>
                    <a:pt x="29" y="649"/>
                    <a:pt x="30" y="650"/>
                  </a:cubicBezTo>
                  <a:cubicBezTo>
                    <a:pt x="32" y="657"/>
                    <a:pt x="28" y="655"/>
                    <a:pt x="25" y="657"/>
                  </a:cubicBezTo>
                  <a:cubicBezTo>
                    <a:pt x="24" y="659"/>
                    <a:pt x="27" y="662"/>
                    <a:pt x="27" y="662"/>
                  </a:cubicBezTo>
                  <a:cubicBezTo>
                    <a:pt x="27" y="663"/>
                    <a:pt x="25" y="663"/>
                    <a:pt x="25" y="664"/>
                  </a:cubicBezTo>
                  <a:cubicBezTo>
                    <a:pt x="24" y="665"/>
                    <a:pt x="28" y="665"/>
                    <a:pt x="28" y="667"/>
                  </a:cubicBezTo>
                  <a:cubicBezTo>
                    <a:pt x="28" y="670"/>
                    <a:pt x="26" y="667"/>
                    <a:pt x="25" y="668"/>
                  </a:cubicBezTo>
                  <a:cubicBezTo>
                    <a:pt x="25" y="668"/>
                    <a:pt x="25" y="668"/>
                    <a:pt x="25" y="669"/>
                  </a:cubicBezTo>
                  <a:cubicBezTo>
                    <a:pt x="25" y="669"/>
                    <a:pt x="25" y="669"/>
                    <a:pt x="25" y="669"/>
                  </a:cubicBezTo>
                  <a:cubicBezTo>
                    <a:pt x="25" y="669"/>
                    <a:pt x="25" y="670"/>
                    <a:pt x="25" y="670"/>
                  </a:cubicBezTo>
                  <a:cubicBezTo>
                    <a:pt x="25" y="670"/>
                    <a:pt x="24" y="673"/>
                    <a:pt x="23" y="673"/>
                  </a:cubicBezTo>
                  <a:cubicBezTo>
                    <a:pt x="23" y="673"/>
                    <a:pt x="19" y="673"/>
                    <a:pt x="19" y="675"/>
                  </a:cubicBezTo>
                  <a:cubicBezTo>
                    <a:pt x="19" y="675"/>
                    <a:pt x="20" y="675"/>
                    <a:pt x="20" y="675"/>
                  </a:cubicBezTo>
                  <a:cubicBezTo>
                    <a:pt x="21" y="677"/>
                    <a:pt x="17" y="686"/>
                    <a:pt x="18" y="687"/>
                  </a:cubicBezTo>
                  <a:cubicBezTo>
                    <a:pt x="19" y="689"/>
                    <a:pt x="26" y="692"/>
                    <a:pt x="24" y="697"/>
                  </a:cubicBezTo>
                  <a:cubicBezTo>
                    <a:pt x="23" y="698"/>
                    <a:pt x="19" y="699"/>
                    <a:pt x="18" y="700"/>
                  </a:cubicBezTo>
                  <a:cubicBezTo>
                    <a:pt x="18" y="702"/>
                    <a:pt x="21" y="706"/>
                    <a:pt x="20" y="708"/>
                  </a:cubicBezTo>
                  <a:cubicBezTo>
                    <a:pt x="19" y="712"/>
                    <a:pt x="14" y="711"/>
                    <a:pt x="12" y="714"/>
                  </a:cubicBezTo>
                  <a:cubicBezTo>
                    <a:pt x="11" y="715"/>
                    <a:pt x="10" y="718"/>
                    <a:pt x="10" y="719"/>
                  </a:cubicBezTo>
                  <a:cubicBezTo>
                    <a:pt x="10" y="720"/>
                    <a:pt x="12" y="721"/>
                    <a:pt x="11" y="721"/>
                  </a:cubicBezTo>
                  <a:cubicBezTo>
                    <a:pt x="11" y="721"/>
                    <a:pt x="7" y="722"/>
                    <a:pt x="7" y="722"/>
                  </a:cubicBezTo>
                  <a:cubicBezTo>
                    <a:pt x="0" y="726"/>
                    <a:pt x="7" y="731"/>
                    <a:pt x="7" y="734"/>
                  </a:cubicBezTo>
                  <a:cubicBezTo>
                    <a:pt x="7" y="734"/>
                    <a:pt x="5" y="737"/>
                    <a:pt x="5" y="737"/>
                  </a:cubicBezTo>
                  <a:cubicBezTo>
                    <a:pt x="6" y="738"/>
                    <a:pt x="7" y="738"/>
                    <a:pt x="8" y="739"/>
                  </a:cubicBezTo>
                  <a:cubicBezTo>
                    <a:pt x="8" y="740"/>
                    <a:pt x="6" y="742"/>
                    <a:pt x="7" y="743"/>
                  </a:cubicBezTo>
                  <a:cubicBezTo>
                    <a:pt x="8" y="744"/>
                    <a:pt x="10" y="744"/>
                    <a:pt x="11" y="745"/>
                  </a:cubicBezTo>
                  <a:cubicBezTo>
                    <a:pt x="14" y="747"/>
                    <a:pt x="13" y="750"/>
                    <a:pt x="14" y="753"/>
                  </a:cubicBezTo>
                  <a:cubicBezTo>
                    <a:pt x="15" y="754"/>
                    <a:pt x="16" y="757"/>
                    <a:pt x="17" y="758"/>
                  </a:cubicBezTo>
                  <a:cubicBezTo>
                    <a:pt x="20" y="759"/>
                    <a:pt x="22" y="753"/>
                    <a:pt x="24" y="754"/>
                  </a:cubicBezTo>
                  <a:cubicBezTo>
                    <a:pt x="25" y="754"/>
                    <a:pt x="26" y="754"/>
                    <a:pt x="26" y="755"/>
                  </a:cubicBezTo>
                  <a:cubicBezTo>
                    <a:pt x="28" y="755"/>
                    <a:pt x="31" y="751"/>
                    <a:pt x="33" y="754"/>
                  </a:cubicBezTo>
                  <a:cubicBezTo>
                    <a:pt x="33" y="754"/>
                    <a:pt x="33" y="755"/>
                    <a:pt x="33" y="755"/>
                  </a:cubicBezTo>
                  <a:cubicBezTo>
                    <a:pt x="33" y="756"/>
                    <a:pt x="32" y="756"/>
                    <a:pt x="33" y="756"/>
                  </a:cubicBezTo>
                  <a:cubicBezTo>
                    <a:pt x="33" y="759"/>
                    <a:pt x="36" y="760"/>
                    <a:pt x="35" y="763"/>
                  </a:cubicBezTo>
                  <a:cubicBezTo>
                    <a:pt x="35" y="763"/>
                    <a:pt x="33" y="765"/>
                    <a:pt x="33" y="765"/>
                  </a:cubicBezTo>
                  <a:cubicBezTo>
                    <a:pt x="32" y="767"/>
                    <a:pt x="36" y="767"/>
                    <a:pt x="36" y="768"/>
                  </a:cubicBezTo>
                  <a:cubicBezTo>
                    <a:pt x="37" y="771"/>
                    <a:pt x="35" y="774"/>
                    <a:pt x="34" y="776"/>
                  </a:cubicBezTo>
                  <a:cubicBezTo>
                    <a:pt x="34" y="777"/>
                    <a:pt x="35" y="777"/>
                    <a:pt x="36" y="777"/>
                  </a:cubicBezTo>
                  <a:cubicBezTo>
                    <a:pt x="37" y="779"/>
                    <a:pt x="37" y="779"/>
                    <a:pt x="37" y="779"/>
                  </a:cubicBezTo>
                  <a:cubicBezTo>
                    <a:pt x="38" y="780"/>
                    <a:pt x="39" y="781"/>
                    <a:pt x="40" y="781"/>
                  </a:cubicBezTo>
                  <a:cubicBezTo>
                    <a:pt x="40" y="781"/>
                    <a:pt x="44" y="783"/>
                    <a:pt x="44" y="783"/>
                  </a:cubicBezTo>
                  <a:cubicBezTo>
                    <a:pt x="46" y="784"/>
                    <a:pt x="43" y="786"/>
                    <a:pt x="45" y="787"/>
                  </a:cubicBezTo>
                  <a:cubicBezTo>
                    <a:pt x="55" y="789"/>
                    <a:pt x="71" y="784"/>
                    <a:pt x="81" y="785"/>
                  </a:cubicBezTo>
                  <a:cubicBezTo>
                    <a:pt x="85" y="786"/>
                    <a:pt x="89" y="789"/>
                    <a:pt x="94" y="788"/>
                  </a:cubicBezTo>
                  <a:cubicBezTo>
                    <a:pt x="96" y="788"/>
                    <a:pt x="108" y="791"/>
                    <a:pt x="111" y="793"/>
                  </a:cubicBezTo>
                  <a:cubicBezTo>
                    <a:pt x="112" y="793"/>
                    <a:pt x="112" y="793"/>
                    <a:pt x="112" y="792"/>
                  </a:cubicBezTo>
                  <a:cubicBezTo>
                    <a:pt x="113" y="790"/>
                    <a:pt x="107" y="786"/>
                    <a:pt x="106" y="785"/>
                  </a:cubicBezTo>
                  <a:cubicBezTo>
                    <a:pt x="104" y="782"/>
                    <a:pt x="102" y="776"/>
                    <a:pt x="99" y="775"/>
                  </a:cubicBezTo>
                  <a:cubicBezTo>
                    <a:pt x="98" y="775"/>
                    <a:pt x="96" y="777"/>
                    <a:pt x="95" y="777"/>
                  </a:cubicBezTo>
                  <a:cubicBezTo>
                    <a:pt x="94" y="777"/>
                    <a:pt x="96" y="776"/>
                    <a:pt x="96" y="776"/>
                  </a:cubicBezTo>
                  <a:cubicBezTo>
                    <a:pt x="95" y="775"/>
                    <a:pt x="95" y="775"/>
                    <a:pt x="94" y="775"/>
                  </a:cubicBezTo>
                  <a:cubicBezTo>
                    <a:pt x="92" y="774"/>
                    <a:pt x="89" y="775"/>
                    <a:pt x="87" y="776"/>
                  </a:cubicBezTo>
                  <a:cubicBezTo>
                    <a:pt x="87" y="776"/>
                    <a:pt x="88" y="775"/>
                    <a:pt x="88" y="775"/>
                  </a:cubicBezTo>
                  <a:cubicBezTo>
                    <a:pt x="89" y="775"/>
                    <a:pt x="90" y="774"/>
                    <a:pt x="92" y="774"/>
                  </a:cubicBezTo>
                  <a:cubicBezTo>
                    <a:pt x="93" y="773"/>
                    <a:pt x="97" y="776"/>
                    <a:pt x="99" y="774"/>
                  </a:cubicBezTo>
                  <a:cubicBezTo>
                    <a:pt x="100" y="773"/>
                    <a:pt x="96" y="767"/>
                    <a:pt x="96" y="766"/>
                  </a:cubicBezTo>
                  <a:cubicBezTo>
                    <a:pt x="95" y="765"/>
                    <a:pt x="94" y="759"/>
                    <a:pt x="93" y="759"/>
                  </a:cubicBezTo>
                  <a:cubicBezTo>
                    <a:pt x="93" y="759"/>
                    <a:pt x="92" y="759"/>
                    <a:pt x="92" y="759"/>
                  </a:cubicBezTo>
                  <a:cubicBezTo>
                    <a:pt x="91" y="760"/>
                    <a:pt x="91" y="760"/>
                    <a:pt x="91" y="760"/>
                  </a:cubicBezTo>
                  <a:cubicBezTo>
                    <a:pt x="90" y="761"/>
                    <a:pt x="89" y="763"/>
                    <a:pt x="89" y="762"/>
                  </a:cubicBezTo>
                  <a:cubicBezTo>
                    <a:pt x="90" y="762"/>
                    <a:pt x="91" y="760"/>
                    <a:pt x="92" y="759"/>
                  </a:cubicBezTo>
                  <a:cubicBezTo>
                    <a:pt x="93" y="759"/>
                    <a:pt x="94" y="758"/>
                    <a:pt x="94" y="757"/>
                  </a:cubicBezTo>
                  <a:cubicBezTo>
                    <a:pt x="95" y="754"/>
                    <a:pt x="91" y="751"/>
                    <a:pt x="96" y="744"/>
                  </a:cubicBezTo>
                  <a:cubicBezTo>
                    <a:pt x="99" y="741"/>
                    <a:pt x="105" y="742"/>
                    <a:pt x="106" y="738"/>
                  </a:cubicBezTo>
                  <a:cubicBezTo>
                    <a:pt x="107" y="738"/>
                    <a:pt x="105" y="737"/>
                    <a:pt x="105" y="737"/>
                  </a:cubicBezTo>
                  <a:cubicBezTo>
                    <a:pt x="104" y="737"/>
                    <a:pt x="103" y="734"/>
                    <a:pt x="102" y="734"/>
                  </a:cubicBezTo>
                  <a:cubicBezTo>
                    <a:pt x="101" y="734"/>
                    <a:pt x="94" y="735"/>
                    <a:pt x="94" y="735"/>
                  </a:cubicBezTo>
                  <a:cubicBezTo>
                    <a:pt x="93" y="735"/>
                    <a:pt x="94" y="735"/>
                    <a:pt x="94" y="735"/>
                  </a:cubicBezTo>
                  <a:cubicBezTo>
                    <a:pt x="96" y="734"/>
                    <a:pt x="100" y="735"/>
                    <a:pt x="101" y="734"/>
                  </a:cubicBezTo>
                  <a:cubicBezTo>
                    <a:pt x="103" y="732"/>
                    <a:pt x="98" y="728"/>
                    <a:pt x="98" y="728"/>
                  </a:cubicBezTo>
                  <a:cubicBezTo>
                    <a:pt x="98" y="728"/>
                    <a:pt x="99" y="729"/>
                    <a:pt x="100" y="729"/>
                  </a:cubicBezTo>
                  <a:cubicBezTo>
                    <a:pt x="103" y="732"/>
                    <a:pt x="104" y="739"/>
                    <a:pt x="110" y="737"/>
                  </a:cubicBezTo>
                  <a:cubicBezTo>
                    <a:pt x="117" y="735"/>
                    <a:pt x="117" y="730"/>
                    <a:pt x="118" y="724"/>
                  </a:cubicBezTo>
                  <a:cubicBezTo>
                    <a:pt x="118" y="722"/>
                    <a:pt x="119" y="721"/>
                    <a:pt x="118" y="720"/>
                  </a:cubicBezTo>
                  <a:cubicBezTo>
                    <a:pt x="118" y="717"/>
                    <a:pt x="116" y="720"/>
                    <a:pt x="115" y="719"/>
                  </a:cubicBezTo>
                  <a:cubicBezTo>
                    <a:pt x="114" y="718"/>
                    <a:pt x="117" y="718"/>
                    <a:pt x="117" y="717"/>
                  </a:cubicBezTo>
                  <a:cubicBezTo>
                    <a:pt x="118" y="717"/>
                    <a:pt x="116" y="717"/>
                    <a:pt x="117" y="716"/>
                  </a:cubicBezTo>
                  <a:cubicBezTo>
                    <a:pt x="117" y="716"/>
                    <a:pt x="119" y="714"/>
                    <a:pt x="119" y="714"/>
                  </a:cubicBezTo>
                  <a:cubicBezTo>
                    <a:pt x="119" y="711"/>
                    <a:pt x="118" y="712"/>
                    <a:pt x="118" y="712"/>
                  </a:cubicBezTo>
                  <a:cubicBezTo>
                    <a:pt x="118" y="713"/>
                    <a:pt x="118" y="713"/>
                    <a:pt x="118" y="712"/>
                  </a:cubicBezTo>
                  <a:cubicBezTo>
                    <a:pt x="118" y="712"/>
                    <a:pt x="118" y="711"/>
                    <a:pt x="119" y="710"/>
                  </a:cubicBezTo>
                  <a:cubicBezTo>
                    <a:pt x="120" y="708"/>
                    <a:pt x="123" y="707"/>
                    <a:pt x="125" y="704"/>
                  </a:cubicBezTo>
                  <a:cubicBezTo>
                    <a:pt x="126" y="703"/>
                    <a:pt x="127" y="701"/>
                    <a:pt x="128" y="700"/>
                  </a:cubicBezTo>
                  <a:cubicBezTo>
                    <a:pt x="128" y="699"/>
                    <a:pt x="138" y="695"/>
                    <a:pt x="140" y="694"/>
                  </a:cubicBezTo>
                  <a:cubicBezTo>
                    <a:pt x="142" y="692"/>
                    <a:pt x="144" y="688"/>
                    <a:pt x="147" y="686"/>
                  </a:cubicBezTo>
                  <a:cubicBezTo>
                    <a:pt x="147" y="686"/>
                    <a:pt x="148" y="686"/>
                    <a:pt x="149" y="686"/>
                  </a:cubicBezTo>
                  <a:cubicBezTo>
                    <a:pt x="149" y="686"/>
                    <a:pt x="150" y="686"/>
                    <a:pt x="150" y="686"/>
                  </a:cubicBezTo>
                  <a:cubicBezTo>
                    <a:pt x="151" y="685"/>
                    <a:pt x="149" y="684"/>
                    <a:pt x="149" y="683"/>
                  </a:cubicBezTo>
                  <a:cubicBezTo>
                    <a:pt x="149" y="681"/>
                    <a:pt x="152" y="683"/>
                    <a:pt x="152" y="682"/>
                  </a:cubicBezTo>
                  <a:cubicBezTo>
                    <a:pt x="153" y="682"/>
                    <a:pt x="151" y="681"/>
                    <a:pt x="150" y="679"/>
                  </a:cubicBezTo>
                  <a:cubicBezTo>
                    <a:pt x="149" y="675"/>
                    <a:pt x="142" y="682"/>
                    <a:pt x="140" y="680"/>
                  </a:cubicBezTo>
                  <a:cubicBezTo>
                    <a:pt x="140" y="680"/>
                    <a:pt x="141" y="680"/>
                    <a:pt x="141" y="680"/>
                  </a:cubicBezTo>
                  <a:cubicBezTo>
                    <a:pt x="142" y="680"/>
                    <a:pt x="142" y="680"/>
                    <a:pt x="142" y="680"/>
                  </a:cubicBezTo>
                  <a:cubicBezTo>
                    <a:pt x="144" y="680"/>
                    <a:pt x="146" y="678"/>
                    <a:pt x="147" y="678"/>
                  </a:cubicBezTo>
                  <a:cubicBezTo>
                    <a:pt x="148" y="677"/>
                    <a:pt x="149" y="678"/>
                    <a:pt x="150" y="678"/>
                  </a:cubicBezTo>
                  <a:cubicBezTo>
                    <a:pt x="150" y="678"/>
                    <a:pt x="150" y="678"/>
                    <a:pt x="150" y="678"/>
                  </a:cubicBezTo>
                  <a:cubicBezTo>
                    <a:pt x="153" y="673"/>
                    <a:pt x="154" y="660"/>
                    <a:pt x="146" y="660"/>
                  </a:cubicBezTo>
                  <a:cubicBezTo>
                    <a:pt x="142" y="660"/>
                    <a:pt x="134" y="662"/>
                    <a:pt x="130" y="658"/>
                  </a:cubicBezTo>
                  <a:cubicBezTo>
                    <a:pt x="126" y="656"/>
                    <a:pt x="116" y="648"/>
                    <a:pt x="114" y="645"/>
                  </a:cubicBezTo>
                  <a:cubicBezTo>
                    <a:pt x="111" y="640"/>
                    <a:pt x="111" y="633"/>
                    <a:pt x="115" y="629"/>
                  </a:cubicBezTo>
                  <a:cubicBezTo>
                    <a:pt x="115" y="629"/>
                    <a:pt x="116" y="629"/>
                    <a:pt x="117" y="628"/>
                  </a:cubicBezTo>
                  <a:cubicBezTo>
                    <a:pt x="117" y="628"/>
                    <a:pt x="116" y="625"/>
                    <a:pt x="117" y="624"/>
                  </a:cubicBezTo>
                  <a:cubicBezTo>
                    <a:pt x="117" y="624"/>
                    <a:pt x="119" y="622"/>
                    <a:pt x="119" y="622"/>
                  </a:cubicBezTo>
                  <a:cubicBezTo>
                    <a:pt x="120" y="620"/>
                    <a:pt x="121" y="618"/>
                    <a:pt x="122" y="616"/>
                  </a:cubicBezTo>
                  <a:cubicBezTo>
                    <a:pt x="125" y="613"/>
                    <a:pt x="129" y="614"/>
                    <a:pt x="132" y="613"/>
                  </a:cubicBezTo>
                  <a:cubicBezTo>
                    <a:pt x="133" y="613"/>
                    <a:pt x="131" y="612"/>
                    <a:pt x="131" y="612"/>
                  </a:cubicBezTo>
                  <a:cubicBezTo>
                    <a:pt x="133" y="612"/>
                    <a:pt x="133" y="612"/>
                    <a:pt x="133" y="612"/>
                  </a:cubicBezTo>
                  <a:cubicBezTo>
                    <a:pt x="133" y="611"/>
                    <a:pt x="131" y="611"/>
                    <a:pt x="132" y="610"/>
                  </a:cubicBezTo>
                  <a:cubicBezTo>
                    <a:pt x="133" y="609"/>
                    <a:pt x="136" y="610"/>
                    <a:pt x="137" y="609"/>
                  </a:cubicBezTo>
                  <a:cubicBezTo>
                    <a:pt x="138" y="609"/>
                    <a:pt x="138" y="608"/>
                    <a:pt x="138" y="607"/>
                  </a:cubicBezTo>
                  <a:cubicBezTo>
                    <a:pt x="142" y="606"/>
                    <a:pt x="148" y="610"/>
                    <a:pt x="151" y="608"/>
                  </a:cubicBezTo>
                  <a:cubicBezTo>
                    <a:pt x="151" y="608"/>
                    <a:pt x="151" y="607"/>
                    <a:pt x="151" y="607"/>
                  </a:cubicBezTo>
                  <a:cubicBezTo>
                    <a:pt x="151" y="606"/>
                    <a:pt x="153" y="606"/>
                    <a:pt x="152" y="605"/>
                  </a:cubicBezTo>
                  <a:cubicBezTo>
                    <a:pt x="151" y="604"/>
                    <a:pt x="148" y="605"/>
                    <a:pt x="148" y="602"/>
                  </a:cubicBezTo>
                  <a:cubicBezTo>
                    <a:pt x="149" y="600"/>
                    <a:pt x="152" y="596"/>
                    <a:pt x="154" y="596"/>
                  </a:cubicBezTo>
                  <a:cubicBezTo>
                    <a:pt x="154" y="596"/>
                    <a:pt x="155" y="596"/>
                    <a:pt x="155" y="596"/>
                  </a:cubicBezTo>
                  <a:cubicBezTo>
                    <a:pt x="156" y="596"/>
                    <a:pt x="155" y="595"/>
                    <a:pt x="155" y="595"/>
                  </a:cubicBezTo>
                  <a:cubicBezTo>
                    <a:pt x="156" y="594"/>
                    <a:pt x="157" y="595"/>
                    <a:pt x="157" y="595"/>
                  </a:cubicBezTo>
                  <a:cubicBezTo>
                    <a:pt x="157" y="594"/>
                    <a:pt x="156" y="594"/>
                    <a:pt x="156" y="593"/>
                  </a:cubicBezTo>
                  <a:cubicBezTo>
                    <a:pt x="158" y="591"/>
                    <a:pt x="158" y="591"/>
                    <a:pt x="158" y="591"/>
                  </a:cubicBezTo>
                  <a:cubicBezTo>
                    <a:pt x="158" y="590"/>
                    <a:pt x="156" y="588"/>
                    <a:pt x="156" y="587"/>
                  </a:cubicBezTo>
                  <a:cubicBezTo>
                    <a:pt x="156" y="586"/>
                    <a:pt x="159" y="583"/>
                    <a:pt x="158" y="581"/>
                  </a:cubicBezTo>
                  <a:cubicBezTo>
                    <a:pt x="157" y="581"/>
                    <a:pt x="157" y="581"/>
                    <a:pt x="156" y="581"/>
                  </a:cubicBezTo>
                  <a:cubicBezTo>
                    <a:pt x="155" y="580"/>
                    <a:pt x="154" y="575"/>
                    <a:pt x="155" y="573"/>
                  </a:cubicBezTo>
                  <a:cubicBezTo>
                    <a:pt x="156" y="571"/>
                    <a:pt x="163" y="562"/>
                    <a:pt x="166" y="561"/>
                  </a:cubicBezTo>
                  <a:cubicBezTo>
                    <a:pt x="168" y="559"/>
                    <a:pt x="174" y="559"/>
                    <a:pt x="176" y="557"/>
                  </a:cubicBezTo>
                  <a:cubicBezTo>
                    <a:pt x="176" y="556"/>
                    <a:pt x="176" y="555"/>
                    <a:pt x="175" y="555"/>
                  </a:cubicBezTo>
                  <a:cubicBezTo>
                    <a:pt x="175" y="555"/>
                    <a:pt x="174" y="556"/>
                    <a:pt x="173" y="556"/>
                  </a:cubicBezTo>
                  <a:cubicBezTo>
                    <a:pt x="171" y="556"/>
                    <a:pt x="160" y="551"/>
                    <a:pt x="160" y="550"/>
                  </a:cubicBezTo>
                  <a:cubicBezTo>
                    <a:pt x="161" y="548"/>
                    <a:pt x="169" y="544"/>
                    <a:pt x="172" y="544"/>
                  </a:cubicBezTo>
                  <a:cubicBezTo>
                    <a:pt x="173" y="544"/>
                    <a:pt x="177" y="546"/>
                    <a:pt x="178" y="547"/>
                  </a:cubicBezTo>
                  <a:cubicBezTo>
                    <a:pt x="178" y="547"/>
                    <a:pt x="175" y="554"/>
                    <a:pt x="180" y="554"/>
                  </a:cubicBezTo>
                  <a:cubicBezTo>
                    <a:pt x="189" y="553"/>
                    <a:pt x="194" y="548"/>
                    <a:pt x="191" y="539"/>
                  </a:cubicBezTo>
                  <a:cubicBezTo>
                    <a:pt x="190" y="538"/>
                    <a:pt x="188" y="534"/>
                    <a:pt x="187" y="533"/>
                  </a:cubicBezTo>
                  <a:cubicBezTo>
                    <a:pt x="186" y="533"/>
                    <a:pt x="177" y="537"/>
                    <a:pt x="176" y="537"/>
                  </a:cubicBezTo>
                  <a:cubicBezTo>
                    <a:pt x="175" y="537"/>
                    <a:pt x="175" y="537"/>
                    <a:pt x="174" y="537"/>
                  </a:cubicBezTo>
                  <a:cubicBezTo>
                    <a:pt x="174" y="537"/>
                    <a:pt x="175" y="538"/>
                    <a:pt x="175" y="538"/>
                  </a:cubicBezTo>
                  <a:cubicBezTo>
                    <a:pt x="177" y="538"/>
                    <a:pt x="181" y="536"/>
                    <a:pt x="181" y="540"/>
                  </a:cubicBezTo>
                  <a:cubicBezTo>
                    <a:pt x="180" y="543"/>
                    <a:pt x="176" y="542"/>
                    <a:pt x="174" y="542"/>
                  </a:cubicBezTo>
                  <a:cubicBezTo>
                    <a:pt x="173" y="542"/>
                    <a:pt x="169" y="542"/>
                    <a:pt x="169" y="542"/>
                  </a:cubicBezTo>
                  <a:cubicBezTo>
                    <a:pt x="169" y="541"/>
                    <a:pt x="171" y="538"/>
                    <a:pt x="171" y="538"/>
                  </a:cubicBezTo>
                  <a:cubicBezTo>
                    <a:pt x="171" y="537"/>
                    <a:pt x="170" y="538"/>
                    <a:pt x="170" y="538"/>
                  </a:cubicBezTo>
                  <a:cubicBezTo>
                    <a:pt x="166" y="537"/>
                    <a:pt x="162" y="537"/>
                    <a:pt x="159" y="534"/>
                  </a:cubicBezTo>
                  <a:cubicBezTo>
                    <a:pt x="156" y="530"/>
                    <a:pt x="160" y="529"/>
                    <a:pt x="160" y="526"/>
                  </a:cubicBezTo>
                  <a:cubicBezTo>
                    <a:pt x="160" y="526"/>
                    <a:pt x="158" y="523"/>
                    <a:pt x="158" y="523"/>
                  </a:cubicBezTo>
                  <a:cubicBezTo>
                    <a:pt x="158" y="522"/>
                    <a:pt x="159" y="520"/>
                    <a:pt x="159" y="519"/>
                  </a:cubicBezTo>
                  <a:cubicBezTo>
                    <a:pt x="157" y="517"/>
                    <a:pt x="157" y="517"/>
                    <a:pt x="157" y="517"/>
                  </a:cubicBezTo>
                  <a:cubicBezTo>
                    <a:pt x="155" y="512"/>
                    <a:pt x="154" y="507"/>
                    <a:pt x="155" y="502"/>
                  </a:cubicBezTo>
                  <a:cubicBezTo>
                    <a:pt x="156" y="499"/>
                    <a:pt x="162" y="499"/>
                    <a:pt x="163" y="499"/>
                  </a:cubicBezTo>
                  <a:cubicBezTo>
                    <a:pt x="165" y="501"/>
                    <a:pt x="158" y="501"/>
                    <a:pt x="161" y="501"/>
                  </a:cubicBezTo>
                  <a:cubicBezTo>
                    <a:pt x="161" y="502"/>
                    <a:pt x="162" y="501"/>
                    <a:pt x="163" y="501"/>
                  </a:cubicBezTo>
                  <a:cubicBezTo>
                    <a:pt x="163" y="501"/>
                    <a:pt x="164" y="501"/>
                    <a:pt x="165" y="501"/>
                  </a:cubicBezTo>
                  <a:cubicBezTo>
                    <a:pt x="168" y="502"/>
                    <a:pt x="172" y="504"/>
                    <a:pt x="175" y="505"/>
                  </a:cubicBezTo>
                  <a:cubicBezTo>
                    <a:pt x="176" y="505"/>
                    <a:pt x="176" y="506"/>
                    <a:pt x="177" y="506"/>
                  </a:cubicBezTo>
                  <a:cubicBezTo>
                    <a:pt x="178" y="506"/>
                    <a:pt x="178" y="505"/>
                    <a:pt x="179" y="505"/>
                  </a:cubicBezTo>
                  <a:cubicBezTo>
                    <a:pt x="179" y="506"/>
                    <a:pt x="179" y="506"/>
                    <a:pt x="179" y="507"/>
                  </a:cubicBezTo>
                  <a:cubicBezTo>
                    <a:pt x="180" y="507"/>
                    <a:pt x="184" y="509"/>
                    <a:pt x="185" y="510"/>
                  </a:cubicBezTo>
                  <a:cubicBezTo>
                    <a:pt x="193" y="511"/>
                    <a:pt x="212" y="507"/>
                    <a:pt x="217" y="502"/>
                  </a:cubicBezTo>
                  <a:cubicBezTo>
                    <a:pt x="218" y="501"/>
                    <a:pt x="218" y="498"/>
                    <a:pt x="219" y="496"/>
                  </a:cubicBezTo>
                  <a:cubicBezTo>
                    <a:pt x="219" y="496"/>
                    <a:pt x="220" y="496"/>
                    <a:pt x="220" y="496"/>
                  </a:cubicBezTo>
                  <a:cubicBezTo>
                    <a:pt x="219" y="495"/>
                    <a:pt x="218" y="497"/>
                    <a:pt x="217" y="497"/>
                  </a:cubicBezTo>
                  <a:cubicBezTo>
                    <a:pt x="216" y="497"/>
                    <a:pt x="217" y="496"/>
                    <a:pt x="217" y="496"/>
                  </a:cubicBezTo>
                  <a:cubicBezTo>
                    <a:pt x="217" y="495"/>
                    <a:pt x="216" y="495"/>
                    <a:pt x="217" y="495"/>
                  </a:cubicBezTo>
                  <a:cubicBezTo>
                    <a:pt x="217" y="495"/>
                    <a:pt x="220" y="498"/>
                    <a:pt x="218" y="494"/>
                  </a:cubicBezTo>
                  <a:cubicBezTo>
                    <a:pt x="217" y="491"/>
                    <a:pt x="213" y="491"/>
                    <a:pt x="213" y="487"/>
                  </a:cubicBezTo>
                  <a:cubicBezTo>
                    <a:pt x="213" y="484"/>
                    <a:pt x="217" y="486"/>
                    <a:pt x="216" y="482"/>
                  </a:cubicBezTo>
                  <a:cubicBezTo>
                    <a:pt x="216" y="478"/>
                    <a:pt x="217" y="475"/>
                    <a:pt x="217" y="475"/>
                  </a:cubicBezTo>
                  <a:cubicBezTo>
                    <a:pt x="219" y="475"/>
                    <a:pt x="219" y="476"/>
                    <a:pt x="221" y="475"/>
                  </a:cubicBezTo>
                  <a:cubicBezTo>
                    <a:pt x="222" y="475"/>
                    <a:pt x="222" y="468"/>
                    <a:pt x="222" y="468"/>
                  </a:cubicBezTo>
                  <a:cubicBezTo>
                    <a:pt x="222" y="467"/>
                    <a:pt x="223" y="466"/>
                    <a:pt x="222" y="466"/>
                  </a:cubicBezTo>
                  <a:cubicBezTo>
                    <a:pt x="222" y="466"/>
                    <a:pt x="219" y="463"/>
                    <a:pt x="218" y="463"/>
                  </a:cubicBezTo>
                  <a:cubicBezTo>
                    <a:pt x="218" y="462"/>
                    <a:pt x="217" y="462"/>
                    <a:pt x="217" y="462"/>
                  </a:cubicBezTo>
                  <a:cubicBezTo>
                    <a:pt x="219" y="461"/>
                    <a:pt x="224" y="466"/>
                    <a:pt x="223" y="463"/>
                  </a:cubicBezTo>
                  <a:cubicBezTo>
                    <a:pt x="223" y="460"/>
                    <a:pt x="218" y="462"/>
                    <a:pt x="216" y="461"/>
                  </a:cubicBezTo>
                  <a:cubicBezTo>
                    <a:pt x="215" y="460"/>
                    <a:pt x="217" y="461"/>
                    <a:pt x="217" y="461"/>
                  </a:cubicBezTo>
                  <a:cubicBezTo>
                    <a:pt x="217" y="459"/>
                    <a:pt x="215" y="458"/>
                    <a:pt x="215" y="456"/>
                  </a:cubicBezTo>
                  <a:cubicBezTo>
                    <a:pt x="216" y="454"/>
                    <a:pt x="216" y="455"/>
                    <a:pt x="217" y="454"/>
                  </a:cubicBezTo>
                  <a:cubicBezTo>
                    <a:pt x="217" y="453"/>
                    <a:pt x="217" y="453"/>
                    <a:pt x="217" y="453"/>
                  </a:cubicBezTo>
                  <a:cubicBezTo>
                    <a:pt x="216" y="452"/>
                    <a:pt x="214" y="451"/>
                    <a:pt x="214" y="449"/>
                  </a:cubicBezTo>
                  <a:cubicBezTo>
                    <a:pt x="214" y="448"/>
                    <a:pt x="215" y="449"/>
                    <a:pt x="216" y="449"/>
                  </a:cubicBezTo>
                  <a:cubicBezTo>
                    <a:pt x="221" y="449"/>
                    <a:pt x="222" y="453"/>
                    <a:pt x="227" y="453"/>
                  </a:cubicBezTo>
                  <a:cubicBezTo>
                    <a:pt x="230" y="453"/>
                    <a:pt x="231" y="454"/>
                    <a:pt x="233" y="454"/>
                  </a:cubicBezTo>
                  <a:cubicBezTo>
                    <a:pt x="235" y="454"/>
                    <a:pt x="236" y="453"/>
                    <a:pt x="237" y="453"/>
                  </a:cubicBezTo>
                  <a:cubicBezTo>
                    <a:pt x="239" y="453"/>
                    <a:pt x="242" y="454"/>
                    <a:pt x="244" y="454"/>
                  </a:cubicBezTo>
                  <a:cubicBezTo>
                    <a:pt x="249" y="452"/>
                    <a:pt x="254" y="452"/>
                    <a:pt x="259" y="451"/>
                  </a:cubicBezTo>
                  <a:cubicBezTo>
                    <a:pt x="280" y="448"/>
                    <a:pt x="303" y="445"/>
                    <a:pt x="322" y="433"/>
                  </a:cubicBezTo>
                  <a:cubicBezTo>
                    <a:pt x="326" y="430"/>
                    <a:pt x="325" y="423"/>
                    <a:pt x="330" y="419"/>
                  </a:cubicBezTo>
                  <a:cubicBezTo>
                    <a:pt x="333" y="416"/>
                    <a:pt x="344" y="404"/>
                    <a:pt x="345" y="400"/>
                  </a:cubicBezTo>
                  <a:cubicBezTo>
                    <a:pt x="346" y="398"/>
                    <a:pt x="345" y="385"/>
                    <a:pt x="344" y="384"/>
                  </a:cubicBezTo>
                  <a:cubicBezTo>
                    <a:pt x="344" y="384"/>
                    <a:pt x="341" y="386"/>
                    <a:pt x="340" y="386"/>
                  </a:cubicBezTo>
                  <a:cubicBezTo>
                    <a:pt x="339" y="386"/>
                    <a:pt x="340" y="385"/>
                    <a:pt x="340" y="385"/>
                  </a:cubicBezTo>
                  <a:cubicBezTo>
                    <a:pt x="338" y="384"/>
                    <a:pt x="335" y="383"/>
                    <a:pt x="333" y="381"/>
                  </a:cubicBezTo>
                  <a:cubicBezTo>
                    <a:pt x="331" y="379"/>
                    <a:pt x="331" y="377"/>
                    <a:pt x="329" y="375"/>
                  </a:cubicBezTo>
                  <a:cubicBezTo>
                    <a:pt x="327" y="372"/>
                    <a:pt x="334" y="365"/>
                    <a:pt x="335" y="362"/>
                  </a:cubicBezTo>
                  <a:cubicBezTo>
                    <a:pt x="337" y="360"/>
                    <a:pt x="333" y="355"/>
                    <a:pt x="331" y="354"/>
                  </a:cubicBezTo>
                  <a:cubicBezTo>
                    <a:pt x="325" y="349"/>
                    <a:pt x="318" y="347"/>
                    <a:pt x="311" y="343"/>
                  </a:cubicBezTo>
                  <a:cubicBezTo>
                    <a:pt x="309" y="342"/>
                    <a:pt x="309" y="340"/>
                    <a:pt x="307" y="339"/>
                  </a:cubicBezTo>
                  <a:cubicBezTo>
                    <a:pt x="306" y="339"/>
                    <a:pt x="305" y="339"/>
                    <a:pt x="305" y="338"/>
                  </a:cubicBezTo>
                  <a:cubicBezTo>
                    <a:pt x="303" y="335"/>
                    <a:pt x="305" y="336"/>
                    <a:pt x="304" y="333"/>
                  </a:cubicBezTo>
                  <a:cubicBezTo>
                    <a:pt x="304" y="333"/>
                    <a:pt x="302" y="331"/>
                    <a:pt x="302" y="331"/>
                  </a:cubicBezTo>
                  <a:cubicBezTo>
                    <a:pt x="302" y="330"/>
                    <a:pt x="304" y="331"/>
                    <a:pt x="306" y="331"/>
                  </a:cubicBezTo>
                  <a:cubicBezTo>
                    <a:pt x="307" y="330"/>
                    <a:pt x="307" y="326"/>
                    <a:pt x="307" y="325"/>
                  </a:cubicBezTo>
                  <a:cubicBezTo>
                    <a:pt x="306" y="325"/>
                    <a:pt x="305" y="325"/>
                    <a:pt x="305" y="324"/>
                  </a:cubicBezTo>
                  <a:cubicBezTo>
                    <a:pt x="305" y="324"/>
                    <a:pt x="306" y="323"/>
                    <a:pt x="306" y="323"/>
                  </a:cubicBezTo>
                  <a:cubicBezTo>
                    <a:pt x="306" y="318"/>
                    <a:pt x="300" y="316"/>
                    <a:pt x="304" y="308"/>
                  </a:cubicBezTo>
                  <a:cubicBezTo>
                    <a:pt x="305" y="307"/>
                    <a:pt x="306" y="307"/>
                    <a:pt x="306" y="306"/>
                  </a:cubicBezTo>
                  <a:cubicBezTo>
                    <a:pt x="307" y="304"/>
                    <a:pt x="306" y="301"/>
                    <a:pt x="306" y="300"/>
                  </a:cubicBezTo>
                  <a:cubicBezTo>
                    <a:pt x="307" y="298"/>
                    <a:pt x="311" y="302"/>
                    <a:pt x="313" y="299"/>
                  </a:cubicBezTo>
                  <a:cubicBezTo>
                    <a:pt x="315" y="294"/>
                    <a:pt x="310" y="289"/>
                    <a:pt x="312" y="283"/>
                  </a:cubicBezTo>
                  <a:cubicBezTo>
                    <a:pt x="312" y="283"/>
                    <a:pt x="314" y="280"/>
                    <a:pt x="314" y="280"/>
                  </a:cubicBezTo>
                  <a:cubicBezTo>
                    <a:pt x="315" y="278"/>
                    <a:pt x="312" y="277"/>
                    <a:pt x="312" y="275"/>
                  </a:cubicBezTo>
                </a:path>
              </a:pathLst>
            </a:custGeom>
            <a:solidFill>
              <a:schemeClr val="accent3"/>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3" name="Freeform 14"/>
            <p:cNvSpPr/>
            <p:nvPr/>
          </p:nvSpPr>
          <p:spPr bwMode="auto">
            <a:xfrm>
              <a:off x="9515099" y="4787936"/>
              <a:ext cx="374650" cy="376238"/>
            </a:xfrm>
            <a:custGeom>
              <a:avLst/>
              <a:gdLst>
                <a:gd name="T0" fmla="*/ 120 w 131"/>
                <a:gd name="T1" fmla="*/ 93 h 132"/>
                <a:gd name="T2" fmla="*/ 124 w 131"/>
                <a:gd name="T3" fmla="*/ 80 h 132"/>
                <a:gd name="T4" fmla="*/ 119 w 131"/>
                <a:gd name="T5" fmla="*/ 63 h 132"/>
                <a:gd name="T6" fmla="*/ 113 w 131"/>
                <a:gd name="T7" fmla="*/ 54 h 132"/>
                <a:gd name="T8" fmla="*/ 107 w 131"/>
                <a:gd name="T9" fmla="*/ 51 h 132"/>
                <a:gd name="T10" fmla="*/ 99 w 131"/>
                <a:gd name="T11" fmla="*/ 45 h 132"/>
                <a:gd name="T12" fmla="*/ 89 w 131"/>
                <a:gd name="T13" fmla="*/ 37 h 132"/>
                <a:gd name="T14" fmla="*/ 81 w 131"/>
                <a:gd name="T15" fmla="*/ 33 h 132"/>
                <a:gd name="T16" fmla="*/ 63 w 131"/>
                <a:gd name="T17" fmla="*/ 29 h 132"/>
                <a:gd name="T18" fmla="*/ 63 w 131"/>
                <a:gd name="T19" fmla="*/ 21 h 132"/>
                <a:gd name="T20" fmla="*/ 48 w 131"/>
                <a:gd name="T21" fmla="*/ 7 h 132"/>
                <a:gd name="T22" fmla="*/ 34 w 131"/>
                <a:gd name="T23" fmla="*/ 8 h 132"/>
                <a:gd name="T24" fmla="*/ 24 w 131"/>
                <a:gd name="T25" fmla="*/ 5 h 132"/>
                <a:gd name="T26" fmla="*/ 23 w 131"/>
                <a:gd name="T27" fmla="*/ 5 h 132"/>
                <a:gd name="T28" fmla="*/ 23 w 131"/>
                <a:gd name="T29" fmla="*/ 7 h 132"/>
                <a:gd name="T30" fmla="*/ 19 w 131"/>
                <a:gd name="T31" fmla="*/ 23 h 132"/>
                <a:gd name="T32" fmla="*/ 18 w 131"/>
                <a:gd name="T33" fmla="*/ 28 h 132"/>
                <a:gd name="T34" fmla="*/ 12 w 131"/>
                <a:gd name="T35" fmla="*/ 38 h 132"/>
                <a:gd name="T36" fmla="*/ 9 w 131"/>
                <a:gd name="T37" fmla="*/ 49 h 132"/>
                <a:gd name="T38" fmla="*/ 9 w 131"/>
                <a:gd name="T39" fmla="*/ 56 h 132"/>
                <a:gd name="T40" fmla="*/ 9 w 131"/>
                <a:gd name="T41" fmla="*/ 64 h 132"/>
                <a:gd name="T42" fmla="*/ 10 w 131"/>
                <a:gd name="T43" fmla="*/ 70 h 132"/>
                <a:gd name="T44" fmla="*/ 10 w 131"/>
                <a:gd name="T45" fmla="*/ 81 h 132"/>
                <a:gd name="T46" fmla="*/ 5 w 131"/>
                <a:gd name="T47" fmla="*/ 86 h 132"/>
                <a:gd name="T48" fmla="*/ 6 w 131"/>
                <a:gd name="T49" fmla="*/ 105 h 132"/>
                <a:gd name="T50" fmla="*/ 11 w 131"/>
                <a:gd name="T51" fmla="*/ 110 h 132"/>
                <a:gd name="T52" fmla="*/ 17 w 131"/>
                <a:gd name="T53" fmla="*/ 118 h 132"/>
                <a:gd name="T54" fmla="*/ 34 w 131"/>
                <a:gd name="T55" fmla="*/ 117 h 132"/>
                <a:gd name="T56" fmla="*/ 51 w 131"/>
                <a:gd name="T57" fmla="*/ 126 h 132"/>
                <a:gd name="T58" fmla="*/ 54 w 131"/>
                <a:gd name="T59" fmla="*/ 128 h 132"/>
                <a:gd name="T60" fmla="*/ 67 w 131"/>
                <a:gd name="T61" fmla="*/ 125 h 132"/>
                <a:gd name="T62" fmla="*/ 77 w 131"/>
                <a:gd name="T63" fmla="*/ 129 h 132"/>
                <a:gd name="T64" fmla="*/ 84 w 131"/>
                <a:gd name="T65" fmla="*/ 130 h 132"/>
                <a:gd name="T66" fmla="*/ 93 w 131"/>
                <a:gd name="T67" fmla="*/ 127 h 132"/>
                <a:gd name="T68" fmla="*/ 99 w 131"/>
                <a:gd name="T69" fmla="*/ 123 h 132"/>
                <a:gd name="T70" fmla="*/ 99 w 131"/>
                <a:gd name="T71" fmla="*/ 121 h 132"/>
                <a:gd name="T72" fmla="*/ 110 w 131"/>
                <a:gd name="T73" fmla="*/ 117 h 132"/>
                <a:gd name="T74" fmla="*/ 115 w 131"/>
                <a:gd name="T75" fmla="*/ 111 h 132"/>
                <a:gd name="T76" fmla="*/ 123 w 131"/>
                <a:gd name="T77" fmla="*/ 100 h 132"/>
                <a:gd name="T78" fmla="*/ 120 w 131"/>
                <a:gd name="T79" fmla="*/ 9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2">
                  <a:moveTo>
                    <a:pt x="120" y="98"/>
                  </a:moveTo>
                  <a:cubicBezTo>
                    <a:pt x="119" y="97"/>
                    <a:pt x="120" y="93"/>
                    <a:pt x="120" y="93"/>
                  </a:cubicBezTo>
                  <a:cubicBezTo>
                    <a:pt x="120" y="90"/>
                    <a:pt x="119" y="85"/>
                    <a:pt x="121" y="83"/>
                  </a:cubicBezTo>
                  <a:cubicBezTo>
                    <a:pt x="121" y="83"/>
                    <a:pt x="124" y="80"/>
                    <a:pt x="124" y="80"/>
                  </a:cubicBezTo>
                  <a:cubicBezTo>
                    <a:pt x="127" y="77"/>
                    <a:pt x="131" y="73"/>
                    <a:pt x="131" y="73"/>
                  </a:cubicBezTo>
                  <a:cubicBezTo>
                    <a:pt x="129" y="69"/>
                    <a:pt x="121" y="68"/>
                    <a:pt x="119" y="63"/>
                  </a:cubicBezTo>
                  <a:cubicBezTo>
                    <a:pt x="117" y="61"/>
                    <a:pt x="118" y="57"/>
                    <a:pt x="116" y="55"/>
                  </a:cubicBezTo>
                  <a:cubicBezTo>
                    <a:pt x="115" y="54"/>
                    <a:pt x="114" y="55"/>
                    <a:pt x="113" y="54"/>
                  </a:cubicBezTo>
                  <a:cubicBezTo>
                    <a:pt x="112" y="53"/>
                    <a:pt x="111" y="50"/>
                    <a:pt x="109" y="50"/>
                  </a:cubicBezTo>
                  <a:cubicBezTo>
                    <a:pt x="108" y="50"/>
                    <a:pt x="108" y="51"/>
                    <a:pt x="107" y="51"/>
                  </a:cubicBezTo>
                  <a:cubicBezTo>
                    <a:pt x="107" y="51"/>
                    <a:pt x="106" y="50"/>
                    <a:pt x="106" y="50"/>
                  </a:cubicBezTo>
                  <a:cubicBezTo>
                    <a:pt x="104" y="49"/>
                    <a:pt x="100" y="46"/>
                    <a:pt x="99" y="45"/>
                  </a:cubicBezTo>
                  <a:cubicBezTo>
                    <a:pt x="98" y="43"/>
                    <a:pt x="99" y="41"/>
                    <a:pt x="97" y="39"/>
                  </a:cubicBezTo>
                  <a:cubicBezTo>
                    <a:pt x="95" y="38"/>
                    <a:pt x="91" y="38"/>
                    <a:pt x="89" y="37"/>
                  </a:cubicBezTo>
                  <a:cubicBezTo>
                    <a:pt x="86" y="34"/>
                    <a:pt x="86" y="34"/>
                    <a:pt x="86" y="34"/>
                  </a:cubicBezTo>
                  <a:cubicBezTo>
                    <a:pt x="85" y="34"/>
                    <a:pt x="85" y="37"/>
                    <a:pt x="81" y="33"/>
                  </a:cubicBezTo>
                  <a:cubicBezTo>
                    <a:pt x="78" y="30"/>
                    <a:pt x="78" y="25"/>
                    <a:pt x="73" y="23"/>
                  </a:cubicBezTo>
                  <a:cubicBezTo>
                    <a:pt x="73" y="23"/>
                    <a:pt x="65" y="31"/>
                    <a:pt x="63" y="29"/>
                  </a:cubicBezTo>
                  <a:cubicBezTo>
                    <a:pt x="62" y="28"/>
                    <a:pt x="63" y="28"/>
                    <a:pt x="63" y="27"/>
                  </a:cubicBezTo>
                  <a:cubicBezTo>
                    <a:pt x="63" y="25"/>
                    <a:pt x="64" y="23"/>
                    <a:pt x="63" y="21"/>
                  </a:cubicBezTo>
                  <a:cubicBezTo>
                    <a:pt x="60" y="16"/>
                    <a:pt x="49" y="11"/>
                    <a:pt x="48" y="8"/>
                  </a:cubicBezTo>
                  <a:cubicBezTo>
                    <a:pt x="48" y="8"/>
                    <a:pt x="48" y="7"/>
                    <a:pt x="48" y="7"/>
                  </a:cubicBezTo>
                  <a:cubicBezTo>
                    <a:pt x="48" y="6"/>
                    <a:pt x="45" y="3"/>
                    <a:pt x="44" y="3"/>
                  </a:cubicBezTo>
                  <a:cubicBezTo>
                    <a:pt x="35" y="0"/>
                    <a:pt x="37" y="7"/>
                    <a:pt x="34" y="8"/>
                  </a:cubicBezTo>
                  <a:cubicBezTo>
                    <a:pt x="32" y="8"/>
                    <a:pt x="26" y="8"/>
                    <a:pt x="25" y="7"/>
                  </a:cubicBezTo>
                  <a:cubicBezTo>
                    <a:pt x="24" y="4"/>
                    <a:pt x="26" y="6"/>
                    <a:pt x="24" y="5"/>
                  </a:cubicBezTo>
                  <a:cubicBezTo>
                    <a:pt x="24" y="5"/>
                    <a:pt x="24" y="5"/>
                    <a:pt x="24" y="5"/>
                  </a:cubicBezTo>
                  <a:cubicBezTo>
                    <a:pt x="24" y="5"/>
                    <a:pt x="23" y="5"/>
                    <a:pt x="23" y="5"/>
                  </a:cubicBezTo>
                  <a:cubicBezTo>
                    <a:pt x="23" y="5"/>
                    <a:pt x="23" y="6"/>
                    <a:pt x="23" y="6"/>
                  </a:cubicBezTo>
                  <a:cubicBezTo>
                    <a:pt x="23" y="7"/>
                    <a:pt x="24" y="7"/>
                    <a:pt x="23" y="7"/>
                  </a:cubicBezTo>
                  <a:cubicBezTo>
                    <a:pt x="22" y="10"/>
                    <a:pt x="19" y="11"/>
                    <a:pt x="18" y="13"/>
                  </a:cubicBezTo>
                  <a:cubicBezTo>
                    <a:pt x="16" y="16"/>
                    <a:pt x="19" y="20"/>
                    <a:pt x="19" y="23"/>
                  </a:cubicBezTo>
                  <a:cubicBezTo>
                    <a:pt x="19" y="25"/>
                    <a:pt x="16" y="24"/>
                    <a:pt x="16" y="25"/>
                  </a:cubicBezTo>
                  <a:cubicBezTo>
                    <a:pt x="16" y="26"/>
                    <a:pt x="18" y="26"/>
                    <a:pt x="18" y="28"/>
                  </a:cubicBezTo>
                  <a:cubicBezTo>
                    <a:pt x="18" y="30"/>
                    <a:pt x="15" y="35"/>
                    <a:pt x="14" y="37"/>
                  </a:cubicBezTo>
                  <a:cubicBezTo>
                    <a:pt x="14" y="38"/>
                    <a:pt x="12" y="37"/>
                    <a:pt x="12" y="38"/>
                  </a:cubicBezTo>
                  <a:cubicBezTo>
                    <a:pt x="11" y="39"/>
                    <a:pt x="15" y="41"/>
                    <a:pt x="14" y="42"/>
                  </a:cubicBezTo>
                  <a:cubicBezTo>
                    <a:pt x="13" y="48"/>
                    <a:pt x="11" y="46"/>
                    <a:pt x="9" y="49"/>
                  </a:cubicBezTo>
                  <a:cubicBezTo>
                    <a:pt x="8" y="50"/>
                    <a:pt x="10" y="51"/>
                    <a:pt x="10" y="52"/>
                  </a:cubicBezTo>
                  <a:cubicBezTo>
                    <a:pt x="10" y="52"/>
                    <a:pt x="9" y="56"/>
                    <a:pt x="9" y="56"/>
                  </a:cubicBezTo>
                  <a:cubicBezTo>
                    <a:pt x="9" y="58"/>
                    <a:pt x="12" y="59"/>
                    <a:pt x="11" y="61"/>
                  </a:cubicBezTo>
                  <a:cubicBezTo>
                    <a:pt x="11" y="61"/>
                    <a:pt x="9" y="64"/>
                    <a:pt x="9" y="64"/>
                  </a:cubicBezTo>
                  <a:cubicBezTo>
                    <a:pt x="9" y="64"/>
                    <a:pt x="9" y="65"/>
                    <a:pt x="9" y="65"/>
                  </a:cubicBezTo>
                  <a:cubicBezTo>
                    <a:pt x="9" y="67"/>
                    <a:pt x="10" y="68"/>
                    <a:pt x="10" y="70"/>
                  </a:cubicBezTo>
                  <a:cubicBezTo>
                    <a:pt x="10" y="73"/>
                    <a:pt x="13" y="76"/>
                    <a:pt x="11" y="80"/>
                  </a:cubicBezTo>
                  <a:cubicBezTo>
                    <a:pt x="11" y="80"/>
                    <a:pt x="10" y="81"/>
                    <a:pt x="10" y="81"/>
                  </a:cubicBezTo>
                  <a:cubicBezTo>
                    <a:pt x="9" y="82"/>
                    <a:pt x="5" y="81"/>
                    <a:pt x="4" y="82"/>
                  </a:cubicBezTo>
                  <a:cubicBezTo>
                    <a:pt x="4" y="83"/>
                    <a:pt x="5" y="85"/>
                    <a:pt x="5" y="86"/>
                  </a:cubicBezTo>
                  <a:cubicBezTo>
                    <a:pt x="5" y="88"/>
                    <a:pt x="3" y="88"/>
                    <a:pt x="3" y="89"/>
                  </a:cubicBezTo>
                  <a:cubicBezTo>
                    <a:pt x="4" y="96"/>
                    <a:pt x="0" y="98"/>
                    <a:pt x="6" y="105"/>
                  </a:cubicBezTo>
                  <a:cubicBezTo>
                    <a:pt x="7" y="106"/>
                    <a:pt x="7" y="108"/>
                    <a:pt x="8" y="109"/>
                  </a:cubicBezTo>
                  <a:cubicBezTo>
                    <a:pt x="8" y="109"/>
                    <a:pt x="11" y="110"/>
                    <a:pt x="11" y="110"/>
                  </a:cubicBezTo>
                  <a:cubicBezTo>
                    <a:pt x="13" y="111"/>
                    <a:pt x="15" y="114"/>
                    <a:pt x="16" y="117"/>
                  </a:cubicBezTo>
                  <a:cubicBezTo>
                    <a:pt x="16" y="117"/>
                    <a:pt x="16" y="118"/>
                    <a:pt x="17" y="118"/>
                  </a:cubicBezTo>
                  <a:cubicBezTo>
                    <a:pt x="18" y="118"/>
                    <a:pt x="21" y="116"/>
                    <a:pt x="23" y="116"/>
                  </a:cubicBezTo>
                  <a:cubicBezTo>
                    <a:pt x="25" y="116"/>
                    <a:pt x="32" y="116"/>
                    <a:pt x="34" y="117"/>
                  </a:cubicBezTo>
                  <a:cubicBezTo>
                    <a:pt x="36" y="118"/>
                    <a:pt x="37" y="121"/>
                    <a:pt x="39" y="122"/>
                  </a:cubicBezTo>
                  <a:cubicBezTo>
                    <a:pt x="42" y="124"/>
                    <a:pt x="51" y="125"/>
                    <a:pt x="51" y="126"/>
                  </a:cubicBezTo>
                  <a:cubicBezTo>
                    <a:pt x="51" y="127"/>
                    <a:pt x="49" y="127"/>
                    <a:pt x="49" y="127"/>
                  </a:cubicBezTo>
                  <a:cubicBezTo>
                    <a:pt x="49" y="130"/>
                    <a:pt x="54" y="128"/>
                    <a:pt x="54" y="128"/>
                  </a:cubicBezTo>
                  <a:cubicBezTo>
                    <a:pt x="55" y="128"/>
                    <a:pt x="55" y="129"/>
                    <a:pt x="55" y="130"/>
                  </a:cubicBezTo>
                  <a:cubicBezTo>
                    <a:pt x="58" y="131"/>
                    <a:pt x="63" y="125"/>
                    <a:pt x="67" y="125"/>
                  </a:cubicBezTo>
                  <a:cubicBezTo>
                    <a:pt x="70" y="125"/>
                    <a:pt x="74" y="127"/>
                    <a:pt x="76" y="129"/>
                  </a:cubicBezTo>
                  <a:cubicBezTo>
                    <a:pt x="77" y="129"/>
                    <a:pt x="77" y="129"/>
                    <a:pt x="77" y="129"/>
                  </a:cubicBezTo>
                  <a:cubicBezTo>
                    <a:pt x="81" y="129"/>
                    <a:pt x="81" y="129"/>
                    <a:pt x="81" y="129"/>
                  </a:cubicBezTo>
                  <a:cubicBezTo>
                    <a:pt x="82" y="129"/>
                    <a:pt x="83" y="129"/>
                    <a:pt x="84" y="130"/>
                  </a:cubicBezTo>
                  <a:cubicBezTo>
                    <a:pt x="84" y="130"/>
                    <a:pt x="84" y="131"/>
                    <a:pt x="84" y="131"/>
                  </a:cubicBezTo>
                  <a:cubicBezTo>
                    <a:pt x="85" y="132"/>
                    <a:pt x="91" y="128"/>
                    <a:pt x="93" y="127"/>
                  </a:cubicBezTo>
                  <a:cubicBezTo>
                    <a:pt x="94" y="126"/>
                    <a:pt x="99" y="126"/>
                    <a:pt x="100" y="124"/>
                  </a:cubicBezTo>
                  <a:cubicBezTo>
                    <a:pt x="102" y="122"/>
                    <a:pt x="98" y="123"/>
                    <a:pt x="99" y="123"/>
                  </a:cubicBezTo>
                  <a:cubicBezTo>
                    <a:pt x="99" y="122"/>
                    <a:pt x="100" y="122"/>
                    <a:pt x="100" y="121"/>
                  </a:cubicBezTo>
                  <a:cubicBezTo>
                    <a:pt x="100" y="121"/>
                    <a:pt x="99" y="121"/>
                    <a:pt x="99" y="121"/>
                  </a:cubicBezTo>
                  <a:cubicBezTo>
                    <a:pt x="103" y="119"/>
                    <a:pt x="98" y="126"/>
                    <a:pt x="103" y="123"/>
                  </a:cubicBezTo>
                  <a:cubicBezTo>
                    <a:pt x="106" y="122"/>
                    <a:pt x="108" y="119"/>
                    <a:pt x="110" y="117"/>
                  </a:cubicBezTo>
                  <a:cubicBezTo>
                    <a:pt x="111" y="117"/>
                    <a:pt x="112" y="117"/>
                    <a:pt x="113" y="116"/>
                  </a:cubicBezTo>
                  <a:cubicBezTo>
                    <a:pt x="113" y="114"/>
                    <a:pt x="113" y="113"/>
                    <a:pt x="115" y="111"/>
                  </a:cubicBezTo>
                  <a:cubicBezTo>
                    <a:pt x="116" y="110"/>
                    <a:pt x="118" y="109"/>
                    <a:pt x="119" y="108"/>
                  </a:cubicBezTo>
                  <a:cubicBezTo>
                    <a:pt x="121" y="105"/>
                    <a:pt x="120" y="103"/>
                    <a:pt x="123" y="100"/>
                  </a:cubicBezTo>
                  <a:cubicBezTo>
                    <a:pt x="123" y="100"/>
                    <a:pt x="123" y="100"/>
                    <a:pt x="123" y="100"/>
                  </a:cubicBezTo>
                  <a:cubicBezTo>
                    <a:pt x="122" y="99"/>
                    <a:pt x="120" y="99"/>
                    <a:pt x="120" y="98"/>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grpSp>
      <p:grpSp>
        <p:nvGrpSpPr>
          <p:cNvPr id="44" name="Group 1084"/>
          <p:cNvGrpSpPr/>
          <p:nvPr/>
        </p:nvGrpSpPr>
        <p:grpSpPr>
          <a:xfrm rot="3169619" flipH="1">
            <a:off x="7427578" y="1996908"/>
            <a:ext cx="443073" cy="1730659"/>
            <a:chOff x="-5826127" y="5463957"/>
            <a:chExt cx="1419226" cy="5543550"/>
          </a:xfrm>
        </p:grpSpPr>
        <p:sp>
          <p:nvSpPr>
            <p:cNvPr id="45" name="Freeform 94"/>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46"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7"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8"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9" name="Freeform 95"/>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50"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1"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2"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grpSp>
        <p:nvGrpSpPr>
          <p:cNvPr id="53" name="Group 97"/>
          <p:cNvGrpSpPr/>
          <p:nvPr/>
        </p:nvGrpSpPr>
        <p:grpSpPr>
          <a:xfrm rot="18430381">
            <a:off x="4754999" y="4374817"/>
            <a:ext cx="443073" cy="1730659"/>
            <a:chOff x="-5826127" y="5463957"/>
            <a:chExt cx="1419226" cy="5543550"/>
          </a:xfrm>
        </p:grpSpPr>
        <p:sp>
          <p:nvSpPr>
            <p:cNvPr id="54" name="Freeform 98"/>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55"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6"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8"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9" name="Freeform 102"/>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60"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1"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2"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grpSp>
        <p:nvGrpSpPr>
          <p:cNvPr id="63" name="Group 106"/>
          <p:cNvGrpSpPr/>
          <p:nvPr/>
        </p:nvGrpSpPr>
        <p:grpSpPr>
          <a:xfrm rot="18430381">
            <a:off x="4325840" y="1520737"/>
            <a:ext cx="443073" cy="1730659"/>
            <a:chOff x="-5826127" y="5463957"/>
            <a:chExt cx="1419226" cy="5543550"/>
          </a:xfrm>
        </p:grpSpPr>
        <p:sp>
          <p:nvSpPr>
            <p:cNvPr id="64" name="Freeform 107"/>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65"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9"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0"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1" name="Freeform 111"/>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72"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3"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4"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sp>
        <p:nvSpPr>
          <p:cNvPr id="75" name="TextBox 115"/>
          <p:cNvSpPr txBox="1"/>
          <p:nvPr/>
        </p:nvSpPr>
        <p:spPr>
          <a:xfrm>
            <a:off x="502386" y="1632977"/>
            <a:ext cx="2468921" cy="307777"/>
          </a:xfrm>
          <a:prstGeom prst="rect">
            <a:avLst/>
          </a:prstGeom>
          <a:noFill/>
        </p:spPr>
        <p:txBody>
          <a:bodyPr wrap="square" rtlCol="0">
            <a:spAutoFit/>
          </a:bodyPr>
          <a:lstStyle/>
          <a:p>
            <a:pPr algn="r" defTabSz="914400"/>
            <a:r>
              <a:rPr lang="id-ID" sz="1400" b="1" dirty="0">
                <a:solidFill>
                  <a:schemeClr val="tx1">
                    <a:lumMod val="75000"/>
                    <a:lumOff val="25000"/>
                  </a:schemeClr>
                </a:solidFill>
                <a:latin typeface="Agency FB" panose="020B0503020202020204" pitchFamily="34" charset="0"/>
                <a:cs typeface="+mn-ea"/>
                <a:sym typeface="+mn-lt"/>
              </a:rPr>
              <a:t>COUNTRY NAME</a:t>
            </a:r>
            <a:endParaRPr lang="id-ID" sz="1400" b="1" dirty="0">
              <a:solidFill>
                <a:schemeClr val="tx1">
                  <a:lumMod val="75000"/>
                  <a:lumOff val="25000"/>
                </a:schemeClr>
              </a:solidFill>
              <a:latin typeface="Agency FB" panose="020B0503020202020204" pitchFamily="34" charset="0"/>
              <a:cs typeface="+mn-ea"/>
              <a:sym typeface="+mn-lt"/>
            </a:endParaRPr>
          </a:p>
        </p:txBody>
      </p:sp>
      <p:sp>
        <p:nvSpPr>
          <p:cNvPr id="76" name="Rectangle 116"/>
          <p:cNvSpPr/>
          <p:nvPr/>
        </p:nvSpPr>
        <p:spPr>
          <a:xfrm>
            <a:off x="502385" y="1862314"/>
            <a:ext cx="2468922" cy="553998"/>
          </a:xfrm>
          <a:prstGeom prst="rect">
            <a:avLst/>
          </a:prstGeom>
        </p:spPr>
        <p:txBody>
          <a:bodyPr wrap="square">
            <a:spAutoFit/>
          </a:bodyPr>
          <a:lstStyle/>
          <a:p>
            <a:pPr algn="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77" name="TextBox 117"/>
          <p:cNvSpPr txBox="1"/>
          <p:nvPr/>
        </p:nvSpPr>
        <p:spPr>
          <a:xfrm>
            <a:off x="542703" y="4591060"/>
            <a:ext cx="2468921" cy="307777"/>
          </a:xfrm>
          <a:prstGeom prst="rect">
            <a:avLst/>
          </a:prstGeom>
          <a:noFill/>
        </p:spPr>
        <p:txBody>
          <a:bodyPr wrap="square" rtlCol="0">
            <a:spAutoFit/>
          </a:bodyPr>
          <a:lstStyle/>
          <a:p>
            <a:pPr algn="r" defTabSz="914400"/>
            <a:r>
              <a:rPr lang="id-ID" sz="1400" b="1" dirty="0">
                <a:solidFill>
                  <a:schemeClr val="bg1">
                    <a:lumMod val="50000"/>
                  </a:schemeClr>
                </a:solidFill>
                <a:latin typeface="Agency FB" panose="020B0503020202020204" pitchFamily="34" charset="0"/>
                <a:cs typeface="+mn-ea"/>
                <a:sym typeface="+mn-lt"/>
              </a:rPr>
              <a:t>COUNTRY NAME</a:t>
            </a:r>
            <a:endParaRPr lang="id-ID" sz="1400" b="1" dirty="0">
              <a:solidFill>
                <a:schemeClr val="bg1">
                  <a:lumMod val="50000"/>
                </a:schemeClr>
              </a:solidFill>
              <a:latin typeface="Agency FB" panose="020B0503020202020204" pitchFamily="34" charset="0"/>
              <a:cs typeface="+mn-ea"/>
              <a:sym typeface="+mn-lt"/>
            </a:endParaRPr>
          </a:p>
        </p:txBody>
      </p:sp>
      <p:sp>
        <p:nvSpPr>
          <p:cNvPr id="78" name="Rectangle 118"/>
          <p:cNvSpPr/>
          <p:nvPr/>
        </p:nvSpPr>
        <p:spPr>
          <a:xfrm>
            <a:off x="542702" y="4820397"/>
            <a:ext cx="2468922" cy="553998"/>
          </a:xfrm>
          <a:prstGeom prst="rect">
            <a:avLst/>
          </a:prstGeom>
        </p:spPr>
        <p:txBody>
          <a:bodyPr wrap="square">
            <a:spAutoFit/>
          </a:bodyPr>
          <a:lstStyle/>
          <a:p>
            <a:pPr algn="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79" name="TextBox 119"/>
          <p:cNvSpPr txBox="1"/>
          <p:nvPr/>
        </p:nvSpPr>
        <p:spPr>
          <a:xfrm>
            <a:off x="9225185" y="2174123"/>
            <a:ext cx="2468921" cy="307777"/>
          </a:xfrm>
          <a:prstGeom prst="rect">
            <a:avLst/>
          </a:prstGeom>
          <a:noFill/>
        </p:spPr>
        <p:txBody>
          <a:bodyPr wrap="square" rtlCol="0">
            <a:spAutoFit/>
          </a:bodyPr>
          <a:lstStyle/>
          <a:p>
            <a:pPr defTabSz="914400"/>
            <a:r>
              <a:rPr lang="id-ID" sz="1400" b="1" dirty="0">
                <a:solidFill>
                  <a:srgbClr val="014D9F"/>
                </a:solidFill>
                <a:latin typeface="Agency FB" panose="020B0503020202020204" pitchFamily="34" charset="0"/>
                <a:cs typeface="+mn-ea"/>
                <a:sym typeface="+mn-lt"/>
              </a:rPr>
              <a:t>COUNTRY NAME</a:t>
            </a:r>
            <a:endParaRPr lang="id-ID" sz="1400" b="1" dirty="0">
              <a:solidFill>
                <a:srgbClr val="014D9F"/>
              </a:solidFill>
              <a:latin typeface="Agency FB" panose="020B0503020202020204" pitchFamily="34" charset="0"/>
              <a:cs typeface="+mn-ea"/>
              <a:sym typeface="+mn-lt"/>
            </a:endParaRPr>
          </a:p>
        </p:txBody>
      </p:sp>
      <p:sp>
        <p:nvSpPr>
          <p:cNvPr id="80" name="Rectangle 120"/>
          <p:cNvSpPr/>
          <p:nvPr/>
        </p:nvSpPr>
        <p:spPr>
          <a:xfrm>
            <a:off x="9225184" y="2403460"/>
            <a:ext cx="2468922" cy="553998"/>
          </a:xfrm>
          <a:prstGeom prst="rect">
            <a:avLst/>
          </a:prstGeom>
        </p:spPr>
        <p:txBody>
          <a:bodyPr wrap="square">
            <a:spAutoFit/>
          </a:bodyPr>
          <a:lstStyle/>
          <a:p>
            <a:pP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81" name="TextBox 121"/>
          <p:cNvSpPr txBox="1"/>
          <p:nvPr/>
        </p:nvSpPr>
        <p:spPr>
          <a:xfrm>
            <a:off x="1580862" y="2437663"/>
            <a:ext cx="1371952" cy="490235"/>
          </a:xfrm>
          <a:prstGeom prst="rect">
            <a:avLst/>
          </a:prstGeom>
          <a:noFill/>
        </p:spPr>
        <p:txBody>
          <a:bodyPr wrap="square" rtlCol="0">
            <a:noAutofit/>
          </a:bodyPr>
          <a:lstStyle/>
          <a:p>
            <a:pPr algn="r" defTabSz="914400"/>
            <a:r>
              <a:rPr lang="id-ID" sz="3000" b="1" i="1" dirty="0">
                <a:solidFill>
                  <a:prstClr val="black">
                    <a:lumMod val="50000"/>
                    <a:lumOff val="50000"/>
                  </a:prstClr>
                </a:solidFill>
                <a:latin typeface="Agency FB" panose="020B0503020202020204" pitchFamily="34" charset="0"/>
                <a:cs typeface="+mn-ea"/>
                <a:sym typeface="+mn-lt"/>
              </a:rPr>
              <a:t>15 %</a:t>
            </a:r>
            <a:endParaRPr lang="en-US" sz="3000" b="1" i="1" dirty="0">
              <a:solidFill>
                <a:prstClr val="black">
                  <a:lumMod val="50000"/>
                  <a:lumOff val="50000"/>
                </a:prstClr>
              </a:solidFill>
              <a:latin typeface="Agency FB" panose="020B0503020202020204" pitchFamily="34" charset="0"/>
              <a:cs typeface="+mn-ea"/>
              <a:sym typeface="+mn-lt"/>
            </a:endParaRPr>
          </a:p>
        </p:txBody>
      </p:sp>
      <p:sp>
        <p:nvSpPr>
          <p:cNvPr id="82" name="TextBox 122"/>
          <p:cNvSpPr txBox="1"/>
          <p:nvPr/>
        </p:nvSpPr>
        <p:spPr>
          <a:xfrm>
            <a:off x="1595605" y="5410586"/>
            <a:ext cx="1371952" cy="490235"/>
          </a:xfrm>
          <a:prstGeom prst="rect">
            <a:avLst/>
          </a:prstGeom>
          <a:noFill/>
        </p:spPr>
        <p:txBody>
          <a:bodyPr wrap="square" rtlCol="0">
            <a:noAutofit/>
          </a:bodyPr>
          <a:lstStyle/>
          <a:p>
            <a:pPr algn="r" defTabSz="914400"/>
            <a:r>
              <a:rPr lang="id-ID" sz="3000" b="1" i="1" dirty="0">
                <a:solidFill>
                  <a:prstClr val="black">
                    <a:lumMod val="50000"/>
                    <a:lumOff val="50000"/>
                  </a:prstClr>
                </a:solidFill>
                <a:latin typeface="Agency FB" panose="020B0503020202020204" pitchFamily="34" charset="0"/>
                <a:cs typeface="+mn-ea"/>
                <a:sym typeface="+mn-lt"/>
              </a:rPr>
              <a:t>55 %</a:t>
            </a:r>
            <a:endParaRPr lang="en-US" sz="3000" b="1" i="1" dirty="0">
              <a:solidFill>
                <a:prstClr val="black">
                  <a:lumMod val="50000"/>
                  <a:lumOff val="50000"/>
                </a:prstClr>
              </a:solidFill>
              <a:latin typeface="Agency FB" panose="020B0503020202020204" pitchFamily="34" charset="0"/>
              <a:cs typeface="+mn-ea"/>
              <a:sym typeface="+mn-lt"/>
            </a:endParaRPr>
          </a:p>
        </p:txBody>
      </p:sp>
      <p:sp>
        <p:nvSpPr>
          <p:cNvPr id="83" name="TextBox 123"/>
          <p:cNvSpPr txBox="1"/>
          <p:nvPr/>
        </p:nvSpPr>
        <p:spPr>
          <a:xfrm>
            <a:off x="9225184" y="3050275"/>
            <a:ext cx="1371952" cy="490235"/>
          </a:xfrm>
          <a:prstGeom prst="rect">
            <a:avLst/>
          </a:prstGeom>
          <a:noFill/>
        </p:spPr>
        <p:txBody>
          <a:bodyPr wrap="square" rtlCol="0">
            <a:noAutofit/>
          </a:bodyPr>
          <a:lstStyle/>
          <a:p>
            <a:pPr defTabSz="914400"/>
            <a:r>
              <a:rPr lang="id-ID" sz="3000" b="1" i="1" dirty="0">
                <a:solidFill>
                  <a:prstClr val="black">
                    <a:lumMod val="50000"/>
                    <a:lumOff val="50000"/>
                  </a:prstClr>
                </a:solidFill>
                <a:latin typeface="Agency FB" panose="020B0503020202020204" pitchFamily="34" charset="0"/>
                <a:cs typeface="+mn-ea"/>
                <a:sym typeface="+mn-lt"/>
              </a:rPr>
              <a:t>35 %</a:t>
            </a:r>
            <a:endParaRPr lang="en-US" sz="3000" b="1" i="1" dirty="0">
              <a:solidFill>
                <a:prstClr val="black">
                  <a:lumMod val="50000"/>
                  <a:lumOff val="50000"/>
                </a:prstClr>
              </a:solidFill>
              <a:latin typeface="Agency FB" panose="020B0503020202020204" pitchFamily="34" charset="0"/>
              <a:cs typeface="+mn-ea"/>
              <a:sym typeface="+mn-lt"/>
            </a:endParaRPr>
          </a:p>
        </p:txBody>
      </p:sp>
      <p:grpSp>
        <p:nvGrpSpPr>
          <p:cNvPr id="84" name="Group 124"/>
          <p:cNvGrpSpPr/>
          <p:nvPr/>
        </p:nvGrpSpPr>
        <p:grpSpPr>
          <a:xfrm>
            <a:off x="7094036" y="5087656"/>
            <a:ext cx="1944988" cy="628999"/>
            <a:chOff x="13823724" y="9446225"/>
            <a:chExt cx="3889975" cy="1257997"/>
          </a:xfrm>
        </p:grpSpPr>
        <p:grpSp>
          <p:nvGrpSpPr>
            <p:cNvPr id="85" name="Group 125"/>
            <p:cNvGrpSpPr/>
            <p:nvPr/>
          </p:nvGrpSpPr>
          <p:grpSpPr>
            <a:xfrm>
              <a:off x="13823724" y="9475731"/>
              <a:ext cx="225900" cy="574722"/>
              <a:chOff x="4422775" y="2198688"/>
              <a:chExt cx="292100" cy="742950"/>
            </a:xfrm>
            <a:solidFill>
              <a:schemeClr val="tx1">
                <a:lumMod val="85000"/>
                <a:lumOff val="15000"/>
              </a:schemeClr>
            </a:solidFill>
          </p:grpSpPr>
          <p:sp>
            <p:nvSpPr>
              <p:cNvPr id="102"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sp>
            <p:nvSpPr>
              <p:cNvPr id="103" name="Oval 13"/>
              <p:cNvSpPr>
                <a:spLocks noChangeArrowheads="1"/>
              </p:cNvSpPr>
              <p:nvPr/>
            </p:nvSpPr>
            <p:spPr bwMode="auto">
              <a:xfrm>
                <a:off x="4511675" y="2198688"/>
                <a:ext cx="115888" cy="115888"/>
              </a:xfrm>
              <a:prstGeom prst="ellipse">
                <a:avLst/>
              </a:prstGeom>
              <a:grp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grpSp>
        <p:grpSp>
          <p:nvGrpSpPr>
            <p:cNvPr id="88" name="Group 126"/>
            <p:cNvGrpSpPr/>
            <p:nvPr/>
          </p:nvGrpSpPr>
          <p:grpSpPr>
            <a:xfrm>
              <a:off x="14205733" y="9446225"/>
              <a:ext cx="3507966" cy="1257997"/>
              <a:chOff x="14205733" y="9446225"/>
              <a:chExt cx="3507966" cy="1257997"/>
            </a:xfrm>
          </p:grpSpPr>
          <p:sp>
            <p:nvSpPr>
              <p:cNvPr id="89" name="TextBox 127"/>
              <p:cNvSpPr txBox="1"/>
              <p:nvPr/>
            </p:nvSpPr>
            <p:spPr>
              <a:xfrm>
                <a:off x="14205733" y="9455079"/>
                <a:ext cx="1962123" cy="584775"/>
              </a:xfrm>
              <a:prstGeom prst="rect">
                <a:avLst/>
              </a:prstGeom>
              <a:noFill/>
            </p:spPr>
            <p:txBody>
              <a:bodyPr wrap="square" rtlCol="0">
                <a:noAutofit/>
              </a:bodyPr>
              <a:lstStyle/>
              <a:p>
                <a:pPr defTabSz="914400"/>
                <a:r>
                  <a:rPr lang="id-ID" sz="1600" b="1" dirty="0">
                    <a:solidFill>
                      <a:prstClr val="black">
                        <a:lumMod val="85000"/>
                        <a:lumOff val="15000"/>
                      </a:prstClr>
                    </a:solidFill>
                    <a:latin typeface="Agency FB" panose="020B0503020202020204" pitchFamily="34" charset="0"/>
                    <a:cs typeface="+mn-ea"/>
                    <a:sym typeface="+mn-lt"/>
                  </a:rPr>
                  <a:t>75 %</a:t>
                </a:r>
                <a:endParaRPr lang="en-US" sz="1600" b="1" dirty="0">
                  <a:solidFill>
                    <a:prstClr val="black">
                      <a:lumMod val="85000"/>
                      <a:lumOff val="15000"/>
                    </a:prstClr>
                  </a:solidFill>
                  <a:latin typeface="Agency FB" panose="020B0503020202020204" pitchFamily="34" charset="0"/>
                  <a:cs typeface="+mn-ea"/>
                  <a:sym typeface="+mn-lt"/>
                </a:endParaRPr>
              </a:p>
            </p:txBody>
          </p:sp>
          <p:sp>
            <p:nvSpPr>
              <p:cNvPr id="90" name="TextBox 128"/>
              <p:cNvSpPr txBox="1"/>
              <p:nvPr/>
            </p:nvSpPr>
            <p:spPr>
              <a:xfrm>
                <a:off x="14257733" y="10021513"/>
                <a:ext cx="3455966" cy="682709"/>
              </a:xfrm>
              <a:prstGeom prst="rect">
                <a:avLst/>
              </a:prstGeom>
              <a:noFill/>
            </p:spPr>
            <p:txBody>
              <a:bodyPr wrap="square" rtlCol="0">
                <a:noAutofit/>
              </a:bodyPr>
              <a:lstStyle/>
              <a:p>
                <a:pPr defTabSz="914400"/>
                <a:r>
                  <a:rPr lang="id-ID" sz="1000" dirty="0">
                    <a:solidFill>
                      <a:prstClr val="black">
                        <a:lumMod val="50000"/>
                        <a:lumOff val="50000"/>
                      </a:prstClr>
                    </a:solidFill>
                    <a:latin typeface="Agency FB" panose="020B0503020202020204" pitchFamily="34" charset="0"/>
                    <a:cs typeface="+mn-ea"/>
                    <a:sym typeface="+mn-lt"/>
                  </a:rPr>
                  <a:t>Lorem ipsum dolor sit amet put any analysis here please</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93" name="TextBox 129"/>
              <p:cNvSpPr txBox="1"/>
              <p:nvPr/>
            </p:nvSpPr>
            <p:spPr>
              <a:xfrm>
                <a:off x="15591031" y="9446225"/>
                <a:ext cx="2039150" cy="632659"/>
              </a:xfrm>
              <a:prstGeom prst="rect">
                <a:avLst/>
              </a:prstGeom>
              <a:noFill/>
            </p:spPr>
            <p:txBody>
              <a:bodyPr wrap="square" rtlCol="0">
                <a:noAutofit/>
              </a:bodyPr>
              <a:lstStyle/>
              <a:p>
                <a:pPr defTabSz="914400"/>
                <a:r>
                  <a:rPr lang="id-ID" sz="1600" b="1" dirty="0">
                    <a:solidFill>
                      <a:prstClr val="black">
                        <a:lumMod val="75000"/>
                        <a:lumOff val="25000"/>
                      </a:prstClr>
                    </a:solidFill>
                    <a:latin typeface="Agency FB" panose="020B0503020202020204" pitchFamily="34" charset="0"/>
                    <a:cs typeface="+mn-ea"/>
                    <a:sym typeface="+mn-lt"/>
                  </a:rPr>
                  <a:t>Male</a:t>
                </a:r>
                <a:endParaRPr lang="en-US" sz="1600" b="1" dirty="0">
                  <a:solidFill>
                    <a:prstClr val="black">
                      <a:lumMod val="75000"/>
                      <a:lumOff val="25000"/>
                    </a:prstClr>
                  </a:solidFill>
                  <a:latin typeface="Agency FB" panose="020B0503020202020204" pitchFamily="34" charset="0"/>
                  <a:cs typeface="+mn-ea"/>
                  <a:sym typeface="+mn-lt"/>
                </a:endParaRPr>
              </a:p>
            </p:txBody>
          </p:sp>
        </p:grpSp>
      </p:grpSp>
      <p:grpSp>
        <p:nvGrpSpPr>
          <p:cNvPr id="104" name="Group 132"/>
          <p:cNvGrpSpPr/>
          <p:nvPr/>
        </p:nvGrpSpPr>
        <p:grpSpPr>
          <a:xfrm>
            <a:off x="9502511" y="5102409"/>
            <a:ext cx="1937658" cy="628999"/>
            <a:chOff x="13753530" y="10799472"/>
            <a:chExt cx="3875315" cy="1257997"/>
          </a:xfrm>
        </p:grpSpPr>
        <p:grpSp>
          <p:nvGrpSpPr>
            <p:cNvPr id="105" name="Group 133"/>
            <p:cNvGrpSpPr/>
            <p:nvPr/>
          </p:nvGrpSpPr>
          <p:grpSpPr>
            <a:xfrm>
              <a:off x="13753530" y="10905835"/>
              <a:ext cx="258253" cy="557116"/>
              <a:chOff x="4302618" y="2198688"/>
              <a:chExt cx="344488" cy="742951"/>
            </a:xfrm>
            <a:solidFill>
              <a:srgbClr val="C00000"/>
            </a:solidFill>
          </p:grpSpPr>
          <p:sp>
            <p:nvSpPr>
              <p:cNvPr id="111" name="Oval 138"/>
              <p:cNvSpPr>
                <a:spLocks noChangeArrowheads="1"/>
              </p:cNvSpPr>
              <p:nvPr/>
            </p:nvSpPr>
            <p:spPr bwMode="auto">
              <a:xfrm>
                <a:off x="4418505" y="2198688"/>
                <a:ext cx="109539" cy="112713"/>
              </a:xfrm>
              <a:prstGeom prst="ellipse">
                <a:avLst/>
              </a:prstGeom>
              <a:solidFill>
                <a:srgbClr val="014D9F"/>
              </a:solid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sp>
            <p:nvSpPr>
              <p:cNvPr id="112" name="Freeform 7"/>
              <p:cNvSpPr/>
              <p:nvPr/>
            </p:nvSpPr>
            <p:spPr bwMode="auto">
              <a:xfrm>
                <a:off x="430261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rgbClr val="014D9F"/>
              </a:solid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grpSp>
        <p:grpSp>
          <p:nvGrpSpPr>
            <p:cNvPr id="107" name="Group 134"/>
            <p:cNvGrpSpPr/>
            <p:nvPr/>
          </p:nvGrpSpPr>
          <p:grpSpPr>
            <a:xfrm>
              <a:off x="14120879" y="10799472"/>
              <a:ext cx="3507966" cy="1257997"/>
              <a:chOff x="14120879" y="10799472"/>
              <a:chExt cx="3507966" cy="1257997"/>
            </a:xfrm>
          </p:grpSpPr>
          <p:sp>
            <p:nvSpPr>
              <p:cNvPr id="108" name="TextBox 135"/>
              <p:cNvSpPr txBox="1"/>
              <p:nvPr/>
            </p:nvSpPr>
            <p:spPr>
              <a:xfrm>
                <a:off x="14120879" y="10808326"/>
                <a:ext cx="1962123" cy="584775"/>
              </a:xfrm>
              <a:prstGeom prst="rect">
                <a:avLst/>
              </a:prstGeom>
              <a:noFill/>
            </p:spPr>
            <p:txBody>
              <a:bodyPr wrap="square" rtlCol="0">
                <a:noAutofit/>
              </a:bodyPr>
              <a:lstStyle/>
              <a:p>
                <a:pPr defTabSz="914400"/>
                <a:r>
                  <a:rPr lang="id-ID" sz="1600" b="1" dirty="0">
                    <a:solidFill>
                      <a:srgbClr val="014D9F"/>
                    </a:solidFill>
                    <a:latin typeface="Agency FB" panose="020B0503020202020204" pitchFamily="34" charset="0"/>
                    <a:cs typeface="+mn-ea"/>
                    <a:sym typeface="+mn-lt"/>
                  </a:rPr>
                  <a:t>25 %</a:t>
                </a:r>
                <a:endParaRPr lang="en-US" sz="1600" b="1" dirty="0">
                  <a:solidFill>
                    <a:srgbClr val="014D9F"/>
                  </a:solidFill>
                  <a:latin typeface="Agency FB" panose="020B0503020202020204" pitchFamily="34" charset="0"/>
                  <a:cs typeface="+mn-ea"/>
                  <a:sym typeface="+mn-lt"/>
                </a:endParaRPr>
              </a:p>
            </p:txBody>
          </p:sp>
          <p:sp>
            <p:nvSpPr>
              <p:cNvPr id="109" name="TextBox 136"/>
              <p:cNvSpPr txBox="1"/>
              <p:nvPr/>
            </p:nvSpPr>
            <p:spPr>
              <a:xfrm>
                <a:off x="14172879" y="11374760"/>
                <a:ext cx="3455966" cy="682709"/>
              </a:xfrm>
              <a:prstGeom prst="rect">
                <a:avLst/>
              </a:prstGeom>
              <a:noFill/>
            </p:spPr>
            <p:txBody>
              <a:bodyPr wrap="square" rtlCol="0">
                <a:noAutofit/>
              </a:bodyPr>
              <a:lstStyle/>
              <a:p>
                <a:pPr defTabSz="914400"/>
                <a:r>
                  <a:rPr lang="id-ID" sz="1000" dirty="0">
                    <a:solidFill>
                      <a:prstClr val="black">
                        <a:lumMod val="50000"/>
                        <a:lumOff val="50000"/>
                      </a:prstClr>
                    </a:solidFill>
                    <a:latin typeface="Agency FB" panose="020B0503020202020204" pitchFamily="34" charset="0"/>
                    <a:cs typeface="+mn-ea"/>
                    <a:sym typeface="+mn-lt"/>
                  </a:rPr>
                  <a:t>Lorem ipsum dolor sit amet put any analysis here please</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10" name="TextBox 137"/>
              <p:cNvSpPr txBox="1"/>
              <p:nvPr/>
            </p:nvSpPr>
            <p:spPr>
              <a:xfrm>
                <a:off x="15506177" y="10799472"/>
                <a:ext cx="2039150" cy="632659"/>
              </a:xfrm>
              <a:prstGeom prst="rect">
                <a:avLst/>
              </a:prstGeom>
              <a:noFill/>
            </p:spPr>
            <p:txBody>
              <a:bodyPr wrap="square" rtlCol="0">
                <a:noAutofit/>
              </a:bodyPr>
              <a:lstStyle/>
              <a:p>
                <a:pPr defTabSz="914400"/>
                <a:r>
                  <a:rPr lang="id-ID" sz="1600" b="1" dirty="0">
                    <a:solidFill>
                      <a:srgbClr val="014D9F"/>
                    </a:solidFill>
                    <a:latin typeface="Agency FB" panose="020B0503020202020204" pitchFamily="34" charset="0"/>
                    <a:cs typeface="+mn-ea"/>
                    <a:sym typeface="+mn-lt"/>
                  </a:rPr>
                  <a:t>Female</a:t>
                </a:r>
                <a:endParaRPr lang="en-US" sz="1600" b="1" dirty="0">
                  <a:solidFill>
                    <a:srgbClr val="014D9F"/>
                  </a:solidFill>
                  <a:latin typeface="Agency FB" panose="020B0503020202020204" pitchFamily="34" charset="0"/>
                  <a:cs typeface="+mn-ea"/>
                  <a:sym typeface="+mn-lt"/>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500"/>
                                        <p:tgtEl>
                                          <p:spTgt spid="44"/>
                                        </p:tgtEl>
                                      </p:cBhvr>
                                    </p:animEffect>
                                  </p:childTnLst>
                                </p:cTn>
                              </p:par>
                              <p:par>
                                <p:cTn id="17" presetID="22" presetClass="entr" presetSubtype="4"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500"/>
                                        <p:tgtEl>
                                          <p:spTgt spid="53"/>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left)">
                                      <p:cBhvr>
                                        <p:cTn id="34" dur="500"/>
                                        <p:tgtEl>
                                          <p:spTgt spid="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p:cTn id="56" dur="500" fill="hold"/>
                                        <p:tgtEl>
                                          <p:spTgt spid="84"/>
                                        </p:tgtEl>
                                        <p:attrNameLst>
                                          <p:attrName>ppt_w</p:attrName>
                                        </p:attrNameLst>
                                      </p:cBhvr>
                                      <p:tavLst>
                                        <p:tav tm="0">
                                          <p:val>
                                            <p:fltVal val="0"/>
                                          </p:val>
                                        </p:tav>
                                        <p:tav tm="100000">
                                          <p:val>
                                            <p:strVal val="#ppt_w"/>
                                          </p:val>
                                        </p:tav>
                                      </p:tavLst>
                                    </p:anim>
                                    <p:anim calcmode="lin" valueType="num">
                                      <p:cBhvr>
                                        <p:cTn id="57" dur="500" fill="hold"/>
                                        <p:tgtEl>
                                          <p:spTgt spid="84"/>
                                        </p:tgtEl>
                                        <p:attrNameLst>
                                          <p:attrName>ppt_h</p:attrName>
                                        </p:attrNameLst>
                                      </p:cBhvr>
                                      <p:tavLst>
                                        <p:tav tm="0">
                                          <p:val>
                                            <p:fltVal val="0"/>
                                          </p:val>
                                        </p:tav>
                                        <p:tav tm="100000">
                                          <p:val>
                                            <p:strVal val="#ppt_h"/>
                                          </p:val>
                                        </p:tav>
                                      </p:tavLst>
                                    </p:anim>
                                    <p:animEffect transition="in" filter="fade">
                                      <p:cBhvr>
                                        <p:cTn id="58" dur="500"/>
                                        <p:tgtEl>
                                          <p:spTgt spid="84"/>
                                        </p:tgtEl>
                                      </p:cBhvr>
                                    </p:animEffect>
                                  </p:childTnLst>
                                </p:cTn>
                              </p:par>
                              <p:par>
                                <p:cTn id="59" presetID="53" presetClass="entr" presetSubtype="16" fill="hold" nodeType="withEffect">
                                  <p:stCondLst>
                                    <p:cond delay="0"/>
                                  </p:stCondLst>
                                  <p:childTnLst>
                                    <p:set>
                                      <p:cBhvr>
                                        <p:cTn id="60" dur="1" fill="hold">
                                          <p:stCondLst>
                                            <p:cond delay="0"/>
                                          </p:stCondLst>
                                        </p:cTn>
                                        <p:tgtEl>
                                          <p:spTgt spid="104"/>
                                        </p:tgtEl>
                                        <p:attrNameLst>
                                          <p:attrName>style.visibility</p:attrName>
                                        </p:attrNameLst>
                                      </p:cBhvr>
                                      <p:to>
                                        <p:strVal val="visible"/>
                                      </p:to>
                                    </p:set>
                                    <p:anim calcmode="lin" valueType="num">
                                      <p:cBhvr>
                                        <p:cTn id="61" dur="500" fill="hold"/>
                                        <p:tgtEl>
                                          <p:spTgt spid="104"/>
                                        </p:tgtEl>
                                        <p:attrNameLst>
                                          <p:attrName>ppt_w</p:attrName>
                                        </p:attrNameLst>
                                      </p:cBhvr>
                                      <p:tavLst>
                                        <p:tav tm="0">
                                          <p:val>
                                            <p:fltVal val="0"/>
                                          </p:val>
                                        </p:tav>
                                        <p:tav tm="100000">
                                          <p:val>
                                            <p:strVal val="#ppt_w"/>
                                          </p:val>
                                        </p:tav>
                                      </p:tavLst>
                                    </p:anim>
                                    <p:anim calcmode="lin" valueType="num">
                                      <p:cBhvr>
                                        <p:cTn id="62" dur="500" fill="hold"/>
                                        <p:tgtEl>
                                          <p:spTgt spid="104"/>
                                        </p:tgtEl>
                                        <p:attrNameLst>
                                          <p:attrName>ppt_h</p:attrName>
                                        </p:attrNameLst>
                                      </p:cBhvr>
                                      <p:tavLst>
                                        <p:tav tm="0">
                                          <p:val>
                                            <p:fltVal val="0"/>
                                          </p:val>
                                        </p:tav>
                                        <p:tav tm="100000">
                                          <p:val>
                                            <p:strVal val="#ppt_h"/>
                                          </p:val>
                                        </p:tav>
                                      </p:tavLst>
                                    </p:anim>
                                    <p:animEffect transition="in" filter="fade">
                                      <p:cBhvr>
                                        <p:cTn id="6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P spid="79" grpId="0"/>
      <p:bldP spid="80" grpId="0"/>
      <p:bldP spid="81" grpId="0"/>
      <p:bldP spid="82" grpId="0"/>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数据分析</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341"/>
          <p:cNvSpPr>
            <a:spLocks noEditPoints="1"/>
          </p:cNvSpPr>
          <p:nvPr/>
        </p:nvSpPr>
        <p:spPr bwMode="auto">
          <a:xfrm>
            <a:off x="6253665" y="2822143"/>
            <a:ext cx="430567" cy="332437"/>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cxnSp>
        <p:nvCxnSpPr>
          <p:cNvPr id="86" name="直接连接符 85"/>
          <p:cNvCxnSpPr/>
          <p:nvPr/>
        </p:nvCxnSpPr>
        <p:spPr>
          <a:xfrm>
            <a:off x="942538" y="4542239"/>
            <a:ext cx="5022850" cy="0"/>
          </a:xfrm>
          <a:prstGeom prst="line">
            <a:avLst/>
          </a:prstGeom>
          <a:ln w="254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6604126" y="1851896"/>
            <a:ext cx="4854773" cy="834333"/>
            <a:chOff x="6680329" y="1382814"/>
            <a:chExt cx="4854773" cy="834333"/>
          </a:xfrm>
        </p:grpSpPr>
        <p:sp>
          <p:nvSpPr>
            <p:cNvPr id="91" name="矩形 90"/>
            <p:cNvSpPr/>
            <p:nvPr/>
          </p:nvSpPr>
          <p:spPr>
            <a:xfrm>
              <a:off x="6680329" y="1447345"/>
              <a:ext cx="333829" cy="3338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gency FB" panose="020B0503020202020204" pitchFamily="34" charset="0"/>
                </a:rPr>
                <a:t>+</a:t>
              </a:r>
              <a:endParaRPr lang="zh-CN" altLang="en-US" sz="2800" b="1" dirty="0">
                <a:solidFill>
                  <a:schemeClr val="bg1"/>
                </a:solidFill>
                <a:latin typeface="Agency FB" panose="020B0503020202020204" pitchFamily="34" charset="0"/>
              </a:endParaRPr>
            </a:p>
          </p:txBody>
        </p:sp>
        <p:grpSp>
          <p:nvGrpSpPr>
            <p:cNvPr id="92" name="组合 91"/>
            <p:cNvGrpSpPr/>
            <p:nvPr/>
          </p:nvGrpSpPr>
          <p:grpSpPr>
            <a:xfrm>
              <a:off x="6999644" y="1382814"/>
              <a:ext cx="4535458" cy="834333"/>
              <a:chOff x="7014158" y="1382814"/>
              <a:chExt cx="4535458" cy="834333"/>
            </a:xfrm>
          </p:grpSpPr>
          <p:sp>
            <p:nvSpPr>
              <p:cNvPr id="94" name="文本框 93"/>
              <p:cNvSpPr txBox="1"/>
              <p:nvPr/>
            </p:nvSpPr>
            <p:spPr>
              <a:xfrm>
                <a:off x="7014158" y="1382814"/>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95" name="矩形 94"/>
              <p:cNvSpPr>
                <a:spLocks noChangeArrowheads="1"/>
              </p:cNvSpPr>
              <p:nvPr/>
            </p:nvSpPr>
            <p:spPr bwMode="auto">
              <a:xfrm>
                <a:off x="7030487" y="1714445"/>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96" name="组合 95"/>
          <p:cNvGrpSpPr/>
          <p:nvPr/>
        </p:nvGrpSpPr>
        <p:grpSpPr>
          <a:xfrm>
            <a:off x="6604126" y="3501974"/>
            <a:ext cx="4854773" cy="834333"/>
            <a:chOff x="6680329" y="2910506"/>
            <a:chExt cx="4854773" cy="834333"/>
          </a:xfrm>
        </p:grpSpPr>
        <p:sp>
          <p:nvSpPr>
            <p:cNvPr id="97" name="矩形 96"/>
            <p:cNvSpPr/>
            <p:nvPr/>
          </p:nvSpPr>
          <p:spPr>
            <a:xfrm>
              <a:off x="6680329" y="2997567"/>
              <a:ext cx="333829" cy="3338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gency FB" panose="020B0503020202020204" pitchFamily="34" charset="0"/>
                </a:rPr>
                <a:t>+</a:t>
              </a:r>
              <a:endParaRPr lang="zh-CN" altLang="en-US" sz="2800" b="1" dirty="0">
                <a:solidFill>
                  <a:schemeClr val="bg1"/>
                </a:solidFill>
                <a:latin typeface="Agency FB" panose="020B0503020202020204" pitchFamily="34" charset="0"/>
              </a:endParaRPr>
            </a:p>
          </p:txBody>
        </p:sp>
        <p:grpSp>
          <p:nvGrpSpPr>
            <p:cNvPr id="98" name="组合 97"/>
            <p:cNvGrpSpPr/>
            <p:nvPr/>
          </p:nvGrpSpPr>
          <p:grpSpPr>
            <a:xfrm>
              <a:off x="6999644" y="2910506"/>
              <a:ext cx="4535458" cy="834333"/>
              <a:chOff x="6999644" y="2910506"/>
              <a:chExt cx="4535458" cy="834333"/>
            </a:xfrm>
          </p:grpSpPr>
          <p:sp>
            <p:nvSpPr>
              <p:cNvPr id="99" name="文本框 98"/>
              <p:cNvSpPr txBox="1"/>
              <p:nvPr/>
            </p:nvSpPr>
            <p:spPr>
              <a:xfrm>
                <a:off x="6999644" y="2910506"/>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00" name="矩形 99"/>
              <p:cNvSpPr>
                <a:spLocks noChangeArrowheads="1"/>
              </p:cNvSpPr>
              <p:nvPr/>
            </p:nvSpPr>
            <p:spPr bwMode="auto">
              <a:xfrm>
                <a:off x="7015973" y="3242137"/>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101" name="组合 100"/>
          <p:cNvGrpSpPr/>
          <p:nvPr/>
        </p:nvGrpSpPr>
        <p:grpSpPr>
          <a:xfrm>
            <a:off x="6604126" y="5152051"/>
            <a:ext cx="4854773" cy="834333"/>
            <a:chOff x="6680329" y="4682969"/>
            <a:chExt cx="4854773" cy="834333"/>
          </a:xfrm>
        </p:grpSpPr>
        <p:sp>
          <p:nvSpPr>
            <p:cNvPr id="106" name="矩形 105"/>
            <p:cNvSpPr/>
            <p:nvPr/>
          </p:nvSpPr>
          <p:spPr>
            <a:xfrm>
              <a:off x="6680329" y="4776389"/>
              <a:ext cx="333829" cy="3338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Agency FB" panose="020B0503020202020204" pitchFamily="34" charset="0"/>
                </a:rPr>
                <a:t>-</a:t>
              </a:r>
              <a:endParaRPr lang="zh-CN" altLang="en-US" sz="3200" b="1" dirty="0">
                <a:solidFill>
                  <a:schemeClr val="bg1"/>
                </a:solidFill>
                <a:latin typeface="Agency FB" panose="020B0503020202020204" pitchFamily="34" charset="0"/>
              </a:endParaRPr>
            </a:p>
          </p:txBody>
        </p:sp>
        <p:grpSp>
          <p:nvGrpSpPr>
            <p:cNvPr id="113" name="组合 112"/>
            <p:cNvGrpSpPr/>
            <p:nvPr/>
          </p:nvGrpSpPr>
          <p:grpSpPr>
            <a:xfrm>
              <a:off x="6999644" y="4682969"/>
              <a:ext cx="4535458" cy="834333"/>
              <a:chOff x="6999644" y="4473419"/>
              <a:chExt cx="4535458" cy="834333"/>
            </a:xfrm>
          </p:grpSpPr>
          <p:sp>
            <p:nvSpPr>
              <p:cNvPr id="114" name="文本框 113"/>
              <p:cNvSpPr txBox="1"/>
              <p:nvPr/>
            </p:nvSpPr>
            <p:spPr>
              <a:xfrm>
                <a:off x="6999644" y="4473419"/>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5" name="矩形 114"/>
              <p:cNvSpPr>
                <a:spLocks noChangeArrowheads="1"/>
              </p:cNvSpPr>
              <p:nvPr/>
            </p:nvSpPr>
            <p:spPr bwMode="auto">
              <a:xfrm>
                <a:off x="7015973" y="4805050"/>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116" name="组合 115"/>
          <p:cNvGrpSpPr/>
          <p:nvPr/>
        </p:nvGrpSpPr>
        <p:grpSpPr>
          <a:xfrm>
            <a:off x="972454" y="2009710"/>
            <a:ext cx="421910" cy="2477673"/>
            <a:chOff x="1048657" y="1540628"/>
            <a:chExt cx="421910" cy="2477673"/>
          </a:xfrm>
        </p:grpSpPr>
        <p:sp>
          <p:nvSpPr>
            <p:cNvPr id="117" name="矩形 116"/>
            <p:cNvSpPr/>
            <p:nvPr/>
          </p:nvSpPr>
          <p:spPr>
            <a:xfrm>
              <a:off x="1168077" y="1819274"/>
              <a:ext cx="252000" cy="21990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18" name="文本框 117"/>
            <p:cNvSpPr txBox="1"/>
            <p:nvPr/>
          </p:nvSpPr>
          <p:spPr>
            <a:xfrm>
              <a:off x="1048657" y="1540628"/>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76%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19" name="组合 118"/>
          <p:cNvGrpSpPr/>
          <p:nvPr/>
        </p:nvGrpSpPr>
        <p:grpSpPr>
          <a:xfrm>
            <a:off x="1382789" y="3049583"/>
            <a:ext cx="421910" cy="1437801"/>
            <a:chOff x="1458992" y="2580501"/>
            <a:chExt cx="421910" cy="1437801"/>
          </a:xfrm>
        </p:grpSpPr>
        <p:sp>
          <p:nvSpPr>
            <p:cNvPr id="120" name="矩形 119"/>
            <p:cNvSpPr/>
            <p:nvPr/>
          </p:nvSpPr>
          <p:spPr>
            <a:xfrm>
              <a:off x="1577606" y="2857500"/>
              <a:ext cx="252000" cy="11608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1" name="文本框 120"/>
            <p:cNvSpPr txBox="1"/>
            <p:nvPr/>
          </p:nvSpPr>
          <p:spPr>
            <a:xfrm>
              <a:off x="1458992" y="2580501"/>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57%</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2" name="组合 121"/>
          <p:cNvGrpSpPr/>
          <p:nvPr/>
        </p:nvGrpSpPr>
        <p:grpSpPr>
          <a:xfrm>
            <a:off x="1791512" y="2401883"/>
            <a:ext cx="428322" cy="2085501"/>
            <a:chOff x="1867715" y="1932801"/>
            <a:chExt cx="428322" cy="2085501"/>
          </a:xfrm>
        </p:grpSpPr>
        <p:sp>
          <p:nvSpPr>
            <p:cNvPr id="123" name="矩形 122"/>
            <p:cNvSpPr/>
            <p:nvPr/>
          </p:nvSpPr>
          <p:spPr>
            <a:xfrm>
              <a:off x="1987135" y="2209800"/>
              <a:ext cx="252000" cy="18085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4" name="文本框 123"/>
            <p:cNvSpPr txBox="1"/>
            <p:nvPr/>
          </p:nvSpPr>
          <p:spPr>
            <a:xfrm>
              <a:off x="1867715" y="1932801"/>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5" name="组合 124"/>
          <p:cNvGrpSpPr/>
          <p:nvPr/>
        </p:nvGrpSpPr>
        <p:grpSpPr>
          <a:xfrm>
            <a:off x="2203413" y="2666468"/>
            <a:ext cx="428322" cy="1820915"/>
            <a:chOff x="2279616" y="2197386"/>
            <a:chExt cx="428322" cy="1820915"/>
          </a:xfrm>
        </p:grpSpPr>
        <p:sp>
          <p:nvSpPr>
            <p:cNvPr id="126" name="矩形 125"/>
            <p:cNvSpPr/>
            <p:nvPr/>
          </p:nvSpPr>
          <p:spPr>
            <a:xfrm>
              <a:off x="2396664" y="2486024"/>
              <a:ext cx="252000" cy="153227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7" name="文本框 126"/>
            <p:cNvSpPr txBox="1"/>
            <p:nvPr/>
          </p:nvSpPr>
          <p:spPr>
            <a:xfrm>
              <a:off x="2279616" y="2197386"/>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8" name="组合 127"/>
          <p:cNvGrpSpPr/>
          <p:nvPr/>
        </p:nvGrpSpPr>
        <p:grpSpPr>
          <a:xfrm>
            <a:off x="2610570" y="4607657"/>
            <a:ext cx="426720" cy="1385587"/>
            <a:chOff x="2686773" y="4123077"/>
            <a:chExt cx="426720" cy="1385587"/>
          </a:xfrm>
        </p:grpSpPr>
        <p:sp>
          <p:nvSpPr>
            <p:cNvPr id="129" name="矩形 128"/>
            <p:cNvSpPr/>
            <p:nvPr/>
          </p:nvSpPr>
          <p:spPr>
            <a:xfrm flipV="1">
              <a:off x="2806193" y="4123077"/>
              <a:ext cx="252000" cy="1106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0" name="文本框 129"/>
            <p:cNvSpPr txBox="1"/>
            <p:nvPr/>
          </p:nvSpPr>
          <p:spPr>
            <a:xfrm>
              <a:off x="2686773" y="5231665"/>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34%</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1" name="组合 130"/>
          <p:cNvGrpSpPr/>
          <p:nvPr/>
        </p:nvGrpSpPr>
        <p:grpSpPr>
          <a:xfrm>
            <a:off x="3020099" y="4607657"/>
            <a:ext cx="423514" cy="876707"/>
            <a:chOff x="3096302" y="4123077"/>
            <a:chExt cx="423514" cy="876707"/>
          </a:xfrm>
        </p:grpSpPr>
        <p:sp>
          <p:nvSpPr>
            <p:cNvPr id="132" name="矩形 131"/>
            <p:cNvSpPr/>
            <p:nvPr/>
          </p:nvSpPr>
          <p:spPr>
            <a:xfrm flipV="1">
              <a:off x="3215722" y="4123077"/>
              <a:ext cx="252000" cy="5917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3" name="文本框 132"/>
            <p:cNvSpPr txBox="1"/>
            <p:nvPr/>
          </p:nvSpPr>
          <p:spPr>
            <a:xfrm>
              <a:off x="3096302" y="4722785"/>
              <a:ext cx="423514"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23%</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4" name="组合 133"/>
          <p:cNvGrpSpPr/>
          <p:nvPr/>
        </p:nvGrpSpPr>
        <p:grpSpPr>
          <a:xfrm>
            <a:off x="3425279" y="3888684"/>
            <a:ext cx="394660" cy="598700"/>
            <a:chOff x="3501482" y="3419602"/>
            <a:chExt cx="394660" cy="598700"/>
          </a:xfrm>
        </p:grpSpPr>
        <p:sp>
          <p:nvSpPr>
            <p:cNvPr id="135" name="矩形 134"/>
            <p:cNvSpPr/>
            <p:nvPr/>
          </p:nvSpPr>
          <p:spPr>
            <a:xfrm>
              <a:off x="3625251" y="3695700"/>
              <a:ext cx="252000" cy="3226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6" name="文本框 135"/>
            <p:cNvSpPr txBox="1"/>
            <p:nvPr/>
          </p:nvSpPr>
          <p:spPr>
            <a:xfrm>
              <a:off x="3501482" y="3419602"/>
              <a:ext cx="39466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7" name="组合 136"/>
          <p:cNvGrpSpPr/>
          <p:nvPr/>
        </p:nvGrpSpPr>
        <p:grpSpPr>
          <a:xfrm>
            <a:off x="3839157" y="3561766"/>
            <a:ext cx="425116" cy="925618"/>
            <a:chOff x="3915360" y="3092684"/>
            <a:chExt cx="425116" cy="925618"/>
          </a:xfrm>
        </p:grpSpPr>
        <p:sp>
          <p:nvSpPr>
            <p:cNvPr id="138" name="矩形 137"/>
            <p:cNvSpPr/>
            <p:nvPr/>
          </p:nvSpPr>
          <p:spPr>
            <a:xfrm>
              <a:off x="4034780" y="3371850"/>
              <a:ext cx="252000" cy="64645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9" name="文本框 138"/>
            <p:cNvSpPr txBox="1"/>
            <p:nvPr/>
          </p:nvSpPr>
          <p:spPr>
            <a:xfrm>
              <a:off x="3915360" y="3092684"/>
              <a:ext cx="425116"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0" name="组合 139"/>
          <p:cNvGrpSpPr/>
          <p:nvPr/>
        </p:nvGrpSpPr>
        <p:grpSpPr>
          <a:xfrm>
            <a:off x="4248686" y="3116046"/>
            <a:ext cx="426720" cy="1371337"/>
            <a:chOff x="4324889" y="2646964"/>
            <a:chExt cx="426720" cy="1371337"/>
          </a:xfrm>
        </p:grpSpPr>
        <p:sp>
          <p:nvSpPr>
            <p:cNvPr id="141" name="矩形 140"/>
            <p:cNvSpPr/>
            <p:nvPr/>
          </p:nvSpPr>
          <p:spPr>
            <a:xfrm>
              <a:off x="4444309" y="2924174"/>
              <a:ext cx="252000" cy="10941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2" name="文本框 141"/>
            <p:cNvSpPr txBox="1"/>
            <p:nvPr/>
          </p:nvSpPr>
          <p:spPr>
            <a:xfrm>
              <a:off x="4324889" y="264696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3" name="组合 142"/>
          <p:cNvGrpSpPr/>
          <p:nvPr/>
        </p:nvGrpSpPr>
        <p:grpSpPr>
          <a:xfrm>
            <a:off x="4658215" y="4607657"/>
            <a:ext cx="389850" cy="639247"/>
            <a:chOff x="4734418" y="4123077"/>
            <a:chExt cx="389850" cy="639247"/>
          </a:xfrm>
        </p:grpSpPr>
        <p:sp>
          <p:nvSpPr>
            <p:cNvPr id="144" name="矩形 143"/>
            <p:cNvSpPr/>
            <p:nvPr/>
          </p:nvSpPr>
          <p:spPr>
            <a:xfrm flipV="1">
              <a:off x="4853838" y="4123077"/>
              <a:ext cx="252000" cy="3631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5" name="文本框 144"/>
            <p:cNvSpPr txBox="1"/>
            <p:nvPr/>
          </p:nvSpPr>
          <p:spPr>
            <a:xfrm>
              <a:off x="4734418" y="4485325"/>
              <a:ext cx="38985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12%</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6" name="组合 145"/>
          <p:cNvGrpSpPr/>
          <p:nvPr/>
        </p:nvGrpSpPr>
        <p:grpSpPr>
          <a:xfrm>
            <a:off x="5067744" y="4607656"/>
            <a:ext cx="428322" cy="477647"/>
            <a:chOff x="5143947" y="4123076"/>
            <a:chExt cx="428322" cy="477647"/>
          </a:xfrm>
        </p:grpSpPr>
        <p:sp>
          <p:nvSpPr>
            <p:cNvPr id="147" name="矩形 146"/>
            <p:cNvSpPr/>
            <p:nvPr/>
          </p:nvSpPr>
          <p:spPr>
            <a:xfrm flipV="1">
              <a:off x="5263367" y="4123076"/>
              <a:ext cx="252000" cy="201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8" name="文本框 147"/>
            <p:cNvSpPr txBox="1"/>
            <p:nvPr/>
          </p:nvSpPr>
          <p:spPr>
            <a:xfrm>
              <a:off x="5143947" y="4323724"/>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09%</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9" name="组合 148"/>
          <p:cNvGrpSpPr/>
          <p:nvPr/>
        </p:nvGrpSpPr>
        <p:grpSpPr>
          <a:xfrm>
            <a:off x="5481424" y="3418466"/>
            <a:ext cx="426720" cy="1068917"/>
            <a:chOff x="5557627" y="2949384"/>
            <a:chExt cx="426720" cy="1068917"/>
          </a:xfrm>
        </p:grpSpPr>
        <p:sp>
          <p:nvSpPr>
            <p:cNvPr id="150" name="矩形 149"/>
            <p:cNvSpPr/>
            <p:nvPr/>
          </p:nvSpPr>
          <p:spPr>
            <a:xfrm>
              <a:off x="5672901" y="3228974"/>
              <a:ext cx="252000" cy="7893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51" name="文本框 150"/>
            <p:cNvSpPr txBox="1"/>
            <p:nvPr/>
          </p:nvSpPr>
          <p:spPr>
            <a:xfrm>
              <a:off x="5557627" y="294938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45%</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Vertical)">
                                      <p:cBhvr>
                                        <p:cTn id="7" dur="500"/>
                                        <p:tgtEl>
                                          <p:spTgt spid="8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down)">
                                      <p:cBhvr>
                                        <p:cTn id="11" dur="500"/>
                                        <p:tgtEl>
                                          <p:spTgt spid="116"/>
                                        </p:tgtEl>
                                      </p:cBhvr>
                                    </p:animEffect>
                                  </p:childTnLst>
                                </p:cTn>
                              </p:par>
                              <p:par>
                                <p:cTn id="12" presetID="22" presetClass="entr" presetSubtype="4"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wipe(down)">
                                      <p:cBhvr>
                                        <p:cTn id="14" dur="500"/>
                                        <p:tgtEl>
                                          <p:spTgt spid="119"/>
                                        </p:tgtEl>
                                      </p:cBhvr>
                                    </p:animEffect>
                                  </p:childTnLst>
                                </p:cTn>
                              </p:par>
                              <p:par>
                                <p:cTn id="15" presetID="22" presetClass="entr" presetSubtype="4"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wipe(down)">
                                      <p:cBhvr>
                                        <p:cTn id="17" dur="500"/>
                                        <p:tgtEl>
                                          <p:spTgt spid="122"/>
                                        </p:tgtEl>
                                      </p:cBhvr>
                                    </p:animEffect>
                                  </p:childTnLst>
                                </p:cTn>
                              </p:par>
                              <p:par>
                                <p:cTn id="18" presetID="22" presetClass="entr" presetSubtype="4" fill="hold" nodeType="with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wipe(down)">
                                      <p:cBhvr>
                                        <p:cTn id="20" dur="500"/>
                                        <p:tgtEl>
                                          <p:spTgt spid="125"/>
                                        </p:tgtEl>
                                      </p:cBhvr>
                                    </p:animEffect>
                                  </p:childTnLst>
                                </p:cTn>
                              </p:par>
                              <p:par>
                                <p:cTn id="21" presetID="22" presetClass="entr" presetSubtype="4"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wipe(down)">
                                      <p:cBhvr>
                                        <p:cTn id="23" dur="500"/>
                                        <p:tgtEl>
                                          <p:spTgt spid="134"/>
                                        </p:tgtEl>
                                      </p:cBhvr>
                                    </p:animEffect>
                                  </p:childTnLst>
                                </p:cTn>
                              </p:par>
                              <p:par>
                                <p:cTn id="24" presetID="22" presetClass="entr" presetSubtype="4"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down)">
                                      <p:cBhvr>
                                        <p:cTn id="26" dur="500"/>
                                        <p:tgtEl>
                                          <p:spTgt spid="137"/>
                                        </p:tgtEl>
                                      </p:cBhvr>
                                    </p:animEffect>
                                  </p:childTnLst>
                                </p:cTn>
                              </p:par>
                              <p:par>
                                <p:cTn id="27" presetID="22" presetClass="entr" presetSubtype="4" fill="hold" nodeType="with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wipe(down)">
                                      <p:cBhvr>
                                        <p:cTn id="29" dur="500"/>
                                        <p:tgtEl>
                                          <p:spTgt spid="140"/>
                                        </p:tgtEl>
                                      </p:cBhvr>
                                    </p:animEffect>
                                  </p:childTnLst>
                                </p:cTn>
                              </p:par>
                              <p:par>
                                <p:cTn id="30" presetID="22" presetClass="entr" presetSubtype="4" fill="hold" nodeType="with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wipe(down)">
                                      <p:cBhvr>
                                        <p:cTn id="32" dur="500"/>
                                        <p:tgtEl>
                                          <p:spTgt spid="149"/>
                                        </p:tgtEl>
                                      </p:cBhvr>
                                    </p:animEffect>
                                  </p:childTnLst>
                                </p:cTn>
                              </p:par>
                              <p:par>
                                <p:cTn id="33" presetID="22" presetClass="entr" presetSubtype="1"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500"/>
                                        <p:tgtEl>
                                          <p:spTgt spid="128"/>
                                        </p:tgtEl>
                                      </p:cBhvr>
                                    </p:animEffect>
                                  </p:childTnLst>
                                </p:cTn>
                              </p:par>
                              <p:par>
                                <p:cTn id="36" presetID="22" presetClass="entr" presetSubtype="1"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wipe(up)">
                                      <p:cBhvr>
                                        <p:cTn id="38" dur="500"/>
                                        <p:tgtEl>
                                          <p:spTgt spid="131"/>
                                        </p:tgtEl>
                                      </p:cBhvr>
                                    </p:animEffect>
                                  </p:childTnLst>
                                </p:cTn>
                              </p:par>
                              <p:par>
                                <p:cTn id="39" presetID="22" presetClass="entr" presetSubtype="1"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animEffect transition="in" filter="wipe(up)">
                                      <p:cBhvr>
                                        <p:cTn id="41" dur="500"/>
                                        <p:tgtEl>
                                          <p:spTgt spid="143"/>
                                        </p:tgtEl>
                                      </p:cBhvr>
                                    </p:animEffect>
                                  </p:childTnLst>
                                </p:cTn>
                              </p:par>
                              <p:par>
                                <p:cTn id="42" presetID="22" presetClass="entr" presetSubtype="1" fill="hold" nodeType="withEffect">
                                  <p:stCondLst>
                                    <p:cond delay="0"/>
                                  </p:stCondLst>
                                  <p:childTnLst>
                                    <p:set>
                                      <p:cBhvr>
                                        <p:cTn id="43" dur="1" fill="hold">
                                          <p:stCondLst>
                                            <p:cond delay="0"/>
                                          </p:stCondLst>
                                        </p:cTn>
                                        <p:tgtEl>
                                          <p:spTgt spid="146"/>
                                        </p:tgtEl>
                                        <p:attrNameLst>
                                          <p:attrName>style.visibility</p:attrName>
                                        </p:attrNameLst>
                                      </p:cBhvr>
                                      <p:to>
                                        <p:strVal val="visible"/>
                                      </p:to>
                                    </p:set>
                                    <p:animEffect transition="in" filter="wipe(up)">
                                      <p:cBhvr>
                                        <p:cTn id="44" dur="500"/>
                                        <p:tgtEl>
                                          <p:spTgt spid="146"/>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87"/>
                                        </p:tgtEl>
                                        <p:attrNameLst>
                                          <p:attrName>style.visibility</p:attrName>
                                        </p:attrNameLst>
                                      </p:cBhvr>
                                      <p:to>
                                        <p:strVal val="visible"/>
                                      </p:to>
                                    </p:set>
                                    <p:anim calcmode="lin" valueType="num">
                                      <p:cBhvr additive="base">
                                        <p:cTn id="48" dur="750"/>
                                        <p:tgtEl>
                                          <p:spTgt spid="87"/>
                                        </p:tgtEl>
                                        <p:attrNameLst>
                                          <p:attrName>ppt_y</p:attrName>
                                        </p:attrNameLst>
                                      </p:cBhvr>
                                      <p:tavLst>
                                        <p:tav tm="0">
                                          <p:val>
                                            <p:strVal val="#ppt_y+#ppt_h*1.125000"/>
                                          </p:val>
                                        </p:tav>
                                        <p:tav tm="100000">
                                          <p:val>
                                            <p:strVal val="#ppt_y"/>
                                          </p:val>
                                        </p:tav>
                                      </p:tavLst>
                                    </p:anim>
                                    <p:animEffect transition="in" filter="wipe(up)">
                                      <p:cBhvr>
                                        <p:cTn id="49" dur="750"/>
                                        <p:tgtEl>
                                          <p:spTgt spid="87"/>
                                        </p:tgtEl>
                                      </p:cBhvr>
                                    </p:animEffect>
                                  </p:childTnLst>
                                </p:cTn>
                              </p:par>
                            </p:childTnLst>
                          </p:cTn>
                        </p:par>
                        <p:par>
                          <p:cTn id="50" fill="hold">
                            <p:stCondLst>
                              <p:cond delay="2000"/>
                            </p:stCondLst>
                            <p:childTnLst>
                              <p:par>
                                <p:cTn id="51" presetID="12" presetClass="entr" presetSubtype="4" fill="hold" nodeType="afterEffect">
                                  <p:stCondLst>
                                    <p:cond delay="0"/>
                                  </p:stCondLst>
                                  <p:childTnLst>
                                    <p:set>
                                      <p:cBhvr>
                                        <p:cTn id="52" dur="1" fill="hold">
                                          <p:stCondLst>
                                            <p:cond delay="0"/>
                                          </p:stCondLst>
                                        </p:cTn>
                                        <p:tgtEl>
                                          <p:spTgt spid="96"/>
                                        </p:tgtEl>
                                        <p:attrNameLst>
                                          <p:attrName>style.visibility</p:attrName>
                                        </p:attrNameLst>
                                      </p:cBhvr>
                                      <p:to>
                                        <p:strVal val="visible"/>
                                      </p:to>
                                    </p:set>
                                    <p:anim calcmode="lin" valueType="num">
                                      <p:cBhvr additive="base">
                                        <p:cTn id="53" dur="750"/>
                                        <p:tgtEl>
                                          <p:spTgt spid="96"/>
                                        </p:tgtEl>
                                        <p:attrNameLst>
                                          <p:attrName>ppt_y</p:attrName>
                                        </p:attrNameLst>
                                      </p:cBhvr>
                                      <p:tavLst>
                                        <p:tav tm="0">
                                          <p:val>
                                            <p:strVal val="#ppt_y+#ppt_h*1.125000"/>
                                          </p:val>
                                        </p:tav>
                                        <p:tav tm="100000">
                                          <p:val>
                                            <p:strVal val="#ppt_y"/>
                                          </p:val>
                                        </p:tav>
                                      </p:tavLst>
                                    </p:anim>
                                    <p:animEffect transition="in" filter="wipe(up)">
                                      <p:cBhvr>
                                        <p:cTn id="54" dur="750"/>
                                        <p:tgtEl>
                                          <p:spTgt spid="96"/>
                                        </p:tgtEl>
                                      </p:cBhvr>
                                    </p:animEffect>
                                  </p:childTnLst>
                                </p:cTn>
                              </p:par>
                            </p:childTnLst>
                          </p:cTn>
                        </p:par>
                        <p:par>
                          <p:cTn id="55" fill="hold">
                            <p:stCondLst>
                              <p:cond delay="3000"/>
                            </p:stCondLst>
                            <p:childTnLst>
                              <p:par>
                                <p:cTn id="56" presetID="12" presetClass="entr" presetSubtype="4"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 calcmode="lin" valueType="num">
                                      <p:cBhvr additive="base">
                                        <p:cTn id="58" dur="750"/>
                                        <p:tgtEl>
                                          <p:spTgt spid="101"/>
                                        </p:tgtEl>
                                        <p:attrNameLst>
                                          <p:attrName>ppt_y</p:attrName>
                                        </p:attrNameLst>
                                      </p:cBhvr>
                                      <p:tavLst>
                                        <p:tav tm="0">
                                          <p:val>
                                            <p:strVal val="#ppt_y+#ppt_h*1.125000"/>
                                          </p:val>
                                        </p:tav>
                                        <p:tav tm="100000">
                                          <p:val>
                                            <p:strVal val="#ppt_y"/>
                                          </p:val>
                                        </p:tav>
                                      </p:tavLst>
                                    </p:anim>
                                    <p:animEffect transition="in" filter="wipe(up)">
                                      <p:cBhvr>
                                        <p:cTn id="59" dur="7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flipV="1">
            <a:off x="-575608" y="3717290"/>
            <a:ext cx="13475081" cy="6627134"/>
            <a:chOff x="135591" y="-3656467"/>
            <a:chExt cx="13475081" cy="6627134"/>
          </a:xfrm>
        </p:grpSpPr>
        <p:grpSp>
          <p:nvGrpSpPr>
            <p:cNvPr id="36" name="组合 35"/>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custDataLst>
                  <p:tags r:id="rId2"/>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custDataLst>
                  <p:tags r:id="rId3"/>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9" name="组合 8"/>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0" name="Freeform 71"/>
              <p:cNvSpPr>
                <a:spLocks noEditPoints="1"/>
              </p:cNvSpPr>
              <p:nvPr>
                <p:custDataLst>
                  <p:tags r:id="rId4"/>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1" name="Freeform 71"/>
              <p:cNvSpPr>
                <a:spLocks noEditPoints="1"/>
              </p:cNvSpPr>
              <p:nvPr>
                <p:custDataLst>
                  <p:tags r:id="rId5"/>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2" name="Freeform 71"/>
              <p:cNvSpPr>
                <a:spLocks noEditPoints="1"/>
              </p:cNvSpPr>
              <p:nvPr>
                <p:custDataLst>
                  <p:tags r:id="rId6"/>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14" name="组合 13"/>
          <p:cNvGrpSpPr/>
          <p:nvPr/>
        </p:nvGrpSpPr>
        <p:grpSpPr>
          <a:xfrm>
            <a:off x="287991" y="-3504067"/>
            <a:ext cx="13475081" cy="6627134"/>
            <a:chOff x="135591" y="-3656467"/>
            <a:chExt cx="13475081" cy="6627134"/>
          </a:xfrm>
        </p:grpSpPr>
        <p:grpSp>
          <p:nvGrpSpPr>
            <p:cNvPr id="15" name="组合 14"/>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2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6" name="组合 15"/>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3" name="文本框 2"/>
          <p:cNvSpPr txBox="1"/>
          <p:nvPr/>
        </p:nvSpPr>
        <p:spPr>
          <a:xfrm>
            <a:off x="4626060" y="736411"/>
            <a:ext cx="3201890" cy="1077218"/>
          </a:xfrm>
          <a:prstGeom prst="rect">
            <a:avLst/>
          </a:prstGeom>
          <a:noFill/>
        </p:spPr>
        <p:txBody>
          <a:bodyPr wrap="square" rtlCol="0">
            <a:spAutoFit/>
          </a:bodyPr>
          <a:lstStyle/>
          <a:p>
            <a:pPr algn="ctr"/>
            <a:r>
              <a:rPr lang="zh-CN" altLang="en-US" sz="3600" b="1" dirty="0">
                <a:solidFill>
                  <a:srgbClr val="014D9F"/>
                </a:solidFill>
                <a:latin typeface="张海山锐线体简" panose="02000000000000000000" pitchFamily="2" charset="-122"/>
                <a:ea typeface="张海山锐线体简" panose="02000000000000000000" pitchFamily="2" charset="-122"/>
              </a:rPr>
              <a:t>目  录</a:t>
            </a:r>
            <a:endParaRPr lang="en-US" altLang="zh-CN" sz="3600" b="1" dirty="0">
              <a:solidFill>
                <a:srgbClr val="014D9F"/>
              </a:solidFill>
              <a:latin typeface="张海山锐线体简" panose="02000000000000000000" pitchFamily="2" charset="-122"/>
              <a:ea typeface="张海山锐线体简" panose="02000000000000000000" pitchFamily="2" charset="-122"/>
            </a:endParaRPr>
          </a:p>
          <a:p>
            <a:pPr algn="ctr"/>
            <a:r>
              <a:rPr lang="en-US" altLang="zh-CN" sz="2800" dirty="0">
                <a:solidFill>
                  <a:schemeClr val="tx1">
                    <a:lumMod val="65000"/>
                    <a:lumOff val="35000"/>
                  </a:schemeClr>
                </a:solidFill>
                <a:latin typeface="Agency FB" panose="020B0503020202020204" pitchFamily="34" charset="0"/>
              </a:rPr>
              <a:t>CONTENTS</a:t>
            </a:r>
            <a:endParaRPr lang="zh-CN" altLang="en-US" sz="2800" dirty="0">
              <a:solidFill>
                <a:schemeClr val="tx1">
                  <a:lumMod val="65000"/>
                  <a:lumOff val="35000"/>
                </a:schemeClr>
              </a:solidFill>
              <a:latin typeface="Agency FB" panose="020B0503020202020204" pitchFamily="34" charset="0"/>
            </a:endParaRPr>
          </a:p>
        </p:txBody>
      </p:sp>
      <p:cxnSp>
        <p:nvCxnSpPr>
          <p:cNvPr id="6" name="直接连接符 5"/>
          <p:cNvCxnSpPr/>
          <p:nvPr>
            <p:custDataLst>
              <p:tags r:id="rId7"/>
            </p:custDataLst>
          </p:nvPr>
        </p:nvCxnSpPr>
        <p:spPr>
          <a:xfrm flipV="1">
            <a:off x="1553369"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Freeform 247"/>
          <p:cNvSpPr>
            <a:spLocks noEditPoints="1"/>
          </p:cNvSpPr>
          <p:nvPr>
            <p:custDataLst>
              <p:tags r:id="rId8"/>
            </p:custDataLst>
          </p:nvPr>
        </p:nvSpPr>
        <p:spPr bwMode="auto">
          <a:xfrm>
            <a:off x="1403350" y="2863102"/>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7" name="文本框 6"/>
          <p:cNvSpPr txBox="1"/>
          <p:nvPr>
            <p:custDataLst>
              <p:tags r:id="rId9"/>
            </p:custDataLst>
          </p:nvPr>
        </p:nvSpPr>
        <p:spPr>
          <a:xfrm>
            <a:off x="759619" y="3347815"/>
            <a:ext cx="1727200" cy="369332"/>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1</a:t>
            </a:r>
            <a:r>
              <a:rPr lang="zh-CN" altLang="en-US" b="1" dirty="0">
                <a:latin typeface="张海山锐线体简" panose="02000000000000000000" pitchFamily="2" charset="-122"/>
                <a:ea typeface="张海山锐线体简" panose="02000000000000000000" pitchFamily="2" charset="-122"/>
              </a:rPr>
              <a:t>、项目简介</a:t>
            </a:r>
            <a:endParaRPr lang="zh-CN" altLang="en-US" b="1" dirty="0">
              <a:latin typeface="张海山锐线体简" panose="02000000000000000000" pitchFamily="2" charset="-122"/>
              <a:ea typeface="张海山锐线体简" panose="02000000000000000000" pitchFamily="2" charset="-122"/>
            </a:endParaRPr>
          </a:p>
        </p:txBody>
      </p:sp>
      <p:cxnSp>
        <p:nvCxnSpPr>
          <p:cNvPr id="31" name="直接连接符 30"/>
          <p:cNvCxnSpPr/>
          <p:nvPr>
            <p:custDataLst>
              <p:tags r:id="rId10"/>
            </p:custDataLst>
          </p:nvPr>
        </p:nvCxnSpPr>
        <p:spPr>
          <a:xfrm flipV="1">
            <a:off x="3829625"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1"/>
            </p:custDataLst>
          </p:nvPr>
        </p:nvSpPr>
        <p:spPr>
          <a:xfrm>
            <a:off x="3035875" y="3347815"/>
            <a:ext cx="1727200" cy="64516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2</a:t>
            </a:r>
            <a:r>
              <a:rPr lang="zh-CN" altLang="en-US" b="1" dirty="0">
                <a:latin typeface="张海山锐线体简" panose="02000000000000000000" pitchFamily="2" charset="-122"/>
                <a:ea typeface="张海山锐线体简" panose="02000000000000000000" pitchFamily="2" charset="-122"/>
              </a:rPr>
              <a:t>、分析</a:t>
            </a:r>
            <a:r>
              <a:rPr lang="zh-CN" altLang="en-US" b="1" dirty="0">
                <a:latin typeface="张海山锐线体简" panose="02000000000000000000" pitchFamily="2" charset="-122"/>
                <a:ea typeface="张海山锐线体简" panose="02000000000000000000" pitchFamily="2" charset="-122"/>
              </a:rPr>
              <a:t>预测模块</a:t>
            </a:r>
            <a:r>
              <a:rPr lang="zh-CN" altLang="en-US" b="1" dirty="0">
                <a:latin typeface="张海山锐线体简" panose="02000000000000000000" pitchFamily="2" charset="-122"/>
                <a:ea typeface="张海山锐线体简" panose="02000000000000000000" pitchFamily="2" charset="-122"/>
              </a:rPr>
              <a:t>介绍</a:t>
            </a:r>
            <a:endParaRPr lang="zh-CN" altLang="en-US" b="1" dirty="0">
              <a:latin typeface="张海山锐线体简" panose="02000000000000000000" pitchFamily="2" charset="-122"/>
              <a:ea typeface="张海山锐线体简" panose="02000000000000000000" pitchFamily="2" charset="-122"/>
            </a:endParaRPr>
          </a:p>
        </p:txBody>
      </p:sp>
      <p:cxnSp>
        <p:nvCxnSpPr>
          <p:cNvPr id="42" name="直接连接符 41"/>
          <p:cNvCxnSpPr/>
          <p:nvPr>
            <p:custDataLst>
              <p:tags r:id="rId12"/>
            </p:custDataLst>
          </p:nvPr>
        </p:nvCxnSpPr>
        <p:spPr>
          <a:xfrm flipV="1">
            <a:off x="610588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13"/>
            </p:custDataLst>
          </p:nvPr>
        </p:nvSpPr>
        <p:spPr>
          <a:xfrm>
            <a:off x="5312131" y="3347815"/>
            <a:ext cx="1727200" cy="64516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3</a:t>
            </a:r>
            <a:r>
              <a:rPr lang="zh-CN" altLang="en-US" b="1" dirty="0">
                <a:latin typeface="张海山锐线体简" panose="02000000000000000000" pitchFamily="2" charset="-122"/>
                <a:ea typeface="张海山锐线体简" panose="02000000000000000000" pitchFamily="2" charset="-122"/>
              </a:rPr>
              <a:t>、可视化模块</a:t>
            </a:r>
            <a:r>
              <a:rPr lang="zh-CN" altLang="en-US" b="1" dirty="0">
                <a:latin typeface="张海山锐线体简" panose="02000000000000000000" pitchFamily="2" charset="-122"/>
                <a:ea typeface="张海山锐线体简" panose="02000000000000000000" pitchFamily="2" charset="-122"/>
              </a:rPr>
              <a:t>介绍</a:t>
            </a:r>
            <a:endParaRPr lang="zh-CN" altLang="en-US" b="1" dirty="0">
              <a:latin typeface="张海山锐线体简" panose="02000000000000000000" pitchFamily="2" charset="-122"/>
              <a:ea typeface="张海山锐线体简" panose="02000000000000000000" pitchFamily="2" charset="-122"/>
            </a:endParaRPr>
          </a:p>
        </p:txBody>
      </p:sp>
      <p:cxnSp>
        <p:nvCxnSpPr>
          <p:cNvPr id="47" name="直接连接符 46"/>
          <p:cNvCxnSpPr/>
          <p:nvPr>
            <p:custDataLst>
              <p:tags r:id="rId14"/>
            </p:custDataLst>
          </p:nvPr>
        </p:nvCxnSpPr>
        <p:spPr>
          <a:xfrm flipV="1">
            <a:off x="8382137"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文本框 49"/>
          <p:cNvSpPr txBox="1"/>
          <p:nvPr>
            <p:custDataLst>
              <p:tags r:id="rId15"/>
            </p:custDataLst>
          </p:nvPr>
        </p:nvSpPr>
        <p:spPr>
          <a:xfrm>
            <a:off x="7588387" y="3347815"/>
            <a:ext cx="1727200" cy="369332"/>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4</a:t>
            </a:r>
            <a:r>
              <a:rPr lang="zh-CN" altLang="en-US" b="1" dirty="0">
                <a:latin typeface="张海山锐线体简" panose="02000000000000000000" pitchFamily="2" charset="-122"/>
                <a:ea typeface="张海山锐线体简" panose="02000000000000000000" pitchFamily="2" charset="-122"/>
              </a:rPr>
              <a:t>、数据分析</a:t>
            </a:r>
            <a:endParaRPr lang="zh-CN" altLang="en-US" b="1" dirty="0">
              <a:latin typeface="张海山锐线体简" panose="02000000000000000000" pitchFamily="2" charset="-122"/>
              <a:ea typeface="张海山锐线体简" panose="02000000000000000000" pitchFamily="2" charset="-122"/>
            </a:endParaRPr>
          </a:p>
        </p:txBody>
      </p:sp>
      <p:cxnSp>
        <p:nvCxnSpPr>
          <p:cNvPr id="52" name="直接连接符 51"/>
          <p:cNvCxnSpPr/>
          <p:nvPr>
            <p:custDataLst>
              <p:tags r:id="rId16"/>
            </p:custDataLst>
          </p:nvPr>
        </p:nvCxnSpPr>
        <p:spPr>
          <a:xfrm flipV="1">
            <a:off x="1065839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文本框 54"/>
          <p:cNvSpPr txBox="1"/>
          <p:nvPr>
            <p:custDataLst>
              <p:tags r:id="rId17"/>
            </p:custDataLst>
          </p:nvPr>
        </p:nvSpPr>
        <p:spPr>
          <a:xfrm>
            <a:off x="9864641" y="3347815"/>
            <a:ext cx="172720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5</a:t>
            </a:r>
            <a:r>
              <a:rPr lang="zh-CN" altLang="en-US" b="1" dirty="0">
                <a:latin typeface="张海山锐线体简" panose="02000000000000000000" pitchFamily="2" charset="-122"/>
                <a:ea typeface="张海山锐线体简" panose="02000000000000000000" pitchFamily="2" charset="-122"/>
              </a:rPr>
              <a:t>、培训</a:t>
            </a:r>
            <a:r>
              <a:rPr lang="zh-CN" altLang="en-US" b="1" dirty="0">
                <a:latin typeface="张海山锐线体简" panose="02000000000000000000" pitchFamily="2" charset="-122"/>
                <a:ea typeface="张海山锐线体简" panose="02000000000000000000" pitchFamily="2" charset="-122"/>
              </a:rPr>
              <a:t>维护</a:t>
            </a:r>
            <a:endParaRPr lang="zh-CN" altLang="en-US" b="1" dirty="0">
              <a:latin typeface="张海山锐线体简" panose="02000000000000000000" pitchFamily="2" charset="-122"/>
              <a:ea typeface="张海山锐线体简" panose="02000000000000000000" pitchFamily="2" charset="-122"/>
            </a:endParaRPr>
          </a:p>
        </p:txBody>
      </p:sp>
      <p:sp>
        <p:nvSpPr>
          <p:cNvPr id="61" name="Freeform 271"/>
          <p:cNvSpPr>
            <a:spLocks noEditPoints="1"/>
          </p:cNvSpPr>
          <p:nvPr>
            <p:custDataLst>
              <p:tags r:id="rId18"/>
            </p:custDataLst>
          </p:nvPr>
        </p:nvSpPr>
        <p:spPr bwMode="auto">
          <a:xfrm>
            <a:off x="3625631" y="2937220"/>
            <a:ext cx="407988" cy="26352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2" name="Freeform 262"/>
          <p:cNvSpPr>
            <a:spLocks noEditPoints="1"/>
          </p:cNvSpPr>
          <p:nvPr>
            <p:custDataLst>
              <p:tags r:id="rId19"/>
            </p:custDataLst>
          </p:nvPr>
        </p:nvSpPr>
        <p:spPr bwMode="auto">
          <a:xfrm>
            <a:off x="6031268" y="2866432"/>
            <a:ext cx="288925" cy="365125"/>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3" name="Freeform 341"/>
          <p:cNvSpPr>
            <a:spLocks noEditPoints="1"/>
          </p:cNvSpPr>
          <p:nvPr>
            <p:custDataLst>
              <p:tags r:id="rId20"/>
            </p:custDataLst>
          </p:nvPr>
        </p:nvSpPr>
        <p:spPr bwMode="auto">
          <a:xfrm>
            <a:off x="8211480" y="2931864"/>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4" name="Freeform 298"/>
          <p:cNvSpPr>
            <a:spLocks noEditPoints="1"/>
          </p:cNvSpPr>
          <p:nvPr>
            <p:custDataLst>
              <p:tags r:id="rId21"/>
            </p:custDataLst>
          </p:nvPr>
        </p:nvSpPr>
        <p:spPr bwMode="auto">
          <a:xfrm>
            <a:off x="10518211" y="2927848"/>
            <a:ext cx="360363" cy="298450"/>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strVal val="#ppt_w+.3"/>
                                          </p:val>
                                        </p:tav>
                                        <p:tav tm="100000">
                                          <p:val>
                                            <p:strVal val="#ppt_w"/>
                                          </p:val>
                                        </p:tav>
                                      </p:tavLst>
                                    </p:anim>
                                    <p:anim calcmode="lin" valueType="num">
                                      <p:cBhvr>
                                        <p:cTn id="17" dur="1000" fill="hold"/>
                                        <p:tgtEl>
                                          <p:spTgt spid="3"/>
                                        </p:tgtEl>
                                        <p:attrNameLst>
                                          <p:attrName>ppt_h</p:attrName>
                                        </p:attrNameLst>
                                      </p:cBhvr>
                                      <p:tavLst>
                                        <p:tav tm="0">
                                          <p:val>
                                            <p:strVal val="#ppt_h"/>
                                          </p:val>
                                        </p:tav>
                                        <p:tav tm="100000">
                                          <p:val>
                                            <p:strVal val="#ppt_h"/>
                                          </p:val>
                                        </p:tav>
                                      </p:tavLst>
                                    </p:anim>
                                    <p:animEffect transition="in" filter="fade">
                                      <p:cBhvr>
                                        <p:cTn id="18" dur="1000"/>
                                        <p:tgtEl>
                                          <p:spTgt spid="3"/>
                                        </p:tgtEl>
                                      </p:cBhvr>
                                    </p:animEffect>
                                  </p:childTnLst>
                                </p:cTn>
                              </p:par>
                            </p:childTnLst>
                          </p:cTn>
                        </p:par>
                        <p:par>
                          <p:cTn id="19" fill="hold">
                            <p:stCondLst>
                              <p:cond delay="2599"/>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3099"/>
                            </p:stCondLst>
                            <p:childTnLst>
                              <p:par>
                                <p:cTn id="25" presetID="5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3599"/>
                            </p:stCondLst>
                            <p:childTnLst>
                              <p:par>
                                <p:cTn id="31" presetID="1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p:tgtEl>
                                          <p:spTgt spid="7"/>
                                        </p:tgtEl>
                                        <p:attrNameLst>
                                          <p:attrName>ppt_y</p:attrName>
                                        </p:attrNameLst>
                                      </p:cBhvr>
                                      <p:tavLst>
                                        <p:tav tm="0">
                                          <p:val>
                                            <p:strVal val="#ppt_y-#ppt_h*1.125000"/>
                                          </p:val>
                                        </p:tav>
                                        <p:tav tm="100000">
                                          <p:val>
                                            <p:strVal val="#ppt_y"/>
                                          </p:val>
                                        </p:tav>
                                      </p:tavLst>
                                    </p:anim>
                                    <p:animEffect transition="in" filter="wipe(down)">
                                      <p:cBhvr>
                                        <p:cTn id="34" dur="500"/>
                                        <p:tgtEl>
                                          <p:spTgt spid="7"/>
                                        </p:tgtEl>
                                      </p:cBhvr>
                                    </p:animEffect>
                                  </p:childTnLst>
                                </p:cTn>
                              </p:par>
                            </p:childTnLst>
                          </p:cTn>
                        </p:par>
                        <p:par>
                          <p:cTn id="35" fill="hold">
                            <p:stCondLst>
                              <p:cond delay="4099"/>
                            </p:stCondLst>
                            <p:childTnLst>
                              <p:par>
                                <p:cTn id="36" presetID="2" presetClass="entr" presetSubtype="4"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par>
                          <p:cTn id="40" fill="hold">
                            <p:stCondLst>
                              <p:cond delay="4599"/>
                            </p:stCondLst>
                            <p:childTnLst>
                              <p:par>
                                <p:cTn id="41" presetID="53" presetClass="entr" presetSubtype="16"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childTnLst>
                          </p:cTn>
                        </p:par>
                        <p:par>
                          <p:cTn id="46" fill="hold">
                            <p:stCondLst>
                              <p:cond delay="5099"/>
                            </p:stCondLst>
                            <p:childTnLst>
                              <p:par>
                                <p:cTn id="47" presetID="1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p:tgtEl>
                                          <p:spTgt spid="40"/>
                                        </p:tgtEl>
                                        <p:attrNameLst>
                                          <p:attrName>ppt_y</p:attrName>
                                        </p:attrNameLst>
                                      </p:cBhvr>
                                      <p:tavLst>
                                        <p:tav tm="0">
                                          <p:val>
                                            <p:strVal val="#ppt_y-#ppt_h*1.125000"/>
                                          </p:val>
                                        </p:tav>
                                        <p:tav tm="100000">
                                          <p:val>
                                            <p:strVal val="#ppt_y"/>
                                          </p:val>
                                        </p:tav>
                                      </p:tavLst>
                                    </p:anim>
                                    <p:animEffect transition="in" filter="wipe(down)">
                                      <p:cBhvr>
                                        <p:cTn id="50" dur="500"/>
                                        <p:tgtEl>
                                          <p:spTgt spid="40"/>
                                        </p:tgtEl>
                                      </p:cBhvr>
                                    </p:animEffect>
                                  </p:childTnLst>
                                </p:cTn>
                              </p:par>
                            </p:childTnLst>
                          </p:cTn>
                        </p:par>
                        <p:par>
                          <p:cTn id="51" fill="hold">
                            <p:stCondLst>
                              <p:cond delay="5599"/>
                            </p:stCondLst>
                            <p:childTnLst>
                              <p:par>
                                <p:cTn id="52" presetID="2" presetClass="entr" presetSubtype="4"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fill="hold"/>
                                        <p:tgtEl>
                                          <p:spTgt spid="42"/>
                                        </p:tgtEl>
                                        <p:attrNameLst>
                                          <p:attrName>ppt_x</p:attrName>
                                        </p:attrNameLst>
                                      </p:cBhvr>
                                      <p:tavLst>
                                        <p:tav tm="0">
                                          <p:val>
                                            <p:strVal val="#ppt_x"/>
                                          </p:val>
                                        </p:tav>
                                        <p:tav tm="100000">
                                          <p:val>
                                            <p:strVal val="#ppt_x"/>
                                          </p:val>
                                        </p:tav>
                                      </p:tavLst>
                                    </p:anim>
                                    <p:anim calcmode="lin" valueType="num">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6099"/>
                            </p:stCondLst>
                            <p:childTnLst>
                              <p:par>
                                <p:cTn id="57" presetID="53" presetClass="entr" presetSubtype="16"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childTnLst>
                          </p:cTn>
                        </p:par>
                        <p:par>
                          <p:cTn id="62" fill="hold">
                            <p:stCondLst>
                              <p:cond delay="6599"/>
                            </p:stCondLst>
                            <p:childTnLst>
                              <p:par>
                                <p:cTn id="63" presetID="12" presetClass="entr" presetSubtype="1"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p:tgtEl>
                                          <p:spTgt spid="45"/>
                                        </p:tgtEl>
                                        <p:attrNameLst>
                                          <p:attrName>ppt_y</p:attrName>
                                        </p:attrNameLst>
                                      </p:cBhvr>
                                      <p:tavLst>
                                        <p:tav tm="0">
                                          <p:val>
                                            <p:strVal val="#ppt_y-#ppt_h*1.125000"/>
                                          </p:val>
                                        </p:tav>
                                        <p:tav tm="100000">
                                          <p:val>
                                            <p:strVal val="#ppt_y"/>
                                          </p:val>
                                        </p:tav>
                                      </p:tavLst>
                                    </p:anim>
                                    <p:animEffect transition="in" filter="wipe(down)">
                                      <p:cBhvr>
                                        <p:cTn id="66" dur="500"/>
                                        <p:tgtEl>
                                          <p:spTgt spid="45"/>
                                        </p:tgtEl>
                                      </p:cBhvr>
                                    </p:animEffect>
                                  </p:childTnLst>
                                </p:cTn>
                              </p:par>
                            </p:childTnLst>
                          </p:cTn>
                        </p:par>
                        <p:par>
                          <p:cTn id="67" fill="hold">
                            <p:stCondLst>
                              <p:cond delay="7099"/>
                            </p:stCondLst>
                            <p:childTnLst>
                              <p:par>
                                <p:cTn id="68" presetID="2" presetClass="entr" presetSubtype="4"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ppt_x"/>
                                          </p:val>
                                        </p:tav>
                                        <p:tav tm="100000">
                                          <p:val>
                                            <p:strVal val="#ppt_x"/>
                                          </p:val>
                                        </p:tav>
                                      </p:tavLst>
                                    </p:anim>
                                    <p:anim calcmode="lin" valueType="num">
                                      <p:cBhvr additive="base">
                                        <p:cTn id="71" dur="500" fill="hold"/>
                                        <p:tgtEl>
                                          <p:spTgt spid="47"/>
                                        </p:tgtEl>
                                        <p:attrNameLst>
                                          <p:attrName>ppt_y</p:attrName>
                                        </p:attrNameLst>
                                      </p:cBhvr>
                                      <p:tavLst>
                                        <p:tav tm="0">
                                          <p:val>
                                            <p:strVal val="1+#ppt_h/2"/>
                                          </p:val>
                                        </p:tav>
                                        <p:tav tm="100000">
                                          <p:val>
                                            <p:strVal val="#ppt_y"/>
                                          </p:val>
                                        </p:tav>
                                      </p:tavLst>
                                    </p:anim>
                                  </p:childTnLst>
                                </p:cTn>
                              </p:par>
                            </p:childTnLst>
                          </p:cTn>
                        </p:par>
                        <p:par>
                          <p:cTn id="72" fill="hold">
                            <p:stCondLst>
                              <p:cond delay="7599"/>
                            </p:stCondLst>
                            <p:childTnLst>
                              <p:par>
                                <p:cTn id="73" presetID="53" presetClass="entr" presetSubtype="16"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p:cTn id="75" dur="500" fill="hold"/>
                                        <p:tgtEl>
                                          <p:spTgt spid="63"/>
                                        </p:tgtEl>
                                        <p:attrNameLst>
                                          <p:attrName>ppt_w</p:attrName>
                                        </p:attrNameLst>
                                      </p:cBhvr>
                                      <p:tavLst>
                                        <p:tav tm="0">
                                          <p:val>
                                            <p:fltVal val="0"/>
                                          </p:val>
                                        </p:tav>
                                        <p:tav tm="100000">
                                          <p:val>
                                            <p:strVal val="#ppt_w"/>
                                          </p:val>
                                        </p:tav>
                                      </p:tavLst>
                                    </p:anim>
                                    <p:anim calcmode="lin" valueType="num">
                                      <p:cBhvr>
                                        <p:cTn id="76" dur="500" fill="hold"/>
                                        <p:tgtEl>
                                          <p:spTgt spid="63"/>
                                        </p:tgtEl>
                                        <p:attrNameLst>
                                          <p:attrName>ppt_h</p:attrName>
                                        </p:attrNameLst>
                                      </p:cBhvr>
                                      <p:tavLst>
                                        <p:tav tm="0">
                                          <p:val>
                                            <p:fltVal val="0"/>
                                          </p:val>
                                        </p:tav>
                                        <p:tav tm="100000">
                                          <p:val>
                                            <p:strVal val="#ppt_h"/>
                                          </p:val>
                                        </p:tav>
                                      </p:tavLst>
                                    </p:anim>
                                    <p:animEffect transition="in" filter="fade">
                                      <p:cBhvr>
                                        <p:cTn id="77" dur="500"/>
                                        <p:tgtEl>
                                          <p:spTgt spid="63"/>
                                        </p:tgtEl>
                                      </p:cBhvr>
                                    </p:animEffect>
                                  </p:childTnLst>
                                </p:cTn>
                              </p:par>
                            </p:childTnLst>
                          </p:cTn>
                        </p:par>
                        <p:par>
                          <p:cTn id="78" fill="hold">
                            <p:stCondLst>
                              <p:cond delay="8099"/>
                            </p:stCondLst>
                            <p:childTnLst>
                              <p:par>
                                <p:cTn id="79" presetID="12" presetClass="entr" presetSubtype="1"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p:tgtEl>
                                          <p:spTgt spid="50"/>
                                        </p:tgtEl>
                                        <p:attrNameLst>
                                          <p:attrName>ppt_y</p:attrName>
                                        </p:attrNameLst>
                                      </p:cBhvr>
                                      <p:tavLst>
                                        <p:tav tm="0">
                                          <p:val>
                                            <p:strVal val="#ppt_y-#ppt_h*1.125000"/>
                                          </p:val>
                                        </p:tav>
                                        <p:tav tm="100000">
                                          <p:val>
                                            <p:strVal val="#ppt_y"/>
                                          </p:val>
                                        </p:tav>
                                      </p:tavLst>
                                    </p:anim>
                                    <p:animEffect transition="in" filter="wipe(down)">
                                      <p:cBhvr>
                                        <p:cTn id="82" dur="500"/>
                                        <p:tgtEl>
                                          <p:spTgt spid="50"/>
                                        </p:tgtEl>
                                      </p:cBhvr>
                                    </p:animEffect>
                                  </p:childTnLst>
                                </p:cTn>
                              </p:par>
                            </p:childTnLst>
                          </p:cTn>
                        </p:par>
                        <p:par>
                          <p:cTn id="83" fill="hold">
                            <p:stCondLst>
                              <p:cond delay="8599"/>
                            </p:stCondLst>
                            <p:childTnLst>
                              <p:par>
                                <p:cTn id="84" presetID="2" presetClass="entr" presetSubtype="4" fill="hold"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childTnLst>
                          </p:cTn>
                        </p:par>
                        <p:par>
                          <p:cTn id="88" fill="hold">
                            <p:stCondLst>
                              <p:cond delay="9099"/>
                            </p:stCondLst>
                            <p:childTnLst>
                              <p:par>
                                <p:cTn id="89" presetID="53" presetClass="entr" presetSubtype="16"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 calcmode="lin" valueType="num">
                                      <p:cBhvr>
                                        <p:cTn id="91" dur="500" fill="hold"/>
                                        <p:tgtEl>
                                          <p:spTgt spid="64"/>
                                        </p:tgtEl>
                                        <p:attrNameLst>
                                          <p:attrName>ppt_w</p:attrName>
                                        </p:attrNameLst>
                                      </p:cBhvr>
                                      <p:tavLst>
                                        <p:tav tm="0">
                                          <p:val>
                                            <p:fltVal val="0"/>
                                          </p:val>
                                        </p:tav>
                                        <p:tav tm="100000">
                                          <p:val>
                                            <p:strVal val="#ppt_w"/>
                                          </p:val>
                                        </p:tav>
                                      </p:tavLst>
                                    </p:anim>
                                    <p:anim calcmode="lin" valueType="num">
                                      <p:cBhvr>
                                        <p:cTn id="92" dur="500" fill="hold"/>
                                        <p:tgtEl>
                                          <p:spTgt spid="64"/>
                                        </p:tgtEl>
                                        <p:attrNameLst>
                                          <p:attrName>ppt_h</p:attrName>
                                        </p:attrNameLst>
                                      </p:cBhvr>
                                      <p:tavLst>
                                        <p:tav tm="0">
                                          <p:val>
                                            <p:fltVal val="0"/>
                                          </p:val>
                                        </p:tav>
                                        <p:tav tm="100000">
                                          <p:val>
                                            <p:strVal val="#ppt_h"/>
                                          </p:val>
                                        </p:tav>
                                      </p:tavLst>
                                    </p:anim>
                                    <p:animEffect transition="in" filter="fade">
                                      <p:cBhvr>
                                        <p:cTn id="93" dur="500"/>
                                        <p:tgtEl>
                                          <p:spTgt spid="64"/>
                                        </p:tgtEl>
                                      </p:cBhvr>
                                    </p:animEffect>
                                  </p:childTnLst>
                                </p:cTn>
                              </p:par>
                            </p:childTnLst>
                          </p:cTn>
                        </p:par>
                        <p:par>
                          <p:cTn id="94" fill="hold">
                            <p:stCondLst>
                              <p:cond delay="9599"/>
                            </p:stCondLst>
                            <p:childTnLst>
                              <p:par>
                                <p:cTn id="95" presetID="12" presetClass="entr" presetSubtype="1" fill="hold" grpId="0"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p:tgtEl>
                                          <p:spTgt spid="55"/>
                                        </p:tgtEl>
                                        <p:attrNameLst>
                                          <p:attrName>ppt_y</p:attrName>
                                        </p:attrNameLst>
                                      </p:cBhvr>
                                      <p:tavLst>
                                        <p:tav tm="0">
                                          <p:val>
                                            <p:strVal val="#ppt_y-#ppt_h*1.125000"/>
                                          </p:val>
                                        </p:tav>
                                        <p:tav tm="100000">
                                          <p:val>
                                            <p:strVal val="#ppt_y"/>
                                          </p:val>
                                        </p:tav>
                                      </p:tavLst>
                                    </p:anim>
                                    <p:animEffect transition="in" filter="wipe(down)">
                                      <p:cBhvr>
                                        <p:cTn id="9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animBg="1"/>
      <p:bldP spid="7" grpId="0"/>
      <p:bldP spid="40" grpId="0"/>
      <p:bldP spid="45" grpId="0"/>
      <p:bldP spid="50" grpId="0"/>
      <p:bldP spid="55" grpId="0"/>
      <p:bldP spid="61" grpId="0" animBg="1"/>
      <p:bldP spid="62"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61" name="组合 60"/>
          <p:cNvGrpSpPr/>
          <p:nvPr/>
        </p:nvGrpSpPr>
        <p:grpSpPr>
          <a:xfrm>
            <a:off x="5480578" y="3371695"/>
            <a:ext cx="856527" cy="856527"/>
            <a:chOff x="7471457" y="-694481"/>
            <a:chExt cx="856527" cy="856527"/>
          </a:xfrm>
        </p:grpSpPr>
        <p:grpSp>
          <p:nvGrpSpPr>
            <p:cNvPr id="62" name="组合 61"/>
            <p:cNvGrpSpPr/>
            <p:nvPr/>
          </p:nvGrpSpPr>
          <p:grpSpPr>
            <a:xfrm>
              <a:off x="7471457" y="-694481"/>
              <a:ext cx="856527" cy="856527"/>
              <a:chOff x="4299994" y="-439838"/>
              <a:chExt cx="856527" cy="856527"/>
            </a:xfrm>
          </p:grpSpPr>
          <p:sp>
            <p:nvSpPr>
              <p:cNvPr id="64" name="椭圆 63"/>
              <p:cNvSpPr/>
              <p:nvPr/>
            </p:nvSpPr>
            <p:spPr>
              <a:xfrm>
                <a:off x="4375229" y="-364603"/>
                <a:ext cx="706056" cy="7060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65" name="椭圆 64"/>
              <p:cNvSpPr/>
              <p:nvPr/>
            </p:nvSpPr>
            <p:spPr>
              <a:xfrm>
                <a:off x="4299994" y="-439838"/>
                <a:ext cx="856527" cy="85652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63" name="Freeform 5"/>
            <p:cNvSpPr>
              <a:spLocks noEditPoints="1"/>
            </p:cNvSpPr>
            <p:nvPr/>
          </p:nvSpPr>
          <p:spPr bwMode="auto">
            <a:xfrm>
              <a:off x="7624744" y="-496361"/>
              <a:ext cx="549952" cy="460286"/>
            </a:xfrm>
            <a:custGeom>
              <a:avLst/>
              <a:gdLst>
                <a:gd name="T0" fmla="*/ 267 w 270"/>
                <a:gd name="T1" fmla="*/ 129 h 225"/>
                <a:gd name="T2" fmla="*/ 141 w 270"/>
                <a:gd name="T3" fmla="*/ 3 h 225"/>
                <a:gd name="T4" fmla="*/ 135 w 270"/>
                <a:gd name="T5" fmla="*/ 0 h 225"/>
                <a:gd name="T6" fmla="*/ 129 w 270"/>
                <a:gd name="T7" fmla="*/ 3 h 225"/>
                <a:gd name="T8" fmla="*/ 3 w 270"/>
                <a:gd name="T9" fmla="*/ 129 h 225"/>
                <a:gd name="T10" fmla="*/ 3 w 270"/>
                <a:gd name="T11" fmla="*/ 140 h 225"/>
                <a:gd name="T12" fmla="*/ 13 w 270"/>
                <a:gd name="T13" fmla="*/ 140 h 225"/>
                <a:gd name="T14" fmla="*/ 37 w 270"/>
                <a:gd name="T15" fmla="*/ 115 h 225"/>
                <a:gd name="T16" fmla="*/ 37 w 270"/>
                <a:gd name="T17" fmla="*/ 215 h 225"/>
                <a:gd name="T18" fmla="*/ 47 w 270"/>
                <a:gd name="T19" fmla="*/ 225 h 225"/>
                <a:gd name="T20" fmla="*/ 103 w 270"/>
                <a:gd name="T21" fmla="*/ 225 h 225"/>
                <a:gd name="T22" fmla="*/ 167 w 270"/>
                <a:gd name="T23" fmla="*/ 225 h 225"/>
                <a:gd name="T24" fmla="*/ 223 w 270"/>
                <a:gd name="T25" fmla="*/ 225 h 225"/>
                <a:gd name="T26" fmla="*/ 229 w 270"/>
                <a:gd name="T27" fmla="*/ 215 h 225"/>
                <a:gd name="T28" fmla="*/ 229 w 270"/>
                <a:gd name="T29" fmla="*/ 116 h 225"/>
                <a:gd name="T30" fmla="*/ 255 w 270"/>
                <a:gd name="T31" fmla="*/ 140 h 225"/>
                <a:gd name="T32" fmla="*/ 261 w 270"/>
                <a:gd name="T33" fmla="*/ 143 h 225"/>
                <a:gd name="T34" fmla="*/ 267 w 270"/>
                <a:gd name="T35" fmla="*/ 140 h 225"/>
                <a:gd name="T36" fmla="*/ 267 w 270"/>
                <a:gd name="T37" fmla="*/ 129 h 225"/>
                <a:gd name="T38" fmla="*/ 157 w 270"/>
                <a:gd name="T39" fmla="*/ 209 h 225"/>
                <a:gd name="T40" fmla="*/ 109 w 270"/>
                <a:gd name="T41" fmla="*/ 209 h 225"/>
                <a:gd name="T42" fmla="*/ 109 w 270"/>
                <a:gd name="T43" fmla="*/ 155 h 225"/>
                <a:gd name="T44" fmla="*/ 123 w 270"/>
                <a:gd name="T45" fmla="*/ 145 h 225"/>
                <a:gd name="T46" fmla="*/ 147 w 270"/>
                <a:gd name="T47" fmla="*/ 145 h 225"/>
                <a:gd name="T48" fmla="*/ 157 w 270"/>
                <a:gd name="T49" fmla="*/ 155 h 225"/>
                <a:gd name="T50" fmla="*/ 157 w 270"/>
                <a:gd name="T51" fmla="*/ 209 h 225"/>
                <a:gd name="T52" fmla="*/ 213 w 270"/>
                <a:gd name="T53" fmla="*/ 209 h 225"/>
                <a:gd name="T54" fmla="*/ 173 w 270"/>
                <a:gd name="T55" fmla="*/ 209 h 225"/>
                <a:gd name="T56" fmla="*/ 173 w 270"/>
                <a:gd name="T57" fmla="*/ 155 h 225"/>
                <a:gd name="T58" fmla="*/ 147 w 270"/>
                <a:gd name="T59" fmla="*/ 129 h 225"/>
                <a:gd name="T60" fmla="*/ 123 w 270"/>
                <a:gd name="T61" fmla="*/ 129 h 225"/>
                <a:gd name="T62" fmla="*/ 93 w 270"/>
                <a:gd name="T63" fmla="*/ 155 h 225"/>
                <a:gd name="T64" fmla="*/ 93 w 270"/>
                <a:gd name="T65" fmla="*/ 209 h 225"/>
                <a:gd name="T66" fmla="*/ 53 w 270"/>
                <a:gd name="T67" fmla="*/ 209 h 225"/>
                <a:gd name="T68" fmla="*/ 53 w 270"/>
                <a:gd name="T69" fmla="*/ 99 h 225"/>
                <a:gd name="T70" fmla="*/ 54 w 270"/>
                <a:gd name="T71" fmla="*/ 99 h 225"/>
                <a:gd name="T72" fmla="*/ 133 w 270"/>
                <a:gd name="T73" fmla="*/ 20 h 225"/>
                <a:gd name="T74" fmla="*/ 213 w 270"/>
                <a:gd name="T75" fmla="*/ 100 h 225"/>
                <a:gd name="T76" fmla="*/ 213 w 270"/>
                <a:gd name="T77" fmla="*/ 2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0" h="225">
                  <a:moveTo>
                    <a:pt x="267" y="129"/>
                  </a:moveTo>
                  <a:cubicBezTo>
                    <a:pt x="141" y="3"/>
                    <a:pt x="141" y="3"/>
                    <a:pt x="141" y="3"/>
                  </a:cubicBezTo>
                  <a:cubicBezTo>
                    <a:pt x="139" y="1"/>
                    <a:pt x="137" y="0"/>
                    <a:pt x="135" y="0"/>
                  </a:cubicBezTo>
                  <a:cubicBezTo>
                    <a:pt x="133" y="0"/>
                    <a:pt x="131" y="1"/>
                    <a:pt x="129" y="3"/>
                  </a:cubicBezTo>
                  <a:cubicBezTo>
                    <a:pt x="3" y="129"/>
                    <a:pt x="3" y="129"/>
                    <a:pt x="3" y="129"/>
                  </a:cubicBezTo>
                  <a:cubicBezTo>
                    <a:pt x="0" y="132"/>
                    <a:pt x="0" y="137"/>
                    <a:pt x="3" y="140"/>
                  </a:cubicBezTo>
                  <a:cubicBezTo>
                    <a:pt x="6" y="144"/>
                    <a:pt x="10" y="144"/>
                    <a:pt x="13" y="140"/>
                  </a:cubicBezTo>
                  <a:cubicBezTo>
                    <a:pt x="37" y="115"/>
                    <a:pt x="37" y="115"/>
                    <a:pt x="37" y="115"/>
                  </a:cubicBezTo>
                  <a:cubicBezTo>
                    <a:pt x="37" y="215"/>
                    <a:pt x="37" y="215"/>
                    <a:pt x="37" y="215"/>
                  </a:cubicBezTo>
                  <a:cubicBezTo>
                    <a:pt x="37" y="220"/>
                    <a:pt x="43" y="225"/>
                    <a:pt x="47" y="225"/>
                  </a:cubicBezTo>
                  <a:cubicBezTo>
                    <a:pt x="103" y="225"/>
                    <a:pt x="103" y="225"/>
                    <a:pt x="103" y="225"/>
                  </a:cubicBezTo>
                  <a:cubicBezTo>
                    <a:pt x="167" y="225"/>
                    <a:pt x="167" y="225"/>
                    <a:pt x="167" y="225"/>
                  </a:cubicBezTo>
                  <a:cubicBezTo>
                    <a:pt x="223" y="225"/>
                    <a:pt x="223" y="225"/>
                    <a:pt x="223" y="225"/>
                  </a:cubicBezTo>
                  <a:cubicBezTo>
                    <a:pt x="228" y="225"/>
                    <a:pt x="229" y="220"/>
                    <a:pt x="229" y="215"/>
                  </a:cubicBezTo>
                  <a:cubicBezTo>
                    <a:pt x="229" y="116"/>
                    <a:pt x="229" y="116"/>
                    <a:pt x="229" y="116"/>
                  </a:cubicBezTo>
                  <a:cubicBezTo>
                    <a:pt x="255" y="140"/>
                    <a:pt x="255" y="140"/>
                    <a:pt x="255" y="140"/>
                  </a:cubicBezTo>
                  <a:cubicBezTo>
                    <a:pt x="256" y="142"/>
                    <a:pt x="259" y="143"/>
                    <a:pt x="261" y="143"/>
                  </a:cubicBezTo>
                  <a:cubicBezTo>
                    <a:pt x="263" y="143"/>
                    <a:pt x="265" y="142"/>
                    <a:pt x="267" y="140"/>
                  </a:cubicBezTo>
                  <a:cubicBezTo>
                    <a:pt x="270" y="137"/>
                    <a:pt x="270" y="132"/>
                    <a:pt x="267" y="129"/>
                  </a:cubicBezTo>
                  <a:close/>
                  <a:moveTo>
                    <a:pt x="157" y="209"/>
                  </a:moveTo>
                  <a:cubicBezTo>
                    <a:pt x="109" y="209"/>
                    <a:pt x="109" y="209"/>
                    <a:pt x="109" y="209"/>
                  </a:cubicBezTo>
                  <a:cubicBezTo>
                    <a:pt x="109" y="155"/>
                    <a:pt x="109" y="155"/>
                    <a:pt x="109" y="155"/>
                  </a:cubicBezTo>
                  <a:cubicBezTo>
                    <a:pt x="109" y="149"/>
                    <a:pt x="117" y="145"/>
                    <a:pt x="123" y="145"/>
                  </a:cubicBezTo>
                  <a:cubicBezTo>
                    <a:pt x="147" y="145"/>
                    <a:pt x="147" y="145"/>
                    <a:pt x="147" y="145"/>
                  </a:cubicBezTo>
                  <a:cubicBezTo>
                    <a:pt x="154" y="145"/>
                    <a:pt x="157" y="149"/>
                    <a:pt x="157" y="155"/>
                  </a:cubicBezTo>
                  <a:lnTo>
                    <a:pt x="157" y="209"/>
                  </a:lnTo>
                  <a:close/>
                  <a:moveTo>
                    <a:pt x="213" y="209"/>
                  </a:moveTo>
                  <a:cubicBezTo>
                    <a:pt x="173" y="209"/>
                    <a:pt x="173" y="209"/>
                    <a:pt x="173" y="209"/>
                  </a:cubicBezTo>
                  <a:cubicBezTo>
                    <a:pt x="173" y="155"/>
                    <a:pt x="173" y="155"/>
                    <a:pt x="173" y="155"/>
                  </a:cubicBezTo>
                  <a:cubicBezTo>
                    <a:pt x="173" y="140"/>
                    <a:pt x="163" y="129"/>
                    <a:pt x="147" y="129"/>
                  </a:cubicBezTo>
                  <a:cubicBezTo>
                    <a:pt x="123" y="129"/>
                    <a:pt x="123" y="129"/>
                    <a:pt x="123" y="129"/>
                  </a:cubicBezTo>
                  <a:cubicBezTo>
                    <a:pt x="108" y="129"/>
                    <a:pt x="93" y="140"/>
                    <a:pt x="93" y="155"/>
                  </a:cubicBezTo>
                  <a:cubicBezTo>
                    <a:pt x="93" y="209"/>
                    <a:pt x="93" y="209"/>
                    <a:pt x="93" y="209"/>
                  </a:cubicBezTo>
                  <a:cubicBezTo>
                    <a:pt x="53" y="209"/>
                    <a:pt x="53" y="209"/>
                    <a:pt x="53" y="209"/>
                  </a:cubicBezTo>
                  <a:cubicBezTo>
                    <a:pt x="53" y="99"/>
                    <a:pt x="53" y="99"/>
                    <a:pt x="53" y="99"/>
                  </a:cubicBezTo>
                  <a:cubicBezTo>
                    <a:pt x="53" y="99"/>
                    <a:pt x="54" y="99"/>
                    <a:pt x="54" y="99"/>
                  </a:cubicBezTo>
                  <a:cubicBezTo>
                    <a:pt x="133" y="20"/>
                    <a:pt x="133" y="20"/>
                    <a:pt x="133" y="20"/>
                  </a:cubicBezTo>
                  <a:cubicBezTo>
                    <a:pt x="213" y="100"/>
                    <a:pt x="213" y="100"/>
                    <a:pt x="213" y="100"/>
                  </a:cubicBezTo>
                  <a:lnTo>
                    <a:pt x="213" y="209"/>
                  </a:lnTo>
                  <a:close/>
                </a:path>
              </a:pathLst>
            </a:custGeom>
            <a:solidFill>
              <a:schemeClr val="bg1"/>
            </a:solidFill>
            <a:ln>
              <a:noFill/>
            </a:ln>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aphicFrame>
        <p:nvGraphicFramePr>
          <p:cNvPr id="69" name="图表 68"/>
          <p:cNvGraphicFramePr/>
          <p:nvPr/>
        </p:nvGraphicFramePr>
        <p:xfrm>
          <a:off x="3784678" y="2383849"/>
          <a:ext cx="4248327" cy="2832218"/>
        </p:xfrm>
        <a:graphic>
          <a:graphicData uri="http://schemas.openxmlformats.org/drawingml/2006/chart">
            <c:chart xmlns:c="http://schemas.openxmlformats.org/drawingml/2006/chart" xmlns:r="http://schemas.openxmlformats.org/officeDocument/2006/relationships" r:id="rId1"/>
          </a:graphicData>
        </a:graphic>
      </p:graphicFrame>
      <p:cxnSp>
        <p:nvCxnSpPr>
          <p:cNvPr id="70" name="直接箭头连接符 69"/>
          <p:cNvCxnSpPr/>
          <p:nvPr/>
        </p:nvCxnSpPr>
        <p:spPr>
          <a:xfrm flipV="1">
            <a:off x="5986585" y="1773038"/>
            <a:ext cx="0" cy="93980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961400" y="3243698"/>
            <a:ext cx="938801" cy="303257"/>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6471815" y="4731866"/>
            <a:ext cx="858156" cy="969282"/>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4632719" y="4644236"/>
            <a:ext cx="568258" cy="69576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3354350" y="2947634"/>
            <a:ext cx="1551192" cy="447694"/>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071773" y="1626294"/>
            <a:ext cx="3380411" cy="574476"/>
            <a:chOff x="13262699" y="6577039"/>
            <a:chExt cx="3380411" cy="574476"/>
          </a:xfrm>
        </p:grpSpPr>
        <p:sp>
          <p:nvSpPr>
            <p:cNvPr id="76" name="文本框 75"/>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77" name="矩形 76"/>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78" name="组合 77"/>
          <p:cNvGrpSpPr/>
          <p:nvPr/>
        </p:nvGrpSpPr>
        <p:grpSpPr>
          <a:xfrm>
            <a:off x="7976402" y="2680935"/>
            <a:ext cx="2892157" cy="2083929"/>
            <a:chOff x="8018737" y="2901071"/>
            <a:chExt cx="2892157" cy="2083929"/>
          </a:xfrm>
        </p:grpSpPr>
        <p:grpSp>
          <p:nvGrpSpPr>
            <p:cNvPr id="79" name="组合 78"/>
            <p:cNvGrpSpPr/>
            <p:nvPr/>
          </p:nvGrpSpPr>
          <p:grpSpPr>
            <a:xfrm>
              <a:off x="8018737" y="2901071"/>
              <a:ext cx="2892157" cy="789919"/>
              <a:chOff x="13262698" y="6577039"/>
              <a:chExt cx="3380412" cy="789919"/>
            </a:xfrm>
          </p:grpSpPr>
          <p:sp>
            <p:nvSpPr>
              <p:cNvPr id="81" name="文本框 80"/>
              <p:cNvSpPr txBox="1"/>
              <p:nvPr/>
            </p:nvSpPr>
            <p:spPr>
              <a:xfrm>
                <a:off x="13262698" y="6577039"/>
                <a:ext cx="1935743"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82" name="矩形 81"/>
              <p:cNvSpPr/>
              <p:nvPr/>
            </p:nvSpPr>
            <p:spPr>
              <a:xfrm>
                <a:off x="13262699" y="6843738"/>
                <a:ext cx="3380411"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aphicFrame>
          <p:nvGraphicFramePr>
            <p:cNvPr id="80" name="图表 79"/>
            <p:cNvGraphicFramePr/>
            <p:nvPr/>
          </p:nvGraphicFramePr>
          <p:xfrm>
            <a:off x="8018737" y="3509821"/>
            <a:ext cx="2751422" cy="1475179"/>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3" name="组合 82"/>
          <p:cNvGrpSpPr/>
          <p:nvPr/>
        </p:nvGrpSpPr>
        <p:grpSpPr>
          <a:xfrm>
            <a:off x="7352183" y="5355904"/>
            <a:ext cx="3380411" cy="789919"/>
            <a:chOff x="13262699" y="6577039"/>
            <a:chExt cx="3380411" cy="789919"/>
          </a:xfrm>
        </p:grpSpPr>
        <p:sp>
          <p:nvSpPr>
            <p:cNvPr id="84" name="文本框 83"/>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85" name="矩形 84"/>
            <p:cNvSpPr/>
            <p:nvPr/>
          </p:nvSpPr>
          <p:spPr>
            <a:xfrm>
              <a:off x="13262699" y="6843738"/>
              <a:ext cx="3380411"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 sunshine wit</a:t>
              </a:r>
              <a:endParaRPr lang="zh-CN" altLang="en-US" sz="1400" dirty="0">
                <a:solidFill>
                  <a:schemeClr val="tx1">
                    <a:lumMod val="65000"/>
                    <a:lumOff val="35000"/>
                  </a:schemeClr>
                </a:solidFill>
                <a:latin typeface="Agency FB" panose="020B0503020202020204" pitchFamily="34" charset="0"/>
              </a:endParaRPr>
            </a:p>
          </p:txBody>
        </p:sp>
      </p:grpSp>
      <p:grpSp>
        <p:nvGrpSpPr>
          <p:cNvPr id="88" name="组合 87"/>
          <p:cNvGrpSpPr/>
          <p:nvPr/>
        </p:nvGrpSpPr>
        <p:grpSpPr>
          <a:xfrm>
            <a:off x="3030110" y="5204051"/>
            <a:ext cx="3207594" cy="789919"/>
            <a:chOff x="3072445" y="5424187"/>
            <a:chExt cx="3207594" cy="789919"/>
          </a:xfrm>
        </p:grpSpPr>
        <p:grpSp>
          <p:nvGrpSpPr>
            <p:cNvPr id="89" name="组合 88"/>
            <p:cNvGrpSpPr/>
            <p:nvPr/>
          </p:nvGrpSpPr>
          <p:grpSpPr>
            <a:xfrm>
              <a:off x="3072445" y="5424187"/>
              <a:ext cx="2024083" cy="789919"/>
              <a:chOff x="13262699" y="6577039"/>
              <a:chExt cx="2024083" cy="789919"/>
            </a:xfrm>
          </p:grpSpPr>
          <p:sp>
            <p:nvSpPr>
              <p:cNvPr id="171" name="文本框 170"/>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172" name="矩形 171"/>
              <p:cNvSpPr/>
              <p:nvPr/>
            </p:nvSpPr>
            <p:spPr>
              <a:xfrm>
                <a:off x="13262699" y="6843738"/>
                <a:ext cx="2024083"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a:t>
                </a:r>
                <a:endParaRPr lang="zh-CN" altLang="en-US" sz="1400" dirty="0">
                  <a:solidFill>
                    <a:schemeClr val="tx1">
                      <a:lumMod val="65000"/>
                      <a:lumOff val="35000"/>
                    </a:schemeClr>
                  </a:solidFill>
                  <a:latin typeface="Agency FB" panose="020B0503020202020204" pitchFamily="34" charset="0"/>
                </a:endParaRPr>
              </a:p>
            </p:txBody>
          </p:sp>
        </p:grpSp>
        <p:grpSp>
          <p:nvGrpSpPr>
            <p:cNvPr id="90" name="组合 89"/>
            <p:cNvGrpSpPr/>
            <p:nvPr/>
          </p:nvGrpSpPr>
          <p:grpSpPr>
            <a:xfrm>
              <a:off x="5066075" y="5720550"/>
              <a:ext cx="1213964" cy="424485"/>
              <a:chOff x="5294675" y="5735790"/>
              <a:chExt cx="1213964" cy="424485"/>
            </a:xfrm>
          </p:grpSpPr>
          <p:grpSp>
            <p:nvGrpSpPr>
              <p:cNvPr id="93" name="组合 92"/>
              <p:cNvGrpSpPr/>
              <p:nvPr/>
            </p:nvGrpSpPr>
            <p:grpSpPr>
              <a:xfrm flipH="1">
                <a:off x="5294675" y="5735790"/>
                <a:ext cx="207752" cy="207753"/>
                <a:chOff x="2546804" y="3367484"/>
                <a:chExt cx="263525" cy="263526"/>
              </a:xfrm>
              <a:solidFill>
                <a:srgbClr val="F39C12"/>
              </a:solidFill>
            </p:grpSpPr>
            <p:sp>
              <p:nvSpPr>
                <p:cNvPr id="16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7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2" name="组合 101"/>
              <p:cNvGrpSpPr/>
              <p:nvPr/>
            </p:nvGrpSpPr>
            <p:grpSpPr>
              <a:xfrm flipH="1">
                <a:off x="5546228" y="5735790"/>
                <a:ext cx="207752" cy="207753"/>
                <a:chOff x="2857954" y="3367484"/>
                <a:chExt cx="263525" cy="263526"/>
              </a:xfrm>
              <a:solidFill>
                <a:srgbClr val="F39C12"/>
              </a:solidFill>
            </p:grpSpPr>
            <p:sp>
              <p:nvSpPr>
                <p:cNvPr id="16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3" name="组合 102"/>
              <p:cNvGrpSpPr/>
              <p:nvPr/>
            </p:nvGrpSpPr>
            <p:grpSpPr>
              <a:xfrm flipH="1">
                <a:off x="5797781" y="5735790"/>
                <a:ext cx="207752" cy="207753"/>
                <a:chOff x="3169104" y="3367484"/>
                <a:chExt cx="263525" cy="263526"/>
              </a:xfrm>
              <a:solidFill>
                <a:srgbClr val="F39C12"/>
              </a:solidFill>
            </p:grpSpPr>
            <p:sp>
              <p:nvSpPr>
                <p:cNvPr id="165" name="Oval 9"/>
                <p:cNvSpPr>
                  <a:spLocks noChangeArrowheads="1"/>
                </p:cNvSpPr>
                <p:nvPr/>
              </p:nvSpPr>
              <p:spPr bwMode="auto">
                <a:xfrm>
                  <a:off x="3253242" y="3367484"/>
                  <a:ext cx="103188"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4" name="组合 103"/>
              <p:cNvGrpSpPr/>
              <p:nvPr/>
            </p:nvGrpSpPr>
            <p:grpSpPr>
              <a:xfrm flipH="1">
                <a:off x="6049334" y="5735790"/>
                <a:ext cx="207752" cy="207753"/>
                <a:chOff x="3525197" y="3367484"/>
                <a:chExt cx="263525" cy="263526"/>
              </a:xfrm>
              <a:solidFill>
                <a:srgbClr val="F39C12"/>
              </a:solidFill>
            </p:grpSpPr>
            <p:sp>
              <p:nvSpPr>
                <p:cNvPr id="163" name="Oval 5"/>
                <p:cNvSpPr>
                  <a:spLocks noChangeArrowheads="1"/>
                </p:cNvSpPr>
                <p:nvPr/>
              </p:nvSpPr>
              <p:spPr bwMode="auto">
                <a:xfrm>
                  <a:off x="3599810"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5" name="组合 104"/>
              <p:cNvGrpSpPr/>
              <p:nvPr/>
            </p:nvGrpSpPr>
            <p:grpSpPr>
              <a:xfrm flipH="1">
                <a:off x="6300887" y="5735790"/>
                <a:ext cx="207752" cy="207753"/>
                <a:chOff x="3836347" y="3367484"/>
                <a:chExt cx="263525" cy="263526"/>
              </a:xfrm>
              <a:solidFill>
                <a:srgbClr val="F39C12"/>
              </a:solidFill>
            </p:grpSpPr>
            <p:sp>
              <p:nvSpPr>
                <p:cNvPr id="161" name="Oval 7"/>
                <p:cNvSpPr>
                  <a:spLocks noChangeArrowheads="1"/>
                </p:cNvSpPr>
                <p:nvPr/>
              </p:nvSpPr>
              <p:spPr bwMode="auto">
                <a:xfrm>
                  <a:off x="3920485"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7" name="组合 106"/>
              <p:cNvGrpSpPr/>
              <p:nvPr/>
            </p:nvGrpSpPr>
            <p:grpSpPr>
              <a:xfrm flipH="1">
                <a:off x="5294675" y="5952522"/>
                <a:ext cx="207752" cy="207753"/>
                <a:chOff x="2546804" y="3367484"/>
                <a:chExt cx="263525" cy="263526"/>
              </a:xfrm>
              <a:solidFill>
                <a:srgbClr val="F39C12"/>
              </a:solidFill>
            </p:grpSpPr>
            <p:sp>
              <p:nvSpPr>
                <p:cNvPr id="15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8" name="组合 107"/>
              <p:cNvGrpSpPr/>
              <p:nvPr/>
            </p:nvGrpSpPr>
            <p:grpSpPr>
              <a:xfrm flipH="1">
                <a:off x="5546228" y="5952522"/>
                <a:ext cx="207752" cy="207753"/>
                <a:chOff x="2857954" y="3367484"/>
                <a:chExt cx="263525" cy="263526"/>
              </a:xfrm>
              <a:solidFill>
                <a:srgbClr val="F39C12"/>
              </a:solidFill>
            </p:grpSpPr>
            <p:sp>
              <p:nvSpPr>
                <p:cNvPr id="15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9" name="组合 108"/>
              <p:cNvGrpSpPr/>
              <p:nvPr/>
            </p:nvGrpSpPr>
            <p:grpSpPr>
              <a:xfrm flipH="1">
                <a:off x="5797781" y="5952522"/>
                <a:ext cx="207752" cy="207753"/>
                <a:chOff x="3169104" y="3367484"/>
                <a:chExt cx="263525" cy="263526"/>
              </a:xfrm>
              <a:solidFill>
                <a:schemeClr val="tx1">
                  <a:lumMod val="50000"/>
                  <a:lumOff val="50000"/>
                </a:schemeClr>
              </a:solidFill>
            </p:grpSpPr>
            <p:sp>
              <p:nvSpPr>
                <p:cNvPr id="155" name="Oval 9"/>
                <p:cNvSpPr>
                  <a:spLocks noChangeArrowheads="1"/>
                </p:cNvSpPr>
                <p:nvPr/>
              </p:nvSpPr>
              <p:spPr bwMode="auto">
                <a:xfrm>
                  <a:off x="3253242" y="3367484"/>
                  <a:ext cx="103188"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0" name="组合 109"/>
              <p:cNvGrpSpPr/>
              <p:nvPr/>
            </p:nvGrpSpPr>
            <p:grpSpPr>
              <a:xfrm flipH="1">
                <a:off x="6049334" y="5952522"/>
                <a:ext cx="207752" cy="207753"/>
                <a:chOff x="3525197" y="3367484"/>
                <a:chExt cx="263525" cy="263526"/>
              </a:xfrm>
              <a:solidFill>
                <a:schemeClr val="tx1">
                  <a:lumMod val="50000"/>
                  <a:lumOff val="50000"/>
                </a:schemeClr>
              </a:solidFill>
            </p:grpSpPr>
            <p:sp>
              <p:nvSpPr>
                <p:cNvPr id="153" name="Oval 5"/>
                <p:cNvSpPr>
                  <a:spLocks noChangeArrowheads="1"/>
                </p:cNvSpPr>
                <p:nvPr/>
              </p:nvSpPr>
              <p:spPr bwMode="auto">
                <a:xfrm>
                  <a:off x="3599810" y="3367484"/>
                  <a:ext cx="114300"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1" name="组合 110"/>
              <p:cNvGrpSpPr/>
              <p:nvPr/>
            </p:nvGrpSpPr>
            <p:grpSpPr>
              <a:xfrm flipH="1">
                <a:off x="6300887" y="5952522"/>
                <a:ext cx="207752" cy="207753"/>
                <a:chOff x="3836347" y="3367484"/>
                <a:chExt cx="263525" cy="263526"/>
              </a:xfrm>
              <a:solidFill>
                <a:schemeClr val="tx1">
                  <a:lumMod val="50000"/>
                  <a:lumOff val="50000"/>
                </a:schemeClr>
              </a:solidFill>
            </p:grpSpPr>
            <p:sp>
              <p:nvSpPr>
                <p:cNvPr id="112" name="Oval 7"/>
                <p:cNvSpPr>
                  <a:spLocks noChangeArrowheads="1"/>
                </p:cNvSpPr>
                <p:nvPr/>
              </p:nvSpPr>
              <p:spPr bwMode="auto">
                <a:xfrm>
                  <a:off x="3920485" y="3367484"/>
                  <a:ext cx="104775"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grpSp>
      <p:grpSp>
        <p:nvGrpSpPr>
          <p:cNvPr id="173" name="组合 172"/>
          <p:cNvGrpSpPr/>
          <p:nvPr/>
        </p:nvGrpSpPr>
        <p:grpSpPr>
          <a:xfrm>
            <a:off x="1440734" y="2127318"/>
            <a:ext cx="2200709" cy="2365608"/>
            <a:chOff x="1483069" y="2347454"/>
            <a:chExt cx="2200709" cy="2365608"/>
          </a:xfrm>
        </p:grpSpPr>
        <p:grpSp>
          <p:nvGrpSpPr>
            <p:cNvPr id="174" name="组合 173"/>
            <p:cNvGrpSpPr/>
            <p:nvPr/>
          </p:nvGrpSpPr>
          <p:grpSpPr>
            <a:xfrm>
              <a:off x="1483069" y="2347454"/>
              <a:ext cx="2200709" cy="1467140"/>
              <a:chOff x="359611" y="1419604"/>
              <a:chExt cx="3310021" cy="2206681"/>
            </a:xfrm>
          </p:grpSpPr>
          <p:graphicFrame>
            <p:nvGraphicFramePr>
              <p:cNvPr id="178" name="图表 177"/>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79" name="文本框 178"/>
              <p:cNvSpPr txBox="1"/>
              <p:nvPr/>
            </p:nvSpPr>
            <p:spPr>
              <a:xfrm>
                <a:off x="1421352" y="2082881"/>
                <a:ext cx="1246986" cy="879542"/>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grpSp>
          <p:nvGrpSpPr>
            <p:cNvPr id="175" name="组合 174"/>
            <p:cNvGrpSpPr/>
            <p:nvPr/>
          </p:nvGrpSpPr>
          <p:grpSpPr>
            <a:xfrm>
              <a:off x="1584663" y="3707699"/>
              <a:ext cx="1997520" cy="1005363"/>
              <a:chOff x="13512815" y="6577039"/>
              <a:chExt cx="1997520" cy="1005363"/>
            </a:xfrm>
          </p:grpSpPr>
          <p:sp>
            <p:nvSpPr>
              <p:cNvPr id="176" name="文本框 175"/>
              <p:cNvSpPr txBox="1"/>
              <p:nvPr/>
            </p:nvSpPr>
            <p:spPr>
              <a:xfrm>
                <a:off x="13704029" y="6577039"/>
                <a:ext cx="1615092" cy="369332"/>
              </a:xfrm>
              <a:prstGeom prst="rect">
                <a:avLst/>
              </a:prstGeom>
              <a:noFill/>
            </p:spPr>
            <p:txBody>
              <a:bodyPr wrap="square" rtlCol="0">
                <a:spAutoFit/>
              </a:bodyPr>
              <a:lstStyle/>
              <a:p>
                <a:pPr algn="ctr"/>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177" name="矩形 176"/>
              <p:cNvSpPr/>
              <p:nvPr/>
            </p:nvSpPr>
            <p:spPr>
              <a:xfrm>
                <a:off x="13512815" y="6843738"/>
                <a:ext cx="1997520" cy="738664"/>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 sunshine wit</a:t>
                </a:r>
                <a:endParaRPr lang="zh-CN" altLang="en-US" sz="1400" dirty="0">
                  <a:solidFill>
                    <a:schemeClr val="tx1">
                      <a:lumMod val="65000"/>
                      <a:lumOff val="35000"/>
                    </a:schemeClr>
                  </a:solidFill>
                  <a:latin typeface="Agency FB" panose="020B0503020202020204" pitchFamily="34" charset="0"/>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6*min(max(#ppt_w*#ppt_h,.3),1)-7.4)/-.7*#ppt_w"/>
                                          </p:val>
                                        </p:tav>
                                        <p:tav tm="100000">
                                          <p:val>
                                            <p:strVal val="#ppt_w"/>
                                          </p:val>
                                        </p:tav>
                                      </p:tavLst>
                                    </p:anim>
                                    <p:anim calcmode="lin" valueType="num">
                                      <p:cBhvr>
                                        <p:cTn id="8" dur="500" fill="hold"/>
                                        <p:tgtEl>
                                          <p:spTgt spid="61"/>
                                        </p:tgtEl>
                                        <p:attrNameLst>
                                          <p:attrName>ppt_h</p:attrName>
                                        </p:attrNameLst>
                                      </p:cBhvr>
                                      <p:tavLst>
                                        <p:tav tm="0">
                                          <p:val>
                                            <p:strVal val="(6*min(max(#ppt_w*#ppt_h,.3),1)-7.4)/-.7*#ppt_h"/>
                                          </p:val>
                                        </p:tav>
                                        <p:tav tm="100000">
                                          <p:val>
                                            <p:strVal val="#ppt_h"/>
                                          </p:val>
                                        </p:tav>
                                      </p:tavLst>
                                    </p:anim>
                                    <p:anim calcmode="lin" valueType="num">
                                      <p:cBhvr>
                                        <p:cTn id="9" dur="500" fill="hold"/>
                                        <p:tgtEl>
                                          <p:spTgt spid="61"/>
                                        </p:tgtEl>
                                        <p:attrNameLst>
                                          <p:attrName>ppt_x</p:attrName>
                                        </p:attrNameLst>
                                      </p:cBhvr>
                                      <p:tavLst>
                                        <p:tav tm="0">
                                          <p:val>
                                            <p:fltVal val="0.5"/>
                                          </p:val>
                                        </p:tav>
                                        <p:tav tm="100000">
                                          <p:val>
                                            <p:strVal val="#ppt_x"/>
                                          </p:val>
                                        </p:tav>
                                      </p:tavLst>
                                    </p:anim>
                                    <p:anim calcmode="lin" valueType="num">
                                      <p:cBhvr>
                                        <p:cTn id="10" dur="50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1" presetClass="entr" presetSubtype="2"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heel(2)">
                                      <p:cBhvr>
                                        <p:cTn id="14" dur="750"/>
                                        <p:tgtEl>
                                          <p:spTgt spid="69"/>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childTnLst>
                          </p:cTn>
                        </p:par>
                        <p:par>
                          <p:cTn id="19" fill="hold">
                            <p:stCondLst>
                              <p:cond delay="2000"/>
                            </p:stCondLst>
                            <p:childTnLst>
                              <p:par>
                                <p:cTn id="20" presetID="9" presetClass="entr" presetSubtype="0"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dissolve">
                                      <p:cBhvr>
                                        <p:cTn id="22" dur="500"/>
                                        <p:tgtEl>
                                          <p:spTgt spid="75"/>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dissolve">
                                      <p:cBhvr>
                                        <p:cTn id="30" dur="500"/>
                                        <p:tgtEl>
                                          <p:spTgt spid="78"/>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up)">
                                      <p:cBhvr>
                                        <p:cTn id="34" dur="500"/>
                                        <p:tgtEl>
                                          <p:spTgt spid="72"/>
                                        </p:tgtEl>
                                      </p:cBhvr>
                                    </p:animEffect>
                                  </p:childTnLst>
                                </p:cTn>
                              </p:par>
                            </p:childTnLst>
                          </p:cTn>
                        </p:par>
                        <p:par>
                          <p:cTn id="35" fill="hold">
                            <p:stCondLst>
                              <p:cond delay="4000"/>
                            </p:stCondLst>
                            <p:childTnLst>
                              <p:par>
                                <p:cTn id="36" presetID="9" presetClass="entr" presetSubtype="0"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dissolve">
                                      <p:cBhvr>
                                        <p:cTn id="38" dur="500"/>
                                        <p:tgtEl>
                                          <p:spTgt spid="83"/>
                                        </p:tgtEl>
                                      </p:cBhvr>
                                    </p:animEffect>
                                  </p:childTnLst>
                                </p:cTn>
                              </p:par>
                            </p:childTnLst>
                          </p:cTn>
                        </p:par>
                        <p:par>
                          <p:cTn id="39" fill="hold">
                            <p:stCondLst>
                              <p:cond delay="4500"/>
                            </p:stCondLst>
                            <p:childTnLst>
                              <p:par>
                                <p:cTn id="40" presetID="22" presetClass="entr" presetSubtype="1"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up)">
                                      <p:cBhvr>
                                        <p:cTn id="42" dur="500"/>
                                        <p:tgtEl>
                                          <p:spTgt spid="73"/>
                                        </p:tgtEl>
                                      </p:cBhvr>
                                    </p:animEffect>
                                  </p:childTnLst>
                                </p:cTn>
                              </p:par>
                            </p:childTnLst>
                          </p:cTn>
                        </p:par>
                        <p:par>
                          <p:cTn id="43" fill="hold">
                            <p:stCondLst>
                              <p:cond delay="5000"/>
                            </p:stCondLst>
                            <p:childTnLst>
                              <p:par>
                                <p:cTn id="44" presetID="9" presetClass="entr" presetSubtype="0" fill="hold"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dissolve">
                                      <p:cBhvr>
                                        <p:cTn id="46" dur="500"/>
                                        <p:tgtEl>
                                          <p:spTgt spid="88"/>
                                        </p:tgtEl>
                                      </p:cBhvr>
                                    </p:animEffect>
                                  </p:childTnLst>
                                </p:cTn>
                              </p:par>
                            </p:childTnLst>
                          </p:cTn>
                        </p:par>
                        <p:par>
                          <p:cTn id="47" fill="hold">
                            <p:stCondLst>
                              <p:cond delay="5500"/>
                            </p:stCondLst>
                            <p:childTnLst>
                              <p:par>
                                <p:cTn id="48" presetID="22" presetClass="entr" presetSubtype="2" fill="hold"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right)">
                                      <p:cBhvr>
                                        <p:cTn id="50" dur="500"/>
                                        <p:tgtEl>
                                          <p:spTgt spid="74"/>
                                        </p:tgtEl>
                                      </p:cBhvr>
                                    </p:animEffect>
                                  </p:childTnLst>
                                </p:cTn>
                              </p:par>
                            </p:childTnLst>
                          </p:cTn>
                        </p:par>
                        <p:par>
                          <p:cTn id="51" fill="hold">
                            <p:stCondLst>
                              <p:cond delay="6000"/>
                            </p:stCondLst>
                            <p:childTnLst>
                              <p:par>
                                <p:cTn id="52" presetID="9" presetClass="entr" presetSubtype="0" fill="hold" nodeType="afterEffect">
                                  <p:stCondLst>
                                    <p:cond delay="0"/>
                                  </p:stCondLst>
                                  <p:childTnLst>
                                    <p:set>
                                      <p:cBhvr>
                                        <p:cTn id="53" dur="1" fill="hold">
                                          <p:stCondLst>
                                            <p:cond delay="0"/>
                                          </p:stCondLst>
                                        </p:cTn>
                                        <p:tgtEl>
                                          <p:spTgt spid="173"/>
                                        </p:tgtEl>
                                        <p:attrNameLst>
                                          <p:attrName>style.visibility</p:attrName>
                                        </p:attrNameLst>
                                      </p:cBhvr>
                                      <p:to>
                                        <p:strVal val="visible"/>
                                      </p:to>
                                    </p:set>
                                    <p:animEffect transition="in" filter="dissolve">
                                      <p:cBhvr>
                                        <p:cTn id="5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9"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86" name="组合 85"/>
          <p:cNvGrpSpPr/>
          <p:nvPr/>
        </p:nvGrpSpPr>
        <p:grpSpPr>
          <a:xfrm>
            <a:off x="359611" y="2041184"/>
            <a:ext cx="3310021" cy="2206681"/>
            <a:chOff x="359611" y="1419604"/>
            <a:chExt cx="3310021" cy="2206681"/>
          </a:xfrm>
        </p:grpSpPr>
        <p:graphicFrame>
          <p:nvGraphicFramePr>
            <p:cNvPr id="87" name="图表 86"/>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1"/>
            </a:graphicData>
          </a:graphic>
        </p:graphicFrame>
        <p:sp>
          <p:nvSpPr>
            <p:cNvPr id="91" name="文本框 90"/>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92" name="直接连接符 91"/>
          <p:cNvCxnSpPr/>
          <p:nvPr/>
        </p:nvCxnSpPr>
        <p:spPr>
          <a:xfrm>
            <a:off x="1077361"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1247658" y="4431580"/>
            <a:ext cx="1594602" cy="728959"/>
            <a:chOff x="1247658" y="4431580"/>
            <a:chExt cx="1533926" cy="728959"/>
          </a:xfrm>
        </p:grpSpPr>
        <p:sp>
          <p:nvSpPr>
            <p:cNvPr id="95" name="文本框 94"/>
            <p:cNvSpPr txBox="1"/>
            <p:nvPr/>
          </p:nvSpPr>
          <p:spPr>
            <a:xfrm>
              <a:off x="1247658"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96" name="文本框 95"/>
            <p:cNvSpPr txBox="1"/>
            <p:nvPr/>
          </p:nvSpPr>
          <p:spPr>
            <a:xfrm>
              <a:off x="1606605" y="4791207"/>
              <a:ext cx="816030"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97" name="矩形 96"/>
          <p:cNvSpPr/>
          <p:nvPr/>
        </p:nvSpPr>
        <p:spPr>
          <a:xfrm>
            <a:off x="914553"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98" name="组合 97"/>
          <p:cNvGrpSpPr/>
          <p:nvPr/>
        </p:nvGrpSpPr>
        <p:grpSpPr>
          <a:xfrm>
            <a:off x="3014706" y="2041184"/>
            <a:ext cx="3310021" cy="2206681"/>
            <a:chOff x="359611" y="1419604"/>
            <a:chExt cx="3310021" cy="2206681"/>
          </a:xfrm>
        </p:grpSpPr>
        <p:graphicFrame>
          <p:nvGraphicFramePr>
            <p:cNvPr id="99" name="图表 98"/>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2"/>
            </a:graphicData>
          </a:graphic>
        </p:graphicFrame>
        <p:sp>
          <p:nvSpPr>
            <p:cNvPr id="100" name="文本框 99"/>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01" name="直接连接符 100"/>
          <p:cNvCxnSpPr/>
          <p:nvPr/>
        </p:nvCxnSpPr>
        <p:spPr>
          <a:xfrm>
            <a:off x="3732456"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3902753" y="4431580"/>
            <a:ext cx="1533926" cy="728959"/>
            <a:chOff x="3902753" y="4431580"/>
            <a:chExt cx="1533926" cy="728959"/>
          </a:xfrm>
        </p:grpSpPr>
        <p:sp>
          <p:nvSpPr>
            <p:cNvPr id="113" name="文本框 112"/>
            <p:cNvSpPr txBox="1"/>
            <p:nvPr/>
          </p:nvSpPr>
          <p:spPr>
            <a:xfrm>
              <a:off x="3902753"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14" name="文本框 113"/>
            <p:cNvSpPr txBox="1"/>
            <p:nvPr/>
          </p:nvSpPr>
          <p:spPr>
            <a:xfrm>
              <a:off x="4245561"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15" name="矩形 114"/>
          <p:cNvSpPr/>
          <p:nvPr/>
        </p:nvSpPr>
        <p:spPr>
          <a:xfrm>
            <a:off x="3569648"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116" name="组合 115"/>
          <p:cNvGrpSpPr/>
          <p:nvPr/>
        </p:nvGrpSpPr>
        <p:grpSpPr>
          <a:xfrm>
            <a:off x="5669801" y="2041184"/>
            <a:ext cx="3310021" cy="2206681"/>
            <a:chOff x="359611" y="1419604"/>
            <a:chExt cx="3310021" cy="2206681"/>
          </a:xfrm>
        </p:grpSpPr>
        <p:graphicFrame>
          <p:nvGraphicFramePr>
            <p:cNvPr id="117" name="图表 116"/>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18" name="文本框 117"/>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19" name="直接连接符 118"/>
          <p:cNvCxnSpPr/>
          <p:nvPr/>
        </p:nvCxnSpPr>
        <p:spPr>
          <a:xfrm>
            <a:off x="6387551"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6557848" y="4431580"/>
            <a:ext cx="1533926" cy="728959"/>
            <a:chOff x="6557848" y="4431580"/>
            <a:chExt cx="1533926" cy="728959"/>
          </a:xfrm>
        </p:grpSpPr>
        <p:sp>
          <p:nvSpPr>
            <p:cNvPr id="121" name="文本框 120"/>
            <p:cNvSpPr txBox="1"/>
            <p:nvPr/>
          </p:nvSpPr>
          <p:spPr>
            <a:xfrm>
              <a:off x="6557848"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22" name="文本框 121"/>
            <p:cNvSpPr txBox="1"/>
            <p:nvPr/>
          </p:nvSpPr>
          <p:spPr>
            <a:xfrm>
              <a:off x="6900656"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23" name="矩形 122"/>
          <p:cNvSpPr/>
          <p:nvPr/>
        </p:nvSpPr>
        <p:spPr>
          <a:xfrm>
            <a:off x="6224743"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124" name="组合 123"/>
          <p:cNvGrpSpPr/>
          <p:nvPr/>
        </p:nvGrpSpPr>
        <p:grpSpPr>
          <a:xfrm>
            <a:off x="8324895" y="2041184"/>
            <a:ext cx="3310021" cy="2206681"/>
            <a:chOff x="359611" y="1419604"/>
            <a:chExt cx="3310021" cy="2206681"/>
          </a:xfrm>
        </p:grpSpPr>
        <p:graphicFrame>
          <p:nvGraphicFramePr>
            <p:cNvPr id="125" name="图表 124"/>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4"/>
            </a:graphicData>
          </a:graphic>
        </p:graphicFrame>
        <p:sp>
          <p:nvSpPr>
            <p:cNvPr id="126" name="文本框 125"/>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27" name="直接连接符 126"/>
          <p:cNvCxnSpPr/>
          <p:nvPr/>
        </p:nvCxnSpPr>
        <p:spPr>
          <a:xfrm>
            <a:off x="9042645"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9212942" y="4431580"/>
            <a:ext cx="1533926" cy="728959"/>
            <a:chOff x="9212942" y="4431580"/>
            <a:chExt cx="1533926" cy="728959"/>
          </a:xfrm>
        </p:grpSpPr>
        <p:sp>
          <p:nvSpPr>
            <p:cNvPr id="129" name="文本框 128"/>
            <p:cNvSpPr txBox="1"/>
            <p:nvPr/>
          </p:nvSpPr>
          <p:spPr>
            <a:xfrm>
              <a:off x="9212942"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30" name="文本框 129"/>
            <p:cNvSpPr txBox="1"/>
            <p:nvPr/>
          </p:nvSpPr>
          <p:spPr>
            <a:xfrm>
              <a:off x="9555750"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31" name="矩形 130"/>
          <p:cNvSpPr/>
          <p:nvPr/>
        </p:nvSpPr>
        <p:spPr>
          <a:xfrm>
            <a:off x="8879837"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9000">
        <p15:prstTrans prst="drape"/>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 fill="hold"/>
                                        <p:tgtEl>
                                          <p:spTgt spid="86"/>
                                        </p:tgtEl>
                                        <p:attrNameLst>
                                          <p:attrName>ppt_w</p:attrName>
                                        </p:attrNameLst>
                                      </p:cBhvr>
                                      <p:tavLst>
                                        <p:tav tm="0">
                                          <p:val>
                                            <p:strVal val="4*#ppt_w"/>
                                          </p:val>
                                        </p:tav>
                                        <p:tav tm="100000">
                                          <p:val>
                                            <p:strVal val="#ppt_w"/>
                                          </p:val>
                                        </p:tav>
                                      </p:tavLst>
                                    </p:anim>
                                    <p:anim calcmode="lin" valueType="num">
                                      <p:cBhvr>
                                        <p:cTn id="8" dur="500" fill="hold"/>
                                        <p:tgtEl>
                                          <p:spTgt spid="8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arn(inVertical)">
                                      <p:cBhvr>
                                        <p:cTn id="12" dur="250"/>
                                        <p:tgtEl>
                                          <p:spTgt spid="92"/>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p:tgtEl>
                                          <p:spTgt spid="94"/>
                                        </p:tgtEl>
                                        <p:attrNameLst>
                                          <p:attrName>ppt_y</p:attrName>
                                        </p:attrNameLst>
                                      </p:cBhvr>
                                      <p:tavLst>
                                        <p:tav tm="0">
                                          <p:val>
                                            <p:strVal val="#ppt_y-#ppt_h*1.125000"/>
                                          </p:val>
                                        </p:tav>
                                        <p:tav tm="100000">
                                          <p:val>
                                            <p:strVal val="#ppt_y"/>
                                          </p:val>
                                        </p:tav>
                                      </p:tavLst>
                                    </p:anim>
                                    <p:animEffect transition="in" filter="wipe(down)">
                                      <p:cBhvr>
                                        <p:cTn id="17" dur="500"/>
                                        <p:tgtEl>
                                          <p:spTgt spid="9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up)">
                                      <p:cBhvr>
                                        <p:cTn id="21" dur="500"/>
                                        <p:tgtEl>
                                          <p:spTgt spid="97"/>
                                        </p:tgtEl>
                                      </p:cBhvr>
                                    </p:animEffect>
                                  </p:childTnLst>
                                </p:cTn>
                              </p:par>
                            </p:childTnLst>
                          </p:cTn>
                        </p:par>
                        <p:par>
                          <p:cTn id="22" fill="hold">
                            <p:stCondLst>
                              <p:cond delay="2000"/>
                            </p:stCondLst>
                            <p:childTnLst>
                              <p:par>
                                <p:cTn id="23" presetID="23" presetClass="entr" presetSubtype="32"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ppt_w</p:attrName>
                                        </p:attrNameLst>
                                      </p:cBhvr>
                                      <p:tavLst>
                                        <p:tav tm="0">
                                          <p:val>
                                            <p:strVal val="4*#ppt_w"/>
                                          </p:val>
                                        </p:tav>
                                        <p:tav tm="100000">
                                          <p:val>
                                            <p:strVal val="#ppt_w"/>
                                          </p:val>
                                        </p:tav>
                                      </p:tavLst>
                                    </p:anim>
                                    <p:anim calcmode="lin" valueType="num">
                                      <p:cBhvr>
                                        <p:cTn id="26" dur="500" fill="hold"/>
                                        <p:tgtEl>
                                          <p:spTgt spid="98"/>
                                        </p:tgtEl>
                                        <p:attrNameLst>
                                          <p:attrName>ppt_h</p:attrName>
                                        </p:attrNameLst>
                                      </p:cBhvr>
                                      <p:tavLst>
                                        <p:tav tm="0">
                                          <p:val>
                                            <p:strVal val="4*#ppt_h"/>
                                          </p:val>
                                        </p:tav>
                                        <p:tav tm="100000">
                                          <p:val>
                                            <p:strVal val="#ppt_h"/>
                                          </p:val>
                                        </p:tav>
                                      </p:tavLst>
                                    </p:anim>
                                  </p:childTnLst>
                                </p:cTn>
                              </p:par>
                            </p:childTnLst>
                          </p:cTn>
                        </p:par>
                        <p:par>
                          <p:cTn id="27" fill="hold">
                            <p:stCondLst>
                              <p:cond delay="2500"/>
                            </p:stCondLst>
                            <p:childTnLst>
                              <p:par>
                                <p:cTn id="28" presetID="16" presetClass="entr" presetSubtype="21"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arn(inVertical)">
                                      <p:cBhvr>
                                        <p:cTn id="30" dur="250"/>
                                        <p:tgtEl>
                                          <p:spTgt spid="101"/>
                                        </p:tgtEl>
                                      </p:cBhvr>
                                    </p:animEffect>
                                  </p:childTnLst>
                                </p:cTn>
                              </p:par>
                            </p:childTnLst>
                          </p:cTn>
                        </p:par>
                        <p:par>
                          <p:cTn id="31" fill="hold">
                            <p:stCondLst>
                              <p:cond delay="3000"/>
                            </p:stCondLst>
                            <p:childTnLst>
                              <p:par>
                                <p:cTn id="32" presetID="12" presetClass="entr" presetSubtype="1" fill="hold" nodeType="afterEffect">
                                  <p:stCondLst>
                                    <p:cond delay="0"/>
                                  </p:stCondLst>
                                  <p:childTnLst>
                                    <p:set>
                                      <p:cBhvr>
                                        <p:cTn id="33" dur="1" fill="hold">
                                          <p:stCondLst>
                                            <p:cond delay="0"/>
                                          </p:stCondLst>
                                        </p:cTn>
                                        <p:tgtEl>
                                          <p:spTgt spid="106"/>
                                        </p:tgtEl>
                                        <p:attrNameLst>
                                          <p:attrName>style.visibility</p:attrName>
                                        </p:attrNameLst>
                                      </p:cBhvr>
                                      <p:to>
                                        <p:strVal val="visible"/>
                                      </p:to>
                                    </p:set>
                                    <p:anim calcmode="lin" valueType="num">
                                      <p:cBhvr additive="base">
                                        <p:cTn id="34" dur="500"/>
                                        <p:tgtEl>
                                          <p:spTgt spid="106"/>
                                        </p:tgtEl>
                                        <p:attrNameLst>
                                          <p:attrName>ppt_y</p:attrName>
                                        </p:attrNameLst>
                                      </p:cBhvr>
                                      <p:tavLst>
                                        <p:tav tm="0">
                                          <p:val>
                                            <p:strVal val="#ppt_y-#ppt_h*1.125000"/>
                                          </p:val>
                                        </p:tav>
                                        <p:tav tm="100000">
                                          <p:val>
                                            <p:strVal val="#ppt_y"/>
                                          </p:val>
                                        </p:tav>
                                      </p:tavLst>
                                    </p:anim>
                                    <p:animEffect transition="in" filter="wipe(down)">
                                      <p:cBhvr>
                                        <p:cTn id="35" dur="500"/>
                                        <p:tgtEl>
                                          <p:spTgt spid="106"/>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Effect transition="in" filter="wipe(up)">
                                      <p:cBhvr>
                                        <p:cTn id="39" dur="500"/>
                                        <p:tgtEl>
                                          <p:spTgt spid="115"/>
                                        </p:tgtEl>
                                      </p:cBhvr>
                                    </p:animEffect>
                                  </p:childTnLst>
                                </p:cTn>
                              </p:par>
                            </p:childTnLst>
                          </p:cTn>
                        </p:par>
                        <p:par>
                          <p:cTn id="40" fill="hold">
                            <p:stCondLst>
                              <p:cond delay="4000"/>
                            </p:stCondLst>
                            <p:childTnLst>
                              <p:par>
                                <p:cTn id="41" presetID="23" presetClass="entr" presetSubtype="32" fill="hold" nodeType="after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ppt_w"/>
                                          </p:val>
                                        </p:tav>
                                        <p:tav tm="100000">
                                          <p:val>
                                            <p:strVal val="#ppt_w"/>
                                          </p:val>
                                        </p:tav>
                                      </p:tavLst>
                                    </p:anim>
                                    <p:anim calcmode="lin" valueType="num">
                                      <p:cBhvr>
                                        <p:cTn id="44" dur="500" fill="hold"/>
                                        <p:tgtEl>
                                          <p:spTgt spid="116"/>
                                        </p:tgtEl>
                                        <p:attrNameLst>
                                          <p:attrName>ppt_h</p:attrName>
                                        </p:attrNameLst>
                                      </p:cBhvr>
                                      <p:tavLst>
                                        <p:tav tm="0">
                                          <p:val>
                                            <p:strVal val="4*#ppt_h"/>
                                          </p:val>
                                        </p:tav>
                                        <p:tav tm="100000">
                                          <p:val>
                                            <p:strVal val="#ppt_h"/>
                                          </p:val>
                                        </p:tav>
                                      </p:tavLst>
                                    </p:anim>
                                  </p:childTnLst>
                                </p:cTn>
                              </p:par>
                            </p:childTnLst>
                          </p:cTn>
                        </p:par>
                        <p:par>
                          <p:cTn id="45" fill="hold">
                            <p:stCondLst>
                              <p:cond delay="4500"/>
                            </p:stCondLst>
                            <p:childTnLst>
                              <p:par>
                                <p:cTn id="46" presetID="16" presetClass="entr" presetSubtype="21" fill="hold" nodeType="after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barn(inVertical)">
                                      <p:cBhvr>
                                        <p:cTn id="48" dur="250"/>
                                        <p:tgtEl>
                                          <p:spTgt spid="119"/>
                                        </p:tgtEl>
                                      </p:cBhvr>
                                    </p:animEffect>
                                  </p:childTnLst>
                                </p:cTn>
                              </p:par>
                            </p:childTnLst>
                          </p:cTn>
                        </p:par>
                        <p:par>
                          <p:cTn id="49" fill="hold">
                            <p:stCondLst>
                              <p:cond delay="5000"/>
                            </p:stCondLst>
                            <p:childTnLst>
                              <p:par>
                                <p:cTn id="50" presetID="12" presetClass="entr" presetSubtype="1" fill="hold" nodeType="after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additive="base">
                                        <p:cTn id="52" dur="500"/>
                                        <p:tgtEl>
                                          <p:spTgt spid="120"/>
                                        </p:tgtEl>
                                        <p:attrNameLst>
                                          <p:attrName>ppt_y</p:attrName>
                                        </p:attrNameLst>
                                      </p:cBhvr>
                                      <p:tavLst>
                                        <p:tav tm="0">
                                          <p:val>
                                            <p:strVal val="#ppt_y-#ppt_h*1.125000"/>
                                          </p:val>
                                        </p:tav>
                                        <p:tav tm="100000">
                                          <p:val>
                                            <p:strVal val="#ppt_y"/>
                                          </p:val>
                                        </p:tav>
                                      </p:tavLst>
                                    </p:anim>
                                    <p:animEffect transition="in" filter="wipe(down)">
                                      <p:cBhvr>
                                        <p:cTn id="53" dur="500"/>
                                        <p:tgtEl>
                                          <p:spTgt spid="120"/>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wipe(up)">
                                      <p:cBhvr>
                                        <p:cTn id="57" dur="500"/>
                                        <p:tgtEl>
                                          <p:spTgt spid="123"/>
                                        </p:tgtEl>
                                      </p:cBhvr>
                                    </p:animEffect>
                                  </p:childTnLst>
                                </p:cTn>
                              </p:par>
                            </p:childTnLst>
                          </p:cTn>
                        </p:par>
                        <p:par>
                          <p:cTn id="58" fill="hold">
                            <p:stCondLst>
                              <p:cond delay="6000"/>
                            </p:stCondLst>
                            <p:childTnLst>
                              <p:par>
                                <p:cTn id="59" presetID="23" presetClass="entr" presetSubtype="32" fill="hold" nodeType="afterEffect">
                                  <p:stCondLst>
                                    <p:cond delay="0"/>
                                  </p:stCondLst>
                                  <p:childTnLst>
                                    <p:set>
                                      <p:cBhvr>
                                        <p:cTn id="60" dur="1" fill="hold">
                                          <p:stCondLst>
                                            <p:cond delay="0"/>
                                          </p:stCondLst>
                                        </p:cTn>
                                        <p:tgtEl>
                                          <p:spTgt spid="124"/>
                                        </p:tgtEl>
                                        <p:attrNameLst>
                                          <p:attrName>style.visibility</p:attrName>
                                        </p:attrNameLst>
                                      </p:cBhvr>
                                      <p:to>
                                        <p:strVal val="visible"/>
                                      </p:to>
                                    </p:set>
                                    <p:anim calcmode="lin" valueType="num">
                                      <p:cBhvr>
                                        <p:cTn id="61" dur="500" fill="hold"/>
                                        <p:tgtEl>
                                          <p:spTgt spid="124"/>
                                        </p:tgtEl>
                                        <p:attrNameLst>
                                          <p:attrName>ppt_w</p:attrName>
                                        </p:attrNameLst>
                                      </p:cBhvr>
                                      <p:tavLst>
                                        <p:tav tm="0">
                                          <p:val>
                                            <p:strVal val="4*#ppt_w"/>
                                          </p:val>
                                        </p:tav>
                                        <p:tav tm="100000">
                                          <p:val>
                                            <p:strVal val="#ppt_w"/>
                                          </p:val>
                                        </p:tav>
                                      </p:tavLst>
                                    </p:anim>
                                    <p:anim calcmode="lin" valueType="num">
                                      <p:cBhvr>
                                        <p:cTn id="62" dur="500" fill="hold"/>
                                        <p:tgtEl>
                                          <p:spTgt spid="124"/>
                                        </p:tgtEl>
                                        <p:attrNameLst>
                                          <p:attrName>ppt_h</p:attrName>
                                        </p:attrNameLst>
                                      </p:cBhvr>
                                      <p:tavLst>
                                        <p:tav tm="0">
                                          <p:val>
                                            <p:strVal val="4*#ppt_h"/>
                                          </p:val>
                                        </p:tav>
                                        <p:tav tm="100000">
                                          <p:val>
                                            <p:strVal val="#ppt_h"/>
                                          </p:val>
                                        </p:tav>
                                      </p:tavLst>
                                    </p:anim>
                                  </p:childTnLst>
                                </p:cTn>
                              </p:par>
                            </p:childTnLst>
                          </p:cTn>
                        </p:par>
                        <p:par>
                          <p:cTn id="63" fill="hold">
                            <p:stCondLst>
                              <p:cond delay="6500"/>
                            </p:stCondLst>
                            <p:childTnLst>
                              <p:par>
                                <p:cTn id="64" presetID="16" presetClass="entr" presetSubtype="21" fill="hold" nodeType="after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arn(inVertical)">
                                      <p:cBhvr>
                                        <p:cTn id="66" dur="250"/>
                                        <p:tgtEl>
                                          <p:spTgt spid="127"/>
                                        </p:tgtEl>
                                      </p:cBhvr>
                                    </p:animEffect>
                                  </p:childTnLst>
                                </p:cTn>
                              </p:par>
                            </p:childTnLst>
                          </p:cTn>
                        </p:par>
                        <p:par>
                          <p:cTn id="67" fill="hold">
                            <p:stCondLst>
                              <p:cond delay="7000"/>
                            </p:stCondLst>
                            <p:childTnLst>
                              <p:par>
                                <p:cTn id="68" presetID="12" presetClass="entr" presetSubtype="1" fill="hold" nodeType="afterEffect">
                                  <p:stCondLst>
                                    <p:cond delay="0"/>
                                  </p:stCondLst>
                                  <p:childTnLst>
                                    <p:set>
                                      <p:cBhvr>
                                        <p:cTn id="69" dur="1" fill="hold">
                                          <p:stCondLst>
                                            <p:cond delay="0"/>
                                          </p:stCondLst>
                                        </p:cTn>
                                        <p:tgtEl>
                                          <p:spTgt spid="128"/>
                                        </p:tgtEl>
                                        <p:attrNameLst>
                                          <p:attrName>style.visibility</p:attrName>
                                        </p:attrNameLst>
                                      </p:cBhvr>
                                      <p:to>
                                        <p:strVal val="visible"/>
                                      </p:to>
                                    </p:set>
                                    <p:anim calcmode="lin" valueType="num">
                                      <p:cBhvr additive="base">
                                        <p:cTn id="70" dur="500"/>
                                        <p:tgtEl>
                                          <p:spTgt spid="128"/>
                                        </p:tgtEl>
                                        <p:attrNameLst>
                                          <p:attrName>ppt_y</p:attrName>
                                        </p:attrNameLst>
                                      </p:cBhvr>
                                      <p:tavLst>
                                        <p:tav tm="0">
                                          <p:val>
                                            <p:strVal val="#ppt_y-#ppt_h*1.125000"/>
                                          </p:val>
                                        </p:tav>
                                        <p:tav tm="100000">
                                          <p:val>
                                            <p:strVal val="#ppt_y"/>
                                          </p:val>
                                        </p:tav>
                                      </p:tavLst>
                                    </p:anim>
                                    <p:animEffect transition="in" filter="wipe(down)">
                                      <p:cBhvr>
                                        <p:cTn id="71" dur="500"/>
                                        <p:tgtEl>
                                          <p:spTgt spid="128"/>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wipe(up)">
                                      <p:cBhvr>
                                        <p:cTn id="7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5" grpId="0"/>
      <p:bldP spid="123" grpId="0"/>
      <p:bldP spid="13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41" name="组合 40"/>
          <p:cNvGrpSpPr/>
          <p:nvPr/>
        </p:nvGrpSpPr>
        <p:grpSpPr>
          <a:xfrm>
            <a:off x="816854" y="1797405"/>
            <a:ext cx="3638982" cy="4462279"/>
            <a:chOff x="863746" y="1624001"/>
            <a:chExt cx="3638982" cy="4462279"/>
          </a:xfrm>
        </p:grpSpPr>
        <p:sp>
          <p:nvSpPr>
            <p:cNvPr id="42" name="Freeform 140"/>
            <p:cNvSpPr/>
            <p:nvPr/>
          </p:nvSpPr>
          <p:spPr bwMode="auto">
            <a:xfrm>
              <a:off x="863746" y="1624001"/>
              <a:ext cx="2223034" cy="4462279"/>
            </a:xfrm>
            <a:custGeom>
              <a:avLst/>
              <a:gdLst>
                <a:gd name="T0" fmla="*/ 47 w 52"/>
                <a:gd name="T1" fmla="*/ 83 h 90"/>
                <a:gd name="T2" fmla="*/ 50 w 52"/>
                <a:gd name="T3" fmla="*/ 77 h 90"/>
                <a:gd name="T4" fmla="*/ 47 w 52"/>
                <a:gd name="T5" fmla="*/ 77 h 90"/>
                <a:gd name="T6" fmla="*/ 37 w 52"/>
                <a:gd name="T7" fmla="*/ 69 h 90"/>
                <a:gd name="T8" fmla="*/ 42 w 52"/>
                <a:gd name="T9" fmla="*/ 63 h 90"/>
                <a:gd name="T10" fmla="*/ 37 w 52"/>
                <a:gd name="T11" fmla="*/ 56 h 90"/>
                <a:gd name="T12" fmla="*/ 46 w 52"/>
                <a:gd name="T13" fmla="*/ 48 h 90"/>
                <a:gd name="T14" fmla="*/ 49 w 52"/>
                <a:gd name="T15" fmla="*/ 48 h 90"/>
                <a:gd name="T16" fmla="*/ 46 w 52"/>
                <a:gd name="T17" fmla="*/ 42 h 90"/>
                <a:gd name="T18" fmla="*/ 51 w 52"/>
                <a:gd name="T19" fmla="*/ 35 h 90"/>
                <a:gd name="T20" fmla="*/ 27 w 52"/>
                <a:gd name="T21" fmla="*/ 35 h 90"/>
                <a:gd name="T22" fmla="*/ 30 w 52"/>
                <a:gd name="T23" fmla="*/ 20 h 90"/>
                <a:gd name="T24" fmla="*/ 32 w 52"/>
                <a:gd name="T25" fmla="*/ 12 h 90"/>
                <a:gd name="T26" fmla="*/ 24 w 52"/>
                <a:gd name="T27" fmla="*/ 0 h 90"/>
                <a:gd name="T28" fmla="*/ 23 w 52"/>
                <a:gd name="T29" fmla="*/ 0 h 90"/>
                <a:gd name="T30" fmla="*/ 16 w 52"/>
                <a:gd name="T31" fmla="*/ 9 h 90"/>
                <a:gd name="T32" fmla="*/ 15 w 52"/>
                <a:gd name="T33" fmla="*/ 17 h 90"/>
                <a:gd name="T34" fmla="*/ 9 w 52"/>
                <a:gd name="T35" fmla="*/ 35 h 90"/>
                <a:gd name="T36" fmla="*/ 2 w 52"/>
                <a:gd name="T37" fmla="*/ 42 h 90"/>
                <a:gd name="T38" fmla="*/ 2 w 52"/>
                <a:gd name="T39" fmla="*/ 78 h 90"/>
                <a:gd name="T40" fmla="*/ 12 w 52"/>
                <a:gd name="T41" fmla="*/ 90 h 90"/>
                <a:gd name="T42" fmla="*/ 52 w 52"/>
                <a:gd name="T43" fmla="*/ 90 h 90"/>
                <a:gd name="T44" fmla="*/ 47 w 52"/>
                <a:gd name="T45"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90">
                  <a:moveTo>
                    <a:pt x="47" y="83"/>
                  </a:moveTo>
                  <a:cubicBezTo>
                    <a:pt x="47" y="81"/>
                    <a:pt x="48" y="79"/>
                    <a:pt x="50" y="77"/>
                  </a:cubicBezTo>
                  <a:cubicBezTo>
                    <a:pt x="47" y="77"/>
                    <a:pt x="47" y="77"/>
                    <a:pt x="47" y="77"/>
                  </a:cubicBezTo>
                  <a:cubicBezTo>
                    <a:pt x="42" y="77"/>
                    <a:pt x="37" y="74"/>
                    <a:pt x="37" y="69"/>
                  </a:cubicBezTo>
                  <a:cubicBezTo>
                    <a:pt x="37" y="66"/>
                    <a:pt x="39" y="64"/>
                    <a:pt x="42" y="63"/>
                  </a:cubicBezTo>
                  <a:cubicBezTo>
                    <a:pt x="39" y="61"/>
                    <a:pt x="37" y="59"/>
                    <a:pt x="37" y="56"/>
                  </a:cubicBezTo>
                  <a:cubicBezTo>
                    <a:pt x="37" y="51"/>
                    <a:pt x="41" y="48"/>
                    <a:pt x="46" y="48"/>
                  </a:cubicBezTo>
                  <a:cubicBezTo>
                    <a:pt x="49" y="48"/>
                    <a:pt x="49" y="48"/>
                    <a:pt x="49" y="48"/>
                  </a:cubicBezTo>
                  <a:cubicBezTo>
                    <a:pt x="47" y="46"/>
                    <a:pt x="46" y="44"/>
                    <a:pt x="46" y="42"/>
                  </a:cubicBezTo>
                  <a:cubicBezTo>
                    <a:pt x="46" y="39"/>
                    <a:pt x="48" y="36"/>
                    <a:pt x="51" y="35"/>
                  </a:cubicBezTo>
                  <a:cubicBezTo>
                    <a:pt x="27" y="35"/>
                    <a:pt x="27" y="35"/>
                    <a:pt x="27" y="35"/>
                  </a:cubicBezTo>
                  <a:cubicBezTo>
                    <a:pt x="27" y="34"/>
                    <a:pt x="29" y="25"/>
                    <a:pt x="30" y="20"/>
                  </a:cubicBezTo>
                  <a:cubicBezTo>
                    <a:pt x="32" y="12"/>
                    <a:pt x="32" y="12"/>
                    <a:pt x="32" y="12"/>
                  </a:cubicBezTo>
                  <a:cubicBezTo>
                    <a:pt x="32" y="7"/>
                    <a:pt x="28" y="0"/>
                    <a:pt x="24" y="0"/>
                  </a:cubicBezTo>
                  <a:cubicBezTo>
                    <a:pt x="23" y="0"/>
                    <a:pt x="23" y="0"/>
                    <a:pt x="23" y="0"/>
                  </a:cubicBezTo>
                  <a:cubicBezTo>
                    <a:pt x="19" y="0"/>
                    <a:pt x="16" y="4"/>
                    <a:pt x="16" y="9"/>
                  </a:cubicBezTo>
                  <a:cubicBezTo>
                    <a:pt x="15" y="17"/>
                    <a:pt x="15" y="17"/>
                    <a:pt x="15" y="17"/>
                  </a:cubicBezTo>
                  <a:cubicBezTo>
                    <a:pt x="13" y="26"/>
                    <a:pt x="13" y="32"/>
                    <a:pt x="9" y="35"/>
                  </a:cubicBezTo>
                  <a:cubicBezTo>
                    <a:pt x="6" y="37"/>
                    <a:pt x="2" y="39"/>
                    <a:pt x="2" y="42"/>
                  </a:cubicBezTo>
                  <a:cubicBezTo>
                    <a:pt x="0" y="51"/>
                    <a:pt x="1" y="69"/>
                    <a:pt x="2" y="78"/>
                  </a:cubicBezTo>
                  <a:cubicBezTo>
                    <a:pt x="2" y="82"/>
                    <a:pt x="11" y="90"/>
                    <a:pt x="12" y="90"/>
                  </a:cubicBezTo>
                  <a:cubicBezTo>
                    <a:pt x="22" y="90"/>
                    <a:pt x="52" y="90"/>
                    <a:pt x="52" y="90"/>
                  </a:cubicBezTo>
                  <a:cubicBezTo>
                    <a:pt x="49" y="89"/>
                    <a:pt x="47" y="86"/>
                    <a:pt x="47" y="83"/>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3" name="组合 42"/>
            <p:cNvGrpSpPr/>
            <p:nvPr/>
          </p:nvGrpSpPr>
          <p:grpSpPr>
            <a:xfrm>
              <a:off x="2534565" y="4108490"/>
              <a:ext cx="1968163" cy="539401"/>
              <a:chOff x="2534565" y="4108490"/>
              <a:chExt cx="1968163" cy="539401"/>
            </a:xfrm>
          </p:grpSpPr>
          <p:sp>
            <p:nvSpPr>
              <p:cNvPr id="53" name="Freeform 142"/>
              <p:cNvSpPr/>
              <p:nvPr/>
            </p:nvSpPr>
            <p:spPr bwMode="auto">
              <a:xfrm>
                <a:off x="2534565" y="4108490"/>
                <a:ext cx="1968163" cy="539401"/>
              </a:xfrm>
              <a:custGeom>
                <a:avLst/>
                <a:gdLst>
                  <a:gd name="T0" fmla="*/ 7 w 46"/>
                  <a:gd name="T1" fmla="*/ 0 h 11"/>
                  <a:gd name="T2" fmla="*/ 2 w 46"/>
                  <a:gd name="T3" fmla="*/ 2 h 11"/>
                  <a:gd name="T4" fmla="*/ 0 w 46"/>
                  <a:gd name="T5" fmla="*/ 6 h 11"/>
                  <a:gd name="T6" fmla="*/ 2 w 46"/>
                  <a:gd name="T7" fmla="*/ 9 h 11"/>
                  <a:gd name="T8" fmla="*/ 7 w 46"/>
                  <a:gd name="T9" fmla="*/ 11 h 11"/>
                  <a:gd name="T10" fmla="*/ 27 w 46"/>
                  <a:gd name="T11" fmla="*/ 11 h 11"/>
                  <a:gd name="T12" fmla="*/ 38 w 46"/>
                  <a:gd name="T13" fmla="*/ 11 h 11"/>
                  <a:gd name="T14" fmla="*/ 44 w 46"/>
                  <a:gd name="T15" fmla="*/ 9 h 11"/>
                  <a:gd name="T16" fmla="*/ 46 w 46"/>
                  <a:gd name="T17" fmla="*/ 6 h 11"/>
                  <a:gd name="T18" fmla="*/ 44 w 46"/>
                  <a:gd name="T19" fmla="*/ 2 h 11"/>
                  <a:gd name="T20" fmla="*/ 38 w 46"/>
                  <a:gd name="T21" fmla="*/ 0 h 11"/>
                  <a:gd name="T22" fmla="*/ 27 w 46"/>
                  <a:gd name="T23" fmla="*/ 0 h 11"/>
                  <a:gd name="T24" fmla="*/ 7 w 4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1">
                    <a:moveTo>
                      <a:pt x="7" y="0"/>
                    </a:moveTo>
                    <a:cubicBezTo>
                      <a:pt x="5" y="0"/>
                      <a:pt x="3" y="1"/>
                      <a:pt x="2" y="2"/>
                    </a:cubicBezTo>
                    <a:cubicBezTo>
                      <a:pt x="1" y="3"/>
                      <a:pt x="0" y="4"/>
                      <a:pt x="0" y="6"/>
                    </a:cubicBezTo>
                    <a:cubicBezTo>
                      <a:pt x="0" y="7"/>
                      <a:pt x="1" y="8"/>
                      <a:pt x="2" y="9"/>
                    </a:cubicBezTo>
                    <a:cubicBezTo>
                      <a:pt x="3" y="10"/>
                      <a:pt x="5" y="11"/>
                      <a:pt x="7" y="11"/>
                    </a:cubicBezTo>
                    <a:cubicBezTo>
                      <a:pt x="27" y="11"/>
                      <a:pt x="27" y="11"/>
                      <a:pt x="27" y="11"/>
                    </a:cubicBezTo>
                    <a:cubicBezTo>
                      <a:pt x="38" y="11"/>
                      <a:pt x="38" y="11"/>
                      <a:pt x="38" y="11"/>
                    </a:cubicBezTo>
                    <a:cubicBezTo>
                      <a:pt x="40" y="11"/>
                      <a:pt x="42" y="10"/>
                      <a:pt x="44" y="9"/>
                    </a:cubicBezTo>
                    <a:cubicBezTo>
                      <a:pt x="45" y="8"/>
                      <a:pt x="46" y="7"/>
                      <a:pt x="46" y="6"/>
                    </a:cubicBezTo>
                    <a:cubicBezTo>
                      <a:pt x="46" y="4"/>
                      <a:pt x="45" y="3"/>
                      <a:pt x="44" y="2"/>
                    </a:cubicBezTo>
                    <a:cubicBezTo>
                      <a:pt x="42" y="1"/>
                      <a:pt x="40" y="0"/>
                      <a:pt x="38" y="0"/>
                    </a:cubicBezTo>
                    <a:cubicBezTo>
                      <a:pt x="27" y="0"/>
                      <a:pt x="27" y="0"/>
                      <a:pt x="27" y="0"/>
                    </a:cubicBezTo>
                    <a:lnTo>
                      <a:pt x="7" y="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4" name="Freeform 247"/>
              <p:cNvSpPr>
                <a:spLocks noEditPoints="1"/>
              </p:cNvSpPr>
              <p:nvPr/>
            </p:nvSpPr>
            <p:spPr bwMode="auto">
              <a:xfrm>
                <a:off x="3425994" y="4271771"/>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4" name="组合 43"/>
            <p:cNvGrpSpPr/>
            <p:nvPr/>
          </p:nvGrpSpPr>
          <p:grpSpPr>
            <a:xfrm>
              <a:off x="3001832" y="5497848"/>
              <a:ext cx="1288508" cy="539401"/>
              <a:chOff x="3001832" y="5497848"/>
              <a:chExt cx="1288508" cy="539401"/>
            </a:xfrm>
          </p:grpSpPr>
          <p:sp>
            <p:nvSpPr>
              <p:cNvPr id="51" name="Freeform 144"/>
              <p:cNvSpPr/>
              <p:nvPr/>
            </p:nvSpPr>
            <p:spPr bwMode="auto">
              <a:xfrm>
                <a:off x="3001832" y="5497848"/>
                <a:ext cx="1288508" cy="539401"/>
              </a:xfrm>
              <a:custGeom>
                <a:avLst/>
                <a:gdLst>
                  <a:gd name="T0" fmla="*/ 5 w 30"/>
                  <a:gd name="T1" fmla="*/ 0 h 11"/>
                  <a:gd name="T2" fmla="*/ 0 w 30"/>
                  <a:gd name="T3" fmla="*/ 5 h 11"/>
                  <a:gd name="T4" fmla="*/ 5 w 30"/>
                  <a:gd name="T5" fmla="*/ 11 h 11"/>
                  <a:gd name="T6" fmla="*/ 25 w 30"/>
                  <a:gd name="T7" fmla="*/ 11 h 11"/>
                  <a:gd name="T8" fmla="*/ 30 w 30"/>
                  <a:gd name="T9" fmla="*/ 5 h 11"/>
                  <a:gd name="T10" fmla="*/ 25 w 30"/>
                  <a:gd name="T11" fmla="*/ 0 h 11"/>
                  <a:gd name="T12" fmla="*/ 25 w 30"/>
                  <a:gd name="T13" fmla="*/ 0 h 11"/>
                  <a:gd name="T14" fmla="*/ 5 w 3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1">
                    <a:moveTo>
                      <a:pt x="5" y="0"/>
                    </a:moveTo>
                    <a:cubicBezTo>
                      <a:pt x="2" y="0"/>
                      <a:pt x="0" y="2"/>
                      <a:pt x="0" y="5"/>
                    </a:cubicBezTo>
                    <a:cubicBezTo>
                      <a:pt x="0" y="8"/>
                      <a:pt x="2" y="11"/>
                      <a:pt x="5" y="11"/>
                    </a:cubicBezTo>
                    <a:cubicBezTo>
                      <a:pt x="25" y="11"/>
                      <a:pt x="25" y="11"/>
                      <a:pt x="25" y="11"/>
                    </a:cubicBezTo>
                    <a:cubicBezTo>
                      <a:pt x="27" y="11"/>
                      <a:pt x="30" y="8"/>
                      <a:pt x="30" y="5"/>
                    </a:cubicBezTo>
                    <a:cubicBezTo>
                      <a:pt x="30" y="2"/>
                      <a:pt x="27" y="0"/>
                      <a:pt x="25" y="0"/>
                    </a:cubicBezTo>
                    <a:cubicBezTo>
                      <a:pt x="25" y="0"/>
                      <a:pt x="25" y="0"/>
                      <a:pt x="25" y="0"/>
                    </a:cubicBezTo>
                    <a:lnTo>
                      <a:pt x="5" y="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2" name="Freeform 249"/>
              <p:cNvSpPr>
                <a:spLocks noEditPoints="1"/>
              </p:cNvSpPr>
              <p:nvPr/>
            </p:nvSpPr>
            <p:spPr bwMode="auto">
              <a:xfrm>
                <a:off x="3438694" y="5605623"/>
                <a:ext cx="274638" cy="323850"/>
              </a:xfrm>
              <a:custGeom>
                <a:avLst/>
                <a:gdLst>
                  <a:gd name="T0" fmla="*/ 0 w 78"/>
                  <a:gd name="T1" fmla="*/ 84 h 92"/>
                  <a:gd name="T2" fmla="*/ 30 w 78"/>
                  <a:gd name="T3" fmla="*/ 19 h 92"/>
                  <a:gd name="T4" fmla="*/ 39 w 78"/>
                  <a:gd name="T5" fmla="*/ 26 h 92"/>
                  <a:gd name="T6" fmla="*/ 39 w 78"/>
                  <a:gd name="T7" fmla="*/ 26 h 92"/>
                  <a:gd name="T8" fmla="*/ 39 w 78"/>
                  <a:gd name="T9" fmla="*/ 26 h 92"/>
                  <a:gd name="T10" fmla="*/ 40 w 78"/>
                  <a:gd name="T11" fmla="*/ 26 h 92"/>
                  <a:gd name="T12" fmla="*/ 40 w 78"/>
                  <a:gd name="T13" fmla="*/ 27 h 92"/>
                  <a:gd name="T14" fmla="*/ 41 w 78"/>
                  <a:gd name="T15" fmla="*/ 27 h 92"/>
                  <a:gd name="T16" fmla="*/ 41 w 78"/>
                  <a:gd name="T17" fmla="*/ 27 h 92"/>
                  <a:gd name="T18" fmla="*/ 42 w 78"/>
                  <a:gd name="T19" fmla="*/ 28 h 92"/>
                  <a:gd name="T20" fmla="*/ 42 w 78"/>
                  <a:gd name="T21" fmla="*/ 28 h 92"/>
                  <a:gd name="T22" fmla="*/ 43 w 78"/>
                  <a:gd name="T23" fmla="*/ 28 h 92"/>
                  <a:gd name="T24" fmla="*/ 43 w 78"/>
                  <a:gd name="T25" fmla="*/ 29 h 92"/>
                  <a:gd name="T26" fmla="*/ 43 w 78"/>
                  <a:gd name="T27" fmla="*/ 29 h 92"/>
                  <a:gd name="T28" fmla="*/ 44 w 78"/>
                  <a:gd name="T29" fmla="*/ 29 h 92"/>
                  <a:gd name="T30" fmla="*/ 48 w 78"/>
                  <a:gd name="T31" fmla="*/ 32 h 92"/>
                  <a:gd name="T32" fmla="*/ 49 w 78"/>
                  <a:gd name="T33" fmla="*/ 33 h 92"/>
                  <a:gd name="T34" fmla="*/ 49 w 78"/>
                  <a:gd name="T35" fmla="*/ 33 h 92"/>
                  <a:gd name="T36" fmla="*/ 49 w 78"/>
                  <a:gd name="T37" fmla="*/ 33 h 92"/>
                  <a:gd name="T38" fmla="*/ 50 w 78"/>
                  <a:gd name="T39" fmla="*/ 34 h 92"/>
                  <a:gd name="T40" fmla="*/ 50 w 78"/>
                  <a:gd name="T41" fmla="*/ 34 h 92"/>
                  <a:gd name="T42" fmla="*/ 51 w 78"/>
                  <a:gd name="T43" fmla="*/ 34 h 92"/>
                  <a:gd name="T44" fmla="*/ 51 w 78"/>
                  <a:gd name="T45" fmla="*/ 34 h 92"/>
                  <a:gd name="T46" fmla="*/ 52 w 78"/>
                  <a:gd name="T47" fmla="*/ 35 h 92"/>
                  <a:gd name="T48" fmla="*/ 52 w 78"/>
                  <a:gd name="T49" fmla="*/ 35 h 92"/>
                  <a:gd name="T50" fmla="*/ 53 w 78"/>
                  <a:gd name="T51" fmla="*/ 35 h 92"/>
                  <a:gd name="T52" fmla="*/ 53 w 78"/>
                  <a:gd name="T53" fmla="*/ 36 h 92"/>
                  <a:gd name="T54" fmla="*/ 53 w 78"/>
                  <a:gd name="T55" fmla="*/ 36 h 92"/>
                  <a:gd name="T56" fmla="*/ 49 w 78"/>
                  <a:gd name="T57" fmla="*/ 78 h 92"/>
                  <a:gd name="T58" fmla="*/ 8 w 78"/>
                  <a:gd name="T59" fmla="*/ 90 h 92"/>
                  <a:gd name="T60" fmla="*/ 35 w 78"/>
                  <a:gd name="T61" fmla="*/ 63 h 92"/>
                  <a:gd name="T62" fmla="*/ 19 w 78"/>
                  <a:gd name="T63" fmla="*/ 52 h 92"/>
                  <a:gd name="T64" fmla="*/ 3 w 78"/>
                  <a:gd name="T65" fmla="*/ 87 h 92"/>
                  <a:gd name="T66" fmla="*/ 74 w 78"/>
                  <a:gd name="T67" fmla="*/ 92 h 92"/>
                  <a:gd name="T68" fmla="*/ 54 w 78"/>
                  <a:gd name="T69" fmla="*/ 82 h 92"/>
                  <a:gd name="T70" fmla="*/ 69 w 78"/>
                  <a:gd name="T71" fmla="*/ 42 h 92"/>
                  <a:gd name="T72" fmla="*/ 35 w 78"/>
                  <a:gd name="T73" fmla="*/ 0 h 92"/>
                  <a:gd name="T74" fmla="*/ 69 w 78"/>
                  <a:gd name="T7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92">
                    <a:moveTo>
                      <a:pt x="3" y="87"/>
                    </a:moveTo>
                    <a:cubicBezTo>
                      <a:pt x="2" y="86"/>
                      <a:pt x="1" y="85"/>
                      <a:pt x="0" y="84"/>
                    </a:cubicBezTo>
                    <a:cubicBezTo>
                      <a:pt x="0" y="71"/>
                      <a:pt x="0" y="58"/>
                      <a:pt x="1" y="44"/>
                    </a:cubicBezTo>
                    <a:cubicBezTo>
                      <a:pt x="12" y="40"/>
                      <a:pt x="22" y="31"/>
                      <a:pt x="30" y="19"/>
                    </a:cubicBezTo>
                    <a:cubicBezTo>
                      <a:pt x="38" y="25"/>
                      <a:pt x="38" y="25"/>
                      <a:pt x="38" y="25"/>
                    </a:cubicBezTo>
                    <a:cubicBezTo>
                      <a:pt x="39" y="26"/>
                      <a:pt x="39" y="26"/>
                      <a:pt x="39" y="26"/>
                    </a:cubicBezTo>
                    <a:cubicBezTo>
                      <a:pt x="39" y="26"/>
                      <a:pt x="39" y="26"/>
                      <a:pt x="39" y="26"/>
                    </a:cubicBezTo>
                    <a:cubicBezTo>
                      <a:pt x="39" y="26"/>
                      <a:pt x="39" y="26"/>
                      <a:pt x="39" y="26"/>
                    </a:cubicBezTo>
                    <a:cubicBezTo>
                      <a:pt x="39" y="26"/>
                      <a:pt x="39" y="26"/>
                      <a:pt x="39" y="26"/>
                    </a:cubicBezTo>
                    <a:cubicBezTo>
                      <a:pt x="39" y="26"/>
                      <a:pt x="39" y="26"/>
                      <a:pt x="39" y="26"/>
                    </a:cubicBezTo>
                    <a:cubicBezTo>
                      <a:pt x="40" y="26"/>
                      <a:pt x="40" y="26"/>
                      <a:pt x="40" y="26"/>
                    </a:cubicBezTo>
                    <a:cubicBezTo>
                      <a:pt x="40" y="26"/>
                      <a:pt x="40" y="26"/>
                      <a:pt x="40" y="26"/>
                    </a:cubicBezTo>
                    <a:cubicBezTo>
                      <a:pt x="40" y="27"/>
                      <a:pt x="40" y="27"/>
                      <a:pt x="40" y="27"/>
                    </a:cubicBezTo>
                    <a:cubicBezTo>
                      <a:pt x="40" y="27"/>
                      <a:pt x="40" y="27"/>
                      <a:pt x="40" y="27"/>
                    </a:cubicBezTo>
                    <a:cubicBezTo>
                      <a:pt x="41" y="27"/>
                      <a:pt x="41" y="27"/>
                      <a:pt x="41" y="27"/>
                    </a:cubicBezTo>
                    <a:cubicBezTo>
                      <a:pt x="41" y="27"/>
                      <a:pt x="41" y="27"/>
                      <a:pt x="41" y="27"/>
                    </a:cubicBezTo>
                    <a:cubicBezTo>
                      <a:pt x="41" y="27"/>
                      <a:pt x="41" y="27"/>
                      <a:pt x="41" y="27"/>
                    </a:cubicBezTo>
                    <a:cubicBezTo>
                      <a:pt x="41" y="27"/>
                      <a:pt x="41" y="27"/>
                      <a:pt x="41" y="27"/>
                    </a:cubicBezTo>
                    <a:cubicBezTo>
                      <a:pt x="41" y="28"/>
                      <a:pt x="41" y="28"/>
                      <a:pt x="41" y="28"/>
                    </a:cubicBezTo>
                    <a:cubicBezTo>
                      <a:pt x="42" y="28"/>
                      <a:pt x="42" y="28"/>
                      <a:pt x="42" y="28"/>
                    </a:cubicBezTo>
                    <a:cubicBezTo>
                      <a:pt x="42" y="28"/>
                      <a:pt x="42" y="28"/>
                      <a:pt x="42" y="28"/>
                    </a:cubicBezTo>
                    <a:cubicBezTo>
                      <a:pt x="42" y="28"/>
                      <a:pt x="42" y="28"/>
                      <a:pt x="42" y="28"/>
                    </a:cubicBezTo>
                    <a:cubicBezTo>
                      <a:pt x="42" y="28"/>
                      <a:pt x="42" y="28"/>
                      <a:pt x="42" y="28"/>
                    </a:cubicBezTo>
                    <a:cubicBezTo>
                      <a:pt x="43" y="28"/>
                      <a:pt x="43" y="28"/>
                      <a:pt x="43" y="28"/>
                    </a:cubicBezTo>
                    <a:cubicBezTo>
                      <a:pt x="43" y="28"/>
                      <a:pt x="43" y="28"/>
                      <a:pt x="43" y="28"/>
                    </a:cubicBezTo>
                    <a:cubicBezTo>
                      <a:pt x="43" y="29"/>
                      <a:pt x="43" y="29"/>
                      <a:pt x="43" y="29"/>
                    </a:cubicBezTo>
                    <a:cubicBezTo>
                      <a:pt x="43" y="29"/>
                      <a:pt x="43" y="29"/>
                      <a:pt x="43" y="29"/>
                    </a:cubicBezTo>
                    <a:cubicBezTo>
                      <a:pt x="43" y="29"/>
                      <a:pt x="43" y="29"/>
                      <a:pt x="43" y="29"/>
                    </a:cubicBezTo>
                    <a:cubicBezTo>
                      <a:pt x="44" y="29"/>
                      <a:pt x="44" y="29"/>
                      <a:pt x="44" y="29"/>
                    </a:cubicBezTo>
                    <a:cubicBezTo>
                      <a:pt x="44" y="29"/>
                      <a:pt x="44" y="29"/>
                      <a:pt x="44" y="29"/>
                    </a:cubicBezTo>
                    <a:cubicBezTo>
                      <a:pt x="44" y="29"/>
                      <a:pt x="44" y="29"/>
                      <a:pt x="44" y="29"/>
                    </a:cubicBezTo>
                    <a:cubicBezTo>
                      <a:pt x="48" y="32"/>
                      <a:pt x="48" y="32"/>
                      <a:pt x="48" y="32"/>
                    </a:cubicBezTo>
                    <a:cubicBezTo>
                      <a:pt x="48" y="32"/>
                      <a:pt x="48" y="32"/>
                      <a:pt x="48" y="32"/>
                    </a:cubicBezTo>
                    <a:cubicBezTo>
                      <a:pt x="49" y="33"/>
                      <a:pt x="49" y="33"/>
                      <a:pt x="49" y="33"/>
                    </a:cubicBezTo>
                    <a:cubicBezTo>
                      <a:pt x="49" y="33"/>
                      <a:pt x="49" y="33"/>
                      <a:pt x="49" y="33"/>
                    </a:cubicBezTo>
                    <a:cubicBezTo>
                      <a:pt x="49" y="33"/>
                      <a:pt x="49" y="33"/>
                      <a:pt x="49" y="33"/>
                    </a:cubicBezTo>
                    <a:cubicBezTo>
                      <a:pt x="49" y="33"/>
                      <a:pt x="49" y="33"/>
                      <a:pt x="49" y="33"/>
                    </a:cubicBezTo>
                    <a:cubicBezTo>
                      <a:pt x="49" y="33"/>
                      <a:pt x="49" y="33"/>
                      <a:pt x="49" y="33"/>
                    </a:cubicBezTo>
                    <a:cubicBezTo>
                      <a:pt x="50" y="33"/>
                      <a:pt x="50" y="33"/>
                      <a:pt x="50" y="33"/>
                    </a:cubicBezTo>
                    <a:cubicBezTo>
                      <a:pt x="50" y="34"/>
                      <a:pt x="50" y="34"/>
                      <a:pt x="50" y="34"/>
                    </a:cubicBezTo>
                    <a:cubicBezTo>
                      <a:pt x="50" y="34"/>
                      <a:pt x="50" y="34"/>
                      <a:pt x="50" y="34"/>
                    </a:cubicBezTo>
                    <a:cubicBezTo>
                      <a:pt x="50" y="34"/>
                      <a:pt x="50" y="34"/>
                      <a:pt x="50" y="34"/>
                    </a:cubicBezTo>
                    <a:cubicBezTo>
                      <a:pt x="51" y="34"/>
                      <a:pt x="51" y="34"/>
                      <a:pt x="51" y="34"/>
                    </a:cubicBezTo>
                    <a:cubicBezTo>
                      <a:pt x="51" y="34"/>
                      <a:pt x="51" y="34"/>
                      <a:pt x="51" y="34"/>
                    </a:cubicBezTo>
                    <a:cubicBezTo>
                      <a:pt x="51" y="34"/>
                      <a:pt x="51" y="34"/>
                      <a:pt x="51" y="34"/>
                    </a:cubicBezTo>
                    <a:cubicBezTo>
                      <a:pt x="51" y="34"/>
                      <a:pt x="51" y="34"/>
                      <a:pt x="51" y="34"/>
                    </a:cubicBezTo>
                    <a:cubicBezTo>
                      <a:pt x="51" y="35"/>
                      <a:pt x="51" y="35"/>
                      <a:pt x="51" y="35"/>
                    </a:cubicBezTo>
                    <a:cubicBezTo>
                      <a:pt x="52" y="35"/>
                      <a:pt x="52" y="35"/>
                      <a:pt x="52" y="35"/>
                    </a:cubicBezTo>
                    <a:cubicBezTo>
                      <a:pt x="52" y="35"/>
                      <a:pt x="52" y="35"/>
                      <a:pt x="52" y="35"/>
                    </a:cubicBezTo>
                    <a:cubicBezTo>
                      <a:pt x="52" y="35"/>
                      <a:pt x="52" y="35"/>
                      <a:pt x="52" y="35"/>
                    </a:cubicBezTo>
                    <a:cubicBezTo>
                      <a:pt x="52" y="35"/>
                      <a:pt x="52" y="35"/>
                      <a:pt x="52" y="35"/>
                    </a:cubicBezTo>
                    <a:cubicBezTo>
                      <a:pt x="53" y="35"/>
                      <a:pt x="53" y="35"/>
                      <a:pt x="53" y="35"/>
                    </a:cubicBezTo>
                    <a:cubicBezTo>
                      <a:pt x="53" y="36"/>
                      <a:pt x="53" y="36"/>
                      <a:pt x="53" y="36"/>
                    </a:cubicBezTo>
                    <a:cubicBezTo>
                      <a:pt x="53" y="36"/>
                      <a:pt x="53" y="36"/>
                      <a:pt x="53" y="36"/>
                    </a:cubicBezTo>
                    <a:cubicBezTo>
                      <a:pt x="53" y="36"/>
                      <a:pt x="53" y="36"/>
                      <a:pt x="53" y="36"/>
                    </a:cubicBezTo>
                    <a:cubicBezTo>
                      <a:pt x="53" y="36"/>
                      <a:pt x="53" y="36"/>
                      <a:pt x="53" y="36"/>
                    </a:cubicBezTo>
                    <a:cubicBezTo>
                      <a:pt x="62" y="42"/>
                      <a:pt x="62" y="42"/>
                      <a:pt x="62" y="42"/>
                    </a:cubicBezTo>
                    <a:cubicBezTo>
                      <a:pt x="54" y="54"/>
                      <a:pt x="49" y="66"/>
                      <a:pt x="49" y="78"/>
                    </a:cubicBezTo>
                    <a:cubicBezTo>
                      <a:pt x="36" y="83"/>
                      <a:pt x="24" y="87"/>
                      <a:pt x="11" y="92"/>
                    </a:cubicBezTo>
                    <a:cubicBezTo>
                      <a:pt x="10" y="91"/>
                      <a:pt x="9" y="91"/>
                      <a:pt x="8" y="90"/>
                    </a:cubicBezTo>
                    <a:cubicBezTo>
                      <a:pt x="24" y="67"/>
                      <a:pt x="24" y="67"/>
                      <a:pt x="24" y="67"/>
                    </a:cubicBezTo>
                    <a:cubicBezTo>
                      <a:pt x="28" y="68"/>
                      <a:pt x="32" y="67"/>
                      <a:pt x="35" y="63"/>
                    </a:cubicBezTo>
                    <a:cubicBezTo>
                      <a:pt x="38" y="59"/>
                      <a:pt x="37" y="53"/>
                      <a:pt x="33" y="50"/>
                    </a:cubicBezTo>
                    <a:cubicBezTo>
                      <a:pt x="28" y="47"/>
                      <a:pt x="22" y="48"/>
                      <a:pt x="19" y="52"/>
                    </a:cubicBezTo>
                    <a:cubicBezTo>
                      <a:pt x="16" y="56"/>
                      <a:pt x="17" y="61"/>
                      <a:pt x="20" y="64"/>
                    </a:cubicBezTo>
                    <a:cubicBezTo>
                      <a:pt x="3" y="87"/>
                      <a:pt x="3" y="87"/>
                      <a:pt x="3" y="87"/>
                    </a:cubicBezTo>
                    <a:close/>
                    <a:moveTo>
                      <a:pt x="27" y="92"/>
                    </a:moveTo>
                    <a:cubicBezTo>
                      <a:pt x="74" y="92"/>
                      <a:pt x="74" y="92"/>
                      <a:pt x="74" y="92"/>
                    </a:cubicBezTo>
                    <a:cubicBezTo>
                      <a:pt x="74" y="82"/>
                      <a:pt x="74" y="82"/>
                      <a:pt x="74" y="82"/>
                    </a:cubicBezTo>
                    <a:cubicBezTo>
                      <a:pt x="54" y="82"/>
                      <a:pt x="54" y="82"/>
                      <a:pt x="54" y="82"/>
                    </a:cubicBezTo>
                    <a:cubicBezTo>
                      <a:pt x="27" y="92"/>
                      <a:pt x="27" y="92"/>
                      <a:pt x="27" y="92"/>
                    </a:cubicBezTo>
                    <a:close/>
                    <a:moveTo>
                      <a:pt x="69" y="42"/>
                    </a:moveTo>
                    <a:cubicBezTo>
                      <a:pt x="78" y="30"/>
                      <a:pt x="78" y="30"/>
                      <a:pt x="78" y="30"/>
                    </a:cubicBezTo>
                    <a:cubicBezTo>
                      <a:pt x="35" y="0"/>
                      <a:pt x="35" y="0"/>
                      <a:pt x="35" y="0"/>
                    </a:cubicBezTo>
                    <a:cubicBezTo>
                      <a:pt x="26" y="11"/>
                      <a:pt x="26" y="11"/>
                      <a:pt x="26" y="11"/>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5" name="组合 44"/>
            <p:cNvGrpSpPr/>
            <p:nvPr/>
          </p:nvGrpSpPr>
          <p:grpSpPr>
            <a:xfrm>
              <a:off x="2577048" y="4794994"/>
              <a:ext cx="1883206" cy="555741"/>
              <a:chOff x="2577048" y="4794994"/>
              <a:chExt cx="1883206" cy="555741"/>
            </a:xfrm>
          </p:grpSpPr>
          <p:sp>
            <p:nvSpPr>
              <p:cNvPr id="49" name="Freeform 143"/>
              <p:cNvSpPr/>
              <p:nvPr/>
            </p:nvSpPr>
            <p:spPr bwMode="auto">
              <a:xfrm>
                <a:off x="2577048" y="4794994"/>
                <a:ext cx="1883206" cy="555741"/>
              </a:xfrm>
              <a:custGeom>
                <a:avLst/>
                <a:gdLst>
                  <a:gd name="T0" fmla="*/ 2 w 44"/>
                  <a:gd name="T1" fmla="*/ 2 h 11"/>
                  <a:gd name="T2" fmla="*/ 0 w 44"/>
                  <a:gd name="T3" fmla="*/ 5 h 11"/>
                  <a:gd name="T4" fmla="*/ 2 w 44"/>
                  <a:gd name="T5" fmla="*/ 9 h 11"/>
                  <a:gd name="T6" fmla="*/ 7 w 44"/>
                  <a:gd name="T7" fmla="*/ 11 h 11"/>
                  <a:gd name="T8" fmla="*/ 37 w 44"/>
                  <a:gd name="T9" fmla="*/ 11 h 11"/>
                  <a:gd name="T10" fmla="*/ 42 w 44"/>
                  <a:gd name="T11" fmla="*/ 9 h 11"/>
                  <a:gd name="T12" fmla="*/ 44 w 44"/>
                  <a:gd name="T13" fmla="*/ 5 h 11"/>
                  <a:gd name="T14" fmla="*/ 42 w 44"/>
                  <a:gd name="T15" fmla="*/ 2 h 11"/>
                  <a:gd name="T16" fmla="*/ 37 w 44"/>
                  <a:gd name="T17" fmla="*/ 0 h 11"/>
                  <a:gd name="T18" fmla="*/ 7 w 44"/>
                  <a:gd name="T19" fmla="*/ 0 h 11"/>
                  <a:gd name="T20" fmla="*/ 2 w 44"/>
                  <a:gd name="T2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1">
                    <a:moveTo>
                      <a:pt x="2" y="2"/>
                    </a:moveTo>
                    <a:cubicBezTo>
                      <a:pt x="0" y="3"/>
                      <a:pt x="0" y="4"/>
                      <a:pt x="0" y="5"/>
                    </a:cubicBezTo>
                    <a:cubicBezTo>
                      <a:pt x="0" y="7"/>
                      <a:pt x="0" y="8"/>
                      <a:pt x="2" y="9"/>
                    </a:cubicBezTo>
                    <a:cubicBezTo>
                      <a:pt x="3" y="10"/>
                      <a:pt x="5" y="11"/>
                      <a:pt x="7" y="11"/>
                    </a:cubicBezTo>
                    <a:cubicBezTo>
                      <a:pt x="37" y="11"/>
                      <a:pt x="37" y="11"/>
                      <a:pt x="37" y="11"/>
                    </a:cubicBezTo>
                    <a:cubicBezTo>
                      <a:pt x="39" y="11"/>
                      <a:pt x="41" y="10"/>
                      <a:pt x="42" y="9"/>
                    </a:cubicBezTo>
                    <a:cubicBezTo>
                      <a:pt x="43" y="8"/>
                      <a:pt x="44" y="7"/>
                      <a:pt x="44" y="5"/>
                    </a:cubicBezTo>
                    <a:cubicBezTo>
                      <a:pt x="44" y="4"/>
                      <a:pt x="43" y="3"/>
                      <a:pt x="42" y="2"/>
                    </a:cubicBezTo>
                    <a:cubicBezTo>
                      <a:pt x="41" y="1"/>
                      <a:pt x="39" y="0"/>
                      <a:pt x="37" y="0"/>
                    </a:cubicBezTo>
                    <a:cubicBezTo>
                      <a:pt x="7" y="0"/>
                      <a:pt x="7" y="0"/>
                      <a:pt x="7" y="0"/>
                    </a:cubicBezTo>
                    <a:cubicBezTo>
                      <a:pt x="5" y="0"/>
                      <a:pt x="3" y="1"/>
                      <a:pt x="2" y="2"/>
                    </a:cubicBez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0" name="Freeform 259"/>
              <p:cNvSpPr>
                <a:spLocks noEditPoints="1"/>
              </p:cNvSpPr>
              <p:nvPr/>
            </p:nvSpPr>
            <p:spPr bwMode="auto">
              <a:xfrm>
                <a:off x="3465682" y="4936316"/>
                <a:ext cx="220663" cy="303213"/>
              </a:xfrm>
              <a:custGeom>
                <a:avLst/>
                <a:gdLst>
                  <a:gd name="T0" fmla="*/ 63 w 63"/>
                  <a:gd name="T1" fmla="*/ 8 h 86"/>
                  <a:gd name="T2" fmla="*/ 0 w 63"/>
                  <a:gd name="T3" fmla="*/ 86 h 86"/>
                  <a:gd name="T4" fmla="*/ 8 w 63"/>
                  <a:gd name="T5" fmla="*/ 15 h 86"/>
                  <a:gd name="T6" fmla="*/ 54 w 63"/>
                  <a:gd name="T7" fmla="*/ 30 h 86"/>
                  <a:gd name="T8" fmla="*/ 8 w 63"/>
                  <a:gd name="T9" fmla="*/ 15 h 86"/>
                  <a:gd name="T10" fmla="*/ 9 w 63"/>
                  <a:gd name="T11" fmla="*/ 41 h 86"/>
                  <a:gd name="T12" fmla="*/ 18 w 63"/>
                  <a:gd name="T13" fmla="*/ 41 h 86"/>
                  <a:gd name="T14" fmla="*/ 50 w 63"/>
                  <a:gd name="T15" fmla="*/ 64 h 86"/>
                  <a:gd name="T16" fmla="*/ 50 w 63"/>
                  <a:gd name="T17" fmla="*/ 74 h 86"/>
                  <a:gd name="T18" fmla="*/ 50 w 63"/>
                  <a:gd name="T19" fmla="*/ 64 h 86"/>
                  <a:gd name="T20" fmla="*/ 33 w 63"/>
                  <a:gd name="T21" fmla="*/ 69 h 86"/>
                  <a:gd name="T22" fmla="*/ 42 w 63"/>
                  <a:gd name="T23" fmla="*/ 69 h 86"/>
                  <a:gd name="T24" fmla="*/ 26 w 63"/>
                  <a:gd name="T25" fmla="*/ 64 h 86"/>
                  <a:gd name="T26" fmla="*/ 26 w 63"/>
                  <a:gd name="T27" fmla="*/ 74 h 86"/>
                  <a:gd name="T28" fmla="*/ 26 w 63"/>
                  <a:gd name="T29" fmla="*/ 64 h 86"/>
                  <a:gd name="T30" fmla="*/ 9 w 63"/>
                  <a:gd name="T31" fmla="*/ 69 h 86"/>
                  <a:gd name="T32" fmla="*/ 18 w 63"/>
                  <a:gd name="T33" fmla="*/ 69 h 86"/>
                  <a:gd name="T34" fmla="*/ 50 w 63"/>
                  <a:gd name="T35" fmla="*/ 50 h 86"/>
                  <a:gd name="T36" fmla="*/ 50 w 63"/>
                  <a:gd name="T37" fmla="*/ 60 h 86"/>
                  <a:gd name="T38" fmla="*/ 50 w 63"/>
                  <a:gd name="T39" fmla="*/ 50 h 86"/>
                  <a:gd name="T40" fmla="*/ 33 w 63"/>
                  <a:gd name="T41" fmla="*/ 55 h 86"/>
                  <a:gd name="T42" fmla="*/ 42 w 63"/>
                  <a:gd name="T43" fmla="*/ 55 h 86"/>
                  <a:gd name="T44" fmla="*/ 26 w 63"/>
                  <a:gd name="T45" fmla="*/ 50 h 86"/>
                  <a:gd name="T46" fmla="*/ 26 w 63"/>
                  <a:gd name="T47" fmla="*/ 60 h 86"/>
                  <a:gd name="T48" fmla="*/ 26 w 63"/>
                  <a:gd name="T49" fmla="*/ 50 h 86"/>
                  <a:gd name="T50" fmla="*/ 9 w 63"/>
                  <a:gd name="T51" fmla="*/ 55 h 86"/>
                  <a:gd name="T52" fmla="*/ 18 w 63"/>
                  <a:gd name="T53" fmla="*/ 55 h 86"/>
                  <a:gd name="T54" fmla="*/ 50 w 63"/>
                  <a:gd name="T55" fmla="*/ 37 h 86"/>
                  <a:gd name="T56" fmla="*/ 50 w 63"/>
                  <a:gd name="T57" fmla="*/ 46 h 86"/>
                  <a:gd name="T58" fmla="*/ 50 w 63"/>
                  <a:gd name="T59" fmla="*/ 37 h 86"/>
                  <a:gd name="T60" fmla="*/ 33 w 63"/>
                  <a:gd name="T61" fmla="*/ 41 h 86"/>
                  <a:gd name="T62" fmla="*/ 42 w 63"/>
                  <a:gd name="T63" fmla="*/ 41 h 86"/>
                  <a:gd name="T64" fmla="*/ 26 w 63"/>
                  <a:gd name="T65" fmla="*/ 37 h 86"/>
                  <a:gd name="T66" fmla="*/ 26 w 63"/>
                  <a:gd name="T67" fmla="*/ 46 h 86"/>
                  <a:gd name="T68" fmla="*/ 26 w 63"/>
                  <a:gd name="T69"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86">
                    <a:moveTo>
                      <a:pt x="0" y="8"/>
                    </a:moveTo>
                    <a:cubicBezTo>
                      <a:pt x="21" y="0"/>
                      <a:pt x="42" y="1"/>
                      <a:pt x="63" y="8"/>
                    </a:cubicBezTo>
                    <a:cubicBezTo>
                      <a:pt x="63" y="34"/>
                      <a:pt x="63" y="60"/>
                      <a:pt x="63" y="86"/>
                    </a:cubicBezTo>
                    <a:cubicBezTo>
                      <a:pt x="42" y="86"/>
                      <a:pt x="21" y="86"/>
                      <a:pt x="0" y="86"/>
                    </a:cubicBezTo>
                    <a:cubicBezTo>
                      <a:pt x="0" y="60"/>
                      <a:pt x="0" y="34"/>
                      <a:pt x="0" y="8"/>
                    </a:cubicBezTo>
                    <a:close/>
                    <a:moveTo>
                      <a:pt x="8" y="15"/>
                    </a:moveTo>
                    <a:cubicBezTo>
                      <a:pt x="8" y="30"/>
                      <a:pt x="8" y="30"/>
                      <a:pt x="8" y="30"/>
                    </a:cubicBezTo>
                    <a:cubicBezTo>
                      <a:pt x="54" y="30"/>
                      <a:pt x="54" y="30"/>
                      <a:pt x="54" y="30"/>
                    </a:cubicBezTo>
                    <a:cubicBezTo>
                      <a:pt x="54" y="15"/>
                      <a:pt x="54" y="15"/>
                      <a:pt x="54" y="15"/>
                    </a:cubicBezTo>
                    <a:cubicBezTo>
                      <a:pt x="8" y="15"/>
                      <a:pt x="8" y="15"/>
                      <a:pt x="8" y="15"/>
                    </a:cubicBezTo>
                    <a:close/>
                    <a:moveTo>
                      <a:pt x="13" y="37"/>
                    </a:moveTo>
                    <a:cubicBezTo>
                      <a:pt x="11" y="37"/>
                      <a:pt x="9" y="39"/>
                      <a:pt x="9" y="41"/>
                    </a:cubicBezTo>
                    <a:cubicBezTo>
                      <a:pt x="9" y="44"/>
                      <a:pt x="11" y="46"/>
                      <a:pt x="13" y="46"/>
                    </a:cubicBezTo>
                    <a:cubicBezTo>
                      <a:pt x="16" y="46"/>
                      <a:pt x="18" y="44"/>
                      <a:pt x="18" y="41"/>
                    </a:cubicBezTo>
                    <a:cubicBezTo>
                      <a:pt x="18" y="39"/>
                      <a:pt x="16" y="37"/>
                      <a:pt x="13" y="37"/>
                    </a:cubicBezTo>
                    <a:close/>
                    <a:moveTo>
                      <a:pt x="50" y="64"/>
                    </a:moveTo>
                    <a:cubicBezTo>
                      <a:pt x="47" y="64"/>
                      <a:pt x="45" y="66"/>
                      <a:pt x="45" y="69"/>
                    </a:cubicBezTo>
                    <a:cubicBezTo>
                      <a:pt x="45" y="72"/>
                      <a:pt x="47" y="74"/>
                      <a:pt x="50" y="74"/>
                    </a:cubicBezTo>
                    <a:cubicBezTo>
                      <a:pt x="53" y="74"/>
                      <a:pt x="55" y="72"/>
                      <a:pt x="55" y="69"/>
                    </a:cubicBezTo>
                    <a:cubicBezTo>
                      <a:pt x="55" y="66"/>
                      <a:pt x="53" y="64"/>
                      <a:pt x="50" y="64"/>
                    </a:cubicBezTo>
                    <a:close/>
                    <a:moveTo>
                      <a:pt x="37" y="64"/>
                    </a:moveTo>
                    <a:cubicBezTo>
                      <a:pt x="35" y="64"/>
                      <a:pt x="33" y="66"/>
                      <a:pt x="33" y="69"/>
                    </a:cubicBezTo>
                    <a:cubicBezTo>
                      <a:pt x="33" y="72"/>
                      <a:pt x="35" y="74"/>
                      <a:pt x="37" y="74"/>
                    </a:cubicBezTo>
                    <a:cubicBezTo>
                      <a:pt x="40" y="74"/>
                      <a:pt x="42" y="72"/>
                      <a:pt x="42" y="69"/>
                    </a:cubicBezTo>
                    <a:cubicBezTo>
                      <a:pt x="42" y="66"/>
                      <a:pt x="40" y="64"/>
                      <a:pt x="37" y="64"/>
                    </a:cubicBezTo>
                    <a:close/>
                    <a:moveTo>
                      <a:pt x="26" y="64"/>
                    </a:moveTo>
                    <a:cubicBezTo>
                      <a:pt x="23" y="64"/>
                      <a:pt x="21" y="66"/>
                      <a:pt x="21" y="69"/>
                    </a:cubicBezTo>
                    <a:cubicBezTo>
                      <a:pt x="21" y="72"/>
                      <a:pt x="23" y="74"/>
                      <a:pt x="26" y="74"/>
                    </a:cubicBezTo>
                    <a:cubicBezTo>
                      <a:pt x="28" y="74"/>
                      <a:pt x="30" y="72"/>
                      <a:pt x="30" y="69"/>
                    </a:cubicBezTo>
                    <a:cubicBezTo>
                      <a:pt x="30" y="66"/>
                      <a:pt x="28" y="64"/>
                      <a:pt x="26" y="64"/>
                    </a:cubicBezTo>
                    <a:close/>
                    <a:moveTo>
                      <a:pt x="13" y="64"/>
                    </a:moveTo>
                    <a:cubicBezTo>
                      <a:pt x="11" y="64"/>
                      <a:pt x="9" y="66"/>
                      <a:pt x="9" y="69"/>
                    </a:cubicBezTo>
                    <a:cubicBezTo>
                      <a:pt x="9" y="72"/>
                      <a:pt x="11" y="74"/>
                      <a:pt x="13" y="74"/>
                    </a:cubicBezTo>
                    <a:cubicBezTo>
                      <a:pt x="16" y="74"/>
                      <a:pt x="18" y="72"/>
                      <a:pt x="18" y="69"/>
                    </a:cubicBezTo>
                    <a:cubicBezTo>
                      <a:pt x="18" y="66"/>
                      <a:pt x="16" y="64"/>
                      <a:pt x="13" y="64"/>
                    </a:cubicBezTo>
                    <a:close/>
                    <a:moveTo>
                      <a:pt x="50" y="50"/>
                    </a:moveTo>
                    <a:cubicBezTo>
                      <a:pt x="47" y="50"/>
                      <a:pt x="45" y="52"/>
                      <a:pt x="45" y="55"/>
                    </a:cubicBezTo>
                    <a:cubicBezTo>
                      <a:pt x="45" y="58"/>
                      <a:pt x="47" y="60"/>
                      <a:pt x="50" y="60"/>
                    </a:cubicBezTo>
                    <a:cubicBezTo>
                      <a:pt x="53" y="60"/>
                      <a:pt x="55" y="58"/>
                      <a:pt x="55" y="55"/>
                    </a:cubicBezTo>
                    <a:cubicBezTo>
                      <a:pt x="55" y="52"/>
                      <a:pt x="53" y="50"/>
                      <a:pt x="50" y="50"/>
                    </a:cubicBezTo>
                    <a:close/>
                    <a:moveTo>
                      <a:pt x="37" y="50"/>
                    </a:moveTo>
                    <a:cubicBezTo>
                      <a:pt x="35" y="50"/>
                      <a:pt x="33" y="52"/>
                      <a:pt x="33" y="55"/>
                    </a:cubicBezTo>
                    <a:cubicBezTo>
                      <a:pt x="33" y="58"/>
                      <a:pt x="35" y="60"/>
                      <a:pt x="37" y="60"/>
                    </a:cubicBezTo>
                    <a:cubicBezTo>
                      <a:pt x="40" y="60"/>
                      <a:pt x="42" y="58"/>
                      <a:pt x="42" y="55"/>
                    </a:cubicBezTo>
                    <a:cubicBezTo>
                      <a:pt x="42" y="52"/>
                      <a:pt x="40" y="50"/>
                      <a:pt x="37" y="50"/>
                    </a:cubicBezTo>
                    <a:close/>
                    <a:moveTo>
                      <a:pt x="26" y="50"/>
                    </a:moveTo>
                    <a:cubicBezTo>
                      <a:pt x="23" y="50"/>
                      <a:pt x="21" y="52"/>
                      <a:pt x="21" y="55"/>
                    </a:cubicBezTo>
                    <a:cubicBezTo>
                      <a:pt x="21" y="58"/>
                      <a:pt x="23" y="60"/>
                      <a:pt x="26" y="60"/>
                    </a:cubicBezTo>
                    <a:cubicBezTo>
                      <a:pt x="28" y="60"/>
                      <a:pt x="30" y="58"/>
                      <a:pt x="30" y="55"/>
                    </a:cubicBezTo>
                    <a:cubicBezTo>
                      <a:pt x="30" y="52"/>
                      <a:pt x="28" y="50"/>
                      <a:pt x="26" y="50"/>
                    </a:cubicBezTo>
                    <a:close/>
                    <a:moveTo>
                      <a:pt x="13" y="50"/>
                    </a:moveTo>
                    <a:cubicBezTo>
                      <a:pt x="11" y="50"/>
                      <a:pt x="9" y="52"/>
                      <a:pt x="9" y="55"/>
                    </a:cubicBezTo>
                    <a:cubicBezTo>
                      <a:pt x="9" y="58"/>
                      <a:pt x="11" y="60"/>
                      <a:pt x="13" y="60"/>
                    </a:cubicBezTo>
                    <a:cubicBezTo>
                      <a:pt x="16" y="60"/>
                      <a:pt x="18" y="58"/>
                      <a:pt x="18" y="55"/>
                    </a:cubicBezTo>
                    <a:cubicBezTo>
                      <a:pt x="18" y="52"/>
                      <a:pt x="16" y="50"/>
                      <a:pt x="13" y="50"/>
                    </a:cubicBezTo>
                    <a:close/>
                    <a:moveTo>
                      <a:pt x="50" y="37"/>
                    </a:moveTo>
                    <a:cubicBezTo>
                      <a:pt x="47" y="37"/>
                      <a:pt x="45" y="39"/>
                      <a:pt x="45" y="41"/>
                    </a:cubicBezTo>
                    <a:cubicBezTo>
                      <a:pt x="45" y="44"/>
                      <a:pt x="47" y="46"/>
                      <a:pt x="50" y="46"/>
                    </a:cubicBezTo>
                    <a:cubicBezTo>
                      <a:pt x="53" y="46"/>
                      <a:pt x="55" y="44"/>
                      <a:pt x="55" y="41"/>
                    </a:cubicBezTo>
                    <a:cubicBezTo>
                      <a:pt x="55" y="39"/>
                      <a:pt x="53" y="37"/>
                      <a:pt x="50" y="37"/>
                    </a:cubicBezTo>
                    <a:close/>
                    <a:moveTo>
                      <a:pt x="37" y="37"/>
                    </a:moveTo>
                    <a:cubicBezTo>
                      <a:pt x="35" y="37"/>
                      <a:pt x="33" y="39"/>
                      <a:pt x="33" y="41"/>
                    </a:cubicBezTo>
                    <a:cubicBezTo>
                      <a:pt x="33" y="44"/>
                      <a:pt x="35" y="46"/>
                      <a:pt x="37" y="46"/>
                    </a:cubicBezTo>
                    <a:cubicBezTo>
                      <a:pt x="40" y="46"/>
                      <a:pt x="42" y="44"/>
                      <a:pt x="42" y="41"/>
                    </a:cubicBezTo>
                    <a:cubicBezTo>
                      <a:pt x="42" y="39"/>
                      <a:pt x="40" y="37"/>
                      <a:pt x="37" y="37"/>
                    </a:cubicBezTo>
                    <a:close/>
                    <a:moveTo>
                      <a:pt x="26" y="37"/>
                    </a:moveTo>
                    <a:cubicBezTo>
                      <a:pt x="23" y="37"/>
                      <a:pt x="21" y="39"/>
                      <a:pt x="21" y="41"/>
                    </a:cubicBezTo>
                    <a:cubicBezTo>
                      <a:pt x="21" y="44"/>
                      <a:pt x="23" y="46"/>
                      <a:pt x="26" y="46"/>
                    </a:cubicBezTo>
                    <a:cubicBezTo>
                      <a:pt x="28" y="46"/>
                      <a:pt x="30" y="44"/>
                      <a:pt x="30" y="41"/>
                    </a:cubicBezTo>
                    <a:cubicBezTo>
                      <a:pt x="30" y="39"/>
                      <a:pt x="28" y="37"/>
                      <a:pt x="26" y="3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6" name="组合 45"/>
            <p:cNvGrpSpPr/>
            <p:nvPr/>
          </p:nvGrpSpPr>
          <p:grpSpPr>
            <a:xfrm>
              <a:off x="2959349" y="3454677"/>
              <a:ext cx="1373465" cy="506710"/>
              <a:chOff x="2959349" y="3454677"/>
              <a:chExt cx="1373465" cy="506710"/>
            </a:xfrm>
          </p:grpSpPr>
          <p:sp>
            <p:nvSpPr>
              <p:cNvPr id="47" name="Freeform 141"/>
              <p:cNvSpPr/>
              <p:nvPr/>
            </p:nvSpPr>
            <p:spPr bwMode="auto">
              <a:xfrm>
                <a:off x="2959349" y="3454677"/>
                <a:ext cx="1373465" cy="506710"/>
              </a:xfrm>
              <a:custGeom>
                <a:avLst/>
                <a:gdLst>
                  <a:gd name="T0" fmla="*/ 26 w 32"/>
                  <a:gd name="T1" fmla="*/ 10 h 10"/>
                  <a:gd name="T2" fmla="*/ 32 w 32"/>
                  <a:gd name="T3" fmla="*/ 5 h 10"/>
                  <a:gd name="T4" fmla="*/ 26 w 32"/>
                  <a:gd name="T5" fmla="*/ 0 h 10"/>
                  <a:gd name="T6" fmla="*/ 12 w 32"/>
                  <a:gd name="T7" fmla="*/ 0 h 10"/>
                  <a:gd name="T8" fmla="*/ 5 w 32"/>
                  <a:gd name="T9" fmla="*/ 0 h 10"/>
                  <a:gd name="T10" fmla="*/ 0 w 32"/>
                  <a:gd name="T11" fmla="*/ 5 h 10"/>
                  <a:gd name="T12" fmla="*/ 0 w 32"/>
                  <a:gd name="T13" fmla="*/ 5 h 10"/>
                  <a:gd name="T14" fmla="*/ 5 w 32"/>
                  <a:gd name="T15" fmla="*/ 10 h 10"/>
                  <a:gd name="T16" fmla="*/ 17 w 32"/>
                  <a:gd name="T17" fmla="*/ 10 h 10"/>
                  <a:gd name="T18" fmla="*/ 26 w 32"/>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
                    <a:moveTo>
                      <a:pt x="26" y="10"/>
                    </a:moveTo>
                    <a:cubicBezTo>
                      <a:pt x="29" y="10"/>
                      <a:pt x="32" y="8"/>
                      <a:pt x="32" y="5"/>
                    </a:cubicBezTo>
                    <a:cubicBezTo>
                      <a:pt x="32" y="2"/>
                      <a:pt x="29" y="0"/>
                      <a:pt x="26" y="0"/>
                    </a:cubicBezTo>
                    <a:cubicBezTo>
                      <a:pt x="12" y="0"/>
                      <a:pt x="12" y="0"/>
                      <a:pt x="12" y="0"/>
                    </a:cubicBezTo>
                    <a:cubicBezTo>
                      <a:pt x="5" y="0"/>
                      <a:pt x="5" y="0"/>
                      <a:pt x="5" y="0"/>
                    </a:cubicBezTo>
                    <a:cubicBezTo>
                      <a:pt x="2" y="0"/>
                      <a:pt x="0" y="2"/>
                      <a:pt x="0" y="5"/>
                    </a:cubicBezTo>
                    <a:cubicBezTo>
                      <a:pt x="0" y="5"/>
                      <a:pt x="0" y="5"/>
                      <a:pt x="0" y="5"/>
                    </a:cubicBezTo>
                    <a:cubicBezTo>
                      <a:pt x="0" y="8"/>
                      <a:pt x="2" y="10"/>
                      <a:pt x="5" y="10"/>
                    </a:cubicBezTo>
                    <a:cubicBezTo>
                      <a:pt x="17" y="10"/>
                      <a:pt x="17" y="10"/>
                      <a:pt x="17" y="10"/>
                    </a:cubicBezTo>
                    <a:lnTo>
                      <a:pt x="26" y="1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48" name="Freeform 263"/>
              <p:cNvSpPr>
                <a:spLocks noEditPoints="1"/>
              </p:cNvSpPr>
              <p:nvPr/>
            </p:nvSpPr>
            <p:spPr bwMode="auto">
              <a:xfrm>
                <a:off x="3438694" y="3510388"/>
                <a:ext cx="274638" cy="395288"/>
              </a:xfrm>
              <a:custGeom>
                <a:avLst/>
                <a:gdLst>
                  <a:gd name="T0" fmla="*/ 21 w 78"/>
                  <a:gd name="T1" fmla="*/ 36 h 112"/>
                  <a:gd name="T2" fmla="*/ 21 w 78"/>
                  <a:gd name="T3" fmla="*/ 11 h 112"/>
                  <a:gd name="T4" fmla="*/ 58 w 78"/>
                  <a:gd name="T5" fmla="*/ 11 h 112"/>
                  <a:gd name="T6" fmla="*/ 57 w 78"/>
                  <a:gd name="T7" fmla="*/ 36 h 112"/>
                  <a:gd name="T8" fmla="*/ 53 w 78"/>
                  <a:gd name="T9" fmla="*/ 47 h 112"/>
                  <a:gd name="T10" fmla="*/ 39 w 78"/>
                  <a:gd name="T11" fmla="*/ 53 h 112"/>
                  <a:gd name="T12" fmla="*/ 39 w 78"/>
                  <a:gd name="T13" fmla="*/ 53 h 112"/>
                  <a:gd name="T14" fmla="*/ 26 w 78"/>
                  <a:gd name="T15" fmla="*/ 47 h 112"/>
                  <a:gd name="T16" fmla="*/ 21 w 78"/>
                  <a:gd name="T17" fmla="*/ 36 h 112"/>
                  <a:gd name="T18" fmla="*/ 13 w 78"/>
                  <a:gd name="T19" fmla="*/ 107 h 112"/>
                  <a:gd name="T20" fmla="*/ 67 w 78"/>
                  <a:gd name="T21" fmla="*/ 107 h 112"/>
                  <a:gd name="T22" fmla="*/ 64 w 78"/>
                  <a:gd name="T23" fmla="*/ 112 h 112"/>
                  <a:gd name="T24" fmla="*/ 16 w 78"/>
                  <a:gd name="T25" fmla="*/ 112 h 112"/>
                  <a:gd name="T26" fmla="*/ 13 w 78"/>
                  <a:gd name="T27" fmla="*/ 107 h 112"/>
                  <a:gd name="T28" fmla="*/ 70 w 78"/>
                  <a:gd name="T29" fmla="*/ 67 h 112"/>
                  <a:gd name="T30" fmla="*/ 76 w 78"/>
                  <a:gd name="T31" fmla="*/ 90 h 112"/>
                  <a:gd name="T32" fmla="*/ 68 w 78"/>
                  <a:gd name="T33" fmla="*/ 103 h 112"/>
                  <a:gd name="T34" fmla="*/ 66 w 78"/>
                  <a:gd name="T35" fmla="*/ 103 h 112"/>
                  <a:gd name="T36" fmla="*/ 66 w 78"/>
                  <a:gd name="T37" fmla="*/ 72 h 112"/>
                  <a:gd name="T38" fmla="*/ 42 w 78"/>
                  <a:gd name="T39" fmla="*/ 72 h 112"/>
                  <a:gd name="T40" fmla="*/ 49 w 78"/>
                  <a:gd name="T41" fmla="*/ 56 h 112"/>
                  <a:gd name="T42" fmla="*/ 51 w 78"/>
                  <a:gd name="T43" fmla="*/ 54 h 112"/>
                  <a:gd name="T44" fmla="*/ 65 w 78"/>
                  <a:gd name="T45" fmla="*/ 57 h 112"/>
                  <a:gd name="T46" fmla="*/ 66 w 78"/>
                  <a:gd name="T47" fmla="*/ 57 h 112"/>
                  <a:gd name="T48" fmla="*/ 66 w 78"/>
                  <a:gd name="T49" fmla="*/ 58 h 112"/>
                  <a:gd name="T50" fmla="*/ 70 w 78"/>
                  <a:gd name="T51" fmla="*/ 67 h 112"/>
                  <a:gd name="T52" fmla="*/ 70 w 78"/>
                  <a:gd name="T53" fmla="*/ 67 h 112"/>
                  <a:gd name="T54" fmla="*/ 14 w 78"/>
                  <a:gd name="T55" fmla="*/ 103 h 112"/>
                  <a:gd name="T56" fmla="*/ 11 w 78"/>
                  <a:gd name="T57" fmla="*/ 103 h 112"/>
                  <a:gd name="T58" fmla="*/ 3 w 78"/>
                  <a:gd name="T59" fmla="*/ 90 h 112"/>
                  <a:gd name="T60" fmla="*/ 9 w 78"/>
                  <a:gd name="T61" fmla="*/ 67 h 112"/>
                  <a:gd name="T62" fmla="*/ 14 w 78"/>
                  <a:gd name="T63" fmla="*/ 58 h 112"/>
                  <a:gd name="T64" fmla="*/ 14 w 78"/>
                  <a:gd name="T65" fmla="*/ 57 h 112"/>
                  <a:gd name="T66" fmla="*/ 14 w 78"/>
                  <a:gd name="T67" fmla="*/ 57 h 112"/>
                  <a:gd name="T68" fmla="*/ 28 w 78"/>
                  <a:gd name="T69" fmla="*/ 54 h 112"/>
                  <a:gd name="T70" fmla="*/ 30 w 78"/>
                  <a:gd name="T71" fmla="*/ 56 h 112"/>
                  <a:gd name="T72" fmla="*/ 38 w 78"/>
                  <a:gd name="T73" fmla="*/ 72 h 112"/>
                  <a:gd name="T74" fmla="*/ 14 w 78"/>
                  <a:gd name="T75" fmla="*/ 72 h 112"/>
                  <a:gd name="T76" fmla="*/ 14 w 78"/>
                  <a:gd name="T77"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55" name="组合 54"/>
          <p:cNvGrpSpPr/>
          <p:nvPr/>
        </p:nvGrpSpPr>
        <p:grpSpPr>
          <a:xfrm>
            <a:off x="4590944" y="2675155"/>
            <a:ext cx="3388826" cy="1142027"/>
            <a:chOff x="4684728" y="2755664"/>
            <a:chExt cx="3388826" cy="1142027"/>
          </a:xfrm>
        </p:grpSpPr>
        <p:sp>
          <p:nvSpPr>
            <p:cNvPr id="56" name="文本框 55"/>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58" name="矩形 57"/>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59" name="文本框 58"/>
            <p:cNvSpPr txBox="1"/>
            <p:nvPr/>
          </p:nvSpPr>
          <p:spPr>
            <a:xfrm>
              <a:off x="4684728" y="2974361"/>
              <a:ext cx="1276311"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33%</a:t>
              </a:r>
              <a:endParaRPr lang="zh-CN" altLang="en-US" sz="5400" b="1" dirty="0">
                <a:solidFill>
                  <a:srgbClr val="014D9F"/>
                </a:solidFill>
                <a:latin typeface="Agency FB" panose="020B0503020202020204" pitchFamily="34" charset="0"/>
              </a:endParaRPr>
            </a:p>
          </p:txBody>
        </p:sp>
      </p:grpSp>
      <p:grpSp>
        <p:nvGrpSpPr>
          <p:cNvPr id="60" name="组合 59"/>
          <p:cNvGrpSpPr/>
          <p:nvPr/>
        </p:nvGrpSpPr>
        <p:grpSpPr>
          <a:xfrm>
            <a:off x="8146944" y="2675155"/>
            <a:ext cx="3388826" cy="1142027"/>
            <a:chOff x="4684728" y="2755664"/>
            <a:chExt cx="3388826" cy="1142027"/>
          </a:xfrm>
        </p:grpSpPr>
        <p:sp>
          <p:nvSpPr>
            <p:cNvPr id="61" name="文本框 60"/>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62" name="矩形 61"/>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63" name="文本框 62"/>
            <p:cNvSpPr txBox="1"/>
            <p:nvPr/>
          </p:nvSpPr>
          <p:spPr>
            <a:xfrm>
              <a:off x="4684728" y="2974361"/>
              <a:ext cx="1276311"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63%</a:t>
              </a:r>
              <a:endParaRPr lang="zh-CN" altLang="en-US" sz="5400" b="1" dirty="0">
                <a:solidFill>
                  <a:srgbClr val="014D9F"/>
                </a:solidFill>
                <a:latin typeface="Agency FB" panose="020B0503020202020204" pitchFamily="34" charset="0"/>
              </a:endParaRPr>
            </a:p>
          </p:txBody>
        </p:sp>
      </p:grpSp>
      <p:grpSp>
        <p:nvGrpSpPr>
          <p:cNvPr id="64" name="组合 63"/>
          <p:cNvGrpSpPr/>
          <p:nvPr/>
        </p:nvGrpSpPr>
        <p:grpSpPr>
          <a:xfrm>
            <a:off x="4590944" y="4149665"/>
            <a:ext cx="3388826" cy="1142027"/>
            <a:chOff x="4684728" y="2755664"/>
            <a:chExt cx="3388826" cy="1142027"/>
          </a:xfrm>
        </p:grpSpPr>
        <p:sp>
          <p:nvSpPr>
            <p:cNvPr id="65" name="文本框 64"/>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69" name="矩形 68"/>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70" name="文本框 69"/>
            <p:cNvSpPr txBox="1"/>
            <p:nvPr/>
          </p:nvSpPr>
          <p:spPr>
            <a:xfrm>
              <a:off x="4684728" y="2974361"/>
              <a:ext cx="1268296"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45%</a:t>
              </a:r>
              <a:endParaRPr lang="zh-CN" altLang="en-US" sz="5400" b="1" dirty="0">
                <a:solidFill>
                  <a:srgbClr val="014D9F"/>
                </a:solidFill>
                <a:latin typeface="Agency FB" panose="020B0503020202020204" pitchFamily="34" charset="0"/>
              </a:endParaRPr>
            </a:p>
          </p:txBody>
        </p:sp>
      </p:grpSp>
      <p:grpSp>
        <p:nvGrpSpPr>
          <p:cNvPr id="71" name="组合 70"/>
          <p:cNvGrpSpPr/>
          <p:nvPr/>
        </p:nvGrpSpPr>
        <p:grpSpPr>
          <a:xfrm>
            <a:off x="8146944" y="4149665"/>
            <a:ext cx="3388826" cy="1142027"/>
            <a:chOff x="4684728" y="2755664"/>
            <a:chExt cx="3388826" cy="1142027"/>
          </a:xfrm>
        </p:grpSpPr>
        <p:sp>
          <p:nvSpPr>
            <p:cNvPr id="72" name="文本框 71"/>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73" name="矩形 72"/>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74" name="文本框 73"/>
            <p:cNvSpPr txBox="1"/>
            <p:nvPr/>
          </p:nvSpPr>
          <p:spPr>
            <a:xfrm>
              <a:off x="4684728" y="2974361"/>
              <a:ext cx="1261884"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78%</a:t>
              </a:r>
              <a:endParaRPr lang="zh-CN" altLang="en-US" sz="5400" b="1" dirty="0">
                <a:solidFill>
                  <a:srgbClr val="014D9F"/>
                </a:solidFill>
                <a:latin typeface="Agency FB" panose="020B0503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14:presetBounceEnd="22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22000">
                                          <p:cBhvr additive="base">
                                            <p:cTn id="7" dur="500" fill="hold"/>
                                            <p:tgtEl>
                                              <p:spTgt spid="41"/>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p:tgtEl>
                                              <p:spTgt spid="55"/>
                                            </p:tgtEl>
                                            <p:attrNameLst>
                                              <p:attrName>ppt_y</p:attrName>
                                            </p:attrNameLst>
                                          </p:cBhvr>
                                          <p:tavLst>
                                            <p:tav tm="0">
                                              <p:val>
                                                <p:strVal val="#ppt_y-#ppt_h*1.125000"/>
                                              </p:val>
                                            </p:tav>
                                            <p:tav tm="100000">
                                              <p:val>
                                                <p:strVal val="#ppt_y"/>
                                              </p:val>
                                            </p:tav>
                                          </p:tavLst>
                                        </p:anim>
                                        <p:animEffect transition="in" filter="wipe(down)">
                                          <p:cBhvr>
                                            <p:cTn id="13" dur="500"/>
                                            <p:tgtEl>
                                              <p:spTgt spid="5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down)">
                                          <p:cBhvr>
                                            <p:cTn id="18" dur="500"/>
                                            <p:tgtEl>
                                              <p:spTgt spid="60"/>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ppt_y</p:attrName>
                                            </p:attrNameLst>
                                          </p:cBhvr>
                                          <p:tavLst>
                                            <p:tav tm="0">
                                              <p:val>
                                                <p:strVal val="#ppt_y-#ppt_h*1.125000"/>
                                              </p:val>
                                            </p:tav>
                                            <p:tav tm="100000">
                                              <p:val>
                                                <p:strVal val="#ppt_y"/>
                                              </p:val>
                                            </p:tav>
                                          </p:tavLst>
                                        </p:anim>
                                        <p:animEffect transition="in" filter="wipe(down)">
                                          <p:cBhvr>
                                            <p:cTn id="23" dur="500"/>
                                            <p:tgtEl>
                                              <p:spTgt spid="64"/>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p:tgtEl>
                                              <p:spTgt spid="71"/>
                                            </p:tgtEl>
                                            <p:attrNameLst>
                                              <p:attrName>ppt_y</p:attrName>
                                            </p:attrNameLst>
                                          </p:cBhvr>
                                          <p:tavLst>
                                            <p:tav tm="0">
                                              <p:val>
                                                <p:strVal val="#ppt_y-#ppt_h*1.125000"/>
                                              </p:val>
                                            </p:tav>
                                            <p:tav tm="100000">
                                              <p:val>
                                                <p:strVal val="#ppt_y"/>
                                              </p:val>
                                            </p:tav>
                                          </p:tavLst>
                                        </p:anim>
                                        <p:animEffect transition="in" filter="wipe(down)">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p:tgtEl>
                                              <p:spTgt spid="55"/>
                                            </p:tgtEl>
                                            <p:attrNameLst>
                                              <p:attrName>ppt_y</p:attrName>
                                            </p:attrNameLst>
                                          </p:cBhvr>
                                          <p:tavLst>
                                            <p:tav tm="0">
                                              <p:val>
                                                <p:strVal val="#ppt_y-#ppt_h*1.125000"/>
                                              </p:val>
                                            </p:tav>
                                            <p:tav tm="100000">
                                              <p:val>
                                                <p:strVal val="#ppt_y"/>
                                              </p:val>
                                            </p:tav>
                                          </p:tavLst>
                                        </p:anim>
                                        <p:animEffect transition="in" filter="wipe(down)">
                                          <p:cBhvr>
                                            <p:cTn id="13" dur="500"/>
                                            <p:tgtEl>
                                              <p:spTgt spid="5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down)">
                                          <p:cBhvr>
                                            <p:cTn id="18" dur="500"/>
                                            <p:tgtEl>
                                              <p:spTgt spid="60"/>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ppt_y</p:attrName>
                                            </p:attrNameLst>
                                          </p:cBhvr>
                                          <p:tavLst>
                                            <p:tav tm="0">
                                              <p:val>
                                                <p:strVal val="#ppt_y-#ppt_h*1.125000"/>
                                              </p:val>
                                            </p:tav>
                                            <p:tav tm="100000">
                                              <p:val>
                                                <p:strVal val="#ppt_y"/>
                                              </p:val>
                                            </p:tav>
                                          </p:tavLst>
                                        </p:anim>
                                        <p:animEffect transition="in" filter="wipe(down)">
                                          <p:cBhvr>
                                            <p:cTn id="23" dur="500"/>
                                            <p:tgtEl>
                                              <p:spTgt spid="64"/>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p:tgtEl>
                                              <p:spTgt spid="71"/>
                                            </p:tgtEl>
                                            <p:attrNameLst>
                                              <p:attrName>ppt_y</p:attrName>
                                            </p:attrNameLst>
                                          </p:cBhvr>
                                          <p:tavLst>
                                            <p:tav tm="0">
                                              <p:val>
                                                <p:strVal val="#ppt_y-#ppt_h*1.125000"/>
                                              </p:val>
                                            </p:tav>
                                            <p:tav tm="100000">
                                              <p:val>
                                                <p:strVal val="#ppt_y"/>
                                              </p:val>
                                            </p:tav>
                                          </p:tavLst>
                                        </p:anim>
                                        <p:animEffect transition="in" filter="wipe(down)">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未来展望</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98"/>
          <p:cNvSpPr>
            <a:spLocks noEditPoints="1"/>
          </p:cNvSpPr>
          <p:nvPr/>
        </p:nvSpPr>
        <p:spPr bwMode="auto">
          <a:xfrm>
            <a:off x="6162212" y="2731872"/>
            <a:ext cx="539716" cy="446989"/>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未来展望</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57" name="组合 56"/>
          <p:cNvGrpSpPr/>
          <p:nvPr/>
        </p:nvGrpSpPr>
        <p:grpSpPr>
          <a:xfrm rot="1738391">
            <a:off x="4287919" y="1714194"/>
            <a:ext cx="3366445" cy="3024332"/>
            <a:chOff x="-407906" y="-877464"/>
            <a:chExt cx="6915001" cy="6212268"/>
          </a:xfrm>
          <a:solidFill>
            <a:srgbClr val="014D9F"/>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 name="椭圆 5"/>
          <p:cNvSpPr/>
          <p:nvPr/>
        </p:nvSpPr>
        <p:spPr>
          <a:xfrm>
            <a:off x="4859424" y="1942164"/>
            <a:ext cx="2223436" cy="2223436"/>
          </a:xfrm>
          <a:prstGeom prst="ellipse">
            <a:avLst/>
          </a:prstGeom>
          <a:blipFill>
            <a:blip r:embed="rId1"/>
            <a:stretch>
              <a:fillRect/>
            </a:stretch>
          </a:blipFill>
          <a:ln w="22225">
            <a:solidFill>
              <a:srgbClr val="014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0" name="组合 9"/>
          <p:cNvGrpSpPr/>
          <p:nvPr/>
        </p:nvGrpSpPr>
        <p:grpSpPr>
          <a:xfrm>
            <a:off x="5140740" y="4692797"/>
            <a:ext cx="1660804" cy="374910"/>
            <a:chOff x="4927448" y="4729649"/>
            <a:chExt cx="1660804" cy="374910"/>
          </a:xfrm>
        </p:grpSpPr>
        <p:sp>
          <p:nvSpPr>
            <p:cNvPr id="8" name="矩形 7"/>
            <p:cNvSpPr/>
            <p:nvPr/>
          </p:nvSpPr>
          <p:spPr>
            <a:xfrm>
              <a:off x="4927448" y="4729650"/>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000165" y="4739220"/>
              <a:ext cx="1565148" cy="348813"/>
            </a:xfrm>
            <a:prstGeom prst="rect">
              <a:avLst/>
            </a:prstGeom>
          </p:spPr>
          <p:txBody>
            <a:bodyPr wrap="square">
              <a:spAutoFit/>
            </a:bodyPr>
            <a:lstStyle/>
            <a:p>
              <a:pPr>
                <a:lnSpc>
                  <a:spcPts val="2000"/>
                </a:lnSpc>
              </a:pPr>
              <a:r>
                <a:rPr lang="en-GB" altLang="zh-CN" b="1" dirty="0">
                  <a:solidFill>
                    <a:srgbClr val="014D9F"/>
                  </a:solidFill>
                  <a:latin typeface="Agency FB" panose="020B0503020202020204"/>
                  <a:cs typeface="+mn-ea"/>
                  <a:sym typeface="+mn-lt"/>
                </a:rPr>
                <a:t>BARIDHIK  MANJA</a:t>
              </a:r>
              <a:endParaRPr lang="en-GB" altLang="zh-CN" b="1" dirty="0">
                <a:solidFill>
                  <a:srgbClr val="014D9F"/>
                </a:solidFill>
                <a:latin typeface="Agency FB" panose="020B0503020202020204"/>
                <a:cs typeface="+mn-ea"/>
                <a:sym typeface="+mn-lt"/>
              </a:endParaRPr>
            </a:p>
          </p:txBody>
        </p:sp>
        <p:sp>
          <p:nvSpPr>
            <p:cNvPr id="83" name="矩形 82"/>
            <p:cNvSpPr/>
            <p:nvPr/>
          </p:nvSpPr>
          <p:spPr>
            <a:xfrm>
              <a:off x="6542533" y="4729649"/>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Rectangle 6"/>
          <p:cNvSpPr/>
          <p:nvPr/>
        </p:nvSpPr>
        <p:spPr>
          <a:xfrm>
            <a:off x="609767" y="5152847"/>
            <a:ext cx="11170427" cy="572849"/>
          </a:xfrm>
          <a:prstGeom prst="rect">
            <a:avLst/>
          </a:prstGeom>
        </p:spPr>
        <p:txBody>
          <a:bodyPr wrap="square">
            <a:spAutoFit/>
          </a:bodyPr>
          <a:lstStyle/>
          <a:p>
            <a:pPr algn="ctr">
              <a:lnSpc>
                <a:spcPts val="2000"/>
              </a:lnSpc>
            </a:pPr>
            <a:r>
              <a:rPr lang="en-GB" sz="1200" b="1" dirty="0">
                <a:solidFill>
                  <a:schemeClr val="tx1">
                    <a:lumMod val="50000"/>
                    <a:lumOff val="50000"/>
                  </a:schemeClr>
                </a:solidFill>
                <a:latin typeface="Agency FB" panose="020B0503020202020204" pitchFamily="34" charset="0"/>
                <a:cs typeface="+mn-ea"/>
                <a:sym typeface="+mn-lt"/>
              </a:rPr>
              <a:t>Create Simple &amp; Creative Slide Presentation With Us. </a:t>
            </a:r>
            <a:r>
              <a:rPr lang="en-GB" sz="1200" b="1" spc="50" dirty="0">
                <a:solidFill>
                  <a:schemeClr val="tx1">
                    <a:lumMod val="50000"/>
                    <a:lumOff val="50000"/>
                  </a:schemeClr>
                </a:solidFill>
                <a:latin typeface="Agency FB" panose="020B0503020202020204" pitchFamily="34" charset="0"/>
                <a:cs typeface="+mn-ea"/>
                <a:sym typeface="+mn-lt"/>
              </a:rPr>
              <a:t>Don't let your ego get too close to your position, so that if your position gets shot down, your ego doesn't go with it. </a:t>
            </a:r>
            <a:r>
              <a:rPr lang="en-GB" altLang="zh-CN" sz="1200" b="1" dirty="0">
                <a:solidFill>
                  <a:schemeClr val="tx1">
                    <a:lumMod val="50000"/>
                    <a:lumOff val="50000"/>
                  </a:schemeClr>
                </a:solidFill>
                <a:latin typeface="Agency FB" panose="020B0503020202020204" pitchFamily="34" charset="0"/>
                <a:cs typeface="+mn-ea"/>
                <a:sym typeface="+mn-lt"/>
              </a:rPr>
              <a:t>Create Simple &amp; Creative Slide Presentation With Us. </a:t>
            </a:r>
            <a:r>
              <a:rPr lang="en-GB" altLang="zh-CN" sz="1200" b="1" spc="50" dirty="0">
                <a:solidFill>
                  <a:schemeClr val="tx1">
                    <a:lumMod val="50000"/>
                    <a:lumOff val="50000"/>
                  </a:schemeClr>
                </a:solidFill>
                <a:latin typeface="Agency FB" panose="020B0503020202020204" pitchFamily="34" charset="0"/>
                <a:cs typeface="+mn-ea"/>
                <a:sym typeface="+mn-lt"/>
              </a:rPr>
              <a:t>Don't let your ego get too close to your position, so that if your position gets shot down, your ego doesn't go with it.</a:t>
            </a:r>
            <a:endParaRPr lang="en-GB" altLang="zh-CN" sz="1200" b="1" dirty="0">
              <a:solidFill>
                <a:schemeClr val="tx1">
                  <a:lumMod val="50000"/>
                  <a:lumOff val="50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up)">
                                      <p:cBhvr>
                                        <p:cTn id="2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3540529" y="1890883"/>
            <a:ext cx="5059030" cy="4544909"/>
            <a:chOff x="-407906" y="-877464"/>
            <a:chExt cx="6915001" cy="6212268"/>
          </a:xfrm>
          <a:solidFill>
            <a:srgbClr val="014D9F">
              <a:alpha val="14000"/>
            </a:srgb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未来展望</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7" name="组合 46"/>
          <p:cNvGrpSpPr/>
          <p:nvPr/>
        </p:nvGrpSpPr>
        <p:grpSpPr>
          <a:xfrm>
            <a:off x="3502253" y="2111088"/>
            <a:ext cx="5089538" cy="3044388"/>
            <a:chOff x="3387423" y="2465750"/>
            <a:chExt cx="5089538" cy="3044388"/>
          </a:xfrm>
        </p:grpSpPr>
        <p:sp>
          <p:nvSpPr>
            <p:cNvPr id="3" name="椭圆 2"/>
            <p:cNvSpPr/>
            <p:nvPr/>
          </p:nvSpPr>
          <p:spPr>
            <a:xfrm>
              <a:off x="4322694" y="2465750"/>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245049" y="2820851"/>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743236" y="527822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87423" y="466010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3552501" y="2689893"/>
              <a:ext cx="853278" cy="1996407"/>
            </a:xfrm>
            <a:prstGeom prst="line">
              <a:avLst/>
            </a:prstGeom>
            <a:ln w="12700">
              <a:solidFill>
                <a:srgbClr val="014D9F">
                  <a:alpha val="45000"/>
                </a:srgbClr>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4539996" y="2610612"/>
              <a:ext cx="3703320" cy="324612"/>
            </a:xfrm>
            <a:custGeom>
              <a:avLst/>
              <a:gdLst>
                <a:gd name="connsiteX0" fmla="*/ 0 w 3703320"/>
                <a:gd name="connsiteY0" fmla="*/ 0 h 324612"/>
                <a:gd name="connsiteX1" fmla="*/ 3703320 w 3703320"/>
                <a:gd name="connsiteY1" fmla="*/ 324612 h 324612"/>
              </a:gdLst>
              <a:ahLst/>
              <a:cxnLst>
                <a:cxn ang="0">
                  <a:pos x="connsiteX0" y="connsiteY0"/>
                </a:cxn>
                <a:cxn ang="0">
                  <a:pos x="connsiteX1" y="connsiteY1"/>
                </a:cxn>
              </a:cxnLst>
              <a:rect l="l" t="t" r="r" b="b"/>
              <a:pathLst>
                <a:path w="3703320" h="324612">
                  <a:moveTo>
                    <a:pt x="0" y="0"/>
                  </a:moveTo>
                  <a:lnTo>
                    <a:pt x="3703320" y="3246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593592" y="4818888"/>
              <a:ext cx="4165092" cy="594360"/>
            </a:xfrm>
            <a:custGeom>
              <a:avLst/>
              <a:gdLst>
                <a:gd name="connsiteX0" fmla="*/ 0 w 4165092"/>
                <a:gd name="connsiteY0" fmla="*/ 0 h 594360"/>
                <a:gd name="connsiteX1" fmla="*/ 4165092 w 4165092"/>
                <a:gd name="connsiteY1" fmla="*/ 594360 h 594360"/>
              </a:gdLst>
              <a:ahLst/>
              <a:cxnLst>
                <a:cxn ang="0">
                  <a:pos x="connsiteX0" y="connsiteY0"/>
                </a:cxn>
                <a:cxn ang="0">
                  <a:pos x="connsiteX1" y="connsiteY1"/>
                </a:cxn>
              </a:cxnLst>
              <a:rect l="l" t="t" r="r" b="b"/>
              <a:pathLst>
                <a:path w="4165092" h="594360">
                  <a:moveTo>
                    <a:pt x="0" y="0"/>
                  </a:moveTo>
                  <a:lnTo>
                    <a:pt x="4165092" y="594360"/>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875062" y="3033374"/>
              <a:ext cx="461772" cy="2244852"/>
            </a:xfrm>
            <a:custGeom>
              <a:avLst/>
              <a:gdLst>
                <a:gd name="connsiteX0" fmla="*/ 461772 w 461772"/>
                <a:gd name="connsiteY0" fmla="*/ 0 h 2244852"/>
                <a:gd name="connsiteX1" fmla="*/ 0 w 461772"/>
                <a:gd name="connsiteY1" fmla="*/ 2244852 h 2244852"/>
              </a:gdLst>
              <a:ahLst/>
              <a:cxnLst>
                <a:cxn ang="0">
                  <a:pos x="connsiteX0" y="connsiteY0"/>
                </a:cxn>
                <a:cxn ang="0">
                  <a:pos x="connsiteX1" y="connsiteY1"/>
                </a:cxn>
              </a:cxnLst>
              <a:rect l="l" t="t" r="r" b="b"/>
              <a:pathLst>
                <a:path w="461772" h="2244852">
                  <a:moveTo>
                    <a:pt x="461772" y="0"/>
                  </a:moveTo>
                  <a:lnTo>
                    <a:pt x="0" y="224485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480560" y="2688336"/>
              <a:ext cx="3300984" cy="2615184"/>
            </a:xfrm>
            <a:custGeom>
              <a:avLst/>
              <a:gdLst>
                <a:gd name="connsiteX0" fmla="*/ 0 w 3300984"/>
                <a:gd name="connsiteY0" fmla="*/ 0 h 2615184"/>
                <a:gd name="connsiteX1" fmla="*/ 3300984 w 3300984"/>
                <a:gd name="connsiteY1" fmla="*/ 2615184 h 2615184"/>
              </a:gdLst>
              <a:ahLst/>
              <a:cxnLst>
                <a:cxn ang="0">
                  <a:pos x="connsiteX0" y="connsiteY0"/>
                </a:cxn>
                <a:cxn ang="0">
                  <a:pos x="connsiteX1" y="connsiteY1"/>
                </a:cxn>
              </a:cxnLst>
              <a:rect l="l" t="t" r="r" b="b"/>
              <a:pathLst>
                <a:path w="3300984" h="2615184">
                  <a:moveTo>
                    <a:pt x="0" y="0"/>
                  </a:moveTo>
                  <a:lnTo>
                    <a:pt x="3300984" y="2615184"/>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3587004" y="3021674"/>
              <a:ext cx="4677156" cy="1696212"/>
            </a:xfrm>
            <a:custGeom>
              <a:avLst/>
              <a:gdLst>
                <a:gd name="connsiteX0" fmla="*/ 4677156 w 4677156"/>
                <a:gd name="connsiteY0" fmla="*/ 0 h 1696212"/>
                <a:gd name="connsiteX1" fmla="*/ 0 w 4677156"/>
                <a:gd name="connsiteY1" fmla="*/ 1696212 h 1696212"/>
              </a:gdLst>
              <a:ahLst/>
              <a:cxnLst>
                <a:cxn ang="0">
                  <a:pos x="connsiteX0" y="connsiteY0"/>
                </a:cxn>
                <a:cxn ang="0">
                  <a:pos x="connsiteX1" y="connsiteY1"/>
                </a:cxn>
              </a:cxnLst>
              <a:rect l="l" t="t" r="r" b="b"/>
              <a:pathLst>
                <a:path w="4677156" h="1696212">
                  <a:moveTo>
                    <a:pt x="4677156" y="0"/>
                  </a:moveTo>
                  <a:lnTo>
                    <a:pt x="0" y="16962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Group 5"/>
          <p:cNvGrpSpPr/>
          <p:nvPr/>
        </p:nvGrpSpPr>
        <p:grpSpPr bwMode="auto">
          <a:xfrm>
            <a:off x="5244545" y="1873250"/>
            <a:ext cx="2022475" cy="3897313"/>
            <a:chOff x="5084746" y="1980098"/>
            <a:chExt cx="2022667" cy="3896738"/>
          </a:xfrm>
        </p:grpSpPr>
        <p:sp>
          <p:nvSpPr>
            <p:cNvPr id="21" name="Freeform 15"/>
            <p:cNvSpPr/>
            <p:nvPr/>
          </p:nvSpPr>
          <p:spPr bwMode="auto">
            <a:xfrm>
              <a:off x="5445142" y="4484803"/>
              <a:ext cx="1303462" cy="563480"/>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2" name="Freeform 16"/>
            <p:cNvSpPr/>
            <p:nvPr/>
          </p:nvSpPr>
          <p:spPr bwMode="auto">
            <a:xfrm>
              <a:off x="5445142" y="4792733"/>
              <a:ext cx="1303462" cy="563480"/>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3" name="Freeform 17"/>
            <p:cNvSpPr/>
            <p:nvPr/>
          </p:nvSpPr>
          <p:spPr bwMode="auto">
            <a:xfrm>
              <a:off x="5445142" y="4181636"/>
              <a:ext cx="1303462" cy="5650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4" name="Freeform 18"/>
            <p:cNvSpPr/>
            <p:nvPr/>
          </p:nvSpPr>
          <p:spPr bwMode="auto">
            <a:xfrm>
              <a:off x="5456256" y="3824501"/>
              <a:ext cx="908136" cy="495227"/>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nvGrpSpPr>
            <p:cNvPr id="27" name="Group 10"/>
            <p:cNvGrpSpPr/>
            <p:nvPr/>
          </p:nvGrpSpPr>
          <p:grpSpPr bwMode="auto">
            <a:xfrm>
              <a:off x="5708371" y="5136354"/>
              <a:ext cx="831509" cy="740482"/>
              <a:chOff x="5708371" y="5136354"/>
              <a:chExt cx="831509" cy="740482"/>
            </a:xfrm>
          </p:grpSpPr>
          <p:sp>
            <p:nvSpPr>
              <p:cNvPr id="32" name="Freeform 19"/>
              <p:cNvSpPr/>
              <p:nvPr/>
            </p:nvSpPr>
            <p:spPr bwMode="auto">
              <a:xfrm>
                <a:off x="5708692" y="5135582"/>
                <a:ext cx="831929" cy="563480"/>
              </a:xfrm>
              <a:custGeom>
                <a:avLst/>
                <a:gdLst>
                  <a:gd name="T0" fmla="*/ 831509 w 813"/>
                  <a:gd name="T1" fmla="*/ 0 h 551"/>
                  <a:gd name="T2" fmla="*/ 535930 w 813"/>
                  <a:gd name="T3" fmla="*/ 563544 h 551"/>
                  <a:gd name="T4" fmla="*/ 261828 w 813"/>
                  <a:gd name="T5" fmla="*/ 563544 h 551"/>
                  <a:gd name="T6" fmla="*/ 0 w 813"/>
                  <a:gd name="T7" fmla="*/ 219895 h 551"/>
                  <a:gd name="T8" fmla="*/ 0 w 813"/>
                  <a:gd name="T9" fmla="*/ 219895 h 551"/>
                  <a:gd name="T10" fmla="*/ 831509 w 813"/>
                  <a:gd name="T11" fmla="*/ 0 h 5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3" h="551">
                    <a:moveTo>
                      <a:pt x="813" y="0"/>
                    </a:moveTo>
                    <a:lnTo>
                      <a:pt x="524" y="551"/>
                    </a:lnTo>
                    <a:lnTo>
                      <a:pt x="256" y="551"/>
                    </a:lnTo>
                    <a:lnTo>
                      <a:pt x="0" y="215"/>
                    </a:lnTo>
                    <a:lnTo>
                      <a:pt x="81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grpSp>
            <p:nvGrpSpPr>
              <p:cNvPr id="33" name="Group 16"/>
              <p:cNvGrpSpPr/>
              <p:nvPr/>
            </p:nvGrpSpPr>
            <p:grpSpPr bwMode="auto">
              <a:xfrm>
                <a:off x="5708371" y="5136354"/>
                <a:ext cx="831509" cy="740482"/>
                <a:chOff x="5708371" y="5136354"/>
                <a:chExt cx="831509" cy="740482"/>
              </a:xfrm>
            </p:grpSpPr>
            <p:sp>
              <p:nvSpPr>
                <p:cNvPr id="34" name="Freeform 20"/>
                <p:cNvSpPr/>
                <p:nvPr/>
              </p:nvSpPr>
              <p:spPr bwMode="auto">
                <a:xfrm>
                  <a:off x="5708692" y="5135582"/>
                  <a:ext cx="831929" cy="563480"/>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35" name="Freeform 21"/>
                <p:cNvSpPr/>
                <p:nvPr/>
              </p:nvSpPr>
              <p:spPr bwMode="auto">
                <a:xfrm>
                  <a:off x="5967480" y="5733982"/>
                  <a:ext cx="279427" cy="142854"/>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sp>
          <p:nvSpPr>
            <p:cNvPr id="28" name="Freeform 22"/>
            <p:cNvSpPr/>
            <p:nvPr/>
          </p:nvSpPr>
          <p:spPr bwMode="auto">
            <a:xfrm>
              <a:off x="5241923" y="1980098"/>
              <a:ext cx="1047849" cy="411102"/>
            </a:xfrm>
            <a:custGeom>
              <a:avLst/>
              <a:gdLst>
                <a:gd name="T0" fmla="*/ 206270 w 432"/>
                <a:gd name="T1" fmla="*/ 0 h 170"/>
                <a:gd name="T2" fmla="*/ 257230 w 432"/>
                <a:gd name="T3" fmla="*/ 7256 h 170"/>
                <a:gd name="T4" fmla="*/ 257230 w 432"/>
                <a:gd name="T5" fmla="*/ 7256 h 170"/>
                <a:gd name="T6" fmla="*/ 1048335 w 432"/>
                <a:gd name="T7" fmla="*/ 207995 h 170"/>
                <a:gd name="T8" fmla="*/ 271791 w 432"/>
                <a:gd name="T9" fmla="*/ 401478 h 170"/>
                <a:gd name="T10" fmla="*/ 271791 w 432"/>
                <a:gd name="T11" fmla="*/ 401478 h 170"/>
                <a:gd name="T12" fmla="*/ 206270 w 432"/>
                <a:gd name="T13" fmla="*/ 411152 h 170"/>
                <a:gd name="T14" fmla="*/ 0 w 432"/>
                <a:gd name="T15" fmla="*/ 205576 h 170"/>
                <a:gd name="T16" fmla="*/ 206270 w 432"/>
                <a:gd name="T17" fmla="*/ 0 h 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29" name="Freeform 12"/>
            <p:cNvSpPr/>
            <p:nvPr/>
          </p:nvSpPr>
          <p:spPr bwMode="auto">
            <a:xfrm>
              <a:off x="5084746" y="2107079"/>
              <a:ext cx="2022667" cy="847600"/>
            </a:xfrm>
            <a:custGeom>
              <a:avLst/>
              <a:gdLst>
                <a:gd name="T0" fmla="*/ 982060 w 2022667"/>
                <a:gd name="T1" fmla="*/ 271936 h 846697"/>
                <a:gd name="T2" fmla="*/ 123436 w 2022667"/>
                <a:gd name="T3" fmla="*/ 504080 h 846697"/>
                <a:gd name="T4" fmla="*/ 140415 w 2022667"/>
                <a:gd name="T5" fmla="*/ 564534 h 846697"/>
                <a:gd name="T6" fmla="*/ 999038 w 2022667"/>
                <a:gd name="T7" fmla="*/ 332390 h 846697"/>
                <a:gd name="T8" fmla="*/ 982060 w 2022667"/>
                <a:gd name="T9" fmla="*/ 271936 h 846697"/>
                <a:gd name="T10" fmla="*/ 1810824 w 2022667"/>
                <a:gd name="T11" fmla="*/ 386 h 846697"/>
                <a:gd name="T12" fmla="*/ 1869874 w 2022667"/>
                <a:gd name="T13" fmla="*/ 407616 h 846697"/>
                <a:gd name="T14" fmla="*/ 261781 w 2022667"/>
                <a:gd name="T15" fmla="*/ 838458 h 846697"/>
                <a:gd name="T16" fmla="*/ 152634 w 2022667"/>
                <a:gd name="T17" fmla="*/ 439082 h 846697"/>
                <a:gd name="T18" fmla="*/ 1763153 w 2022667"/>
                <a:gd name="T19" fmla="*/ 8239 h 846697"/>
                <a:gd name="T20" fmla="*/ 1810824 w 2022667"/>
                <a:gd name="T21" fmla="*/ 386 h 8466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0" name="Freeform 13"/>
            <p:cNvSpPr/>
            <p:nvPr/>
          </p:nvSpPr>
          <p:spPr bwMode="auto">
            <a:xfrm>
              <a:off x="5084746" y="2630877"/>
              <a:ext cx="2022667" cy="847600"/>
            </a:xfrm>
            <a:custGeom>
              <a:avLst/>
              <a:gdLst>
                <a:gd name="T0" fmla="*/ 982060 w 2022667"/>
                <a:gd name="T1" fmla="*/ 266822 h 848703"/>
                <a:gd name="T2" fmla="*/ 123436 w 2022667"/>
                <a:gd name="T3" fmla="*/ 499446 h 848703"/>
                <a:gd name="T4" fmla="*/ 140415 w 2022667"/>
                <a:gd name="T5" fmla="*/ 560025 h 848703"/>
                <a:gd name="T6" fmla="*/ 999038 w 2022667"/>
                <a:gd name="T7" fmla="*/ 327401 h 848703"/>
                <a:gd name="T8" fmla="*/ 982060 w 2022667"/>
                <a:gd name="T9" fmla="*/ 266822 h 848703"/>
                <a:gd name="T10" fmla="*/ 1810824 w 2022667"/>
                <a:gd name="T11" fmla="*/ 369 h 848703"/>
                <a:gd name="T12" fmla="*/ 1869874 w 2022667"/>
                <a:gd name="T13" fmla="*/ 409834 h 848703"/>
                <a:gd name="T14" fmla="*/ 261781 w 2022667"/>
                <a:gd name="T15" fmla="*/ 840511 h 848703"/>
                <a:gd name="T16" fmla="*/ 152634 w 2022667"/>
                <a:gd name="T17" fmla="*/ 438869 h 848703"/>
                <a:gd name="T18" fmla="*/ 1763153 w 2022667"/>
                <a:gd name="T19" fmla="*/ 8192 h 848703"/>
                <a:gd name="T20" fmla="*/ 1810824 w 2022667"/>
                <a:gd name="T21" fmla="*/ 369 h 848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1" name="Freeform 14"/>
            <p:cNvSpPr/>
            <p:nvPr/>
          </p:nvSpPr>
          <p:spPr bwMode="auto">
            <a:xfrm>
              <a:off x="5084746" y="3159437"/>
              <a:ext cx="2022667" cy="847600"/>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14D9F"/>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nvGrpSpPr>
          <p:cNvPr id="58" name="组合 57"/>
          <p:cNvGrpSpPr/>
          <p:nvPr/>
        </p:nvGrpSpPr>
        <p:grpSpPr>
          <a:xfrm>
            <a:off x="8642710" y="2424112"/>
            <a:ext cx="3380411" cy="574476"/>
            <a:chOff x="13262699" y="6577039"/>
            <a:chExt cx="3380411" cy="574476"/>
          </a:xfrm>
        </p:grpSpPr>
        <p:sp>
          <p:nvSpPr>
            <p:cNvPr id="59" name="文本框 58"/>
            <p:cNvSpPr txBox="1"/>
            <p:nvPr/>
          </p:nvSpPr>
          <p:spPr>
            <a:xfrm>
              <a:off x="13262699" y="6577039"/>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0" name="矩形 59"/>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61" name="组合 60"/>
          <p:cNvGrpSpPr/>
          <p:nvPr/>
        </p:nvGrpSpPr>
        <p:grpSpPr>
          <a:xfrm>
            <a:off x="8159899" y="4944673"/>
            <a:ext cx="3380411" cy="574476"/>
            <a:chOff x="13262699" y="6577039"/>
            <a:chExt cx="3380411" cy="574476"/>
          </a:xfrm>
        </p:grpSpPr>
        <p:sp>
          <p:nvSpPr>
            <p:cNvPr id="62" name="文本框 61"/>
            <p:cNvSpPr txBox="1"/>
            <p:nvPr/>
          </p:nvSpPr>
          <p:spPr>
            <a:xfrm>
              <a:off x="13262699" y="6577039"/>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3" name="矩形 62"/>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64" name="组合 63"/>
          <p:cNvGrpSpPr/>
          <p:nvPr/>
        </p:nvGrpSpPr>
        <p:grpSpPr>
          <a:xfrm>
            <a:off x="499330" y="4369188"/>
            <a:ext cx="3380411" cy="565543"/>
            <a:chOff x="13262699" y="6585972"/>
            <a:chExt cx="3380411" cy="565543"/>
          </a:xfrm>
        </p:grpSpPr>
        <p:sp>
          <p:nvSpPr>
            <p:cNvPr id="65" name="文本框 64"/>
            <p:cNvSpPr txBox="1"/>
            <p:nvPr/>
          </p:nvSpPr>
          <p:spPr>
            <a:xfrm>
              <a:off x="14981693" y="6585972"/>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9" name="矩形 68"/>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70" name="组合 69"/>
          <p:cNvGrpSpPr/>
          <p:nvPr/>
        </p:nvGrpSpPr>
        <p:grpSpPr>
          <a:xfrm>
            <a:off x="1335664" y="1897282"/>
            <a:ext cx="3380411" cy="565543"/>
            <a:chOff x="13262699" y="6585972"/>
            <a:chExt cx="3380411" cy="565543"/>
          </a:xfrm>
        </p:grpSpPr>
        <p:sp>
          <p:nvSpPr>
            <p:cNvPr id="71" name="文本框 70"/>
            <p:cNvSpPr txBox="1"/>
            <p:nvPr/>
          </p:nvSpPr>
          <p:spPr>
            <a:xfrm>
              <a:off x="14981693" y="6585972"/>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72" name="矩形 71"/>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animEffect transition="in" filter="fade">
                                      <p:cBhvr>
                                        <p:cTn id="21" dur="500"/>
                                        <p:tgtEl>
                                          <p:spTgt spid="47"/>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dissolve">
                                      <p:cBhvr>
                                        <p:cTn id="29" dur="500"/>
                                        <p:tgtEl>
                                          <p:spTgt spid="61"/>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dissolve">
                                      <p:cBhvr>
                                        <p:cTn id="33" dur="500"/>
                                        <p:tgtEl>
                                          <p:spTgt spid="64"/>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dissolve">
                                      <p:cBhvr>
                                        <p:cTn id="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945706" y="2036634"/>
            <a:ext cx="5059030" cy="4544909"/>
            <a:chOff x="-407906" y="-877464"/>
            <a:chExt cx="6915001" cy="6212268"/>
          </a:xfrm>
          <a:solidFill>
            <a:schemeClr val="tx1">
              <a:lumMod val="65000"/>
              <a:lumOff val="35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未来展望</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3" name="组合 2"/>
          <p:cNvGrpSpPr/>
          <p:nvPr/>
        </p:nvGrpSpPr>
        <p:grpSpPr>
          <a:xfrm>
            <a:off x="1357243" y="2899328"/>
            <a:ext cx="1803400" cy="1803400"/>
            <a:chOff x="1357243" y="2899328"/>
            <a:chExt cx="1803400" cy="1803400"/>
          </a:xfrm>
        </p:grpSpPr>
        <p:sp>
          <p:nvSpPr>
            <p:cNvPr id="4" name="椭圆 3"/>
            <p:cNvSpPr/>
            <p:nvPr/>
          </p:nvSpPr>
          <p:spPr>
            <a:xfrm>
              <a:off x="1357243" y="2899328"/>
              <a:ext cx="1803400" cy="18034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14"/>
            <p:cNvSpPr>
              <a:spLocks noEditPoints="1"/>
            </p:cNvSpPr>
            <p:nvPr/>
          </p:nvSpPr>
          <p:spPr bwMode="auto">
            <a:xfrm>
              <a:off x="1960772" y="3464176"/>
              <a:ext cx="596341" cy="673703"/>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6" name="椭圆 5"/>
          <p:cNvSpPr/>
          <p:nvPr/>
        </p:nvSpPr>
        <p:spPr>
          <a:xfrm>
            <a:off x="5944633" y="1491425"/>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097033" y="1920049"/>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5954158" y="2696400"/>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60508" y="3946202"/>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a:off x="6112908" y="4374826"/>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5970033" y="5151177"/>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6102437" y="3110601"/>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6313841" y="1407843"/>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5" name="矩形 74"/>
          <p:cNvSpPr>
            <a:spLocks noChangeArrowheads="1"/>
          </p:cNvSpPr>
          <p:nvPr/>
        </p:nvSpPr>
        <p:spPr bwMode="auto">
          <a:xfrm>
            <a:off x="6330170" y="1739474"/>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6" name="文本框 75"/>
          <p:cNvSpPr txBox="1"/>
          <p:nvPr/>
        </p:nvSpPr>
        <p:spPr>
          <a:xfrm>
            <a:off x="6313841" y="2612818"/>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7" name="矩形 76"/>
          <p:cNvSpPr>
            <a:spLocks noChangeArrowheads="1"/>
          </p:cNvSpPr>
          <p:nvPr/>
        </p:nvSpPr>
        <p:spPr bwMode="auto">
          <a:xfrm>
            <a:off x="6330170" y="2944449"/>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8" name="文本框 77"/>
          <p:cNvSpPr txBox="1"/>
          <p:nvPr/>
        </p:nvSpPr>
        <p:spPr>
          <a:xfrm>
            <a:off x="6330170" y="3817793"/>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3" name="矩形 82"/>
          <p:cNvSpPr>
            <a:spLocks noChangeArrowheads="1"/>
          </p:cNvSpPr>
          <p:nvPr/>
        </p:nvSpPr>
        <p:spPr bwMode="auto">
          <a:xfrm>
            <a:off x="6346499" y="4149424"/>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4" name="文本框 83"/>
          <p:cNvSpPr txBox="1"/>
          <p:nvPr/>
        </p:nvSpPr>
        <p:spPr>
          <a:xfrm>
            <a:off x="6346499" y="5067595"/>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5" name="矩形 84"/>
          <p:cNvSpPr>
            <a:spLocks noChangeArrowheads="1"/>
          </p:cNvSpPr>
          <p:nvPr/>
        </p:nvSpPr>
        <p:spPr bwMode="auto">
          <a:xfrm>
            <a:off x="6362828" y="5399226"/>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3" presetClass="entr" presetSubtype="3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6*min(max(#ppt_w*#ppt_h,.3),1)-7.4)/-.7*#ppt_w"/>
                                          </p:val>
                                        </p:tav>
                                        <p:tav tm="100000">
                                          <p:val>
                                            <p:strVal val="#ppt_w"/>
                                          </p:val>
                                        </p:tav>
                                      </p:tavLst>
                                    </p:anim>
                                    <p:anim calcmode="lin" valueType="num">
                                      <p:cBhvr>
                                        <p:cTn id="19" dur="500" fill="hold"/>
                                        <p:tgtEl>
                                          <p:spTgt spid="6"/>
                                        </p:tgtEl>
                                        <p:attrNameLst>
                                          <p:attrName>ppt_h</p:attrName>
                                        </p:attrNameLst>
                                      </p:cBhvr>
                                      <p:tavLst>
                                        <p:tav tm="0">
                                          <p:val>
                                            <p:strVal val="(6*min(max(#ppt_w*#ppt_h,.3),1)-7.4)/-.7*#ppt_h"/>
                                          </p:val>
                                        </p:tav>
                                        <p:tav tm="100000">
                                          <p:val>
                                            <p:strVal val="#ppt_h"/>
                                          </p:val>
                                        </p:tav>
                                      </p:tavLst>
                                    </p:anim>
                                    <p:anim calcmode="lin" valueType="num">
                                      <p:cBhvr>
                                        <p:cTn id="20" dur="500" fill="hold"/>
                                        <p:tgtEl>
                                          <p:spTgt spid="6"/>
                                        </p:tgtEl>
                                        <p:attrNameLst>
                                          <p:attrName>ppt_x</p:attrName>
                                        </p:attrNameLst>
                                      </p:cBhvr>
                                      <p:tavLst>
                                        <p:tav tm="0">
                                          <p:val>
                                            <p:fltVal val="0.5"/>
                                          </p:val>
                                        </p:tav>
                                        <p:tav tm="100000">
                                          <p:val>
                                            <p:strVal val="#ppt_x"/>
                                          </p:val>
                                        </p:tav>
                                      </p:tavLst>
                                    </p:anim>
                                    <p:anim calcmode="lin" valueType="num">
                                      <p:cBhvr>
                                        <p:cTn id="21"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wipe(up)">
                                      <p:cBhvr>
                                        <p:cTn id="25" dur="500"/>
                                        <p:tgtEl>
                                          <p:spTgt spid="7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up)">
                                      <p:cBhvr>
                                        <p:cTn id="29" dur="500"/>
                                        <p:tgtEl>
                                          <p:spTgt spid="75"/>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3000"/>
                            </p:stCondLst>
                            <p:childTnLst>
                              <p:par>
                                <p:cTn id="35" presetID="23" presetClass="entr" presetSubtype="36"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6*min(max(#ppt_w*#ppt_h,.3),1)-7.4)/-.7*#ppt_w"/>
                                          </p:val>
                                        </p:tav>
                                        <p:tav tm="100000">
                                          <p:val>
                                            <p:strVal val="#ppt_w"/>
                                          </p:val>
                                        </p:tav>
                                      </p:tavLst>
                                    </p:anim>
                                    <p:anim calcmode="lin" valueType="num">
                                      <p:cBhvr>
                                        <p:cTn id="38" dur="500" fill="hold"/>
                                        <p:tgtEl>
                                          <p:spTgt spid="55"/>
                                        </p:tgtEl>
                                        <p:attrNameLst>
                                          <p:attrName>ppt_h</p:attrName>
                                        </p:attrNameLst>
                                      </p:cBhvr>
                                      <p:tavLst>
                                        <p:tav tm="0">
                                          <p:val>
                                            <p:strVal val="(6*min(max(#ppt_w*#ppt_h,.3),1)-7.4)/-.7*#ppt_h"/>
                                          </p:val>
                                        </p:tav>
                                        <p:tav tm="100000">
                                          <p:val>
                                            <p:strVal val="#ppt_h"/>
                                          </p:val>
                                        </p:tav>
                                      </p:tavLst>
                                    </p:anim>
                                    <p:anim calcmode="lin" valueType="num">
                                      <p:cBhvr>
                                        <p:cTn id="39" dur="500" fill="hold"/>
                                        <p:tgtEl>
                                          <p:spTgt spid="55"/>
                                        </p:tgtEl>
                                        <p:attrNameLst>
                                          <p:attrName>ppt_x</p:attrName>
                                        </p:attrNameLst>
                                      </p:cBhvr>
                                      <p:tavLst>
                                        <p:tav tm="0">
                                          <p:val>
                                            <p:fltVal val="0.5"/>
                                          </p:val>
                                        </p:tav>
                                        <p:tav tm="100000">
                                          <p:val>
                                            <p:strVal val="#ppt_x"/>
                                          </p:val>
                                        </p:tav>
                                      </p:tavLst>
                                    </p:anim>
                                    <p:anim calcmode="lin" valueType="num">
                                      <p:cBhvr>
                                        <p:cTn id="40" dur="500" fill="hold"/>
                                        <p:tgtEl>
                                          <p:spTgt spid="55"/>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up)">
                                      <p:cBhvr>
                                        <p:cTn id="44" dur="500"/>
                                        <p:tgtEl>
                                          <p:spTgt spid="76"/>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up)">
                                      <p:cBhvr>
                                        <p:cTn id="48" dur="500"/>
                                        <p:tgtEl>
                                          <p:spTgt spid="77"/>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childTnLst>
                          </p:cTn>
                        </p:par>
                        <p:par>
                          <p:cTn id="53" fill="hold">
                            <p:stCondLst>
                              <p:cond delay="5000"/>
                            </p:stCondLst>
                            <p:childTnLst>
                              <p:par>
                                <p:cTn id="54" presetID="23" presetClass="entr" presetSubtype="36"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strVal val="(6*min(max(#ppt_w*#ppt_h,.3),1)-7.4)/-.7*#ppt_w"/>
                                          </p:val>
                                        </p:tav>
                                        <p:tav tm="100000">
                                          <p:val>
                                            <p:strVal val="#ppt_w"/>
                                          </p:val>
                                        </p:tav>
                                      </p:tavLst>
                                    </p:anim>
                                    <p:anim calcmode="lin" valueType="num">
                                      <p:cBhvr>
                                        <p:cTn id="57" dur="500" fill="hold"/>
                                        <p:tgtEl>
                                          <p:spTgt spid="66"/>
                                        </p:tgtEl>
                                        <p:attrNameLst>
                                          <p:attrName>ppt_h</p:attrName>
                                        </p:attrNameLst>
                                      </p:cBhvr>
                                      <p:tavLst>
                                        <p:tav tm="0">
                                          <p:val>
                                            <p:strVal val="(6*min(max(#ppt_w*#ppt_h,.3),1)-7.4)/-.7*#ppt_h"/>
                                          </p:val>
                                        </p:tav>
                                        <p:tav tm="100000">
                                          <p:val>
                                            <p:strVal val="#ppt_h"/>
                                          </p:val>
                                        </p:tav>
                                      </p:tavLst>
                                    </p:anim>
                                    <p:anim calcmode="lin" valueType="num">
                                      <p:cBhvr>
                                        <p:cTn id="58" dur="500" fill="hold"/>
                                        <p:tgtEl>
                                          <p:spTgt spid="66"/>
                                        </p:tgtEl>
                                        <p:attrNameLst>
                                          <p:attrName>ppt_x</p:attrName>
                                        </p:attrNameLst>
                                      </p:cBhvr>
                                      <p:tavLst>
                                        <p:tav tm="0">
                                          <p:val>
                                            <p:fltVal val="0.5"/>
                                          </p:val>
                                        </p:tav>
                                        <p:tav tm="100000">
                                          <p:val>
                                            <p:strVal val="#ppt_x"/>
                                          </p:val>
                                        </p:tav>
                                      </p:tavLst>
                                    </p:anim>
                                    <p:anim calcmode="lin" valueType="num">
                                      <p:cBhvr>
                                        <p:cTn id="59" dur="500" fill="hold"/>
                                        <p:tgtEl>
                                          <p:spTgt spid="66"/>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up)">
                                      <p:cBhvr>
                                        <p:cTn id="63" dur="500"/>
                                        <p:tgtEl>
                                          <p:spTgt spid="78"/>
                                        </p:tgtEl>
                                      </p:cBhvr>
                                    </p:animEffect>
                                  </p:childTnLst>
                                </p:cTn>
                              </p:par>
                            </p:childTnLst>
                          </p:cTn>
                        </p:par>
                        <p:par>
                          <p:cTn id="64" fill="hold">
                            <p:stCondLst>
                              <p:cond delay="6000"/>
                            </p:stCondLst>
                            <p:childTnLst>
                              <p:par>
                                <p:cTn id="65" presetID="22" presetClass="entr" presetSubtype="1" fill="hold" grpId="0" nodeType="after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up)">
                                      <p:cBhvr>
                                        <p:cTn id="67" dur="500"/>
                                        <p:tgtEl>
                                          <p:spTgt spid="83"/>
                                        </p:tgtEl>
                                      </p:cBhvr>
                                    </p:animEffect>
                                  </p:childTnLst>
                                </p:cTn>
                              </p:par>
                            </p:childTnLst>
                          </p:cTn>
                        </p:par>
                        <p:par>
                          <p:cTn id="68" fill="hold">
                            <p:stCondLst>
                              <p:cond delay="6500"/>
                            </p:stCondLst>
                            <p:childTnLst>
                              <p:par>
                                <p:cTn id="69" presetID="22" presetClass="entr" presetSubtype="1"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7000"/>
                            </p:stCondLst>
                            <p:childTnLst>
                              <p:par>
                                <p:cTn id="73" presetID="23" presetClass="entr" presetSubtype="36"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500" fill="hold"/>
                                        <p:tgtEl>
                                          <p:spTgt spid="68"/>
                                        </p:tgtEl>
                                        <p:attrNameLst>
                                          <p:attrName>ppt_w</p:attrName>
                                        </p:attrNameLst>
                                      </p:cBhvr>
                                      <p:tavLst>
                                        <p:tav tm="0">
                                          <p:val>
                                            <p:strVal val="(6*min(max(#ppt_w*#ppt_h,.3),1)-7.4)/-.7*#ppt_w"/>
                                          </p:val>
                                        </p:tav>
                                        <p:tav tm="100000">
                                          <p:val>
                                            <p:strVal val="#ppt_w"/>
                                          </p:val>
                                        </p:tav>
                                      </p:tavLst>
                                    </p:anim>
                                    <p:anim calcmode="lin" valueType="num">
                                      <p:cBhvr>
                                        <p:cTn id="76" dur="500" fill="hold"/>
                                        <p:tgtEl>
                                          <p:spTgt spid="68"/>
                                        </p:tgtEl>
                                        <p:attrNameLst>
                                          <p:attrName>ppt_h</p:attrName>
                                        </p:attrNameLst>
                                      </p:cBhvr>
                                      <p:tavLst>
                                        <p:tav tm="0">
                                          <p:val>
                                            <p:strVal val="(6*min(max(#ppt_w*#ppt_h,.3),1)-7.4)/-.7*#ppt_h"/>
                                          </p:val>
                                        </p:tav>
                                        <p:tav tm="100000">
                                          <p:val>
                                            <p:strVal val="#ppt_h"/>
                                          </p:val>
                                        </p:tav>
                                      </p:tavLst>
                                    </p:anim>
                                    <p:anim calcmode="lin" valueType="num">
                                      <p:cBhvr>
                                        <p:cTn id="77" dur="500" fill="hold"/>
                                        <p:tgtEl>
                                          <p:spTgt spid="68"/>
                                        </p:tgtEl>
                                        <p:attrNameLst>
                                          <p:attrName>ppt_x</p:attrName>
                                        </p:attrNameLst>
                                      </p:cBhvr>
                                      <p:tavLst>
                                        <p:tav tm="0">
                                          <p:val>
                                            <p:fltVal val="0.5"/>
                                          </p:val>
                                        </p:tav>
                                        <p:tav tm="100000">
                                          <p:val>
                                            <p:strVal val="#ppt_x"/>
                                          </p:val>
                                        </p:tav>
                                      </p:tavLst>
                                    </p:anim>
                                    <p:anim calcmode="lin" valueType="num">
                                      <p:cBhvr>
                                        <p:cTn id="78"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up)">
                                      <p:cBhvr>
                                        <p:cTn id="82" dur="500"/>
                                        <p:tgtEl>
                                          <p:spTgt spid="84"/>
                                        </p:tgtEl>
                                      </p:cBhvr>
                                    </p:animEffect>
                                  </p:childTnLst>
                                </p:cTn>
                              </p:par>
                            </p:childTnLst>
                          </p:cTn>
                        </p:par>
                        <p:par>
                          <p:cTn id="83" fill="hold">
                            <p:stCondLst>
                              <p:cond delay="8000"/>
                            </p:stCondLst>
                            <p:childTnLst>
                              <p:par>
                                <p:cTn id="84" presetID="22" presetClass="entr" presetSubtype="1" fill="hold" grpId="0" nodeType="after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wipe(up)">
                                      <p:cBhvr>
                                        <p:cTn id="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5" grpId="0" animBg="1"/>
      <p:bldP spid="66" grpId="0" animBg="1"/>
      <p:bldP spid="68" grpId="0" animBg="1"/>
      <p:bldP spid="74" grpId="0"/>
      <p:bldP spid="75" grpId="0"/>
      <p:bldP spid="76" grpId="0"/>
      <p:bldP spid="77" grpId="0"/>
      <p:bldP spid="78" grpId="0"/>
      <p:bldP spid="83" grpId="0"/>
      <p:bldP spid="84" grpId="0"/>
      <p:bldP spid="8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未来展望</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cxnSp>
        <p:nvCxnSpPr>
          <p:cNvPr id="5" name="直接连接符 4"/>
          <p:cNvCxnSpPr/>
          <p:nvPr/>
        </p:nvCxnSpPr>
        <p:spPr>
          <a:xfrm>
            <a:off x="-12700" y="3208867"/>
            <a:ext cx="12192000" cy="0"/>
          </a:xfrm>
          <a:prstGeom prst="line">
            <a:avLst/>
          </a:prstGeom>
          <a:ln w="444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rot="1738391">
            <a:off x="-5873810" y="-2340426"/>
            <a:ext cx="6915001" cy="6212268"/>
            <a:chOff x="-407906" y="-877464"/>
            <a:chExt cx="6915001" cy="6212268"/>
          </a:xfrm>
          <a:solidFill>
            <a:schemeClr val="tx1">
              <a:lumMod val="50000"/>
              <a:lumOff val="50000"/>
              <a:alpha val="12000"/>
            </a:schemeClr>
          </a:solidFill>
        </p:grpSpPr>
        <p:sp>
          <p:nvSpPr>
            <p:cNvPr id="4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3" name="TextBox 119"/>
          <p:cNvSpPr txBox="1"/>
          <p:nvPr/>
        </p:nvSpPr>
        <p:spPr>
          <a:xfrm>
            <a:off x="1063089"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4" name="Rectangle 120"/>
          <p:cNvSpPr/>
          <p:nvPr/>
        </p:nvSpPr>
        <p:spPr>
          <a:xfrm>
            <a:off x="282255"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3" name="组合 2"/>
          <p:cNvGrpSpPr/>
          <p:nvPr/>
        </p:nvGrpSpPr>
        <p:grpSpPr>
          <a:xfrm>
            <a:off x="413271" y="2369767"/>
            <a:ext cx="2331132" cy="2094232"/>
            <a:chOff x="413271" y="2369767"/>
            <a:chExt cx="2331132" cy="2094232"/>
          </a:xfrm>
        </p:grpSpPr>
        <p:grpSp>
          <p:nvGrpSpPr>
            <p:cNvPr id="11" name="组合 10"/>
            <p:cNvGrpSpPr/>
            <p:nvPr/>
          </p:nvGrpSpPr>
          <p:grpSpPr>
            <a:xfrm>
              <a:off x="413271" y="2369767"/>
              <a:ext cx="2331132" cy="2094232"/>
              <a:chOff x="1526731" y="2409998"/>
              <a:chExt cx="2331132" cy="2094232"/>
            </a:xfrm>
          </p:grpSpPr>
          <p:grpSp>
            <p:nvGrpSpPr>
              <p:cNvPr id="79" name="组合 78"/>
              <p:cNvGrpSpPr/>
              <p:nvPr/>
            </p:nvGrpSpPr>
            <p:grpSpPr>
              <a:xfrm rot="1738391">
                <a:off x="1526731" y="2409998"/>
                <a:ext cx="2331132" cy="2094232"/>
                <a:chOff x="-407906" y="-877464"/>
                <a:chExt cx="6915001" cy="6212268"/>
              </a:xfrm>
              <a:solidFill>
                <a:schemeClr val="tx1">
                  <a:lumMod val="75000"/>
                  <a:lumOff val="25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7" name="椭圆 6"/>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291092"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2012</a:t>
              </a:r>
              <a:endParaRPr lang="zh-CN" altLang="en-US" b="1" dirty="0">
                <a:solidFill>
                  <a:schemeClr val="bg1"/>
                </a:solidFill>
                <a:latin typeface="Agency FB" panose="020B0503020202020204" pitchFamily="34" charset="0"/>
              </a:endParaRPr>
            </a:p>
          </p:txBody>
        </p:sp>
      </p:grpSp>
      <p:sp>
        <p:nvSpPr>
          <p:cNvPr id="47" name="TextBox 119"/>
          <p:cNvSpPr txBox="1"/>
          <p:nvPr/>
        </p:nvSpPr>
        <p:spPr>
          <a:xfrm>
            <a:off x="4020476"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8" name="Rectangle 120"/>
          <p:cNvSpPr/>
          <p:nvPr/>
        </p:nvSpPr>
        <p:spPr>
          <a:xfrm>
            <a:off x="3239642"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4" name="组合 3"/>
          <p:cNvGrpSpPr/>
          <p:nvPr/>
        </p:nvGrpSpPr>
        <p:grpSpPr>
          <a:xfrm>
            <a:off x="3370658" y="2369767"/>
            <a:ext cx="2331132" cy="2094232"/>
            <a:chOff x="3370658" y="2369767"/>
            <a:chExt cx="2331132" cy="2094232"/>
          </a:xfrm>
        </p:grpSpPr>
        <p:grpSp>
          <p:nvGrpSpPr>
            <p:cNvPr id="46" name="组合 45"/>
            <p:cNvGrpSpPr/>
            <p:nvPr/>
          </p:nvGrpSpPr>
          <p:grpSpPr>
            <a:xfrm>
              <a:off x="3370658" y="2369767"/>
              <a:ext cx="2331132" cy="2094232"/>
              <a:chOff x="1526731" y="2409998"/>
              <a:chExt cx="2331132" cy="2094232"/>
            </a:xfrm>
          </p:grpSpPr>
          <p:grpSp>
            <p:nvGrpSpPr>
              <p:cNvPr id="50" name="组合 49"/>
              <p:cNvGrpSpPr/>
              <p:nvPr/>
            </p:nvGrpSpPr>
            <p:grpSpPr>
              <a:xfrm rot="1738391">
                <a:off x="1526731" y="2409998"/>
                <a:ext cx="2331132" cy="2094232"/>
                <a:chOff x="-407906" y="-877464"/>
                <a:chExt cx="6915001" cy="6212268"/>
              </a:xfrm>
              <a:solidFill>
                <a:schemeClr val="tx1">
                  <a:lumMod val="75000"/>
                  <a:lumOff val="25000"/>
                </a:schemeClr>
              </a:solidFill>
            </p:grpSpPr>
            <p:sp>
              <p:nvSpPr>
                <p:cNvPr id="53"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6"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52" name="椭圆 51"/>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4248479"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2014</a:t>
              </a:r>
              <a:endParaRPr lang="zh-CN" altLang="en-US" b="1" dirty="0">
                <a:solidFill>
                  <a:schemeClr val="bg1"/>
                </a:solidFill>
                <a:latin typeface="Agency FB" panose="020B0503020202020204" pitchFamily="34" charset="0"/>
              </a:endParaRPr>
            </a:p>
          </p:txBody>
        </p:sp>
      </p:grpSp>
      <p:sp>
        <p:nvSpPr>
          <p:cNvPr id="60" name="TextBox 119"/>
          <p:cNvSpPr txBox="1"/>
          <p:nvPr/>
        </p:nvSpPr>
        <p:spPr>
          <a:xfrm>
            <a:off x="6977863"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61" name="Rectangle 120"/>
          <p:cNvSpPr/>
          <p:nvPr/>
        </p:nvSpPr>
        <p:spPr>
          <a:xfrm>
            <a:off x="6197029"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6" name="组合 5"/>
          <p:cNvGrpSpPr/>
          <p:nvPr/>
        </p:nvGrpSpPr>
        <p:grpSpPr>
          <a:xfrm>
            <a:off x="6328045" y="2369767"/>
            <a:ext cx="2331132" cy="2094232"/>
            <a:chOff x="6328045" y="2369767"/>
            <a:chExt cx="2331132" cy="2094232"/>
          </a:xfrm>
        </p:grpSpPr>
        <p:grpSp>
          <p:nvGrpSpPr>
            <p:cNvPr id="59" name="组合 58"/>
            <p:cNvGrpSpPr/>
            <p:nvPr/>
          </p:nvGrpSpPr>
          <p:grpSpPr>
            <a:xfrm>
              <a:off x="6328045" y="2369767"/>
              <a:ext cx="2331132" cy="2094232"/>
              <a:chOff x="1526731" y="2409998"/>
              <a:chExt cx="2331132" cy="2094232"/>
            </a:xfrm>
          </p:grpSpPr>
          <p:grpSp>
            <p:nvGrpSpPr>
              <p:cNvPr id="63" name="组合 62"/>
              <p:cNvGrpSpPr/>
              <p:nvPr/>
            </p:nvGrpSpPr>
            <p:grpSpPr>
              <a:xfrm rot="1738391">
                <a:off x="1526731" y="2409998"/>
                <a:ext cx="2331132" cy="2094232"/>
                <a:chOff x="-407906" y="-877464"/>
                <a:chExt cx="6915001" cy="6212268"/>
              </a:xfrm>
              <a:solidFill>
                <a:schemeClr val="tx1">
                  <a:lumMod val="75000"/>
                  <a:lumOff val="25000"/>
                </a:schemeClr>
              </a:solidFill>
            </p:grpSpPr>
            <p:sp>
              <p:nvSpPr>
                <p:cNvPr id="65"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9"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70"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4" name="椭圆 63"/>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7205866"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2016</a:t>
              </a:r>
              <a:endParaRPr lang="zh-CN" altLang="en-US" b="1" dirty="0">
                <a:solidFill>
                  <a:schemeClr val="bg1"/>
                </a:solidFill>
                <a:latin typeface="Agency FB" panose="020B0503020202020204" pitchFamily="34" charset="0"/>
              </a:endParaRPr>
            </a:p>
          </p:txBody>
        </p:sp>
      </p:grpSp>
      <p:sp>
        <p:nvSpPr>
          <p:cNvPr id="86" name="TextBox 119"/>
          <p:cNvSpPr txBox="1"/>
          <p:nvPr/>
        </p:nvSpPr>
        <p:spPr>
          <a:xfrm>
            <a:off x="9935249"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87" name="Rectangle 120"/>
          <p:cNvSpPr/>
          <p:nvPr/>
        </p:nvSpPr>
        <p:spPr>
          <a:xfrm>
            <a:off x="9154415"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8" name="组合 7"/>
          <p:cNvGrpSpPr/>
          <p:nvPr/>
        </p:nvGrpSpPr>
        <p:grpSpPr>
          <a:xfrm>
            <a:off x="9285431" y="2369767"/>
            <a:ext cx="2331132" cy="2094232"/>
            <a:chOff x="9285431" y="2369767"/>
            <a:chExt cx="2331132" cy="2094232"/>
          </a:xfrm>
        </p:grpSpPr>
        <p:grpSp>
          <p:nvGrpSpPr>
            <p:cNvPr id="72" name="组合 71"/>
            <p:cNvGrpSpPr/>
            <p:nvPr/>
          </p:nvGrpSpPr>
          <p:grpSpPr>
            <a:xfrm>
              <a:off x="9285431" y="2369767"/>
              <a:ext cx="2331132" cy="2094232"/>
              <a:chOff x="1526731" y="2409998"/>
              <a:chExt cx="2331132" cy="2094232"/>
            </a:xfrm>
          </p:grpSpPr>
          <p:grpSp>
            <p:nvGrpSpPr>
              <p:cNvPr id="89" name="组合 88"/>
              <p:cNvGrpSpPr/>
              <p:nvPr/>
            </p:nvGrpSpPr>
            <p:grpSpPr>
              <a:xfrm rot="1738391">
                <a:off x="1526731" y="2409998"/>
                <a:ext cx="2331132" cy="2094232"/>
                <a:chOff x="-407906" y="-877464"/>
                <a:chExt cx="6915001" cy="6212268"/>
              </a:xfrm>
              <a:solidFill>
                <a:schemeClr val="tx1">
                  <a:lumMod val="75000"/>
                  <a:lumOff val="25000"/>
                </a:schemeClr>
              </a:solidFill>
            </p:grpSpPr>
            <p:sp>
              <p:nvSpPr>
                <p:cNvPr id="9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2"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3"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90" name="椭圆 89"/>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文本框 87"/>
            <p:cNvSpPr txBox="1"/>
            <p:nvPr/>
          </p:nvSpPr>
          <p:spPr>
            <a:xfrm>
              <a:off x="10163252"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2017</a:t>
              </a:r>
              <a:endParaRPr lang="zh-CN" altLang="en-US" b="1" dirty="0">
                <a:solidFill>
                  <a:schemeClr val="bg1"/>
                </a:solidFill>
                <a:latin typeface="Agency FB" panose="020B0503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up)">
                                      <p:cBhvr>
                                        <p:cTn id="21" dur="500"/>
                                        <p:tgtEl>
                                          <p:spTgt spid="44"/>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up)">
                                      <p:cBhvr>
                                        <p:cTn id="31" dur="500"/>
                                        <p:tgtEl>
                                          <p:spTgt spid="47"/>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up)">
                                      <p:cBhvr>
                                        <p:cTn id="35" dur="500"/>
                                        <p:tgtEl>
                                          <p:spTgt spid="48"/>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up)">
                                      <p:cBhvr>
                                        <p:cTn id="49" dur="500"/>
                                        <p:tgtEl>
                                          <p:spTgt spid="61"/>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up)">
                                      <p:cBhvr>
                                        <p:cTn id="59" dur="500"/>
                                        <p:tgtEl>
                                          <p:spTgt spid="86"/>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up)">
                                      <p:cBhvr>
                                        <p:cTn id="6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7" grpId="0"/>
      <p:bldP spid="48" grpId="0"/>
      <p:bldP spid="60" grpId="0"/>
      <p:bldP spid="61" grpId="0"/>
      <p:bldP spid="86" grpId="0"/>
      <p:bldP spid="8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文本框 33"/>
          <p:cNvSpPr txBox="1"/>
          <p:nvPr/>
        </p:nvSpPr>
        <p:spPr>
          <a:xfrm>
            <a:off x="3575963" y="2962975"/>
            <a:ext cx="8195734" cy="707886"/>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谢谢您的欣赏</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black"/>
              </a:solidFill>
              <a:latin typeface="Agency FB" panose="020B0503020202020204" pitchFamily="34" charset="0"/>
            </a:endParaRPr>
          </a:p>
        </p:txBody>
      </p:sp>
      <p:grpSp>
        <p:nvGrpSpPr>
          <p:cNvPr id="36" name="组合 35"/>
          <p:cNvGrpSpPr/>
          <p:nvPr/>
        </p:nvGrpSpPr>
        <p:grpSpPr>
          <a:xfrm rot="20188283">
            <a:off x="-2126637" y="-476285"/>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00"/>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Freeform 247"/>
          <p:cNvSpPr>
            <a:spLocks noEditPoints="1"/>
          </p:cNvSpPr>
          <p:nvPr/>
        </p:nvSpPr>
        <p:spPr bwMode="auto">
          <a:xfrm>
            <a:off x="6174470" y="2538638"/>
            <a:ext cx="607788" cy="604571"/>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schemeClr val="bg1"/>
                </a:solidFill>
                <a:latin typeface="张海山锐线体简" panose="02000000000000000000" pitchFamily="2" charset="-122"/>
                <a:ea typeface="张海山锐线体简" panose="02000000000000000000" pitchFamily="2" charset="-122"/>
              </a:rPr>
              <a:t>项目简介</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schemeClr val="bg1"/>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项目简介</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schemeClr val="tx1">
                    <a:lumMod val="65000"/>
                    <a:lumOff val="35000"/>
                  </a:scheme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schemeClr val="tx1">
                  <a:lumMod val="65000"/>
                  <a:lumOff val="35000"/>
                </a:schemeClr>
              </a:solidFill>
              <a:latin typeface="Agency FB" panose="020B0503020202020204" pitchFamily="34" charset="0"/>
            </a:endParaRPr>
          </a:p>
        </p:txBody>
      </p:sp>
      <p:pic>
        <p:nvPicPr>
          <p:cNvPr id="27" name="图片 26"/>
          <p:cNvPicPr>
            <a:picLocks noChangeAspect="1"/>
          </p:cNvPicPr>
          <p:nvPr/>
        </p:nvPicPr>
        <p:blipFill rotWithShape="1">
          <a:blip r:embed="rId1">
            <a:extLst>
              <a:ext uri="{28A0092B-C50C-407E-A947-70E740481C1C}">
                <a14:useLocalDpi xmlns:a14="http://schemas.microsoft.com/office/drawing/2010/main" val="0"/>
              </a:ext>
            </a:extLst>
          </a:blip>
          <a:srcRect l="36404"/>
          <a:stretch>
            <a:fillRect/>
          </a:stretch>
        </p:blipFill>
        <p:spPr>
          <a:xfrm>
            <a:off x="6324600" y="838314"/>
            <a:ext cx="5757406" cy="6020872"/>
          </a:xfrm>
          <a:prstGeom prst="rect">
            <a:avLst/>
          </a:prstGeom>
        </p:spPr>
      </p:pic>
      <p:sp>
        <p:nvSpPr>
          <p:cNvPr id="28" name="矩形 27"/>
          <p:cNvSpPr/>
          <p:nvPr/>
        </p:nvSpPr>
        <p:spPr>
          <a:xfrm>
            <a:off x="7308850" y="1828800"/>
            <a:ext cx="3930650" cy="3790950"/>
          </a:xfrm>
          <a:prstGeom prst="rect">
            <a:avLst/>
          </a:prstGeom>
          <a:no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78999" y="2675982"/>
            <a:ext cx="3151825" cy="1754326"/>
          </a:xfrm>
          <a:prstGeom prst="rect">
            <a:avLst/>
          </a:prstGeom>
        </p:spPr>
        <p:txBody>
          <a:bodyPr wrap="none">
            <a:spAutoFit/>
          </a:bodyPr>
          <a:lstStyle/>
          <a:p>
            <a:pPr algn="ctr"/>
            <a:r>
              <a:rPr lang="en-US" altLang="zh-CN" sz="3600" b="1" i="0" dirty="0">
                <a:solidFill>
                  <a:srgbClr val="014D9F"/>
                </a:solidFill>
                <a:effectLst/>
                <a:latin typeface="Agency FB" panose="020B0503020202020204" pitchFamily="34" charset="0"/>
              </a:rPr>
              <a:t>WE ARE PURSUING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A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HIGHER REALM.</a:t>
            </a:r>
            <a:endParaRPr lang="zh-CN" altLang="en-US" sz="3600" b="1" dirty="0">
              <a:solidFill>
                <a:srgbClr val="014D9F"/>
              </a:solidFill>
              <a:latin typeface="Agency FB" panose="020B0503020202020204" pitchFamily="34" charset="0"/>
            </a:endParaRPr>
          </a:p>
        </p:txBody>
      </p:sp>
      <p:grpSp>
        <p:nvGrpSpPr>
          <p:cNvPr id="30" name="组合 29"/>
          <p:cNvGrpSpPr/>
          <p:nvPr/>
        </p:nvGrpSpPr>
        <p:grpSpPr>
          <a:xfrm>
            <a:off x="299044" y="2991080"/>
            <a:ext cx="1755397" cy="700564"/>
            <a:chOff x="4830510" y="2017350"/>
            <a:chExt cx="1755397" cy="700564"/>
          </a:xfrm>
        </p:grpSpPr>
        <p:sp>
          <p:nvSpPr>
            <p:cNvPr id="31" name="文本框 30"/>
            <p:cNvSpPr txBox="1"/>
            <p:nvPr/>
          </p:nvSpPr>
          <p:spPr>
            <a:xfrm>
              <a:off x="4830510" y="2017350"/>
              <a:ext cx="1755397" cy="369332"/>
            </a:xfrm>
            <a:prstGeom prst="rect">
              <a:avLst/>
            </a:prstGeom>
            <a:noFill/>
          </p:spPr>
          <p:txBody>
            <a:bodyPr wrap="square" rtlCol="0">
              <a:spAutoFit/>
            </a:bodyPr>
            <a:lstStyle/>
            <a:p>
              <a:r>
                <a:rPr lang="zh-CN" altLang="en-US" dirty="0">
                  <a:solidFill>
                    <a:srgbClr val="014D9F"/>
                  </a:solidFill>
                  <a:latin typeface="造字工房尚黑 G0v1 粗体" pitchFamily="50" charset="-122"/>
                  <a:ea typeface="造字工房尚黑 G0v1 粗体" pitchFamily="50" charset="-122"/>
                </a:rPr>
                <a:t>公司简介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32" name="直接连接符 31"/>
            <p:cNvCxnSpPr/>
            <p:nvPr/>
          </p:nvCxnSpPr>
          <p:spPr>
            <a:xfrm>
              <a:off x="4947608" y="2348582"/>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73755" y="2348582"/>
              <a:ext cx="867545" cy="369332"/>
            </a:xfrm>
            <a:prstGeom prst="rect">
              <a:avLst/>
            </a:prstGeom>
          </p:spPr>
          <p:txBody>
            <a:bodyPr wrap="none">
              <a:spAutoFit/>
            </a:bodyPr>
            <a:lstStyle/>
            <a:p>
              <a:r>
                <a:rPr lang="zh-CN" altLang="en-US" b="1" dirty="0">
                  <a:solidFill>
                    <a:schemeClr val="tx1">
                      <a:lumMod val="50000"/>
                      <a:lumOff val="50000"/>
                    </a:schemeClr>
                  </a:solidFill>
                  <a:latin typeface="Agency FB" panose="020B0503020202020204" pitchFamily="34" charset="0"/>
                </a:rPr>
                <a:t>About us</a:t>
              </a:r>
              <a:endParaRPr lang="zh-CN" altLang="en-US" b="1" dirty="0">
                <a:solidFill>
                  <a:schemeClr val="tx1">
                    <a:lumMod val="50000"/>
                    <a:lumOff val="50000"/>
                  </a:schemeClr>
                </a:solidFill>
                <a:latin typeface="Agency FB" panose="020B0503020202020204" pitchFamily="34" charset="0"/>
              </a:endParaRPr>
            </a:p>
          </p:txBody>
        </p:sp>
      </p:grpSp>
      <p:sp>
        <p:nvSpPr>
          <p:cNvPr id="34" name="文本框 33"/>
          <p:cNvSpPr txBox="1"/>
          <p:nvPr/>
        </p:nvSpPr>
        <p:spPr>
          <a:xfrm>
            <a:off x="342289" y="3691644"/>
            <a:ext cx="5473635" cy="1477328"/>
          </a:xfrm>
          <a:prstGeom prst="rect">
            <a:avLst/>
          </a:prstGeom>
          <a:noFill/>
        </p:spPr>
        <p:txBody>
          <a:bodyPr wrap="square" rtlCol="0">
            <a:spAutoFit/>
          </a:bodyPr>
          <a:lstStyle/>
          <a:p>
            <a:r>
              <a:rPr lang="en-US" altLang="zh-CN" dirty="0">
                <a:solidFill>
                  <a:schemeClr val="bg2">
                    <a:lumMod val="25000"/>
                  </a:schemeClr>
                </a:solidFill>
                <a:latin typeface="Agency FB" panose="020B0503020202020204" pitchFamily="34" charset="0"/>
                <a:cs typeface="Arial" panose="020B0604020202020204" pitchFamily="34" charset="0"/>
              </a:rPr>
              <a:t>Clarity Leads to Power. When we're clear, we're more effective. Our clarity reduces our mistakes and enables us to enlist the help of others. </a:t>
            </a:r>
            <a:endParaRPr lang="en-US" altLang="zh-CN" dirty="0">
              <a:solidFill>
                <a:schemeClr val="bg2">
                  <a:lumMod val="25000"/>
                </a:schemeClr>
              </a:solidFill>
              <a:latin typeface="Agency FB" panose="020B0503020202020204" pitchFamily="34" charset="0"/>
              <a:cs typeface="Arial" panose="020B0604020202020204" pitchFamily="34" charset="0"/>
            </a:endParaRPr>
          </a:p>
          <a:p>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We are more powerful when we are clear, and we are weaker when we are confused.</a:t>
            </a:r>
            <a:endParaRPr lang="zh-CN" altLang="en-US" dirty="0">
              <a:solidFill>
                <a:schemeClr val="bg2">
                  <a:lumMod val="25000"/>
                </a:schemeClr>
              </a:solidFill>
              <a:latin typeface="Agency FB" panose="020B0503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项目简介</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17" name="组合 16"/>
          <p:cNvGrpSpPr/>
          <p:nvPr/>
        </p:nvGrpSpPr>
        <p:grpSpPr>
          <a:xfrm>
            <a:off x="416143" y="1314451"/>
            <a:ext cx="11464707" cy="3060700"/>
            <a:chOff x="299045" y="1905000"/>
            <a:chExt cx="9613900" cy="2508250"/>
          </a:xfrm>
        </p:grpSpPr>
        <p:sp>
          <p:nvSpPr>
            <p:cNvPr id="18" name="矩形 17"/>
            <p:cNvSpPr/>
            <p:nvPr/>
          </p:nvSpPr>
          <p:spPr>
            <a:xfrm>
              <a:off x="299045" y="1905000"/>
              <a:ext cx="2317750" cy="250825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731095" y="1905000"/>
              <a:ext cx="2317750" cy="250825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163145" y="1905000"/>
              <a:ext cx="2317750" cy="250825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595195" y="1905000"/>
              <a:ext cx="2317750" cy="25082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203475" y="1898651"/>
            <a:ext cx="2590800" cy="1745227"/>
            <a:chOff x="9194800" y="2120900"/>
            <a:chExt cx="2590800" cy="1745227"/>
          </a:xfrm>
        </p:grpSpPr>
        <p:sp>
          <p:nvSpPr>
            <p:cNvPr id="23" name="文本框 22"/>
            <p:cNvSpPr txBox="1"/>
            <p:nvPr/>
          </p:nvSpPr>
          <p:spPr>
            <a:xfrm>
              <a:off x="9912350" y="2120900"/>
              <a:ext cx="1873250" cy="1569660"/>
            </a:xfrm>
            <a:prstGeom prst="rect">
              <a:avLst/>
            </a:prstGeom>
            <a:noFill/>
          </p:spPr>
          <p:txBody>
            <a:bodyPr wrap="square" rtlCol="0">
              <a:spAutoFit/>
            </a:bodyPr>
            <a:lstStyle/>
            <a:p>
              <a:r>
                <a:rPr lang="en-US" altLang="zh-CN" sz="9600" dirty="0">
                  <a:solidFill>
                    <a:schemeClr val="bg1"/>
                  </a:solidFill>
                  <a:latin typeface="Agency FB" panose="020B0503020202020204" pitchFamily="34" charset="0"/>
                </a:rPr>
                <a:t>85</a:t>
              </a:r>
              <a:r>
                <a:rPr lang="en-US" altLang="zh-CN" sz="2800" dirty="0">
                  <a:solidFill>
                    <a:schemeClr val="bg1"/>
                  </a:solidFill>
                  <a:latin typeface="Agency FB" panose="020B0503020202020204" pitchFamily="34" charset="0"/>
                </a:rPr>
                <a:t>%</a:t>
              </a:r>
              <a:endParaRPr lang="zh-CN" altLang="en-US" sz="2800" dirty="0">
                <a:solidFill>
                  <a:schemeClr val="bg1"/>
                </a:solidFill>
                <a:latin typeface="Agency FB" panose="020B0503020202020204" pitchFamily="34" charset="0"/>
              </a:endParaRPr>
            </a:p>
          </p:txBody>
        </p:sp>
        <p:sp>
          <p:nvSpPr>
            <p:cNvPr id="24" name="矩形 23"/>
            <p:cNvSpPr/>
            <p:nvPr/>
          </p:nvSpPr>
          <p:spPr>
            <a:xfrm>
              <a:off x="9194800" y="3450629"/>
              <a:ext cx="2514600" cy="415498"/>
            </a:xfrm>
            <a:prstGeom prst="rect">
              <a:avLst/>
            </a:prstGeom>
          </p:spPr>
          <p:txBody>
            <a:bodyPr wrap="square">
              <a:spAutoFit/>
            </a:bodyPr>
            <a:lstStyle/>
            <a:p>
              <a:pPr algn="ctr"/>
              <a:r>
                <a:rPr lang="en-US" altLang="zh-CN" sz="1050" dirty="0">
                  <a:solidFill>
                    <a:schemeClr val="bg1"/>
                  </a:solidFill>
                  <a:latin typeface="Agency FB" panose="020B0503020202020204" pitchFamily="34" charset="0"/>
                  <a:cs typeface="Arial" panose="020B0604020202020204" pitchFamily="34" charset="0"/>
                </a:rPr>
                <a:t>We are more powerful when we are clear, and we are weaker when we are confused.</a:t>
              </a:r>
              <a:endParaRPr lang="zh-CN" altLang="en-US" sz="1050" dirty="0">
                <a:solidFill>
                  <a:schemeClr val="bg1"/>
                </a:solidFill>
                <a:latin typeface="Agency FB" panose="020B0503020202020204" pitchFamily="34" charset="0"/>
                <a:cs typeface="Arial" panose="020B0604020202020204" pitchFamily="34" charset="0"/>
              </a:endParaRPr>
            </a:p>
          </p:txBody>
        </p:sp>
      </p:grpSp>
      <p:sp>
        <p:nvSpPr>
          <p:cNvPr id="35" name="文本框 34"/>
          <p:cNvSpPr txBox="1"/>
          <p:nvPr/>
        </p:nvSpPr>
        <p:spPr>
          <a:xfrm>
            <a:off x="416143" y="4735151"/>
            <a:ext cx="3374807" cy="369332"/>
          </a:xfrm>
          <a:prstGeom prst="rect">
            <a:avLst/>
          </a:prstGeom>
          <a:noFill/>
        </p:spPr>
        <p:txBody>
          <a:bodyPr wrap="square" rtlCol="0">
            <a:spAutoFit/>
          </a:bodyPr>
          <a:lstStyle/>
          <a:p>
            <a:r>
              <a:rPr lang="en-US" altLang="zh-CN" b="1" i="0" dirty="0">
                <a:solidFill>
                  <a:srgbClr val="014D9F"/>
                </a:solidFill>
                <a:effectLst/>
                <a:latin typeface="Agency FB" panose="020B0503020202020204" pitchFamily="34" charset="0"/>
              </a:rPr>
              <a:t>WE ARE PURSUING A HIGHER REALM.</a:t>
            </a:r>
            <a:endParaRPr lang="zh-CN" altLang="en-US" b="1" dirty="0">
              <a:solidFill>
                <a:srgbClr val="014D9F"/>
              </a:solidFill>
              <a:latin typeface="Agency FB" panose="020B0503020202020204" pitchFamily="34" charset="0"/>
            </a:endParaRPr>
          </a:p>
        </p:txBody>
      </p:sp>
      <p:cxnSp>
        <p:nvCxnSpPr>
          <p:cNvPr id="36" name="直接连接符 35"/>
          <p:cNvCxnSpPr/>
          <p:nvPr/>
        </p:nvCxnSpPr>
        <p:spPr>
          <a:xfrm>
            <a:off x="502853" y="510448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05436" y="5129769"/>
            <a:ext cx="11182960" cy="923330"/>
          </a:xfrm>
          <a:prstGeom prst="rect">
            <a:avLst/>
          </a:prstGeom>
          <a:noFill/>
        </p:spPr>
        <p:txBody>
          <a:bodyPr wrap="square" rtlCol="0">
            <a:spAutoFit/>
          </a:bodyPr>
          <a:lstStyle/>
          <a:p>
            <a:r>
              <a:rPr lang="en-US" altLang="zh-CN" dirty="0">
                <a:solidFill>
                  <a:schemeClr val="bg2">
                    <a:lumMod val="25000"/>
                  </a:schemeClr>
                </a:solidFill>
                <a:latin typeface="Agency FB" panose="020B0503020202020204" pitchFamily="34" charset="0"/>
                <a:cs typeface="Arial" panose="020B0604020202020204" pitchFamily="34" charset="0"/>
              </a:rPr>
              <a:t>Clarity Leads to Power. When we're clear, we're more effective. Our clarity reduces our mistakes and enables us to enlist the help of others. </a:t>
            </a:r>
            <a:endParaRPr lang="en-US" altLang="zh-CN" dirty="0">
              <a:solidFill>
                <a:schemeClr val="bg2">
                  <a:lumMod val="25000"/>
                </a:schemeClr>
              </a:solidFill>
              <a:latin typeface="Agency FB" panose="020B0503020202020204" pitchFamily="34" charset="0"/>
              <a:cs typeface="Arial" panose="020B0604020202020204" pitchFamily="34" charset="0"/>
            </a:endParaRPr>
          </a:p>
          <a:p>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We are more powerful when we are clear, and we are weaker when we are confused.</a:t>
            </a:r>
            <a:endParaRPr lang="zh-CN" altLang="en-US" dirty="0">
              <a:solidFill>
                <a:schemeClr val="bg2">
                  <a:lumMod val="25000"/>
                </a:schemeClr>
              </a:solidFill>
              <a:latin typeface="Agency FB" panose="020B0503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wipe(left)">
                                      <p:cBhvr>
                                        <p:cTn id="25" dur="500"/>
                                        <p:tgtEl>
                                          <p:spTgt spid="37">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7">
                                            <p:txEl>
                                              <p:pRg st="2" end="2"/>
                                            </p:txEl>
                                          </p:spTgt>
                                        </p:tgtEl>
                                        <p:attrNameLst>
                                          <p:attrName>style.visibility</p:attrName>
                                        </p:attrNameLst>
                                      </p:cBhvr>
                                      <p:to>
                                        <p:strVal val="visible"/>
                                      </p:to>
                                    </p:set>
                                    <p:animEffect transition="in" filter="wipe(left)">
                                      <p:cBhvr>
                                        <p:cTn id="29"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项目简介</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27" name="组合 26"/>
          <p:cNvGrpSpPr/>
          <p:nvPr/>
        </p:nvGrpSpPr>
        <p:grpSpPr>
          <a:xfrm>
            <a:off x="-1778001" y="2321984"/>
            <a:ext cx="15748002" cy="2063751"/>
            <a:chOff x="-1778001" y="2211916"/>
            <a:chExt cx="15748002" cy="2063751"/>
          </a:xfrm>
        </p:grpSpPr>
        <p:grpSp>
          <p:nvGrpSpPr>
            <p:cNvPr id="28" name="组合 27"/>
            <p:cNvGrpSpPr/>
            <p:nvPr/>
          </p:nvGrpSpPr>
          <p:grpSpPr>
            <a:xfrm>
              <a:off x="-1778001" y="2211916"/>
              <a:ext cx="15748002" cy="2063751"/>
              <a:chOff x="-1778001" y="2872316"/>
              <a:chExt cx="15748002" cy="2063751"/>
            </a:xfrm>
          </p:grpSpPr>
          <p:grpSp>
            <p:nvGrpSpPr>
              <p:cNvPr id="34" name="组合 33"/>
              <p:cNvGrpSpPr/>
              <p:nvPr/>
            </p:nvGrpSpPr>
            <p:grpSpPr>
              <a:xfrm>
                <a:off x="-1778001" y="3632200"/>
                <a:ext cx="15748002" cy="474134"/>
                <a:chOff x="-1932778" y="3776133"/>
                <a:chExt cx="15748002" cy="474134"/>
              </a:xfrm>
            </p:grpSpPr>
            <p:grpSp>
              <p:nvGrpSpPr>
                <p:cNvPr id="43" name="组合 42"/>
                <p:cNvGrpSpPr/>
                <p:nvPr/>
              </p:nvGrpSpPr>
              <p:grpSpPr>
                <a:xfrm>
                  <a:off x="-1932778" y="3776133"/>
                  <a:ext cx="5249334" cy="474134"/>
                  <a:chOff x="-1932778" y="3776133"/>
                  <a:chExt cx="5249334" cy="474134"/>
                </a:xfrm>
              </p:grpSpPr>
              <p:sp>
                <p:nvSpPr>
                  <p:cNvPr id="50" name="椭圆 49"/>
                  <p:cNvSpPr/>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3316556" y="3776133"/>
                  <a:ext cx="5249334" cy="474134"/>
                  <a:chOff x="-1932778" y="3776133"/>
                  <a:chExt cx="5249334" cy="474134"/>
                </a:xfrm>
              </p:grpSpPr>
              <p:sp>
                <p:nvSpPr>
                  <p:cNvPr id="48" name="椭圆 47"/>
                  <p:cNvSpPr/>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8565890" y="3776133"/>
                  <a:ext cx="5249334" cy="474134"/>
                  <a:chOff x="-1932778" y="3776133"/>
                  <a:chExt cx="5249334" cy="474134"/>
                </a:xfrm>
              </p:grpSpPr>
              <p:sp>
                <p:nvSpPr>
                  <p:cNvPr id="46" name="椭圆 45"/>
                  <p:cNvSpPr/>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 name="椭圆 37"/>
              <p:cNvSpPr/>
              <p:nvPr/>
            </p:nvSpPr>
            <p:spPr>
              <a:xfrm>
                <a:off x="558800"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111499"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396818"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949517"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064124" y="2872316"/>
                <a:ext cx="2063751" cy="2063751"/>
              </a:xfrm>
              <a:prstGeom prst="ellipse">
                <a:avLst/>
              </a:prstGeom>
              <a:solidFill>
                <a:srgbClr val="014D9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Freeform 266"/>
            <p:cNvSpPr>
              <a:spLocks noEditPoints="1"/>
            </p:cNvSpPr>
            <p:nvPr/>
          </p:nvSpPr>
          <p:spPr bwMode="auto">
            <a:xfrm>
              <a:off x="728133" y="3100916"/>
              <a:ext cx="381000" cy="285750"/>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0" name="Freeform 264"/>
            <p:cNvSpPr>
              <a:spLocks noEditPoints="1"/>
            </p:cNvSpPr>
            <p:nvPr/>
          </p:nvSpPr>
          <p:spPr bwMode="auto">
            <a:xfrm>
              <a:off x="3322107" y="3076309"/>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247"/>
            <p:cNvSpPr>
              <a:spLocks noEditPoints="1"/>
            </p:cNvSpPr>
            <p:nvPr/>
          </p:nvSpPr>
          <p:spPr bwMode="auto">
            <a:xfrm>
              <a:off x="8618538" y="3094565"/>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303"/>
            <p:cNvSpPr>
              <a:spLocks noEditPoints="1"/>
            </p:cNvSpPr>
            <p:nvPr/>
          </p:nvSpPr>
          <p:spPr bwMode="auto">
            <a:xfrm>
              <a:off x="11150600" y="3080544"/>
              <a:ext cx="317500" cy="300038"/>
            </a:xfrm>
            <a:custGeom>
              <a:avLst/>
              <a:gdLst>
                <a:gd name="T0" fmla="*/ 51 w 90"/>
                <a:gd name="T1" fmla="*/ 64 h 85"/>
                <a:gd name="T2" fmla="*/ 9 w 90"/>
                <a:gd name="T3" fmla="*/ 57 h 85"/>
                <a:gd name="T4" fmla="*/ 73 w 90"/>
                <a:gd name="T5" fmla="*/ 20 h 85"/>
                <a:gd name="T6" fmla="*/ 68 w 90"/>
                <a:gd name="T7" fmla="*/ 21 h 85"/>
                <a:gd name="T8" fmla="*/ 59 w 90"/>
                <a:gd name="T9" fmla="*/ 19 h 85"/>
                <a:gd name="T10" fmla="*/ 66 w 90"/>
                <a:gd name="T11" fmla="*/ 19 h 85"/>
                <a:gd name="T12" fmla="*/ 66 w 90"/>
                <a:gd name="T13" fmla="*/ 17 h 85"/>
                <a:gd name="T14" fmla="*/ 59 w 90"/>
                <a:gd name="T15" fmla="*/ 16 h 85"/>
                <a:gd name="T16" fmla="*/ 53 w 90"/>
                <a:gd name="T17" fmla="*/ 13 h 85"/>
                <a:gd name="T18" fmla="*/ 55 w 90"/>
                <a:gd name="T19" fmla="*/ 10 h 85"/>
                <a:gd name="T20" fmla="*/ 60 w 90"/>
                <a:gd name="T21" fmla="*/ 9 h 85"/>
                <a:gd name="T22" fmla="*/ 63 w 90"/>
                <a:gd name="T23" fmla="*/ 13 h 85"/>
                <a:gd name="T24" fmla="*/ 58 w 90"/>
                <a:gd name="T25" fmla="*/ 12 h 85"/>
                <a:gd name="T26" fmla="*/ 62 w 90"/>
                <a:gd name="T27" fmla="*/ 14 h 85"/>
                <a:gd name="T28" fmla="*/ 70 w 90"/>
                <a:gd name="T29" fmla="*/ 15 h 85"/>
                <a:gd name="T30" fmla="*/ 72 w 90"/>
                <a:gd name="T31" fmla="*/ 19 h 85"/>
                <a:gd name="T32" fmla="*/ 38 w 90"/>
                <a:gd name="T33" fmla="*/ 36 h 85"/>
                <a:gd name="T34" fmla="*/ 32 w 90"/>
                <a:gd name="T35" fmla="*/ 37 h 85"/>
                <a:gd name="T36" fmla="*/ 28 w 90"/>
                <a:gd name="T37" fmla="*/ 33 h 85"/>
                <a:gd name="T38" fmla="*/ 35 w 90"/>
                <a:gd name="T39" fmla="*/ 34 h 85"/>
                <a:gd name="T40" fmla="*/ 31 w 90"/>
                <a:gd name="T41" fmla="*/ 32 h 85"/>
                <a:gd name="T42" fmla="*/ 22 w 90"/>
                <a:gd name="T43" fmla="*/ 31 h 85"/>
                <a:gd name="T44" fmla="*/ 20 w 90"/>
                <a:gd name="T45" fmla="*/ 26 h 85"/>
                <a:gd name="T46" fmla="*/ 23 w 90"/>
                <a:gd name="T47" fmla="*/ 24 h 85"/>
                <a:gd name="T48" fmla="*/ 29 w 90"/>
                <a:gd name="T49" fmla="*/ 25 h 85"/>
                <a:gd name="T50" fmla="*/ 27 w 90"/>
                <a:gd name="T51" fmla="*/ 29 h 85"/>
                <a:gd name="T52" fmla="*/ 24 w 90"/>
                <a:gd name="T53" fmla="*/ 28 h 85"/>
                <a:gd name="T54" fmla="*/ 32 w 90"/>
                <a:gd name="T55" fmla="*/ 29 h 85"/>
                <a:gd name="T56" fmla="*/ 39 w 90"/>
                <a:gd name="T57" fmla="*/ 31 h 85"/>
                <a:gd name="T58" fmla="*/ 67 w 90"/>
                <a:gd name="T59" fmla="*/ 57 h 85"/>
                <a:gd name="T60" fmla="*/ 67 w 90"/>
                <a:gd name="T61" fmla="*/ 53 h 85"/>
                <a:gd name="T62" fmla="*/ 51 w 90"/>
                <a:gd name="T63" fmla="*/ 49 h 85"/>
                <a:gd name="T64" fmla="*/ 9 w 90"/>
                <a:gd name="T65" fmla="*/ 42 h 85"/>
                <a:gd name="T66" fmla="*/ 67 w 90"/>
                <a:gd name="T67" fmla="*/ 42 h 85"/>
                <a:gd name="T68" fmla="*/ 83 w 90"/>
                <a:gd name="T69" fmla="*/ 34 h 85"/>
                <a:gd name="T70" fmla="*/ 83 w 90"/>
                <a:gd name="T71" fmla="*/ 20 h 85"/>
                <a:gd name="T72" fmla="*/ 68 w 90"/>
                <a:gd name="T73" fmla="*/ 27 h 85"/>
                <a:gd name="T74" fmla="*/ 58 w 90"/>
                <a:gd name="T75" fmla="*/ 0 h 85"/>
                <a:gd name="T76" fmla="*/ 90 w 90"/>
                <a:gd name="T77" fmla="*/ 18 h 85"/>
                <a:gd name="T78" fmla="*/ 90 w 90"/>
                <a:gd name="T79" fmla="*/ 32 h 85"/>
                <a:gd name="T80" fmla="*/ 90 w 90"/>
                <a:gd name="T81" fmla="*/ 47 h 85"/>
                <a:gd name="T82" fmla="*/ 1 w 90"/>
                <a:gd name="T83" fmla="*/ 67 h 85"/>
                <a:gd name="T84" fmla="*/ 1 w 90"/>
                <a:gd name="T85" fmla="*/ 52 h 85"/>
                <a:gd name="T86" fmla="*/ 1 w 90"/>
                <a:gd name="T87" fmla="*/ 37 h 85"/>
                <a:gd name="T88" fmla="*/ 23 w 90"/>
                <a:gd name="T89" fmla="*/ 16 h 85"/>
                <a:gd name="T90" fmla="*/ 28 w 90"/>
                <a:gd name="T91" fmla="*/ 19 h 85"/>
                <a:gd name="T92" fmla="*/ 51 w 90"/>
                <a:gd name="T93"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 h="85">
                  <a:moveTo>
                    <a:pt x="7" y="58"/>
                  </a:moveTo>
                  <a:cubicBezTo>
                    <a:pt x="30" y="73"/>
                    <a:pt x="30" y="73"/>
                    <a:pt x="30" y="73"/>
                  </a:cubicBezTo>
                  <a:cubicBezTo>
                    <a:pt x="51" y="64"/>
                    <a:pt x="51" y="64"/>
                    <a:pt x="51" y="64"/>
                  </a:cubicBezTo>
                  <a:cubicBezTo>
                    <a:pt x="51" y="60"/>
                    <a:pt x="51" y="60"/>
                    <a:pt x="51" y="60"/>
                  </a:cubicBezTo>
                  <a:cubicBezTo>
                    <a:pt x="30" y="70"/>
                    <a:pt x="30" y="70"/>
                    <a:pt x="30" y="70"/>
                  </a:cubicBezTo>
                  <a:cubicBezTo>
                    <a:pt x="9" y="57"/>
                    <a:pt x="9" y="57"/>
                    <a:pt x="9" y="57"/>
                  </a:cubicBezTo>
                  <a:cubicBezTo>
                    <a:pt x="7" y="58"/>
                    <a:pt x="7" y="58"/>
                    <a:pt x="7" y="58"/>
                  </a:cubicBezTo>
                  <a:close/>
                  <a:moveTo>
                    <a:pt x="72" y="19"/>
                  </a:moveTo>
                  <a:cubicBezTo>
                    <a:pt x="72" y="20"/>
                    <a:pt x="72" y="20"/>
                    <a:pt x="73" y="20"/>
                  </a:cubicBezTo>
                  <a:cubicBezTo>
                    <a:pt x="72" y="20"/>
                    <a:pt x="71" y="21"/>
                    <a:pt x="71" y="21"/>
                  </a:cubicBezTo>
                  <a:cubicBezTo>
                    <a:pt x="70" y="21"/>
                    <a:pt x="70" y="22"/>
                    <a:pt x="69" y="22"/>
                  </a:cubicBezTo>
                  <a:cubicBezTo>
                    <a:pt x="69" y="22"/>
                    <a:pt x="68" y="21"/>
                    <a:pt x="68" y="21"/>
                  </a:cubicBezTo>
                  <a:cubicBezTo>
                    <a:pt x="67" y="22"/>
                    <a:pt x="66" y="22"/>
                    <a:pt x="65" y="22"/>
                  </a:cubicBezTo>
                  <a:cubicBezTo>
                    <a:pt x="64" y="21"/>
                    <a:pt x="63" y="21"/>
                    <a:pt x="63" y="21"/>
                  </a:cubicBezTo>
                  <a:cubicBezTo>
                    <a:pt x="62" y="20"/>
                    <a:pt x="61" y="19"/>
                    <a:pt x="59" y="19"/>
                  </a:cubicBezTo>
                  <a:cubicBezTo>
                    <a:pt x="60" y="18"/>
                    <a:pt x="61" y="18"/>
                    <a:pt x="61" y="18"/>
                  </a:cubicBezTo>
                  <a:cubicBezTo>
                    <a:pt x="62" y="17"/>
                    <a:pt x="63" y="17"/>
                    <a:pt x="63" y="17"/>
                  </a:cubicBezTo>
                  <a:cubicBezTo>
                    <a:pt x="64" y="18"/>
                    <a:pt x="65" y="18"/>
                    <a:pt x="66" y="19"/>
                  </a:cubicBezTo>
                  <a:cubicBezTo>
                    <a:pt x="67" y="19"/>
                    <a:pt x="67" y="19"/>
                    <a:pt x="68" y="19"/>
                  </a:cubicBezTo>
                  <a:cubicBezTo>
                    <a:pt x="68" y="19"/>
                    <a:pt x="68" y="19"/>
                    <a:pt x="68" y="18"/>
                  </a:cubicBezTo>
                  <a:cubicBezTo>
                    <a:pt x="67" y="18"/>
                    <a:pt x="67" y="18"/>
                    <a:pt x="66" y="17"/>
                  </a:cubicBezTo>
                  <a:cubicBezTo>
                    <a:pt x="66" y="17"/>
                    <a:pt x="65" y="17"/>
                    <a:pt x="65" y="17"/>
                  </a:cubicBezTo>
                  <a:cubicBezTo>
                    <a:pt x="64" y="17"/>
                    <a:pt x="64" y="17"/>
                    <a:pt x="63" y="17"/>
                  </a:cubicBezTo>
                  <a:cubicBezTo>
                    <a:pt x="62" y="17"/>
                    <a:pt x="60" y="17"/>
                    <a:pt x="59" y="16"/>
                  </a:cubicBezTo>
                  <a:cubicBezTo>
                    <a:pt x="57" y="16"/>
                    <a:pt x="56" y="16"/>
                    <a:pt x="55" y="16"/>
                  </a:cubicBezTo>
                  <a:cubicBezTo>
                    <a:pt x="55" y="15"/>
                    <a:pt x="54" y="15"/>
                    <a:pt x="54" y="15"/>
                  </a:cubicBezTo>
                  <a:cubicBezTo>
                    <a:pt x="53" y="14"/>
                    <a:pt x="53" y="14"/>
                    <a:pt x="53" y="13"/>
                  </a:cubicBezTo>
                  <a:cubicBezTo>
                    <a:pt x="53" y="13"/>
                    <a:pt x="53" y="12"/>
                    <a:pt x="54" y="12"/>
                  </a:cubicBezTo>
                  <a:cubicBezTo>
                    <a:pt x="54" y="11"/>
                    <a:pt x="54" y="11"/>
                    <a:pt x="53" y="11"/>
                  </a:cubicBezTo>
                  <a:cubicBezTo>
                    <a:pt x="54" y="11"/>
                    <a:pt x="54" y="10"/>
                    <a:pt x="55" y="10"/>
                  </a:cubicBezTo>
                  <a:cubicBezTo>
                    <a:pt x="56" y="10"/>
                    <a:pt x="56" y="10"/>
                    <a:pt x="57" y="9"/>
                  </a:cubicBezTo>
                  <a:cubicBezTo>
                    <a:pt x="57" y="9"/>
                    <a:pt x="57" y="10"/>
                    <a:pt x="58" y="10"/>
                  </a:cubicBezTo>
                  <a:cubicBezTo>
                    <a:pt x="59" y="10"/>
                    <a:pt x="59" y="9"/>
                    <a:pt x="60" y="9"/>
                  </a:cubicBezTo>
                  <a:cubicBezTo>
                    <a:pt x="61" y="10"/>
                    <a:pt x="62" y="10"/>
                    <a:pt x="62" y="10"/>
                  </a:cubicBezTo>
                  <a:cubicBezTo>
                    <a:pt x="63" y="11"/>
                    <a:pt x="64" y="11"/>
                    <a:pt x="65" y="12"/>
                  </a:cubicBezTo>
                  <a:cubicBezTo>
                    <a:pt x="64" y="12"/>
                    <a:pt x="63" y="12"/>
                    <a:pt x="63" y="13"/>
                  </a:cubicBezTo>
                  <a:cubicBezTo>
                    <a:pt x="62" y="13"/>
                    <a:pt x="62" y="13"/>
                    <a:pt x="61" y="14"/>
                  </a:cubicBezTo>
                  <a:cubicBezTo>
                    <a:pt x="60" y="13"/>
                    <a:pt x="59" y="12"/>
                    <a:pt x="58" y="12"/>
                  </a:cubicBezTo>
                  <a:cubicBezTo>
                    <a:pt x="58" y="12"/>
                    <a:pt x="58" y="12"/>
                    <a:pt x="58" y="12"/>
                  </a:cubicBezTo>
                  <a:cubicBezTo>
                    <a:pt x="57" y="12"/>
                    <a:pt x="57" y="12"/>
                    <a:pt x="58" y="13"/>
                  </a:cubicBezTo>
                  <a:cubicBezTo>
                    <a:pt x="58" y="13"/>
                    <a:pt x="58" y="13"/>
                    <a:pt x="59" y="13"/>
                  </a:cubicBezTo>
                  <a:cubicBezTo>
                    <a:pt x="59" y="14"/>
                    <a:pt x="60" y="14"/>
                    <a:pt x="62" y="14"/>
                  </a:cubicBezTo>
                  <a:cubicBezTo>
                    <a:pt x="63" y="14"/>
                    <a:pt x="65" y="14"/>
                    <a:pt x="66" y="14"/>
                  </a:cubicBezTo>
                  <a:cubicBezTo>
                    <a:pt x="67" y="14"/>
                    <a:pt x="67" y="14"/>
                    <a:pt x="68" y="14"/>
                  </a:cubicBezTo>
                  <a:cubicBezTo>
                    <a:pt x="69" y="14"/>
                    <a:pt x="69" y="15"/>
                    <a:pt x="70" y="15"/>
                  </a:cubicBezTo>
                  <a:cubicBezTo>
                    <a:pt x="71" y="15"/>
                    <a:pt x="71" y="16"/>
                    <a:pt x="72" y="16"/>
                  </a:cubicBezTo>
                  <a:cubicBezTo>
                    <a:pt x="73" y="17"/>
                    <a:pt x="73" y="17"/>
                    <a:pt x="73" y="18"/>
                  </a:cubicBezTo>
                  <a:cubicBezTo>
                    <a:pt x="73" y="18"/>
                    <a:pt x="73" y="19"/>
                    <a:pt x="72" y="19"/>
                  </a:cubicBezTo>
                  <a:close/>
                  <a:moveTo>
                    <a:pt x="39" y="35"/>
                  </a:moveTo>
                  <a:cubicBezTo>
                    <a:pt x="39" y="35"/>
                    <a:pt x="40" y="35"/>
                    <a:pt x="40" y="36"/>
                  </a:cubicBezTo>
                  <a:cubicBezTo>
                    <a:pt x="39" y="36"/>
                    <a:pt x="39" y="36"/>
                    <a:pt x="38" y="36"/>
                  </a:cubicBezTo>
                  <a:cubicBezTo>
                    <a:pt x="37" y="37"/>
                    <a:pt x="37" y="37"/>
                    <a:pt x="36" y="37"/>
                  </a:cubicBezTo>
                  <a:cubicBezTo>
                    <a:pt x="35" y="37"/>
                    <a:pt x="35" y="37"/>
                    <a:pt x="35" y="37"/>
                  </a:cubicBezTo>
                  <a:cubicBezTo>
                    <a:pt x="34" y="37"/>
                    <a:pt x="33" y="37"/>
                    <a:pt x="32" y="37"/>
                  </a:cubicBezTo>
                  <a:cubicBezTo>
                    <a:pt x="31" y="37"/>
                    <a:pt x="30" y="37"/>
                    <a:pt x="29" y="36"/>
                  </a:cubicBezTo>
                  <a:cubicBezTo>
                    <a:pt x="28" y="35"/>
                    <a:pt x="27" y="35"/>
                    <a:pt x="26" y="34"/>
                  </a:cubicBezTo>
                  <a:cubicBezTo>
                    <a:pt x="26" y="33"/>
                    <a:pt x="27" y="33"/>
                    <a:pt x="28" y="33"/>
                  </a:cubicBezTo>
                  <a:cubicBezTo>
                    <a:pt x="28" y="33"/>
                    <a:pt x="29" y="32"/>
                    <a:pt x="30" y="32"/>
                  </a:cubicBezTo>
                  <a:cubicBezTo>
                    <a:pt x="31" y="33"/>
                    <a:pt x="32" y="34"/>
                    <a:pt x="33" y="34"/>
                  </a:cubicBezTo>
                  <a:cubicBezTo>
                    <a:pt x="34" y="35"/>
                    <a:pt x="34" y="35"/>
                    <a:pt x="35" y="34"/>
                  </a:cubicBezTo>
                  <a:cubicBezTo>
                    <a:pt x="35" y="34"/>
                    <a:pt x="35" y="34"/>
                    <a:pt x="35" y="34"/>
                  </a:cubicBezTo>
                  <a:cubicBezTo>
                    <a:pt x="34" y="33"/>
                    <a:pt x="34" y="33"/>
                    <a:pt x="33" y="32"/>
                  </a:cubicBezTo>
                  <a:cubicBezTo>
                    <a:pt x="33" y="32"/>
                    <a:pt x="32" y="32"/>
                    <a:pt x="31" y="32"/>
                  </a:cubicBezTo>
                  <a:cubicBezTo>
                    <a:pt x="31" y="32"/>
                    <a:pt x="30" y="32"/>
                    <a:pt x="29" y="32"/>
                  </a:cubicBezTo>
                  <a:cubicBezTo>
                    <a:pt x="28" y="32"/>
                    <a:pt x="27" y="32"/>
                    <a:pt x="25" y="32"/>
                  </a:cubicBezTo>
                  <a:cubicBezTo>
                    <a:pt x="23" y="31"/>
                    <a:pt x="22" y="31"/>
                    <a:pt x="22" y="31"/>
                  </a:cubicBezTo>
                  <a:cubicBezTo>
                    <a:pt x="21" y="30"/>
                    <a:pt x="21" y="30"/>
                    <a:pt x="20" y="30"/>
                  </a:cubicBezTo>
                  <a:cubicBezTo>
                    <a:pt x="19" y="29"/>
                    <a:pt x="19" y="29"/>
                    <a:pt x="19" y="28"/>
                  </a:cubicBezTo>
                  <a:cubicBezTo>
                    <a:pt x="19" y="28"/>
                    <a:pt x="19" y="27"/>
                    <a:pt x="20" y="26"/>
                  </a:cubicBezTo>
                  <a:cubicBezTo>
                    <a:pt x="20" y="26"/>
                    <a:pt x="20" y="26"/>
                    <a:pt x="19" y="26"/>
                  </a:cubicBezTo>
                  <a:cubicBezTo>
                    <a:pt x="20" y="25"/>
                    <a:pt x="20" y="25"/>
                    <a:pt x="21" y="25"/>
                  </a:cubicBezTo>
                  <a:cubicBezTo>
                    <a:pt x="22" y="24"/>
                    <a:pt x="22" y="24"/>
                    <a:pt x="23" y="24"/>
                  </a:cubicBezTo>
                  <a:cubicBezTo>
                    <a:pt x="23" y="24"/>
                    <a:pt x="24" y="24"/>
                    <a:pt x="24" y="25"/>
                  </a:cubicBezTo>
                  <a:cubicBezTo>
                    <a:pt x="25" y="24"/>
                    <a:pt x="26" y="24"/>
                    <a:pt x="27" y="24"/>
                  </a:cubicBezTo>
                  <a:cubicBezTo>
                    <a:pt x="27" y="24"/>
                    <a:pt x="28" y="24"/>
                    <a:pt x="29" y="25"/>
                  </a:cubicBezTo>
                  <a:cubicBezTo>
                    <a:pt x="30" y="25"/>
                    <a:pt x="30" y="26"/>
                    <a:pt x="31" y="27"/>
                  </a:cubicBezTo>
                  <a:cubicBezTo>
                    <a:pt x="31" y="27"/>
                    <a:pt x="30" y="27"/>
                    <a:pt x="29" y="28"/>
                  </a:cubicBezTo>
                  <a:cubicBezTo>
                    <a:pt x="29" y="28"/>
                    <a:pt x="28" y="28"/>
                    <a:pt x="27" y="29"/>
                  </a:cubicBezTo>
                  <a:cubicBezTo>
                    <a:pt x="27" y="28"/>
                    <a:pt x="26" y="27"/>
                    <a:pt x="25" y="27"/>
                  </a:cubicBezTo>
                  <a:cubicBezTo>
                    <a:pt x="24" y="26"/>
                    <a:pt x="24" y="27"/>
                    <a:pt x="24" y="27"/>
                  </a:cubicBezTo>
                  <a:cubicBezTo>
                    <a:pt x="23" y="27"/>
                    <a:pt x="23" y="27"/>
                    <a:pt x="24" y="28"/>
                  </a:cubicBezTo>
                  <a:cubicBezTo>
                    <a:pt x="24" y="28"/>
                    <a:pt x="25" y="28"/>
                    <a:pt x="25" y="28"/>
                  </a:cubicBezTo>
                  <a:cubicBezTo>
                    <a:pt x="25" y="29"/>
                    <a:pt x="27" y="29"/>
                    <a:pt x="28" y="29"/>
                  </a:cubicBezTo>
                  <a:cubicBezTo>
                    <a:pt x="30" y="29"/>
                    <a:pt x="31" y="29"/>
                    <a:pt x="32" y="29"/>
                  </a:cubicBezTo>
                  <a:cubicBezTo>
                    <a:pt x="34" y="29"/>
                    <a:pt x="34" y="29"/>
                    <a:pt x="35" y="29"/>
                  </a:cubicBezTo>
                  <a:cubicBezTo>
                    <a:pt x="36" y="29"/>
                    <a:pt x="36" y="30"/>
                    <a:pt x="37" y="30"/>
                  </a:cubicBezTo>
                  <a:cubicBezTo>
                    <a:pt x="38" y="30"/>
                    <a:pt x="38" y="31"/>
                    <a:pt x="39" y="31"/>
                  </a:cubicBezTo>
                  <a:cubicBezTo>
                    <a:pt x="40" y="32"/>
                    <a:pt x="40" y="32"/>
                    <a:pt x="40" y="33"/>
                  </a:cubicBezTo>
                  <a:cubicBezTo>
                    <a:pt x="40" y="34"/>
                    <a:pt x="40" y="34"/>
                    <a:pt x="39" y="35"/>
                  </a:cubicBezTo>
                  <a:close/>
                  <a:moveTo>
                    <a:pt x="67" y="57"/>
                  </a:moveTo>
                  <a:cubicBezTo>
                    <a:pt x="83" y="49"/>
                    <a:pt x="83" y="49"/>
                    <a:pt x="83" y="49"/>
                  </a:cubicBezTo>
                  <a:cubicBezTo>
                    <a:pt x="79" y="47"/>
                    <a:pt x="79" y="47"/>
                    <a:pt x="79" y="47"/>
                  </a:cubicBezTo>
                  <a:cubicBezTo>
                    <a:pt x="67" y="53"/>
                    <a:pt x="67" y="53"/>
                    <a:pt x="67" y="53"/>
                  </a:cubicBezTo>
                  <a:cubicBezTo>
                    <a:pt x="67" y="57"/>
                    <a:pt x="67" y="57"/>
                    <a:pt x="67" y="57"/>
                  </a:cubicBezTo>
                  <a:close/>
                  <a:moveTo>
                    <a:pt x="51" y="46"/>
                  </a:moveTo>
                  <a:cubicBezTo>
                    <a:pt x="51" y="49"/>
                    <a:pt x="51" y="49"/>
                    <a:pt x="51" y="49"/>
                  </a:cubicBezTo>
                  <a:cubicBezTo>
                    <a:pt x="30" y="59"/>
                    <a:pt x="30" y="59"/>
                    <a:pt x="30" y="59"/>
                  </a:cubicBezTo>
                  <a:cubicBezTo>
                    <a:pt x="7" y="43"/>
                    <a:pt x="7" y="43"/>
                    <a:pt x="7" y="43"/>
                  </a:cubicBezTo>
                  <a:cubicBezTo>
                    <a:pt x="9" y="42"/>
                    <a:pt x="9" y="42"/>
                    <a:pt x="9" y="42"/>
                  </a:cubicBezTo>
                  <a:cubicBezTo>
                    <a:pt x="30" y="56"/>
                    <a:pt x="30" y="56"/>
                    <a:pt x="30" y="56"/>
                  </a:cubicBezTo>
                  <a:cubicBezTo>
                    <a:pt x="51" y="46"/>
                    <a:pt x="51" y="46"/>
                    <a:pt x="51" y="46"/>
                  </a:cubicBezTo>
                  <a:close/>
                  <a:moveTo>
                    <a:pt x="67" y="42"/>
                  </a:moveTo>
                  <a:cubicBezTo>
                    <a:pt x="67" y="38"/>
                    <a:pt x="67" y="38"/>
                    <a:pt x="67" y="38"/>
                  </a:cubicBezTo>
                  <a:cubicBezTo>
                    <a:pt x="80" y="32"/>
                    <a:pt x="80" y="32"/>
                    <a:pt x="80" y="32"/>
                  </a:cubicBezTo>
                  <a:cubicBezTo>
                    <a:pt x="83" y="34"/>
                    <a:pt x="83" y="34"/>
                    <a:pt x="83" y="34"/>
                  </a:cubicBezTo>
                  <a:cubicBezTo>
                    <a:pt x="67" y="42"/>
                    <a:pt x="67" y="42"/>
                    <a:pt x="67" y="42"/>
                  </a:cubicBezTo>
                  <a:close/>
                  <a:moveTo>
                    <a:pt x="68" y="27"/>
                  </a:moveTo>
                  <a:cubicBezTo>
                    <a:pt x="83" y="20"/>
                    <a:pt x="83" y="20"/>
                    <a:pt x="83" y="20"/>
                  </a:cubicBezTo>
                  <a:cubicBezTo>
                    <a:pt x="59" y="6"/>
                    <a:pt x="59" y="6"/>
                    <a:pt x="59" y="6"/>
                  </a:cubicBezTo>
                  <a:cubicBezTo>
                    <a:pt x="43" y="13"/>
                    <a:pt x="43" y="13"/>
                    <a:pt x="43" y="13"/>
                  </a:cubicBezTo>
                  <a:cubicBezTo>
                    <a:pt x="68" y="27"/>
                    <a:pt x="68" y="27"/>
                    <a:pt x="68" y="27"/>
                  </a:cubicBezTo>
                  <a:cubicBezTo>
                    <a:pt x="68" y="27"/>
                    <a:pt x="68" y="27"/>
                    <a:pt x="68" y="27"/>
                  </a:cubicBezTo>
                  <a:close/>
                  <a:moveTo>
                    <a:pt x="38" y="9"/>
                  </a:moveTo>
                  <a:cubicBezTo>
                    <a:pt x="58" y="0"/>
                    <a:pt x="58" y="0"/>
                    <a:pt x="58" y="0"/>
                  </a:cubicBezTo>
                  <a:cubicBezTo>
                    <a:pt x="60" y="0"/>
                    <a:pt x="60" y="0"/>
                    <a:pt x="60" y="0"/>
                  </a:cubicBezTo>
                  <a:cubicBezTo>
                    <a:pt x="61" y="1"/>
                    <a:pt x="61" y="1"/>
                    <a:pt x="61" y="1"/>
                  </a:cubicBezTo>
                  <a:cubicBezTo>
                    <a:pt x="90" y="18"/>
                    <a:pt x="90" y="18"/>
                    <a:pt x="90" y="18"/>
                  </a:cubicBezTo>
                  <a:cubicBezTo>
                    <a:pt x="90" y="27"/>
                    <a:pt x="90" y="27"/>
                    <a:pt x="90" y="27"/>
                  </a:cubicBezTo>
                  <a:cubicBezTo>
                    <a:pt x="85" y="30"/>
                    <a:pt x="85" y="30"/>
                    <a:pt x="85" y="30"/>
                  </a:cubicBezTo>
                  <a:cubicBezTo>
                    <a:pt x="90" y="32"/>
                    <a:pt x="90" y="32"/>
                    <a:pt x="90" y="32"/>
                  </a:cubicBezTo>
                  <a:cubicBezTo>
                    <a:pt x="90" y="42"/>
                    <a:pt x="90" y="42"/>
                    <a:pt x="90" y="42"/>
                  </a:cubicBezTo>
                  <a:cubicBezTo>
                    <a:pt x="85" y="44"/>
                    <a:pt x="85" y="44"/>
                    <a:pt x="85" y="44"/>
                  </a:cubicBezTo>
                  <a:cubicBezTo>
                    <a:pt x="90" y="47"/>
                    <a:pt x="90" y="47"/>
                    <a:pt x="90" y="47"/>
                  </a:cubicBezTo>
                  <a:cubicBezTo>
                    <a:pt x="90" y="57"/>
                    <a:pt x="90" y="57"/>
                    <a:pt x="90" y="57"/>
                  </a:cubicBezTo>
                  <a:cubicBezTo>
                    <a:pt x="30" y="85"/>
                    <a:pt x="30" y="85"/>
                    <a:pt x="30" y="85"/>
                  </a:cubicBezTo>
                  <a:cubicBezTo>
                    <a:pt x="1" y="67"/>
                    <a:pt x="1" y="67"/>
                    <a:pt x="1" y="67"/>
                  </a:cubicBezTo>
                  <a:cubicBezTo>
                    <a:pt x="0" y="55"/>
                    <a:pt x="0" y="55"/>
                    <a:pt x="0" y="55"/>
                  </a:cubicBezTo>
                  <a:cubicBezTo>
                    <a:pt x="3" y="54"/>
                    <a:pt x="3" y="54"/>
                    <a:pt x="3" y="54"/>
                  </a:cubicBezTo>
                  <a:cubicBezTo>
                    <a:pt x="1" y="52"/>
                    <a:pt x="1" y="52"/>
                    <a:pt x="1" y="52"/>
                  </a:cubicBezTo>
                  <a:cubicBezTo>
                    <a:pt x="0" y="40"/>
                    <a:pt x="0" y="40"/>
                    <a:pt x="0" y="40"/>
                  </a:cubicBezTo>
                  <a:cubicBezTo>
                    <a:pt x="3" y="39"/>
                    <a:pt x="3" y="39"/>
                    <a:pt x="3" y="39"/>
                  </a:cubicBezTo>
                  <a:cubicBezTo>
                    <a:pt x="1" y="37"/>
                    <a:pt x="1" y="37"/>
                    <a:pt x="1" y="37"/>
                  </a:cubicBezTo>
                  <a:cubicBezTo>
                    <a:pt x="0" y="25"/>
                    <a:pt x="0" y="25"/>
                    <a:pt x="0" y="25"/>
                  </a:cubicBezTo>
                  <a:cubicBezTo>
                    <a:pt x="23" y="16"/>
                    <a:pt x="23" y="16"/>
                    <a:pt x="23" y="16"/>
                  </a:cubicBezTo>
                  <a:cubicBezTo>
                    <a:pt x="23" y="16"/>
                    <a:pt x="23" y="16"/>
                    <a:pt x="23" y="16"/>
                  </a:cubicBezTo>
                  <a:cubicBezTo>
                    <a:pt x="38" y="9"/>
                    <a:pt x="38" y="9"/>
                    <a:pt x="38" y="9"/>
                  </a:cubicBezTo>
                  <a:cubicBezTo>
                    <a:pt x="38" y="9"/>
                    <a:pt x="38" y="9"/>
                    <a:pt x="38" y="9"/>
                  </a:cubicBezTo>
                  <a:close/>
                  <a:moveTo>
                    <a:pt x="28" y="19"/>
                  </a:moveTo>
                  <a:cubicBezTo>
                    <a:pt x="7" y="28"/>
                    <a:pt x="7" y="28"/>
                    <a:pt x="7" y="28"/>
                  </a:cubicBezTo>
                  <a:cubicBezTo>
                    <a:pt x="30" y="44"/>
                    <a:pt x="30" y="44"/>
                    <a:pt x="30" y="44"/>
                  </a:cubicBezTo>
                  <a:cubicBezTo>
                    <a:pt x="51" y="34"/>
                    <a:pt x="51" y="34"/>
                    <a:pt x="51" y="34"/>
                  </a:cubicBezTo>
                  <a:lnTo>
                    <a:pt x="28" y="1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文本框 32"/>
            <p:cNvSpPr txBox="1"/>
            <p:nvPr/>
          </p:nvSpPr>
          <p:spPr>
            <a:xfrm>
              <a:off x="5453589" y="2424037"/>
              <a:ext cx="1873250" cy="1569660"/>
            </a:xfrm>
            <a:prstGeom prst="rect">
              <a:avLst/>
            </a:prstGeom>
            <a:noFill/>
          </p:spPr>
          <p:txBody>
            <a:bodyPr wrap="square" rtlCol="0">
              <a:spAutoFit/>
            </a:bodyPr>
            <a:lstStyle/>
            <a:p>
              <a:r>
                <a:rPr lang="en-US" altLang="zh-CN" sz="9600" dirty="0">
                  <a:solidFill>
                    <a:schemeClr val="bg1"/>
                  </a:solidFill>
                  <a:latin typeface="Agency FB" panose="020B0503020202020204" pitchFamily="34" charset="0"/>
                </a:rPr>
                <a:t>95</a:t>
              </a:r>
              <a:r>
                <a:rPr lang="en-US" altLang="zh-CN" sz="2800" dirty="0">
                  <a:solidFill>
                    <a:schemeClr val="bg1"/>
                  </a:solidFill>
                  <a:latin typeface="Agency FB" panose="020B0503020202020204" pitchFamily="34" charset="0"/>
                </a:rPr>
                <a:t>%</a:t>
              </a:r>
              <a:endParaRPr lang="zh-CN" altLang="en-US" sz="2800" dirty="0">
                <a:solidFill>
                  <a:schemeClr val="bg1"/>
                </a:solidFill>
                <a:latin typeface="Agency FB" panose="020B0503020202020204" pitchFamily="34" charset="0"/>
              </a:endParaRPr>
            </a:p>
          </p:txBody>
        </p:sp>
      </p:grpSp>
      <p:sp>
        <p:nvSpPr>
          <p:cNvPr id="52" name="Title 20"/>
          <p:cNvSpPr txBox="1"/>
          <p:nvPr/>
        </p:nvSpPr>
        <p:spPr>
          <a:xfrm>
            <a:off x="558800" y="3854451"/>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53" name="Title 20"/>
          <p:cNvSpPr txBox="1"/>
          <p:nvPr/>
        </p:nvSpPr>
        <p:spPr>
          <a:xfrm>
            <a:off x="241333" y="4149480"/>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54" name="Title 20"/>
          <p:cNvSpPr txBox="1"/>
          <p:nvPr/>
        </p:nvSpPr>
        <p:spPr>
          <a:xfrm>
            <a:off x="2978361" y="3849400"/>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55" name="Title 20"/>
          <p:cNvSpPr txBox="1"/>
          <p:nvPr/>
        </p:nvSpPr>
        <p:spPr>
          <a:xfrm>
            <a:off x="2645726" y="4149479"/>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56" name="Title 20"/>
          <p:cNvSpPr txBox="1"/>
          <p:nvPr/>
        </p:nvSpPr>
        <p:spPr>
          <a:xfrm>
            <a:off x="8500093" y="3857387"/>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58" name="Title 20"/>
          <p:cNvSpPr txBox="1"/>
          <p:nvPr/>
        </p:nvSpPr>
        <p:spPr>
          <a:xfrm>
            <a:off x="8182626" y="4152416"/>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59" name="Title 20"/>
          <p:cNvSpPr txBox="1"/>
          <p:nvPr/>
        </p:nvSpPr>
        <p:spPr>
          <a:xfrm>
            <a:off x="10919654" y="3852336"/>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60" name="Title 20"/>
          <p:cNvSpPr txBox="1"/>
          <p:nvPr/>
        </p:nvSpPr>
        <p:spPr>
          <a:xfrm>
            <a:off x="10587019" y="4152415"/>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up)">
                                      <p:cBhvr>
                                        <p:cTn id="13" dur="500"/>
                                        <p:tgtEl>
                                          <p:spTgt spid="5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up)">
                                      <p:cBhvr>
                                        <p:cTn id="21" dur="500"/>
                                        <p:tgtEl>
                                          <p:spTgt spid="5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up)">
                                      <p:cBhvr>
                                        <p:cTn id="29" dur="500"/>
                                        <p:tgtEl>
                                          <p:spTgt spid="5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up)">
                                      <p:cBhvr>
                                        <p:cTn id="33" dur="500"/>
                                        <p:tgtEl>
                                          <p:spTgt spid="58"/>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up)">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8" grpId="0"/>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项目简介</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aphicFrame>
        <p:nvGraphicFramePr>
          <p:cNvPr id="61" name="Chart Placeholder 18"/>
          <p:cNvGraphicFramePr/>
          <p:nvPr/>
        </p:nvGraphicFramePr>
        <p:xfrm>
          <a:off x="4764088" y="2169586"/>
          <a:ext cx="3409950" cy="3886200"/>
        </p:xfrm>
        <a:graphic>
          <a:graphicData uri="http://schemas.openxmlformats.org/drawingml/2006/chart">
            <c:chart xmlns:c="http://schemas.openxmlformats.org/drawingml/2006/chart" xmlns:r="http://schemas.openxmlformats.org/officeDocument/2006/relationships" r:id="rId1"/>
          </a:graphicData>
        </a:graphic>
      </p:graphicFrame>
      <p:grpSp>
        <p:nvGrpSpPr>
          <p:cNvPr id="62" name="Group 16"/>
          <p:cNvGrpSpPr/>
          <p:nvPr/>
        </p:nvGrpSpPr>
        <p:grpSpPr bwMode="auto">
          <a:xfrm>
            <a:off x="4352925" y="2085449"/>
            <a:ext cx="1831975" cy="684212"/>
            <a:chOff x="3789680" y="2137537"/>
            <a:chExt cx="1832445" cy="685507"/>
          </a:xfrm>
        </p:grpSpPr>
        <p:cxnSp>
          <p:nvCxnSpPr>
            <p:cNvPr id="63" name="Straight Connector 17"/>
            <p:cNvCxnSpPr/>
            <p:nvPr/>
          </p:nvCxnSpPr>
          <p:spPr>
            <a:xfrm flipH="1" flipV="1">
              <a:off x="4936149" y="2137537"/>
              <a:ext cx="685976" cy="685507"/>
            </a:xfrm>
            <a:prstGeom prst="line">
              <a:avLst/>
            </a:prstGeom>
            <a:ln w="1905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4" name="Straight Arrow Connector 18"/>
            <p:cNvCxnSpPr/>
            <p:nvPr/>
          </p:nvCxnSpPr>
          <p:spPr>
            <a:xfrm flipH="1">
              <a:off x="3789680" y="2139127"/>
              <a:ext cx="1152821" cy="0"/>
            </a:xfrm>
            <a:prstGeom prst="straightConnector1">
              <a:avLst/>
            </a:prstGeom>
            <a:ln w="19050">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grpSp>
      <p:cxnSp>
        <p:nvCxnSpPr>
          <p:cNvPr id="65" name="Straight Arrow Connector 19"/>
          <p:cNvCxnSpPr/>
          <p:nvPr/>
        </p:nvCxnSpPr>
        <p:spPr>
          <a:xfrm flipH="1" flipV="1">
            <a:off x="4114800" y="3268136"/>
            <a:ext cx="1154113" cy="0"/>
          </a:xfrm>
          <a:prstGeom prst="straightConnector1">
            <a:avLst/>
          </a:prstGeom>
          <a:ln w="19050">
            <a:solidFill>
              <a:schemeClr val="tx1">
                <a:lumMod val="50000"/>
                <a:lumOff val="50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69" name="Straight Arrow Connector 20"/>
          <p:cNvCxnSpPr/>
          <p:nvPr/>
        </p:nvCxnSpPr>
        <p:spPr>
          <a:xfrm flipH="1" flipV="1">
            <a:off x="4122738" y="4854049"/>
            <a:ext cx="1154112" cy="0"/>
          </a:xfrm>
          <a:prstGeom prst="straightConnector1">
            <a:avLst/>
          </a:prstGeom>
          <a:ln w="19050">
            <a:solidFill>
              <a:schemeClr val="tx1">
                <a:lumMod val="50000"/>
                <a:lumOff val="50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70" name="Straight Arrow Connector 21"/>
          <p:cNvCxnSpPr/>
          <p:nvPr/>
        </p:nvCxnSpPr>
        <p:spPr>
          <a:xfrm flipV="1">
            <a:off x="7727950" y="4474636"/>
            <a:ext cx="1154113" cy="0"/>
          </a:xfrm>
          <a:prstGeom prst="straightConnector1">
            <a:avLst/>
          </a:prstGeom>
          <a:ln w="19050">
            <a:solidFill>
              <a:schemeClr val="tx1">
                <a:lumMod val="50000"/>
                <a:lumOff val="50000"/>
              </a:schemeClr>
            </a:solidFill>
            <a:headEnd type="oval"/>
            <a:tailEnd type="diamond"/>
          </a:ln>
        </p:spPr>
        <p:style>
          <a:lnRef idx="1">
            <a:schemeClr val="accent1"/>
          </a:lnRef>
          <a:fillRef idx="0">
            <a:schemeClr val="accent1"/>
          </a:fillRef>
          <a:effectRef idx="0">
            <a:schemeClr val="accent1"/>
          </a:effectRef>
          <a:fontRef idx="minor">
            <a:schemeClr val="tx1"/>
          </a:fontRef>
        </p:style>
      </p:cxnSp>
      <p:grpSp>
        <p:nvGrpSpPr>
          <p:cNvPr id="71" name="Group 25"/>
          <p:cNvGrpSpPr/>
          <p:nvPr/>
        </p:nvGrpSpPr>
        <p:grpSpPr bwMode="auto">
          <a:xfrm>
            <a:off x="9112250" y="4111099"/>
            <a:ext cx="1970088" cy="1022350"/>
            <a:chOff x="6425145" y="1814552"/>
            <a:chExt cx="1970217" cy="1023005"/>
          </a:xfrm>
        </p:grpSpPr>
        <p:grpSp>
          <p:nvGrpSpPr>
            <p:cNvPr id="72" name="Group 26"/>
            <p:cNvGrpSpPr/>
            <p:nvPr/>
          </p:nvGrpSpPr>
          <p:grpSpPr bwMode="auto">
            <a:xfrm>
              <a:off x="6425145" y="1814552"/>
              <a:ext cx="1452658" cy="567100"/>
              <a:chOff x="1029889" y="2139642"/>
              <a:chExt cx="1452658" cy="567100"/>
            </a:xfrm>
          </p:grpSpPr>
          <p:sp>
            <p:nvSpPr>
              <p:cNvPr id="74" name="TextBox 28"/>
              <p:cNvSpPr txBox="1"/>
              <p:nvPr/>
            </p:nvSpPr>
            <p:spPr>
              <a:xfrm>
                <a:off x="1029889" y="2139642"/>
                <a:ext cx="806684" cy="461961"/>
              </a:xfrm>
              <a:prstGeom prst="rect">
                <a:avLst/>
              </a:prstGeom>
              <a:noFill/>
            </p:spPr>
            <p:txBody>
              <a:bodyPr wrap="none">
                <a:spAutoFit/>
              </a:bodyPr>
              <a:lstStyle/>
              <a:p>
                <a:pPr>
                  <a:defRPr/>
                </a:pPr>
                <a:r>
                  <a:rPr lang="id-ID" sz="2400" b="1" dirty="0">
                    <a:solidFill>
                      <a:srgbClr val="014D9F"/>
                    </a:solidFill>
                    <a:cs typeface="+mn-ea"/>
                    <a:sym typeface="+mn-lt"/>
                  </a:rPr>
                  <a:t>$123</a:t>
                </a:r>
                <a:endParaRPr lang="en-US" sz="2400" b="1" dirty="0">
                  <a:solidFill>
                    <a:srgbClr val="014D9F"/>
                  </a:solidFill>
                  <a:cs typeface="+mn-ea"/>
                  <a:sym typeface="+mn-lt"/>
                </a:endParaRPr>
              </a:p>
            </p:txBody>
          </p:sp>
          <p:cxnSp>
            <p:nvCxnSpPr>
              <p:cNvPr id="75" name="Straight Connector 29"/>
              <p:cNvCxnSpPr/>
              <p:nvPr/>
            </p:nvCxnSpPr>
            <p:spPr>
              <a:xfrm>
                <a:off x="1129909" y="2706742"/>
                <a:ext cx="689020" cy="0"/>
              </a:xfrm>
              <a:prstGeom prst="line">
                <a:avLst/>
              </a:prstGeom>
              <a:ln w="25400" cmpd="sng">
                <a:solidFill>
                  <a:srgbClr val="014D9F"/>
                </a:solidFill>
              </a:ln>
            </p:spPr>
            <p:style>
              <a:lnRef idx="1">
                <a:schemeClr val="accent1"/>
              </a:lnRef>
              <a:fillRef idx="0">
                <a:schemeClr val="accent1"/>
              </a:fillRef>
              <a:effectRef idx="0">
                <a:schemeClr val="accent1"/>
              </a:effectRef>
              <a:fontRef idx="minor">
                <a:schemeClr val="tx1"/>
              </a:fontRef>
            </p:style>
          </p:cxnSp>
          <p:sp>
            <p:nvSpPr>
              <p:cNvPr id="76" name="TextBox 30"/>
              <p:cNvSpPr txBox="1"/>
              <p:nvPr/>
            </p:nvSpPr>
            <p:spPr>
              <a:xfrm>
                <a:off x="2004678" y="2206360"/>
                <a:ext cx="477869" cy="338354"/>
              </a:xfrm>
              <a:prstGeom prst="rect">
                <a:avLst/>
              </a:prstGeom>
              <a:noFill/>
            </p:spPr>
            <p:txBody>
              <a:bodyPr wrap="none">
                <a:spAutoFit/>
              </a:bodyPr>
              <a:lstStyle/>
              <a:p>
                <a:pPr>
                  <a:defRPr/>
                </a:pPr>
                <a:r>
                  <a:rPr lang="id-ID" sz="1600" b="1" dirty="0">
                    <a:solidFill>
                      <a:prstClr val="white">
                        <a:lumMod val="50000"/>
                      </a:prstClr>
                    </a:solidFill>
                    <a:cs typeface="+mn-ea"/>
                    <a:sym typeface="+mn-lt"/>
                  </a:rPr>
                  <a:t>Web</a:t>
                </a:r>
                <a:endParaRPr lang="en-US" sz="1600" b="1" dirty="0">
                  <a:solidFill>
                    <a:prstClr val="white">
                      <a:lumMod val="50000"/>
                    </a:prstClr>
                  </a:solidFill>
                  <a:cs typeface="+mn-ea"/>
                  <a:sym typeface="+mn-lt"/>
                </a:endParaRPr>
              </a:p>
            </p:txBody>
          </p:sp>
        </p:grpSp>
        <p:sp>
          <p:nvSpPr>
            <p:cNvPr id="73" name="TextBox 27"/>
            <p:cNvSpPr txBox="1"/>
            <p:nvPr/>
          </p:nvSpPr>
          <p:spPr>
            <a:xfrm>
              <a:off x="6433084" y="2437251"/>
              <a:ext cx="1962278" cy="400306"/>
            </a:xfrm>
            <a:prstGeom prst="rect">
              <a:avLst/>
            </a:prstGeom>
            <a:noFill/>
          </p:spPr>
          <p:txBody>
            <a:bodyPr>
              <a:spAutoFit/>
            </a:bodyPr>
            <a:lstStyle/>
            <a:p>
              <a:pPr>
                <a:defRPr/>
              </a:pPr>
              <a:r>
                <a:rPr lang="id-ID" sz="1000" dirty="0">
                  <a:solidFill>
                    <a:prstClr val="black">
                      <a:lumMod val="50000"/>
                      <a:lumOff val="50000"/>
                    </a:prstClr>
                  </a:solidFill>
                  <a:cs typeface="+mn-ea"/>
                  <a:sym typeface="+mn-lt"/>
                </a:rPr>
                <a:t>Lorem ipsum dolor sit amet put any thing here please have any idea</a:t>
              </a:r>
              <a:endParaRPr lang="en-US" sz="1000" b="1" dirty="0">
                <a:solidFill>
                  <a:prstClr val="black">
                    <a:lumMod val="50000"/>
                    <a:lumOff val="50000"/>
                  </a:prstClr>
                </a:solidFill>
                <a:cs typeface="+mn-ea"/>
                <a:sym typeface="+mn-lt"/>
              </a:endParaRPr>
            </a:p>
          </p:txBody>
        </p:sp>
      </p:grpSp>
      <p:grpSp>
        <p:nvGrpSpPr>
          <p:cNvPr id="77" name="Group 31"/>
          <p:cNvGrpSpPr/>
          <p:nvPr/>
        </p:nvGrpSpPr>
        <p:grpSpPr bwMode="auto">
          <a:xfrm>
            <a:off x="1866900" y="1496486"/>
            <a:ext cx="1970088" cy="1022350"/>
            <a:chOff x="6425145" y="1814552"/>
            <a:chExt cx="1969917" cy="1023003"/>
          </a:xfrm>
        </p:grpSpPr>
        <p:grpSp>
          <p:nvGrpSpPr>
            <p:cNvPr id="78" name="Group 32"/>
            <p:cNvGrpSpPr/>
            <p:nvPr/>
          </p:nvGrpSpPr>
          <p:grpSpPr bwMode="auto">
            <a:xfrm>
              <a:off x="6425145" y="1814552"/>
              <a:ext cx="1795307" cy="567100"/>
              <a:chOff x="1029889" y="2139642"/>
              <a:chExt cx="1795307" cy="567100"/>
            </a:xfrm>
          </p:grpSpPr>
          <p:sp>
            <p:nvSpPr>
              <p:cNvPr id="80" name="TextBox 34"/>
              <p:cNvSpPr txBox="1"/>
              <p:nvPr/>
            </p:nvSpPr>
            <p:spPr>
              <a:xfrm>
                <a:off x="1029889" y="2139642"/>
                <a:ext cx="651083" cy="461960"/>
              </a:xfrm>
              <a:prstGeom prst="rect">
                <a:avLst/>
              </a:prstGeom>
              <a:noFill/>
            </p:spPr>
            <p:txBody>
              <a:bodyPr wrap="none">
                <a:spAutoFit/>
              </a:bodyPr>
              <a:lstStyle/>
              <a:p>
                <a:pPr>
                  <a:defRPr/>
                </a:pPr>
                <a:r>
                  <a:rPr lang="id-ID" sz="2400" b="1" dirty="0">
                    <a:solidFill>
                      <a:schemeClr val="tx1">
                        <a:lumMod val="75000"/>
                        <a:lumOff val="25000"/>
                      </a:schemeClr>
                    </a:solidFill>
                    <a:cs typeface="+mn-ea"/>
                    <a:sym typeface="+mn-lt"/>
                  </a:rPr>
                  <a:t>$75</a:t>
                </a:r>
                <a:endParaRPr lang="en-US" sz="2400" b="1" dirty="0">
                  <a:solidFill>
                    <a:schemeClr val="tx1">
                      <a:lumMod val="75000"/>
                      <a:lumOff val="25000"/>
                    </a:schemeClr>
                  </a:solidFill>
                  <a:cs typeface="+mn-ea"/>
                  <a:sym typeface="+mn-lt"/>
                </a:endParaRPr>
              </a:p>
            </p:txBody>
          </p:sp>
          <p:cxnSp>
            <p:nvCxnSpPr>
              <p:cNvPr id="81" name="Straight Connector 35"/>
              <p:cNvCxnSpPr/>
              <p:nvPr/>
            </p:nvCxnSpPr>
            <p:spPr>
              <a:xfrm>
                <a:off x="1129893" y="2706742"/>
                <a:ext cx="690502" cy="0"/>
              </a:xfrm>
              <a:prstGeom prst="line">
                <a:avLst/>
              </a:prstGeom>
              <a:ln w="25400" cmpd="sng">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2" name="TextBox 36"/>
              <p:cNvSpPr txBox="1"/>
              <p:nvPr/>
            </p:nvSpPr>
            <p:spPr>
              <a:xfrm>
                <a:off x="2004529" y="2206360"/>
                <a:ext cx="820667" cy="338354"/>
              </a:xfrm>
              <a:prstGeom prst="rect">
                <a:avLst/>
              </a:prstGeom>
              <a:noFill/>
            </p:spPr>
            <p:txBody>
              <a:bodyPr wrap="none">
                <a:spAutoFit/>
              </a:bodyPr>
              <a:lstStyle/>
              <a:p>
                <a:pPr>
                  <a:defRPr/>
                </a:pPr>
                <a:r>
                  <a:rPr lang="id-ID" sz="1600" b="1" dirty="0">
                    <a:solidFill>
                      <a:prstClr val="white">
                        <a:lumMod val="50000"/>
                      </a:prstClr>
                    </a:solidFill>
                    <a:cs typeface="+mn-ea"/>
                    <a:sym typeface="+mn-lt"/>
                  </a:rPr>
                  <a:t>Magazine</a:t>
                </a:r>
                <a:endParaRPr lang="en-US" sz="1600" b="1" dirty="0">
                  <a:solidFill>
                    <a:prstClr val="white">
                      <a:lumMod val="50000"/>
                    </a:prstClr>
                  </a:solidFill>
                  <a:cs typeface="+mn-ea"/>
                  <a:sym typeface="+mn-lt"/>
                </a:endParaRPr>
              </a:p>
            </p:txBody>
          </p:sp>
        </p:grpSp>
        <p:sp>
          <p:nvSpPr>
            <p:cNvPr id="79" name="TextBox 33"/>
            <p:cNvSpPr txBox="1"/>
            <p:nvPr/>
          </p:nvSpPr>
          <p:spPr>
            <a:xfrm>
              <a:off x="6433082" y="2437249"/>
              <a:ext cx="1961980" cy="400306"/>
            </a:xfrm>
            <a:prstGeom prst="rect">
              <a:avLst/>
            </a:prstGeom>
            <a:noFill/>
          </p:spPr>
          <p:txBody>
            <a:bodyPr>
              <a:spAutoFit/>
            </a:bodyPr>
            <a:lstStyle/>
            <a:p>
              <a:pPr>
                <a:defRPr/>
              </a:pPr>
              <a:r>
                <a:rPr lang="id-ID" sz="1000" dirty="0">
                  <a:solidFill>
                    <a:prstClr val="black">
                      <a:lumMod val="50000"/>
                      <a:lumOff val="50000"/>
                    </a:prstClr>
                  </a:solidFill>
                  <a:cs typeface="+mn-ea"/>
                  <a:sym typeface="+mn-lt"/>
                </a:rPr>
                <a:t>Lorem ipsum dolor sit amet put any thing here please have any idea</a:t>
              </a:r>
              <a:endParaRPr lang="en-US" sz="1000" b="1" dirty="0">
                <a:solidFill>
                  <a:prstClr val="black">
                    <a:lumMod val="50000"/>
                    <a:lumOff val="50000"/>
                  </a:prstClr>
                </a:solidFill>
                <a:cs typeface="+mn-ea"/>
                <a:sym typeface="+mn-lt"/>
              </a:endParaRPr>
            </a:p>
          </p:txBody>
        </p:sp>
      </p:grpSp>
      <p:grpSp>
        <p:nvGrpSpPr>
          <p:cNvPr id="83" name="Group 37"/>
          <p:cNvGrpSpPr/>
          <p:nvPr/>
        </p:nvGrpSpPr>
        <p:grpSpPr bwMode="auto">
          <a:xfrm>
            <a:off x="1471613" y="2999849"/>
            <a:ext cx="1970087" cy="1023937"/>
            <a:chOff x="6425145" y="1814552"/>
            <a:chExt cx="1970217" cy="1023211"/>
          </a:xfrm>
        </p:grpSpPr>
        <p:grpSp>
          <p:nvGrpSpPr>
            <p:cNvPr id="84" name="Group 38"/>
            <p:cNvGrpSpPr/>
            <p:nvPr/>
          </p:nvGrpSpPr>
          <p:grpSpPr bwMode="auto">
            <a:xfrm>
              <a:off x="6425145" y="1814552"/>
              <a:ext cx="1514575" cy="567922"/>
              <a:chOff x="1029889" y="2139642"/>
              <a:chExt cx="1514575" cy="567922"/>
            </a:xfrm>
          </p:grpSpPr>
          <p:sp>
            <p:nvSpPr>
              <p:cNvPr id="86" name="TextBox 40"/>
              <p:cNvSpPr txBox="1"/>
              <p:nvPr/>
            </p:nvSpPr>
            <p:spPr>
              <a:xfrm>
                <a:off x="1029889" y="2139642"/>
                <a:ext cx="806684" cy="461338"/>
              </a:xfrm>
              <a:prstGeom prst="rect">
                <a:avLst/>
              </a:prstGeom>
              <a:noFill/>
            </p:spPr>
            <p:txBody>
              <a:bodyPr wrap="none">
                <a:spAutoFit/>
              </a:bodyPr>
              <a:lstStyle/>
              <a:p>
                <a:pPr>
                  <a:defRPr/>
                </a:pPr>
                <a:r>
                  <a:rPr lang="id-ID" sz="2400" b="1" dirty="0">
                    <a:solidFill>
                      <a:schemeClr val="bg1">
                        <a:lumMod val="65000"/>
                      </a:schemeClr>
                    </a:solidFill>
                    <a:cs typeface="+mn-ea"/>
                    <a:sym typeface="+mn-lt"/>
                  </a:rPr>
                  <a:t>$115</a:t>
                </a:r>
                <a:endParaRPr lang="en-US" sz="2400" b="1" dirty="0">
                  <a:solidFill>
                    <a:schemeClr val="bg1">
                      <a:lumMod val="65000"/>
                    </a:schemeClr>
                  </a:solidFill>
                  <a:cs typeface="+mn-ea"/>
                  <a:sym typeface="+mn-lt"/>
                </a:endParaRPr>
              </a:p>
            </p:txBody>
          </p:sp>
          <p:cxnSp>
            <p:nvCxnSpPr>
              <p:cNvPr id="87" name="Straight Connector 41"/>
              <p:cNvCxnSpPr/>
              <p:nvPr/>
            </p:nvCxnSpPr>
            <p:spPr>
              <a:xfrm>
                <a:off x="1129908" y="2707564"/>
                <a:ext cx="689020" cy="0"/>
              </a:xfrm>
              <a:prstGeom prst="line">
                <a:avLst/>
              </a:prstGeom>
              <a:ln w="2540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42"/>
              <p:cNvSpPr txBox="1"/>
              <p:nvPr/>
            </p:nvSpPr>
            <p:spPr>
              <a:xfrm>
                <a:off x="2004678" y="2206270"/>
                <a:ext cx="539786" cy="337897"/>
              </a:xfrm>
              <a:prstGeom prst="rect">
                <a:avLst/>
              </a:prstGeom>
              <a:noFill/>
            </p:spPr>
            <p:txBody>
              <a:bodyPr wrap="none">
                <a:spAutoFit/>
              </a:bodyPr>
              <a:lstStyle/>
              <a:p>
                <a:pPr>
                  <a:defRPr/>
                </a:pPr>
                <a:r>
                  <a:rPr lang="id-ID" sz="1600" b="1" dirty="0">
                    <a:solidFill>
                      <a:prstClr val="white">
                        <a:lumMod val="50000"/>
                      </a:prstClr>
                    </a:solidFill>
                    <a:cs typeface="+mn-ea"/>
                    <a:sym typeface="+mn-lt"/>
                  </a:rPr>
                  <a:t>Flyer</a:t>
                </a:r>
                <a:endParaRPr lang="en-US" sz="1600" b="1" dirty="0">
                  <a:solidFill>
                    <a:prstClr val="white">
                      <a:lumMod val="50000"/>
                    </a:prstClr>
                  </a:solidFill>
                  <a:cs typeface="+mn-ea"/>
                  <a:sym typeface="+mn-lt"/>
                </a:endParaRPr>
              </a:p>
            </p:txBody>
          </p:sp>
        </p:grpSp>
        <p:sp>
          <p:nvSpPr>
            <p:cNvPr id="85" name="TextBox 39"/>
            <p:cNvSpPr txBox="1"/>
            <p:nvPr/>
          </p:nvSpPr>
          <p:spPr>
            <a:xfrm>
              <a:off x="6433083" y="2437997"/>
              <a:ext cx="1962279" cy="399766"/>
            </a:xfrm>
            <a:prstGeom prst="rect">
              <a:avLst/>
            </a:prstGeom>
            <a:noFill/>
          </p:spPr>
          <p:txBody>
            <a:bodyPr>
              <a:spAutoFit/>
            </a:bodyPr>
            <a:lstStyle/>
            <a:p>
              <a:pPr>
                <a:defRPr/>
              </a:pPr>
              <a:r>
                <a:rPr lang="id-ID" sz="1000" dirty="0">
                  <a:solidFill>
                    <a:prstClr val="black">
                      <a:lumMod val="50000"/>
                      <a:lumOff val="50000"/>
                    </a:prstClr>
                  </a:solidFill>
                  <a:cs typeface="+mn-ea"/>
                  <a:sym typeface="+mn-lt"/>
                </a:rPr>
                <a:t>Lorem ipsum dolor sit amet put any thing here please have any idea</a:t>
              </a:r>
              <a:endParaRPr lang="en-US" sz="1000" b="1" dirty="0">
                <a:solidFill>
                  <a:prstClr val="black">
                    <a:lumMod val="50000"/>
                    <a:lumOff val="50000"/>
                  </a:prstClr>
                </a:solidFill>
                <a:cs typeface="+mn-ea"/>
                <a:sym typeface="+mn-lt"/>
              </a:endParaRPr>
            </a:p>
          </p:txBody>
        </p:sp>
      </p:grpSp>
      <p:grpSp>
        <p:nvGrpSpPr>
          <p:cNvPr id="89" name="Group 43"/>
          <p:cNvGrpSpPr/>
          <p:nvPr/>
        </p:nvGrpSpPr>
        <p:grpSpPr bwMode="auto">
          <a:xfrm>
            <a:off x="1878013" y="4474636"/>
            <a:ext cx="1970087" cy="1022350"/>
            <a:chOff x="6425145" y="1814552"/>
            <a:chExt cx="1970217" cy="1023003"/>
          </a:xfrm>
        </p:grpSpPr>
        <p:grpSp>
          <p:nvGrpSpPr>
            <p:cNvPr id="90" name="Group 44"/>
            <p:cNvGrpSpPr/>
            <p:nvPr/>
          </p:nvGrpSpPr>
          <p:grpSpPr bwMode="auto">
            <a:xfrm>
              <a:off x="6425145" y="1814552"/>
              <a:ext cx="1459008" cy="567100"/>
              <a:chOff x="1029889" y="2139642"/>
              <a:chExt cx="1459008" cy="567100"/>
            </a:xfrm>
          </p:grpSpPr>
          <p:sp>
            <p:nvSpPr>
              <p:cNvPr id="92" name="TextBox 46"/>
              <p:cNvSpPr txBox="1"/>
              <p:nvPr/>
            </p:nvSpPr>
            <p:spPr>
              <a:xfrm>
                <a:off x="1029889" y="2139642"/>
                <a:ext cx="806684" cy="461960"/>
              </a:xfrm>
              <a:prstGeom prst="rect">
                <a:avLst/>
              </a:prstGeom>
              <a:noFill/>
            </p:spPr>
            <p:txBody>
              <a:bodyPr wrap="none">
                <a:spAutoFit/>
              </a:bodyPr>
              <a:lstStyle/>
              <a:p>
                <a:pPr>
                  <a:defRPr/>
                </a:pPr>
                <a:r>
                  <a:rPr lang="id-ID" sz="2400" b="1" dirty="0">
                    <a:solidFill>
                      <a:schemeClr val="tx1">
                        <a:lumMod val="50000"/>
                        <a:lumOff val="50000"/>
                      </a:schemeClr>
                    </a:solidFill>
                    <a:cs typeface="+mn-ea"/>
                    <a:sym typeface="+mn-lt"/>
                  </a:rPr>
                  <a:t>$121</a:t>
                </a:r>
                <a:endParaRPr lang="en-US" sz="2400" b="1" dirty="0">
                  <a:solidFill>
                    <a:schemeClr val="tx1">
                      <a:lumMod val="50000"/>
                      <a:lumOff val="50000"/>
                    </a:schemeClr>
                  </a:solidFill>
                  <a:cs typeface="+mn-ea"/>
                  <a:sym typeface="+mn-lt"/>
                </a:endParaRPr>
              </a:p>
            </p:txBody>
          </p:sp>
          <p:cxnSp>
            <p:nvCxnSpPr>
              <p:cNvPr id="93" name="Straight Connector 47"/>
              <p:cNvCxnSpPr/>
              <p:nvPr/>
            </p:nvCxnSpPr>
            <p:spPr>
              <a:xfrm>
                <a:off x="1129908" y="2706742"/>
                <a:ext cx="689020" cy="0"/>
              </a:xfrm>
              <a:prstGeom prst="line">
                <a:avLst/>
              </a:prstGeom>
              <a:ln w="25400"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TextBox 48"/>
              <p:cNvSpPr txBox="1"/>
              <p:nvPr/>
            </p:nvSpPr>
            <p:spPr>
              <a:xfrm>
                <a:off x="2004678" y="2206360"/>
                <a:ext cx="484219" cy="338354"/>
              </a:xfrm>
              <a:prstGeom prst="rect">
                <a:avLst/>
              </a:prstGeom>
              <a:noFill/>
            </p:spPr>
            <p:txBody>
              <a:bodyPr wrap="none">
                <a:spAutoFit/>
              </a:bodyPr>
              <a:lstStyle/>
              <a:p>
                <a:pPr>
                  <a:defRPr/>
                </a:pPr>
                <a:r>
                  <a:rPr lang="id-ID" sz="1600" b="1" dirty="0">
                    <a:solidFill>
                      <a:prstClr val="white">
                        <a:lumMod val="50000"/>
                      </a:prstClr>
                    </a:solidFill>
                    <a:cs typeface="+mn-ea"/>
                    <a:sym typeface="+mn-lt"/>
                  </a:rPr>
                  <a:t>Font</a:t>
                </a:r>
                <a:endParaRPr lang="en-US" sz="1600" b="1" dirty="0">
                  <a:solidFill>
                    <a:prstClr val="white">
                      <a:lumMod val="50000"/>
                    </a:prstClr>
                  </a:solidFill>
                  <a:cs typeface="+mn-ea"/>
                  <a:sym typeface="+mn-lt"/>
                </a:endParaRPr>
              </a:p>
            </p:txBody>
          </p:sp>
        </p:grpSp>
        <p:sp>
          <p:nvSpPr>
            <p:cNvPr id="91" name="TextBox 45"/>
            <p:cNvSpPr txBox="1"/>
            <p:nvPr/>
          </p:nvSpPr>
          <p:spPr>
            <a:xfrm>
              <a:off x="6433083" y="2437249"/>
              <a:ext cx="1962279" cy="400306"/>
            </a:xfrm>
            <a:prstGeom prst="rect">
              <a:avLst/>
            </a:prstGeom>
            <a:noFill/>
          </p:spPr>
          <p:txBody>
            <a:bodyPr>
              <a:spAutoFit/>
            </a:bodyPr>
            <a:lstStyle/>
            <a:p>
              <a:pPr>
                <a:defRPr/>
              </a:pPr>
              <a:r>
                <a:rPr lang="id-ID" sz="1000" dirty="0">
                  <a:solidFill>
                    <a:prstClr val="black">
                      <a:lumMod val="50000"/>
                      <a:lumOff val="50000"/>
                    </a:prstClr>
                  </a:solidFill>
                  <a:cs typeface="+mn-ea"/>
                  <a:sym typeface="+mn-lt"/>
                </a:rPr>
                <a:t>Lorem ipsum dolor sit amet put any thing here please have any idea</a:t>
              </a:r>
              <a:endParaRPr lang="en-US" sz="1000" b="1" dirty="0">
                <a:solidFill>
                  <a:prstClr val="black">
                    <a:lumMod val="50000"/>
                    <a:lumOff val="50000"/>
                  </a:prstClr>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left)">
                                      <p:cBhvr>
                                        <p:cTn id="13" dur="500"/>
                                        <p:tgtEl>
                                          <p:spTgt spid="70"/>
                                        </p:tgtEl>
                                      </p:cBhvr>
                                    </p:animEffect>
                                  </p:childTnLst>
                                </p:cTn>
                              </p:par>
                              <p:par>
                                <p:cTn id="14" presetID="37"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900" decel="100000" fill="hold"/>
                                        <p:tgtEl>
                                          <p:spTgt spid="71"/>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right)">
                                      <p:cBhvr>
                                        <p:cTn id="23" dur="500"/>
                                        <p:tgtEl>
                                          <p:spTgt spid="62"/>
                                        </p:tgtEl>
                                      </p:cBhvr>
                                    </p:animEffect>
                                  </p:childTnLst>
                                </p:cTn>
                              </p:par>
                              <p:par>
                                <p:cTn id="24" presetID="37" presetClass="entr" presetSubtype="0" fill="hold"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fade">
                                      <p:cBhvr>
                                        <p:cTn id="26" dur="1000"/>
                                        <p:tgtEl>
                                          <p:spTgt spid="77"/>
                                        </p:tgtEl>
                                      </p:cBhvr>
                                    </p:animEffect>
                                    <p:anim calcmode="lin" valueType="num">
                                      <p:cBhvr>
                                        <p:cTn id="27" dur="1000" fill="hold"/>
                                        <p:tgtEl>
                                          <p:spTgt spid="77"/>
                                        </p:tgtEl>
                                        <p:attrNameLst>
                                          <p:attrName>ppt_x</p:attrName>
                                        </p:attrNameLst>
                                      </p:cBhvr>
                                      <p:tavLst>
                                        <p:tav tm="0">
                                          <p:val>
                                            <p:strVal val="#ppt_x"/>
                                          </p:val>
                                        </p:tav>
                                        <p:tav tm="100000">
                                          <p:val>
                                            <p:strVal val="#ppt_x"/>
                                          </p:val>
                                        </p:tav>
                                      </p:tavLst>
                                    </p:anim>
                                    <p:anim calcmode="lin" valueType="num">
                                      <p:cBhvr>
                                        <p:cTn id="28" dur="900" decel="100000" fill="hold"/>
                                        <p:tgtEl>
                                          <p:spTgt spid="7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childTnLst>
                          </p:cTn>
                        </p:par>
                        <p:par>
                          <p:cTn id="30" fill="hold">
                            <p:stCondLst>
                              <p:cond delay="1500"/>
                            </p:stCondLst>
                            <p:childTnLst>
                              <p:par>
                                <p:cTn id="31" presetID="22" presetClass="entr" presetSubtype="2"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right)">
                                      <p:cBhvr>
                                        <p:cTn id="33" dur="500"/>
                                        <p:tgtEl>
                                          <p:spTgt spid="65"/>
                                        </p:tgtEl>
                                      </p:cBhvr>
                                    </p:animEffect>
                                  </p:childTnLst>
                                </p:cTn>
                              </p:par>
                              <p:par>
                                <p:cTn id="34" presetID="37"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1000"/>
                                        <p:tgtEl>
                                          <p:spTgt spid="83"/>
                                        </p:tgtEl>
                                      </p:cBhvr>
                                    </p:animEffect>
                                    <p:anim calcmode="lin" valueType="num">
                                      <p:cBhvr>
                                        <p:cTn id="37" dur="1000" fill="hold"/>
                                        <p:tgtEl>
                                          <p:spTgt spid="83"/>
                                        </p:tgtEl>
                                        <p:attrNameLst>
                                          <p:attrName>ppt_x</p:attrName>
                                        </p:attrNameLst>
                                      </p:cBhvr>
                                      <p:tavLst>
                                        <p:tav tm="0">
                                          <p:val>
                                            <p:strVal val="#ppt_x"/>
                                          </p:val>
                                        </p:tav>
                                        <p:tav tm="100000">
                                          <p:val>
                                            <p:strVal val="#ppt_x"/>
                                          </p:val>
                                        </p:tav>
                                      </p:tavLst>
                                    </p:anim>
                                    <p:anim calcmode="lin" valueType="num">
                                      <p:cBhvr>
                                        <p:cTn id="38" dur="900" decel="100000" fill="hold"/>
                                        <p:tgtEl>
                                          <p:spTgt spid="8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childTnLst>
                          </p:cTn>
                        </p:par>
                        <p:par>
                          <p:cTn id="40" fill="hold">
                            <p:stCondLst>
                              <p:cond delay="2000"/>
                            </p:stCondLst>
                            <p:childTnLst>
                              <p:par>
                                <p:cTn id="41" presetID="22" presetClass="entr" presetSubtype="2" fill="hold"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right)">
                                      <p:cBhvr>
                                        <p:cTn id="43" dur="500"/>
                                        <p:tgtEl>
                                          <p:spTgt spid="69"/>
                                        </p:tgtEl>
                                      </p:cBhvr>
                                    </p:animEffect>
                                  </p:childTnLst>
                                </p:cTn>
                              </p:par>
                              <p:par>
                                <p:cTn id="44" presetID="37" presetClass="entr" presetSubtype="0" fill="hold"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fade">
                                      <p:cBhvr>
                                        <p:cTn id="46" dur="1000"/>
                                        <p:tgtEl>
                                          <p:spTgt spid="89"/>
                                        </p:tgtEl>
                                      </p:cBhvr>
                                    </p:animEffect>
                                    <p:anim calcmode="lin" valueType="num">
                                      <p:cBhvr>
                                        <p:cTn id="47" dur="1000" fill="hold"/>
                                        <p:tgtEl>
                                          <p:spTgt spid="89"/>
                                        </p:tgtEl>
                                        <p:attrNameLst>
                                          <p:attrName>ppt_x</p:attrName>
                                        </p:attrNameLst>
                                      </p:cBhvr>
                                      <p:tavLst>
                                        <p:tav tm="0">
                                          <p:val>
                                            <p:strVal val="#ppt_x"/>
                                          </p:val>
                                        </p:tav>
                                        <p:tav tm="100000">
                                          <p:val>
                                            <p:strVal val="#ppt_x"/>
                                          </p:val>
                                        </p:tav>
                                      </p:tavLst>
                                    </p:anim>
                                    <p:anim calcmode="lin" valueType="num">
                                      <p:cBhvr>
                                        <p:cTn id="48" dur="900" decel="100000" fill="hold"/>
                                        <p:tgtEl>
                                          <p:spTgt spid="89"/>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团队介绍</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271"/>
          <p:cNvSpPr>
            <a:spLocks noEditPoints="1"/>
          </p:cNvSpPr>
          <p:nvPr/>
        </p:nvSpPr>
        <p:spPr bwMode="auto">
          <a:xfrm>
            <a:off x="6069372" y="2599685"/>
            <a:ext cx="787017" cy="50834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14408" cy="369332"/>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团队介绍</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
        <p:nvSpPr>
          <p:cNvPr id="40" name="Text Placeholder 7"/>
          <p:cNvSpPr txBox="1"/>
          <p:nvPr/>
        </p:nvSpPr>
        <p:spPr>
          <a:xfrm>
            <a:off x="304077"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MBAH</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SURADAL</a:t>
            </a:r>
            <a:endParaRPr lang="en-GB" sz="2400" dirty="0">
              <a:solidFill>
                <a:srgbClr val="014D9F"/>
              </a:solidFill>
              <a:latin typeface="Agency FB" panose="020B0503020202020204"/>
              <a:cs typeface="+mn-ea"/>
              <a:sym typeface="+mn-lt"/>
            </a:endParaRPr>
          </a:p>
        </p:txBody>
      </p:sp>
      <p:sp>
        <p:nvSpPr>
          <p:cNvPr id="41" name="Text Placeholder 7"/>
          <p:cNvSpPr txBox="1"/>
          <p:nvPr/>
        </p:nvSpPr>
        <p:spPr>
          <a:xfrm>
            <a:off x="304077"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JAVASCRIPT EXPERT</a:t>
            </a:r>
            <a:endParaRPr lang="en-GB" sz="1600" dirty="0">
              <a:solidFill>
                <a:schemeClr val="tx1">
                  <a:lumMod val="65000"/>
                  <a:lumOff val="35000"/>
                </a:schemeClr>
              </a:solidFill>
              <a:latin typeface="Agency FB" panose="020B0503020202020204"/>
              <a:cs typeface="+mn-ea"/>
              <a:sym typeface="+mn-lt"/>
            </a:endParaRPr>
          </a:p>
        </p:txBody>
      </p:sp>
      <p:sp>
        <p:nvSpPr>
          <p:cNvPr id="42" name="Text Placeholder 7"/>
          <p:cNvSpPr txBox="1"/>
          <p:nvPr/>
        </p:nvSpPr>
        <p:spPr>
          <a:xfrm>
            <a:off x="4374425"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BARIDHIK</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MANJA</a:t>
            </a:r>
            <a:endParaRPr lang="en-GB" sz="2400" dirty="0">
              <a:solidFill>
                <a:srgbClr val="014D9F"/>
              </a:solidFill>
              <a:latin typeface="Agency FB" panose="020B0503020202020204"/>
              <a:cs typeface="+mn-ea"/>
              <a:sym typeface="+mn-lt"/>
            </a:endParaRPr>
          </a:p>
        </p:txBody>
      </p:sp>
      <p:sp>
        <p:nvSpPr>
          <p:cNvPr id="43" name="Text Placeholder 7"/>
          <p:cNvSpPr txBox="1"/>
          <p:nvPr/>
        </p:nvSpPr>
        <p:spPr>
          <a:xfrm>
            <a:off x="4361725"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FRONT-END DEVELOPER</a:t>
            </a:r>
            <a:endParaRPr lang="en-GB" sz="1600" dirty="0">
              <a:solidFill>
                <a:schemeClr val="tx1">
                  <a:lumMod val="65000"/>
                  <a:lumOff val="35000"/>
                </a:schemeClr>
              </a:solidFill>
              <a:latin typeface="Agency FB" panose="020B0503020202020204"/>
              <a:cs typeface="+mn-ea"/>
              <a:sym typeface="+mn-lt"/>
            </a:endParaRPr>
          </a:p>
        </p:txBody>
      </p:sp>
      <p:sp>
        <p:nvSpPr>
          <p:cNvPr id="44" name="Text Placeholder 7"/>
          <p:cNvSpPr txBox="1"/>
          <p:nvPr/>
        </p:nvSpPr>
        <p:spPr>
          <a:xfrm>
            <a:off x="8362224"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CAH</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JOXZIN</a:t>
            </a:r>
            <a:endParaRPr lang="en-GB" sz="2400" dirty="0">
              <a:solidFill>
                <a:srgbClr val="014D9F"/>
              </a:solidFill>
              <a:latin typeface="Agency FB" panose="020B0503020202020204"/>
              <a:cs typeface="+mn-ea"/>
              <a:sym typeface="+mn-lt"/>
            </a:endParaRPr>
          </a:p>
        </p:txBody>
      </p:sp>
      <p:sp>
        <p:nvSpPr>
          <p:cNvPr id="45" name="Text Placeholder 7"/>
          <p:cNvSpPr txBox="1"/>
          <p:nvPr/>
        </p:nvSpPr>
        <p:spPr>
          <a:xfrm>
            <a:off x="8419373"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SOFTWARE ENGINEER</a:t>
            </a:r>
            <a:endParaRPr lang="en-GB" sz="1600" dirty="0">
              <a:solidFill>
                <a:schemeClr val="tx1">
                  <a:lumMod val="65000"/>
                  <a:lumOff val="35000"/>
                </a:schemeClr>
              </a:solidFill>
              <a:latin typeface="Agency FB" panose="020B0503020202020204"/>
              <a:cs typeface="+mn-ea"/>
              <a:sym typeface="+mn-lt"/>
            </a:endParaRPr>
          </a:p>
        </p:txBody>
      </p:sp>
      <p:pic>
        <p:nvPicPr>
          <p:cNvPr id="46" name="图片占位符 4"/>
          <p:cNvPicPr>
            <a:picLocks noChangeAspect="1"/>
          </p:cNvPicPr>
          <p:nvPr/>
        </p:nvPicPr>
        <p:blipFill>
          <a:blip r:embed="rId1" cstate="print">
            <a:extLst>
              <a:ext uri="{28A0092B-C50C-407E-A947-70E740481C1C}">
                <a14:useLocalDpi xmlns:a14="http://schemas.microsoft.com/office/drawing/2010/main" val="0"/>
              </a:ext>
            </a:extLst>
          </a:blip>
          <a:srcRect l="15690" r="15690"/>
          <a:stretch>
            <a:fillRect/>
          </a:stretch>
        </p:blipFill>
        <p:spPr>
          <a:xfrm>
            <a:off x="567724" y="1787912"/>
            <a:ext cx="3106352" cy="3021844"/>
          </a:xfrm>
          <a:prstGeom prst="rect">
            <a:avLst/>
          </a:prstGeom>
          <a:solidFill>
            <a:schemeClr val="accent1"/>
          </a:solidFill>
        </p:spPr>
      </p:pic>
      <p:pic>
        <p:nvPicPr>
          <p:cNvPr id="47" name="图片占位符 5"/>
          <p:cNvPicPr>
            <a:picLocks noChangeAspect="1"/>
          </p:cNvPicPr>
          <p:nvPr/>
        </p:nvPicPr>
        <p:blipFill>
          <a:blip r:embed="rId2" cstate="print">
            <a:extLst>
              <a:ext uri="{28A0092B-C50C-407E-A947-70E740481C1C}">
                <a14:useLocalDpi xmlns:a14="http://schemas.microsoft.com/office/drawing/2010/main" val="0"/>
              </a:ext>
            </a:extLst>
          </a:blip>
          <a:srcRect l="17295" r="17295"/>
          <a:stretch>
            <a:fillRect/>
          </a:stretch>
        </p:blipFill>
        <p:spPr>
          <a:xfrm>
            <a:off x="4671004" y="1787912"/>
            <a:ext cx="2964292" cy="3021844"/>
          </a:xfrm>
          <a:prstGeom prst="rect">
            <a:avLst/>
          </a:prstGeom>
          <a:solidFill>
            <a:schemeClr val="accent1"/>
          </a:solidFill>
        </p:spPr>
      </p:pic>
      <p:pic>
        <p:nvPicPr>
          <p:cNvPr id="48" name="图片占位符 6"/>
          <p:cNvPicPr>
            <a:picLocks noChangeAspect="1"/>
          </p:cNvPicPr>
          <p:nvPr/>
        </p:nvPicPr>
        <p:blipFill>
          <a:blip r:embed="rId3" cstate="print">
            <a:extLst>
              <a:ext uri="{28A0092B-C50C-407E-A947-70E740481C1C}">
                <a14:useLocalDpi xmlns:a14="http://schemas.microsoft.com/office/drawing/2010/main" val="0"/>
              </a:ext>
            </a:extLst>
          </a:blip>
          <a:srcRect t="16700" b="16700"/>
          <a:stretch>
            <a:fillRect/>
          </a:stretch>
        </p:blipFill>
        <p:spPr>
          <a:xfrm>
            <a:off x="8617692" y="1787912"/>
            <a:ext cx="3021116" cy="3021844"/>
          </a:xfrm>
          <a:prstGeom prst="rect">
            <a:avLst/>
          </a:prstGeom>
          <a:solidFill>
            <a:schemeClr val="accent1"/>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40"/>
                                        </p:tgtEl>
                                        <p:attrNameLst>
                                          <p:attrName>style.visibility</p:attrName>
                                        </p:attrNameLst>
                                      </p:cBhvr>
                                      <p:to>
                                        <p:strVal val="visible"/>
                                      </p:to>
                                    </p:set>
                                    <p:anim calcmode="lin" valueType="num">
                                      <p:cBhvr>
                                        <p:cTn id="13" dur="1000" fill="hold"/>
                                        <p:tgtEl>
                                          <p:spTgt spid="40"/>
                                        </p:tgtEl>
                                        <p:attrNameLst>
                                          <p:attrName>ppt_w</p:attrName>
                                        </p:attrNameLst>
                                      </p:cBhvr>
                                      <p:tavLst>
                                        <p:tav tm="0">
                                          <p:val>
                                            <p:strVal val="#ppt_w+.3"/>
                                          </p:val>
                                        </p:tav>
                                        <p:tav tm="100000">
                                          <p:val>
                                            <p:strVal val="#ppt_w"/>
                                          </p:val>
                                        </p:tav>
                                      </p:tavLst>
                                    </p:anim>
                                    <p:anim calcmode="lin" valueType="num">
                                      <p:cBhvr>
                                        <p:cTn id="14" dur="1000" fill="hold"/>
                                        <p:tgtEl>
                                          <p:spTgt spid="40"/>
                                        </p:tgtEl>
                                        <p:attrNameLst>
                                          <p:attrName>ppt_h</p:attrName>
                                        </p:attrNameLst>
                                      </p:cBhvr>
                                      <p:tavLst>
                                        <p:tav tm="0">
                                          <p:val>
                                            <p:strVal val="#ppt_h"/>
                                          </p:val>
                                        </p:tav>
                                        <p:tav tm="100000">
                                          <p:val>
                                            <p:strVal val="#ppt_h"/>
                                          </p:val>
                                        </p:tav>
                                      </p:tavLst>
                                    </p:anim>
                                    <p:animEffect transition="in" filter="fade">
                                      <p:cBhvr>
                                        <p:cTn id="15" dur="1000"/>
                                        <p:tgtEl>
                                          <p:spTgt spid="40"/>
                                        </p:tgtEl>
                                      </p:cBhvr>
                                    </p:animEffect>
                                  </p:childTnLst>
                                </p:cTn>
                              </p:par>
                            </p:childTnLst>
                          </p:cTn>
                        </p:par>
                        <p:par>
                          <p:cTn id="16" fill="hold">
                            <p:stCondLst>
                              <p:cond delay="2500"/>
                            </p:stCondLst>
                            <p:childTnLst>
                              <p:par>
                                <p:cTn id="17" presetID="1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p:tgtEl>
                                          <p:spTgt spid="41"/>
                                        </p:tgtEl>
                                        <p:attrNameLst>
                                          <p:attrName>ppt_y</p:attrName>
                                        </p:attrNameLst>
                                      </p:cBhvr>
                                      <p:tavLst>
                                        <p:tav tm="0">
                                          <p:val>
                                            <p:strVal val="#ppt_y+#ppt_h*1.125000"/>
                                          </p:val>
                                        </p:tav>
                                        <p:tav tm="100000">
                                          <p:val>
                                            <p:strVal val="#ppt_y"/>
                                          </p:val>
                                        </p:tav>
                                      </p:tavLst>
                                    </p:anim>
                                    <p:animEffect transition="in" filter="wipe(up)">
                                      <p:cBhvr>
                                        <p:cTn id="20" dur="500"/>
                                        <p:tgtEl>
                                          <p:spTgt spid="41"/>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35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42"/>
                                        </p:tgtEl>
                                        <p:attrNameLst>
                                          <p:attrName>style.visibility</p:attrName>
                                        </p:attrNameLst>
                                      </p:cBhvr>
                                      <p:to>
                                        <p:strVal val="visible"/>
                                      </p:to>
                                    </p:set>
                                    <p:anim calcmode="lin" valueType="num">
                                      <p:cBhvr>
                                        <p:cTn id="30" dur="1000" fill="hold"/>
                                        <p:tgtEl>
                                          <p:spTgt spid="42"/>
                                        </p:tgtEl>
                                        <p:attrNameLst>
                                          <p:attrName>ppt_w</p:attrName>
                                        </p:attrNameLst>
                                      </p:cBhvr>
                                      <p:tavLst>
                                        <p:tav tm="0">
                                          <p:val>
                                            <p:strVal val="#ppt_w+.3"/>
                                          </p:val>
                                        </p:tav>
                                        <p:tav tm="100000">
                                          <p:val>
                                            <p:strVal val="#ppt_w"/>
                                          </p:val>
                                        </p:tav>
                                      </p:tavLst>
                                    </p:anim>
                                    <p:anim calcmode="lin" valueType="num">
                                      <p:cBhvr>
                                        <p:cTn id="31" dur="1000" fill="hold"/>
                                        <p:tgtEl>
                                          <p:spTgt spid="42"/>
                                        </p:tgtEl>
                                        <p:attrNameLst>
                                          <p:attrName>ppt_h</p:attrName>
                                        </p:attrNameLst>
                                      </p:cBhvr>
                                      <p:tavLst>
                                        <p:tav tm="0">
                                          <p:val>
                                            <p:strVal val="#ppt_h"/>
                                          </p:val>
                                        </p:tav>
                                        <p:tav tm="100000">
                                          <p:val>
                                            <p:strVal val="#ppt_h"/>
                                          </p:val>
                                        </p:tav>
                                      </p:tavLst>
                                    </p:anim>
                                    <p:animEffect transition="in" filter="fade">
                                      <p:cBhvr>
                                        <p:cTn id="32" dur="1000"/>
                                        <p:tgtEl>
                                          <p:spTgt spid="42"/>
                                        </p:tgtEl>
                                      </p:cBhvr>
                                    </p:animEffect>
                                  </p:childTnLst>
                                </p:cTn>
                              </p:par>
                            </p:childTnLst>
                          </p:cTn>
                        </p:par>
                        <p:par>
                          <p:cTn id="33" fill="hold">
                            <p:stCondLst>
                              <p:cond delay="5699"/>
                            </p:stCondLst>
                            <p:childTnLst>
                              <p:par>
                                <p:cTn id="34" presetID="12" presetClass="entr" presetSubtype="4"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p:tgtEl>
                                          <p:spTgt spid="43"/>
                                        </p:tgtEl>
                                        <p:attrNameLst>
                                          <p:attrName>ppt_y</p:attrName>
                                        </p:attrNameLst>
                                      </p:cBhvr>
                                      <p:tavLst>
                                        <p:tav tm="0">
                                          <p:val>
                                            <p:strVal val="#ppt_y+#ppt_h*1.125000"/>
                                          </p:val>
                                        </p:tav>
                                        <p:tav tm="100000">
                                          <p:val>
                                            <p:strVal val="#ppt_y"/>
                                          </p:val>
                                        </p:tav>
                                      </p:tavLst>
                                    </p:anim>
                                    <p:animEffect transition="in" filter="wipe(up)">
                                      <p:cBhvr>
                                        <p:cTn id="37" dur="500"/>
                                        <p:tgtEl>
                                          <p:spTgt spid="43"/>
                                        </p:tgtEl>
                                      </p:cBhvr>
                                    </p:animEffect>
                                  </p:childTnLst>
                                </p:cTn>
                              </p:par>
                            </p:childTnLst>
                          </p:cTn>
                        </p:par>
                        <p:par>
                          <p:cTn id="38" fill="hold">
                            <p:stCondLst>
                              <p:cond delay="6199"/>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childTnLst>
                          </p:cTn>
                        </p:par>
                        <p:par>
                          <p:cTn id="44" fill="hold">
                            <p:stCondLst>
                              <p:cond delay="6699"/>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44"/>
                                        </p:tgtEl>
                                        <p:attrNameLst>
                                          <p:attrName>style.visibility</p:attrName>
                                        </p:attrNameLst>
                                      </p:cBhvr>
                                      <p:to>
                                        <p:strVal val="visible"/>
                                      </p:to>
                                    </p:set>
                                    <p:anim calcmode="lin" valueType="num">
                                      <p:cBhvr>
                                        <p:cTn id="47" dur="1000" fill="hold"/>
                                        <p:tgtEl>
                                          <p:spTgt spid="44"/>
                                        </p:tgtEl>
                                        <p:attrNameLst>
                                          <p:attrName>ppt_w</p:attrName>
                                        </p:attrNameLst>
                                      </p:cBhvr>
                                      <p:tavLst>
                                        <p:tav tm="0">
                                          <p:val>
                                            <p:strVal val="#ppt_w+.3"/>
                                          </p:val>
                                        </p:tav>
                                        <p:tav tm="100000">
                                          <p:val>
                                            <p:strVal val="#ppt_w"/>
                                          </p:val>
                                        </p:tav>
                                      </p:tavLst>
                                    </p:anim>
                                    <p:anim calcmode="lin" valueType="num">
                                      <p:cBhvr>
                                        <p:cTn id="48" dur="1000" fill="hold"/>
                                        <p:tgtEl>
                                          <p:spTgt spid="44"/>
                                        </p:tgtEl>
                                        <p:attrNameLst>
                                          <p:attrName>ppt_h</p:attrName>
                                        </p:attrNameLst>
                                      </p:cBhvr>
                                      <p:tavLst>
                                        <p:tav tm="0">
                                          <p:val>
                                            <p:strVal val="#ppt_h"/>
                                          </p:val>
                                        </p:tav>
                                        <p:tav tm="100000">
                                          <p:val>
                                            <p:strVal val="#ppt_h"/>
                                          </p:val>
                                        </p:tav>
                                      </p:tavLst>
                                    </p:anim>
                                    <p:animEffect transition="in" filter="fade">
                                      <p:cBhvr>
                                        <p:cTn id="49" dur="1000"/>
                                        <p:tgtEl>
                                          <p:spTgt spid="44"/>
                                        </p:tgtEl>
                                      </p:cBhvr>
                                    </p:animEffect>
                                  </p:childTnLst>
                                </p:cTn>
                              </p:par>
                            </p:childTnLst>
                          </p:cTn>
                        </p:par>
                        <p:par>
                          <p:cTn id="50" fill="hold">
                            <p:stCondLst>
                              <p:cond delay="8500"/>
                            </p:stCondLst>
                            <p:childTnLst>
                              <p:par>
                                <p:cTn id="51" presetID="12" presetClass="entr" presetSubtype="4"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p:tgtEl>
                                          <p:spTgt spid="45"/>
                                        </p:tgtEl>
                                        <p:attrNameLst>
                                          <p:attrName>ppt_y</p:attrName>
                                        </p:attrNameLst>
                                      </p:cBhvr>
                                      <p:tavLst>
                                        <p:tav tm="0">
                                          <p:val>
                                            <p:strVal val="#ppt_y+#ppt_h*1.125000"/>
                                          </p:val>
                                        </p:tav>
                                        <p:tav tm="100000">
                                          <p:val>
                                            <p:strVal val="#ppt_y"/>
                                          </p:val>
                                        </p:tav>
                                      </p:tavLst>
                                    </p:anim>
                                    <p:animEffect transition="in" filter="wipe(up)">
                                      <p:cBhvr>
                                        <p:cTn id="5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tags/tag1.xml><?xml version="1.0" encoding="utf-8"?>
<p:tagLst xmlns:p="http://schemas.openxmlformats.org/presentationml/2006/main">
  <p:tag name="KSO_WM_DIAGRAM_VIRTUALLY_FRAME" val="{&quot;height&quot;:589.0804724409448,&quot;left&quot;:-45.323464566929125,&quot;top&quot;:225.44110236220473,&quot;width&quot;:1061.03}"/>
</p:tagLst>
</file>

<file path=ppt/tags/tag10.xml><?xml version="1.0" encoding="utf-8"?>
<p:tagLst xmlns:p="http://schemas.openxmlformats.org/presentationml/2006/main">
  <p:tag name="KSO_WM_DIAGRAM_VIRTUALLY_FRAME" val="{&quot;height&quot;:589.0804724409448,&quot;left&quot;:-45.323464566929125,&quot;top&quot;:225.44110236220473,&quot;width&quot;:1061.03}"/>
</p:tagLst>
</file>

<file path=ppt/tags/tag11.xml><?xml version="1.0" encoding="utf-8"?>
<p:tagLst xmlns:p="http://schemas.openxmlformats.org/presentationml/2006/main">
  <p:tag name="KSO_WM_DIAGRAM_VIRTUALLY_FRAME" val="{&quot;height&quot;:589.0804724409448,&quot;left&quot;:-45.323464566929125,&quot;top&quot;:225.44110236220473,&quot;width&quot;:1061.03}"/>
</p:tagLst>
</file>

<file path=ppt/tags/tag12.xml><?xml version="1.0" encoding="utf-8"?>
<p:tagLst xmlns:p="http://schemas.openxmlformats.org/presentationml/2006/main">
  <p:tag name="KSO_WM_DIAGRAM_VIRTUALLY_FRAME" val="{&quot;height&quot;:589.0804724409448,&quot;left&quot;:-45.323464566929125,&quot;top&quot;:225.44110236220473,&quot;width&quot;:1061.03}"/>
</p:tagLst>
</file>

<file path=ppt/tags/tag13.xml><?xml version="1.0" encoding="utf-8"?>
<p:tagLst xmlns:p="http://schemas.openxmlformats.org/presentationml/2006/main">
  <p:tag name="KSO_WM_DIAGRAM_VIRTUALLY_FRAME" val="{&quot;height&quot;:589.0804724409448,&quot;left&quot;:-45.323464566929125,&quot;top&quot;:225.44110236220473,&quot;width&quot;:1061.03}"/>
</p:tagLst>
</file>

<file path=ppt/tags/tag14.xml><?xml version="1.0" encoding="utf-8"?>
<p:tagLst xmlns:p="http://schemas.openxmlformats.org/presentationml/2006/main">
  <p:tag name="KSO_WM_DIAGRAM_VIRTUALLY_FRAME" val="{&quot;height&quot;:589.0804724409448,&quot;left&quot;:-45.323464566929125,&quot;top&quot;:225.44110236220473,&quot;width&quot;:1061.03}"/>
</p:tagLst>
</file>

<file path=ppt/tags/tag15.xml><?xml version="1.0" encoding="utf-8"?>
<p:tagLst xmlns:p="http://schemas.openxmlformats.org/presentationml/2006/main">
  <p:tag name="KSO_WM_DIAGRAM_VIRTUALLY_FRAME" val="{&quot;height&quot;:589.0804724409448,&quot;left&quot;:-45.323464566929125,&quot;top&quot;:225.44110236220473,&quot;width&quot;:1061.03}"/>
</p:tagLst>
</file>

<file path=ppt/tags/tag16.xml><?xml version="1.0" encoding="utf-8"?>
<p:tagLst xmlns:p="http://schemas.openxmlformats.org/presentationml/2006/main">
  <p:tag name="KSO_WM_DIAGRAM_VIRTUALLY_FRAME" val="{&quot;height&quot;:589.0804724409448,&quot;left&quot;:-45.323464566929125,&quot;top&quot;:225.44110236220473,&quot;width&quot;:1061.03}"/>
</p:tagLst>
</file>

<file path=ppt/tags/tag17.xml><?xml version="1.0" encoding="utf-8"?>
<p:tagLst xmlns:p="http://schemas.openxmlformats.org/presentationml/2006/main">
  <p:tag name="KSO_WM_DIAGRAM_VIRTUALLY_FRAME" val="{&quot;height&quot;:589.0804724409448,&quot;left&quot;:-45.323464566929125,&quot;top&quot;:225.44110236220473,&quot;width&quot;:1061.03}"/>
</p:tagLst>
</file>

<file path=ppt/tags/tag18.xml><?xml version="1.0" encoding="utf-8"?>
<p:tagLst xmlns:p="http://schemas.openxmlformats.org/presentationml/2006/main">
  <p:tag name="KSO_WM_DIAGRAM_VIRTUALLY_FRAME" val="{&quot;height&quot;:589.0804724409448,&quot;left&quot;:-45.323464566929125,&quot;top&quot;:225.44110236220473,&quot;width&quot;:1061.03}"/>
</p:tagLst>
</file>

<file path=ppt/tags/tag19.xml><?xml version="1.0" encoding="utf-8"?>
<p:tagLst xmlns:p="http://schemas.openxmlformats.org/presentationml/2006/main">
  <p:tag name="KSO_WM_DIAGRAM_VIRTUALLY_FRAME" val="{&quot;height&quot;:589.0804724409448,&quot;left&quot;:-45.323464566929125,&quot;top&quot;:225.44110236220473,&quot;width&quot;:1061.03}"/>
</p:tagLst>
</file>

<file path=ppt/tags/tag2.xml><?xml version="1.0" encoding="utf-8"?>
<p:tagLst xmlns:p="http://schemas.openxmlformats.org/presentationml/2006/main">
  <p:tag name="KSO_WM_DIAGRAM_VIRTUALLY_FRAME" val="{&quot;height&quot;:589.0804724409448,&quot;left&quot;:-45.323464566929125,&quot;top&quot;:225.44110236220473,&quot;width&quot;:1061.03}"/>
</p:tagLst>
</file>

<file path=ppt/tags/tag20.xml><?xml version="1.0" encoding="utf-8"?>
<p:tagLst xmlns:p="http://schemas.openxmlformats.org/presentationml/2006/main">
  <p:tag name="KSO_WM_DIAGRAM_VIRTUALLY_FRAME" val="{&quot;height&quot;:589.0804724409448,&quot;left&quot;:-45.323464566929125,&quot;top&quot;:225.44110236220473,&quot;width&quot;:1061.03}"/>
</p:tagLst>
</file>

<file path=ppt/tags/tag21.xml><?xml version="1.0" encoding="utf-8"?>
<p:tagLst xmlns:p="http://schemas.openxmlformats.org/presentationml/2006/main">
  <p:tag name="KSO_WM_DIAGRAM_VIRTUALLY_FRAME" val="{&quot;height&quot;:589.0804724409448,&quot;left&quot;:-45.323464566929125,&quot;top&quot;:225.44110236220473,&quot;width&quot;:1061.03}"/>
</p:tagLst>
</file>

<file path=ppt/tags/tag22.xml><?xml version="1.0" encoding="utf-8"?>
<p:tagLst xmlns:p="http://schemas.openxmlformats.org/presentationml/2006/main">
  <p:tag name="ISPRING_PRESENTATION_TITLE" val="PowerPoint 演示文稿我"/>
  <p:tag name="commondata" val="eyJjb3VudCI6MiwiaGRpZCI6ImVkZGYzNWNiNmQzMjU2ZDlkYWY5YjBhYWI5ZDI2MjAyIiwidXNlckNvdW50IjoyfQ=="/>
</p:tagLst>
</file>

<file path=ppt/tags/tag3.xml><?xml version="1.0" encoding="utf-8"?>
<p:tagLst xmlns:p="http://schemas.openxmlformats.org/presentationml/2006/main">
  <p:tag name="KSO_WM_DIAGRAM_VIRTUALLY_FRAME" val="{&quot;height&quot;:589.0804724409448,&quot;left&quot;:-45.323464566929125,&quot;top&quot;:225.44110236220473,&quot;width&quot;:1061.03}"/>
</p:tagLst>
</file>

<file path=ppt/tags/tag4.xml><?xml version="1.0" encoding="utf-8"?>
<p:tagLst xmlns:p="http://schemas.openxmlformats.org/presentationml/2006/main">
  <p:tag name="KSO_WM_DIAGRAM_VIRTUALLY_FRAME" val="{&quot;height&quot;:589.0804724409448,&quot;left&quot;:-45.323464566929125,&quot;top&quot;:225.44110236220473,&quot;width&quot;:1061.03}"/>
</p:tagLst>
</file>

<file path=ppt/tags/tag5.xml><?xml version="1.0" encoding="utf-8"?>
<p:tagLst xmlns:p="http://schemas.openxmlformats.org/presentationml/2006/main">
  <p:tag name="KSO_WM_DIAGRAM_VIRTUALLY_FRAME" val="{&quot;height&quot;:589.0804724409448,&quot;left&quot;:-45.323464566929125,&quot;top&quot;:225.44110236220473,&quot;width&quot;:1061.03}"/>
</p:tagLst>
</file>

<file path=ppt/tags/tag6.xml><?xml version="1.0" encoding="utf-8"?>
<p:tagLst xmlns:p="http://schemas.openxmlformats.org/presentationml/2006/main">
  <p:tag name="KSO_WM_DIAGRAM_VIRTUALLY_FRAME" val="{&quot;height&quot;:589.0804724409448,&quot;left&quot;:-45.323464566929125,&quot;top&quot;:225.44110236220473,&quot;width&quot;:1061.03}"/>
</p:tagLst>
</file>

<file path=ppt/tags/tag7.xml><?xml version="1.0" encoding="utf-8"?>
<p:tagLst xmlns:p="http://schemas.openxmlformats.org/presentationml/2006/main">
  <p:tag name="KSO_WM_DIAGRAM_VIRTUALLY_FRAME" val="{&quot;height&quot;:589.0804724409448,&quot;left&quot;:-45.323464566929125,&quot;top&quot;:225.44110236220473,&quot;width&quot;:1061.03}"/>
</p:tagLst>
</file>

<file path=ppt/tags/tag8.xml><?xml version="1.0" encoding="utf-8"?>
<p:tagLst xmlns:p="http://schemas.openxmlformats.org/presentationml/2006/main">
  <p:tag name="KSO_WM_DIAGRAM_VIRTUALLY_FRAME" val="{&quot;height&quot;:589.0804724409448,&quot;left&quot;:-45.323464566929125,&quot;top&quot;:225.44110236220473,&quot;width&quot;:1061.03}"/>
</p:tagLst>
</file>

<file path=ppt/tags/tag9.xml><?xml version="1.0" encoding="utf-8"?>
<p:tagLst xmlns:p="http://schemas.openxmlformats.org/presentationml/2006/main">
  <p:tag name="KSO_WM_DIAGRAM_VIRTUALLY_FRAME" val="{&quot;height&quot;:589.0804724409448,&quot;left&quot;:-45.323464566929125,&quot;top&quot;:225.44110236220473,&quot;width&quot;:1061.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12309</Words>
  <Application>WPS 演示</Application>
  <PresentationFormat>宽屏</PresentationFormat>
  <Paragraphs>508</Paragraphs>
  <Slides>28</Slides>
  <Notes>28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28</vt:i4>
      </vt:variant>
    </vt:vector>
  </HeadingPairs>
  <TitlesOfParts>
    <vt:vector size="46" baseType="lpstr">
      <vt:lpstr>Arial</vt:lpstr>
      <vt:lpstr>宋体</vt:lpstr>
      <vt:lpstr>Wingdings</vt:lpstr>
      <vt:lpstr>张海山锐线体简</vt:lpstr>
      <vt:lpstr>Agency FB</vt:lpstr>
      <vt:lpstr>造字工房尚黑 G0v1 粗体</vt:lpstr>
      <vt:lpstr>Source Sans Pro ExtraLight</vt:lpstr>
      <vt:lpstr>Agency FB</vt:lpstr>
      <vt:lpstr>Lato</vt:lpstr>
      <vt:lpstr>Calibri</vt:lpstr>
      <vt:lpstr>微软雅黑</vt:lpstr>
      <vt:lpstr>Arial Unicode MS</vt:lpstr>
      <vt:lpstr>Calibri Light</vt:lpstr>
      <vt:lpstr>等线</vt:lpstr>
      <vt:lpstr>Lato Light</vt:lpstr>
      <vt:lpstr>黑体</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演示文稿我</dc:title>
  <dc:creator>user</dc:creator>
  <cp:keywords>user</cp:keywords>
  <cp:lastModifiedBy>L.</cp:lastModifiedBy>
  <cp:revision>53</cp:revision>
  <dcterms:created xsi:type="dcterms:W3CDTF">2016-06-29T18:35:00Z</dcterms:created>
  <dcterms:modified xsi:type="dcterms:W3CDTF">2024-07-01T02:15:12Z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TemplateUUID">
    <vt:lpwstr>v1.0_mb_r8X5IQIb5wuAfOYf2uqyQg==</vt:lpwstr>
  </property>
  <property fmtid="{D5CDD505-2E9C-101B-9397-08002B2CF9AE}" pid="4" name="ICV">
    <vt:lpwstr>55D0BECCF7414A4396BA2989C17D22B7_11</vt:lpwstr>
  </property>
</Properties>
</file>