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2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C95E3-8169-4EE4-A733-49202D4D8F3F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4C0CA-6CB7-477A-8C3E-9CD79BEAF957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4C0CA-6CB7-477A-8C3E-9CD79BEAF95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9111-846E-4206-83D8-40ED6BC3B0C3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2807-4D7B-4CD1-9CE7-7E37C646372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9111-846E-4206-83D8-40ED6BC3B0C3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2807-4D7B-4CD1-9CE7-7E37C646372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9111-846E-4206-83D8-40ED6BC3B0C3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2807-4D7B-4CD1-9CE7-7E37C646372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9111-846E-4206-83D8-40ED6BC3B0C3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2807-4D7B-4CD1-9CE7-7E37C646372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9111-846E-4206-83D8-40ED6BC3B0C3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2807-4D7B-4CD1-9CE7-7E37C646372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9111-846E-4206-83D8-40ED6BC3B0C3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2807-4D7B-4CD1-9CE7-7E37C646372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9111-846E-4206-83D8-40ED6BC3B0C3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2807-4D7B-4CD1-9CE7-7E37C646372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9111-846E-4206-83D8-40ED6BC3B0C3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2807-4D7B-4CD1-9CE7-7E37C646372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9111-846E-4206-83D8-40ED6BC3B0C3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2807-4D7B-4CD1-9CE7-7E37C646372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9111-846E-4206-83D8-40ED6BC3B0C3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2807-4D7B-4CD1-9CE7-7E37C646372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9111-846E-4206-83D8-40ED6BC3B0C3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2807-4D7B-4CD1-9CE7-7E37C646372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09111-846E-4206-83D8-40ED6BC3B0C3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62807-4D7B-4CD1-9CE7-7E37C646372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\\VBoxSvr\mikuta0407\Documents\DemoMovie_Croped.wmv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>
                <a:latin typeface="HGｺﾞｼｯｸE" pitchFamily="49" charset="-128"/>
                <a:ea typeface="HGｺﾞｼｯｸE" pitchFamily="49" charset="-128"/>
              </a:rPr>
              <a:t>発表会支援タイマーアプリ</a:t>
            </a:r>
            <a:endParaRPr kumimoji="1" lang="ja-JP" altLang="en-US" dirty="0"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>
                <a:latin typeface="HGPｺﾞｼｯｸE" pitchFamily="50" charset="-128"/>
                <a:ea typeface="HGPｺﾞｼｯｸE" pitchFamily="50" charset="-128"/>
              </a:rPr>
              <a:t>1872083 </a:t>
            </a:r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帆足拓海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システム開発</a:t>
            </a:r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演習</a:t>
            </a:r>
            <a:r>
              <a:rPr lang="en-US" altLang="ja-JP" dirty="0" smtClean="0">
                <a:latin typeface="HGPｺﾞｼｯｸE" pitchFamily="50" charset="-128"/>
                <a:ea typeface="HGPｺﾞｼｯｸE" pitchFamily="50" charset="-128"/>
              </a:rPr>
              <a:t>B</a:t>
            </a:r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最終発表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発表会支援タイマーアプリ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12160" y="4299942"/>
            <a:ext cx="3419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HGPｺﾞｼｯｸM" pitchFamily="50" charset="-128"/>
                <a:ea typeface="HGPｺﾞｼｯｸM" pitchFamily="50" charset="-128"/>
              </a:rPr>
              <a:t>発表：</a:t>
            </a:r>
            <a:r>
              <a:rPr lang="en-US" altLang="ja-JP" dirty="0" smtClean="0">
                <a:latin typeface="HGPｺﾞｼｯｸM" pitchFamily="50" charset="-128"/>
                <a:ea typeface="HGPｺﾞｼｯｸM" pitchFamily="50" charset="-128"/>
              </a:rPr>
              <a:t>15</a:t>
            </a:r>
            <a:r>
              <a:rPr lang="ja-JP" altLang="en-US" dirty="0" smtClean="0">
                <a:latin typeface="HGPｺﾞｼｯｸM" pitchFamily="50" charset="-128"/>
                <a:ea typeface="HGPｺﾞｼｯｸM" pitchFamily="50" charset="-128"/>
              </a:rPr>
              <a:t>秒　質問</a:t>
            </a:r>
            <a:r>
              <a:rPr lang="en-US" altLang="ja-JP" dirty="0" smtClean="0">
                <a:latin typeface="HGPｺﾞｼｯｸM" pitchFamily="50" charset="-128"/>
                <a:ea typeface="HGPｺﾞｼｯｸM" pitchFamily="50" charset="-128"/>
              </a:rPr>
              <a:t>: 10</a:t>
            </a:r>
            <a:r>
              <a:rPr lang="ja-JP" altLang="en-US" dirty="0" smtClean="0">
                <a:latin typeface="HGPｺﾞｼｯｸM" pitchFamily="50" charset="-128"/>
                <a:ea typeface="HGPｺﾞｼｯｸM" pitchFamily="50" charset="-128"/>
              </a:rPr>
              <a:t>秒</a:t>
            </a:r>
            <a:r>
              <a:rPr lang="en-US" altLang="ja-JP" dirty="0" smtClean="0">
                <a:latin typeface="HGPｺﾞｼｯｸM" pitchFamily="50" charset="-128"/>
                <a:ea typeface="HGPｺﾞｼｯｸM" pitchFamily="50" charset="-128"/>
              </a:rPr>
              <a:t/>
            </a:r>
            <a:br>
              <a:rPr lang="en-US" altLang="ja-JP" dirty="0" smtClean="0">
                <a:latin typeface="HGPｺﾞｼｯｸM" pitchFamily="50" charset="-128"/>
                <a:ea typeface="HGPｺﾞｼｯｸM" pitchFamily="50" charset="-128"/>
              </a:rPr>
            </a:br>
            <a:r>
              <a:rPr lang="en-US" altLang="ja-JP" dirty="0" smtClean="0">
                <a:latin typeface="HGPｺﾞｼｯｸM" pitchFamily="50" charset="-128"/>
                <a:ea typeface="HGPｺﾞｼｯｸM" pitchFamily="50" charset="-128"/>
              </a:rPr>
              <a:t>“1</a:t>
            </a:r>
            <a:r>
              <a:rPr lang="ja-JP" altLang="en-US" dirty="0" smtClean="0">
                <a:latin typeface="HGPｺﾞｼｯｸM" pitchFamily="50" charset="-128"/>
                <a:ea typeface="HGPｺﾞｼｯｸM" pitchFamily="50" charset="-128"/>
              </a:rPr>
              <a:t>分前予鈴”： </a:t>
            </a:r>
            <a:r>
              <a:rPr lang="en-US" altLang="ja-JP" dirty="0" smtClean="0">
                <a:latin typeface="HGPｺﾞｼｯｸM" pitchFamily="50" charset="-128"/>
                <a:ea typeface="HGPｺﾞｼｯｸM" pitchFamily="50" charset="-128"/>
              </a:rPr>
              <a:t>5</a:t>
            </a:r>
            <a:r>
              <a:rPr lang="ja-JP" altLang="en-US" dirty="0" smtClean="0">
                <a:latin typeface="HGPｺﾞｼｯｸM" pitchFamily="50" charset="-128"/>
                <a:ea typeface="HGPｺﾞｼｯｸM" pitchFamily="50" charset="-128"/>
              </a:rPr>
              <a:t>秒前</a:t>
            </a:r>
            <a:endParaRPr kumimoji="1" lang="ja-JP" altLang="en-US" dirty="0">
              <a:latin typeface="HGPｺﾞｼｯｸM" pitchFamily="50" charset="-128"/>
              <a:ea typeface="HGPｺﾞｼｯｸM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3568" y="4587974"/>
            <a:ext cx="33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dirty="0">
                <a:latin typeface="HGPｺﾞｼｯｸM" pitchFamily="50" charset="-128"/>
                <a:ea typeface="HGPｺﾞｼｯｸM" pitchFamily="50" charset="-128"/>
              </a:rPr>
              <a:t>回転</a:t>
            </a:r>
            <a:r>
              <a:rPr lang="ja-JP" altLang="en-US" dirty="0" smtClean="0">
                <a:latin typeface="HGPｺﾞｼｯｸM" pitchFamily="50" charset="-128"/>
                <a:ea typeface="HGPｺﾞｼｯｸM" pitchFamily="50" charset="-128"/>
              </a:rPr>
              <a:t>時の様子</a:t>
            </a:r>
            <a:endParaRPr kumimoji="1" lang="ja-JP" altLang="en-US" dirty="0">
              <a:latin typeface="HGPｺﾞｼｯｸM" pitchFamily="50" charset="-128"/>
              <a:ea typeface="HGPｺﾞｼｯｸM" pitchFamily="50" charset="-128"/>
            </a:endParaRPr>
          </a:p>
        </p:txBody>
      </p:sp>
      <p:pic>
        <p:nvPicPr>
          <p:cNvPr id="11" name="DemoMovie_Croped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6660232" y="1203598"/>
            <a:ext cx="2071159" cy="3106739"/>
          </a:xfrm>
          <a:prstGeom prst="rect">
            <a:avLst/>
          </a:prstGeom>
        </p:spPr>
      </p:pic>
      <p:pic>
        <p:nvPicPr>
          <p:cNvPr id="12" name="図 11" descr="sysB_fig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67944" y="3435846"/>
            <a:ext cx="2304256" cy="1536171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251520" y="1059582"/>
            <a:ext cx="6336704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ja-JP" altLang="en-US" sz="2000" dirty="0" smtClean="0">
                <a:latin typeface="HGPｺﾞｼｯｸM" pitchFamily="50" charset="-128"/>
                <a:ea typeface="HGPｺﾞｼｯｸM" pitchFamily="50" charset="-128"/>
              </a:rPr>
              <a:t>・直感的にわかるインターフェース</a:t>
            </a:r>
            <a:endParaRPr lang="en-US" altLang="ja-JP" sz="2000" dirty="0">
              <a:latin typeface="HGPｺﾞｼｯｸM" pitchFamily="50" charset="-128"/>
              <a:ea typeface="HGPｺﾞｼｯｸM" pitchFamily="50" charset="-128"/>
            </a:endParaRPr>
          </a:p>
          <a:p>
            <a:pPr>
              <a:lnSpc>
                <a:spcPts val="4000"/>
              </a:lnSpc>
            </a:pPr>
            <a:r>
              <a:rPr lang="ja-JP" altLang="en-US" sz="2000" dirty="0" smtClean="0">
                <a:latin typeface="HGPｺﾞｼｯｸM" pitchFamily="50" charset="-128"/>
                <a:ea typeface="HGPｺﾞｼｯｸM" pitchFamily="50" charset="-128"/>
              </a:rPr>
              <a:t>・円形</a:t>
            </a:r>
            <a:r>
              <a:rPr lang="ja-JP" altLang="en-US" sz="2000" dirty="0">
                <a:latin typeface="HGPｺﾞｼｯｸM" pitchFamily="50" charset="-128"/>
                <a:ea typeface="HGPｺﾞｼｯｸM" pitchFamily="50" charset="-128"/>
              </a:rPr>
              <a:t>のプログレスバーで直感的に時間を確認</a:t>
            </a:r>
          </a:p>
          <a:p>
            <a:pPr>
              <a:lnSpc>
                <a:spcPts val="4000"/>
              </a:lnSpc>
            </a:pPr>
            <a:r>
              <a:rPr lang="ja-JP" altLang="en-US" sz="2000" dirty="0" smtClean="0">
                <a:latin typeface="HGPｺﾞｼｯｸM" pitchFamily="50" charset="-128"/>
                <a:ea typeface="HGPｺﾞｼｯｸM" pitchFamily="50" charset="-128"/>
              </a:rPr>
              <a:t>・一時停止や強制キャンセル対応</a:t>
            </a:r>
            <a:endParaRPr lang="en-US" altLang="ja-JP" sz="2000" dirty="0" smtClean="0">
              <a:latin typeface="HGPｺﾞｼｯｸM" pitchFamily="50" charset="-128"/>
              <a:ea typeface="HGPｺﾞｼｯｸM" pitchFamily="50" charset="-128"/>
            </a:endParaRPr>
          </a:p>
          <a:p>
            <a:pPr>
              <a:lnSpc>
                <a:spcPts val="4000"/>
              </a:lnSpc>
            </a:pPr>
            <a:r>
              <a:rPr lang="ja-JP" altLang="en-US" sz="2000" dirty="0" smtClean="0">
                <a:latin typeface="HGPｺﾞｼｯｸM" pitchFamily="50" charset="-128"/>
                <a:ea typeface="HGPｺﾞｼｯｸM" pitchFamily="50" charset="-128"/>
              </a:rPr>
              <a:t>・終了</a:t>
            </a:r>
            <a:r>
              <a:rPr lang="ja-JP" altLang="en-US" sz="2000" dirty="0">
                <a:latin typeface="HGPｺﾞｼｯｸM" pitchFamily="50" charset="-128"/>
                <a:ea typeface="HGPｺﾞｼｯｸM" pitchFamily="50" charset="-128"/>
              </a:rPr>
              <a:t>時には音とともに</a:t>
            </a:r>
            <a:r>
              <a:rPr lang="ja-JP" altLang="en-US" sz="2000" dirty="0" smtClean="0">
                <a:latin typeface="HGPｺﾞｼｯｸM" pitchFamily="50" charset="-128"/>
                <a:ea typeface="HGPｺﾞｼｯｸM" pitchFamily="50" charset="-128"/>
              </a:rPr>
              <a:t>点滅</a:t>
            </a:r>
            <a:endParaRPr lang="en-US" altLang="ja-JP" sz="2000" dirty="0" smtClean="0">
              <a:latin typeface="HGPｺﾞｼｯｸM" pitchFamily="50" charset="-128"/>
              <a:ea typeface="HGPｺﾞｼｯｸM" pitchFamily="50" charset="-128"/>
            </a:endParaRPr>
          </a:p>
          <a:p>
            <a:pPr>
              <a:lnSpc>
                <a:spcPts val="4000"/>
              </a:lnSpc>
            </a:pPr>
            <a:r>
              <a:rPr lang="ja-JP" altLang="en-US" sz="2000" dirty="0" smtClean="0">
                <a:latin typeface="HGPｺﾞｼｯｸM" pitchFamily="50" charset="-128"/>
                <a:ea typeface="HGPｺﾞｼｯｸM" pitchFamily="50" charset="-128"/>
              </a:rPr>
              <a:t>・発表時間と質問時間と色で区別</a:t>
            </a:r>
            <a:endParaRPr lang="en-US" altLang="ja-JP" sz="2000" dirty="0" smtClean="0">
              <a:latin typeface="HGPｺﾞｼｯｸM" pitchFamily="50" charset="-128"/>
              <a:ea typeface="HGPｺﾞｼｯｸM" pitchFamily="50" charset="-128"/>
            </a:endParaRPr>
          </a:p>
          <a:p>
            <a:pPr>
              <a:lnSpc>
                <a:spcPts val="4000"/>
              </a:lnSpc>
            </a:pPr>
            <a:r>
              <a:rPr lang="ja-JP" altLang="en-US" sz="2000" dirty="0" smtClean="0">
                <a:latin typeface="HGPｺﾞｼｯｸM" pitchFamily="50" charset="-128"/>
                <a:ea typeface="HGPｺﾞｼｯｸM" pitchFamily="50" charset="-128"/>
              </a:rPr>
              <a:t>・質問終了時には関西弁音声</a:t>
            </a:r>
          </a:p>
          <a:p>
            <a:pPr>
              <a:lnSpc>
                <a:spcPts val="4000"/>
              </a:lnSpc>
            </a:pPr>
            <a:r>
              <a:rPr lang="ja-JP" altLang="en-US" sz="2000" dirty="0" smtClean="0">
                <a:latin typeface="HGPｺﾞｼｯｸM" pitchFamily="50" charset="-128"/>
                <a:ea typeface="HGPｺﾞｼｯｸM" pitchFamily="50" charset="-128"/>
              </a:rPr>
              <a:t>・横画面対応</a:t>
            </a:r>
            <a:r>
              <a:rPr lang="en-US" altLang="ja-JP" sz="2000" dirty="0">
                <a:latin typeface="HGPｺﾞｼｯｸM" pitchFamily="50" charset="-128"/>
                <a:ea typeface="HGPｺﾞｼｯｸM" pitchFamily="50" charset="-128"/>
              </a:rPr>
              <a:t> </a:t>
            </a:r>
            <a:r>
              <a:rPr lang="en-US" altLang="ja-JP" sz="2000" dirty="0" smtClean="0">
                <a:latin typeface="HGPｺﾞｼｯｸM" pitchFamily="50" charset="-128"/>
                <a:ea typeface="HGPｺﾞｼｯｸM" pitchFamily="50" charset="-128"/>
              </a:rPr>
              <a:t>(</a:t>
            </a:r>
            <a:r>
              <a:rPr lang="ja-JP" altLang="en-US" sz="2000" dirty="0" smtClean="0">
                <a:latin typeface="HGPｺﾞｼｯｸM" pitchFamily="50" charset="-128"/>
                <a:ea typeface="HGPｺﾞｼｯｸM" pitchFamily="50" charset="-128"/>
              </a:rPr>
              <a:t>動作中回転可）　⇒</a:t>
            </a:r>
            <a:endParaRPr lang="ja-JP" altLang="en-US" sz="2000" dirty="0" smtClean="0">
              <a:latin typeface="HGPｺﾞｼｯｸM" pitchFamily="50" charset="-128"/>
              <a:ea typeface="HGPｺﾞｼｯｸM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68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84</Words>
  <Application>Microsoft Office PowerPoint</Application>
  <PresentationFormat>画面に合わせる (16:9)</PresentationFormat>
  <Paragraphs>14</Paragraphs>
  <Slides>2</Slides>
  <Notes>1</Notes>
  <HiddenSlides>0</HiddenSlides>
  <MMClips>1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発表会支援タイマーアプリ</vt:lpstr>
      <vt:lpstr>発表会支援タイマーアプリ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mikuta0407</dc:creator>
  <cp:lastModifiedBy>mikuta0407</cp:lastModifiedBy>
  <cp:revision>5</cp:revision>
  <dcterms:created xsi:type="dcterms:W3CDTF">2020-01-22T09:27:29Z</dcterms:created>
  <dcterms:modified xsi:type="dcterms:W3CDTF">2020-01-22T10:03:50Z</dcterms:modified>
</cp:coreProperties>
</file>