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C95E3-8169-4EE4-A733-49202D4D8F3F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C0CA-6CB7-477A-8C3E-9CD79BEAF95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C0CA-6CB7-477A-8C3E-9CD79BEAF9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9111-846E-4206-83D8-40ED6BC3B0C3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2807-4D7B-4CD1-9CE7-7E37C646372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VBoxSvr\mikuta0407\Documents\DemoMovie_Croped.wmv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発表会支援タイマーアプリ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1872083 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帆足拓海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システム開発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演習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B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最終発表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発表会支援タイマーアプリ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2160" y="4299942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発表：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15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秒　質問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: 10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秒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/>
            </a:r>
            <a:b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</a:b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“1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分前予鈴”： </a:t>
            </a:r>
            <a:r>
              <a:rPr lang="en-US" altLang="ja-JP" dirty="0" smtClean="0">
                <a:latin typeface="HGPｺﾞｼｯｸM" pitchFamily="50" charset="-128"/>
                <a:ea typeface="HGPｺﾞｼｯｸM" pitchFamily="50" charset="-128"/>
              </a:rPr>
              <a:t>5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秒前</a:t>
            </a:r>
            <a:endParaRPr kumimoji="1" lang="ja-JP" altLang="en-US" dirty="0">
              <a:latin typeface="HGPｺﾞｼｯｸM" pitchFamily="50" charset="-128"/>
              <a:ea typeface="HGPｺﾞｼｯｸM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458797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latin typeface="HGPｺﾞｼｯｸM" pitchFamily="50" charset="-128"/>
                <a:ea typeface="HGPｺﾞｼｯｸM" pitchFamily="50" charset="-128"/>
              </a:rPr>
              <a:t>回転</a:t>
            </a:r>
            <a:r>
              <a:rPr lang="ja-JP" altLang="en-US" dirty="0" smtClean="0">
                <a:latin typeface="HGPｺﾞｼｯｸM" pitchFamily="50" charset="-128"/>
                <a:ea typeface="HGPｺﾞｼｯｸM" pitchFamily="50" charset="-128"/>
              </a:rPr>
              <a:t>時の様子</a:t>
            </a:r>
            <a:endParaRPr kumimoji="1" lang="ja-JP" altLang="en-US" dirty="0">
              <a:latin typeface="HGPｺﾞｼｯｸM" pitchFamily="50" charset="-128"/>
              <a:ea typeface="HGPｺﾞｼｯｸM" pitchFamily="50" charset="-128"/>
            </a:endParaRPr>
          </a:p>
        </p:txBody>
      </p:sp>
      <p:pic>
        <p:nvPicPr>
          <p:cNvPr id="11" name="DemoMovie_Croped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660232" y="1203598"/>
            <a:ext cx="2071159" cy="3106739"/>
          </a:xfrm>
          <a:prstGeom prst="rect">
            <a:avLst/>
          </a:prstGeom>
        </p:spPr>
      </p:pic>
      <p:pic>
        <p:nvPicPr>
          <p:cNvPr id="12" name="図 11" descr="sysB_fig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3435846"/>
            <a:ext cx="2304256" cy="153617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1520" y="1059582"/>
            <a:ext cx="633670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・直感的にわかるインターフェース</a:t>
            </a:r>
            <a:endParaRPr lang="en-US" altLang="ja-JP" sz="2000" dirty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・円形</a:t>
            </a:r>
            <a:r>
              <a:rPr lang="ja-JP" altLang="en-US" sz="2000" dirty="0">
                <a:latin typeface="HGPｺﾞｼｯｸM" pitchFamily="50" charset="-128"/>
                <a:ea typeface="HGPｺﾞｼｯｸM" pitchFamily="50" charset="-128"/>
              </a:rPr>
              <a:t>のプログレスバーで直感的に時間を確認</a:t>
            </a: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・一時停止や強制キャンセル対応</a:t>
            </a:r>
            <a:endParaRPr lang="en-US" altLang="ja-JP" sz="20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・終了</a:t>
            </a:r>
            <a:r>
              <a:rPr lang="ja-JP" altLang="en-US" sz="2000" dirty="0">
                <a:latin typeface="HGPｺﾞｼｯｸM" pitchFamily="50" charset="-128"/>
                <a:ea typeface="HGPｺﾞｼｯｸM" pitchFamily="50" charset="-128"/>
              </a:rPr>
              <a:t>時には音とともに</a:t>
            </a: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点滅</a:t>
            </a:r>
            <a:endParaRPr lang="en-US" altLang="ja-JP" sz="20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・発表時間と質問時間と色で区別</a:t>
            </a:r>
            <a:endParaRPr lang="en-US" altLang="ja-JP" sz="20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・質問終了時には関西弁音声</a:t>
            </a:r>
          </a:p>
          <a:p>
            <a:pPr>
              <a:lnSpc>
                <a:spcPts val="4000"/>
              </a:lnSpc>
            </a:pP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・横画面対応</a:t>
            </a:r>
            <a:r>
              <a:rPr lang="en-US" altLang="ja-JP" sz="2000" dirty="0">
                <a:latin typeface="HGPｺﾞｼｯｸM" pitchFamily="50" charset="-128"/>
                <a:ea typeface="HGPｺﾞｼｯｸM" pitchFamily="50" charset="-128"/>
              </a:rPr>
              <a:t> </a:t>
            </a:r>
            <a:r>
              <a:rPr lang="en-US" altLang="ja-JP" sz="2000" dirty="0" smtClean="0">
                <a:latin typeface="HGPｺﾞｼｯｸM" pitchFamily="50" charset="-128"/>
                <a:ea typeface="HGPｺﾞｼｯｸM" pitchFamily="50" charset="-128"/>
              </a:rPr>
              <a:t>(</a:t>
            </a:r>
            <a:r>
              <a:rPr lang="ja-JP" altLang="en-US" sz="2000" dirty="0" smtClean="0">
                <a:latin typeface="HGPｺﾞｼｯｸM" pitchFamily="50" charset="-128"/>
                <a:ea typeface="HGPｺﾞｼｯｸM" pitchFamily="50" charset="-128"/>
              </a:rPr>
              <a:t>動作中回転可）　⇒</a:t>
            </a:r>
            <a:endParaRPr lang="ja-JP" altLang="en-US" sz="2000" dirty="0" smtClean="0">
              <a:latin typeface="HGPｺﾞｼｯｸM" pitchFamily="50" charset="-128"/>
              <a:ea typeface="HGPｺﾞｼｯｸM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8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11760" y="195486"/>
            <a:ext cx="4402832" cy="42155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各種出典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915566"/>
            <a:ext cx="8640960" cy="3888432"/>
          </a:xfrm>
        </p:spPr>
        <p:txBody>
          <a:bodyPr>
            <a:noAutofit/>
          </a:bodyPr>
          <a:lstStyle/>
          <a:p>
            <a:r>
              <a:rPr lang="en-US" altLang="ja-JP" sz="2000" dirty="0" err="1"/>
              <a:t>CountDownTimer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: </a:t>
            </a:r>
            <a:br>
              <a:rPr lang="en-US" altLang="ja-JP" sz="2000" dirty="0" smtClean="0"/>
            </a:br>
            <a:r>
              <a:rPr lang="en-US" altLang="ja-JP" sz="2000" dirty="0" smtClean="0"/>
              <a:t>https</a:t>
            </a:r>
            <a:r>
              <a:rPr lang="en-US" altLang="ja-JP" sz="2000" dirty="0"/>
              <a:t>://akira-watson.com/android/countdowntimer.html</a:t>
            </a:r>
          </a:p>
          <a:p>
            <a:r>
              <a:rPr lang="en-US" altLang="ja-JP" sz="2000" dirty="0" err="1"/>
              <a:t>ProgressBar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:</a:t>
            </a:r>
            <a:br>
              <a:rPr lang="en-US" altLang="ja-JP" sz="2000" dirty="0" smtClean="0"/>
            </a:br>
            <a:r>
              <a:rPr lang="en-US" altLang="ja-JP" sz="2000" dirty="0" smtClean="0"/>
              <a:t>https</a:t>
            </a:r>
            <a:r>
              <a:rPr lang="en-US" altLang="ja-JP" sz="2000" dirty="0"/>
              <a:t>://</a:t>
            </a:r>
            <a:r>
              <a:rPr lang="en-US" altLang="ja-JP" sz="2000" dirty="0" smtClean="0"/>
              <a:t>akira-watson.com/android/progressbar.html</a:t>
            </a:r>
            <a:br>
              <a:rPr lang="en-US" altLang="ja-JP" sz="2000" dirty="0" smtClean="0"/>
            </a:br>
            <a:r>
              <a:rPr lang="en-US" altLang="ja-JP" sz="2000" dirty="0" smtClean="0"/>
              <a:t>https</a:t>
            </a:r>
            <a:r>
              <a:rPr lang="en-US" altLang="ja-JP" sz="2000" dirty="0"/>
              <a:t>://www.tutorialspoint.com/how-to-create-circular-progressbar-in-android</a:t>
            </a:r>
          </a:p>
          <a:p>
            <a:r>
              <a:rPr lang="en-US" altLang="ja-JP" sz="2000" dirty="0" err="1"/>
              <a:t>soundPool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:</a:t>
            </a:r>
            <a:br>
              <a:rPr lang="en-US" altLang="ja-JP" sz="2000" dirty="0" smtClean="0"/>
            </a:br>
            <a:r>
              <a:rPr lang="en-US" altLang="ja-JP" sz="2000" dirty="0" smtClean="0"/>
              <a:t>https</a:t>
            </a:r>
            <a:r>
              <a:rPr lang="en-US" altLang="ja-JP" sz="2000" dirty="0"/>
              <a:t>://</a:t>
            </a:r>
            <a:r>
              <a:rPr lang="en-US" altLang="ja-JP" sz="2000" dirty="0" smtClean="0"/>
              <a:t>akira-watson.com/android/soundpool.html</a:t>
            </a:r>
          </a:p>
          <a:p>
            <a:r>
              <a:rPr kumimoji="1" lang="ja-JP" altLang="en-US" sz="2000" dirty="0"/>
              <a:t>音声</a:t>
            </a:r>
            <a:r>
              <a:rPr kumimoji="1" lang="ja-JP" altLang="en-US" sz="2000" dirty="0" smtClean="0"/>
              <a:t>ファイル：</a:t>
            </a:r>
            <a:r>
              <a:rPr lang="en-US" altLang="ja-JP" sz="2000" dirty="0" smtClean="0"/>
              <a:t>https://otologic.jp, https://www.ai-j.jp/demo_kansai/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88</Words>
  <Application>Microsoft Office PowerPoint</Application>
  <PresentationFormat>画面に合わせる (16:9)</PresentationFormat>
  <Paragraphs>19</Paragraphs>
  <Slides>3</Slides>
  <Notes>1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発表会支援タイマーアプリ</vt:lpstr>
      <vt:lpstr>発表会支援タイマーアプリ</vt:lpstr>
      <vt:lpstr>各種出典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mikuta0407</dc:creator>
  <cp:lastModifiedBy>mikuta0407</cp:lastModifiedBy>
  <cp:revision>6</cp:revision>
  <dcterms:created xsi:type="dcterms:W3CDTF">2020-01-22T09:27:29Z</dcterms:created>
  <dcterms:modified xsi:type="dcterms:W3CDTF">2020-01-22T10:10:32Z</dcterms:modified>
</cp:coreProperties>
</file>