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f63b7f69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f63b7f69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63b7f69e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63b7f69e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63b7f69e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63b7f69e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1f298d05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1f298d05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1f298d05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1f298d05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63b7f69e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63b7f69e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1f298d05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1f298d05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for ECMWF atmospheric fields checks wrt climatology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48025" y="194100"/>
            <a:ext cx="46932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solidFill>
                  <a:schemeClr val="dk2"/>
                </a:solidFill>
              </a:rPr>
              <a:t>Computation of Climatology</a:t>
            </a:r>
            <a:endParaRPr b="1" i="1" sz="1800" u="sng">
              <a:solidFill>
                <a:schemeClr val="dk2"/>
              </a:solidFill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5400"/>
            <a:ext cx="8132050" cy="17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57625"/>
            <a:ext cx="8132049" cy="2087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60350" y="107500"/>
            <a:ext cx="80529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solidFill>
                  <a:schemeClr val="dk2"/>
                </a:solidFill>
              </a:rPr>
              <a:t>Computation of statistics:</a:t>
            </a:r>
            <a:endParaRPr b="1" i="1" sz="1800" u="sng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Mean and Std:</a:t>
            </a:r>
            <a:endParaRPr b="1"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Max and Min: 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0" y="4375625"/>
            <a:ext cx="39462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solidFill>
                  <a:schemeClr val="dk2"/>
                </a:solidFill>
              </a:rPr>
              <a:t>Save of 2D climatology in .nc files</a:t>
            </a:r>
            <a:endParaRPr b="1" i="1" sz="1800" u="sng">
              <a:solidFill>
                <a:schemeClr val="dk2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16072" l="0" r="0" t="0"/>
          <a:stretch/>
        </p:blipFill>
        <p:spPr>
          <a:xfrm>
            <a:off x="4731250" y="3877050"/>
            <a:ext cx="4200625" cy="93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8075" y="107500"/>
            <a:ext cx="2618950" cy="85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7775" y="988030"/>
            <a:ext cx="2618950" cy="471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7328" y="129302"/>
            <a:ext cx="2916674" cy="59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25050" y="1033866"/>
            <a:ext cx="2618950" cy="447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47101" y="1975925"/>
            <a:ext cx="2312275" cy="493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59549" y="2571750"/>
            <a:ext cx="3567568" cy="596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3822863" y="2300625"/>
            <a:ext cx="453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y∈Y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732472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1025" y="0"/>
            <a:ext cx="4322974" cy="9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943100"/>
            <a:ext cx="4202049" cy="28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2050" y="1853675"/>
            <a:ext cx="4202025" cy="28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050" y="152400"/>
            <a:ext cx="3629025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3175" y="2466325"/>
            <a:ext cx="3716700" cy="24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325" y="2677175"/>
            <a:ext cx="340042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348025" y="194100"/>
            <a:ext cx="46932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solidFill>
                  <a:schemeClr val="dk2"/>
                </a:solidFill>
              </a:rPr>
              <a:t>Checks on LSM</a:t>
            </a:r>
            <a:endParaRPr b="1" i="1" sz="1800" u="sng">
              <a:solidFill>
                <a:schemeClr val="dk2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9500" y="0"/>
            <a:ext cx="5043250" cy="252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4600" y="2571750"/>
            <a:ext cx="3889974" cy="2593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0" y="783000"/>
            <a:ext cx="3039300" cy="14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On the period of climatology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computation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152400" y="2864225"/>
            <a:ext cx="3039300" cy="14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On the period of the time series to be checked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75" y="434475"/>
            <a:ext cx="4442150" cy="22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70400" y="0"/>
            <a:ext cx="46932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solidFill>
                  <a:schemeClr val="dk2"/>
                </a:solidFill>
              </a:rPr>
              <a:t>Checks in days beyond tresholds</a:t>
            </a:r>
            <a:endParaRPr b="1" i="1" sz="1800" u="sng">
              <a:solidFill>
                <a:schemeClr val="dk2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600" y="434475"/>
            <a:ext cx="4057450" cy="20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6375" y="2571750"/>
            <a:ext cx="4057450" cy="20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0" y="0"/>
            <a:ext cx="558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solidFill>
                  <a:schemeClr val="dk2"/>
                </a:solidFill>
              </a:rPr>
              <a:t>Check grid points location beyond the treshold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