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257" r:id="rId3"/>
    <p:sldId id="260" r:id="rId4"/>
    <p:sldId id="263" r:id="rId5"/>
    <p:sldId id="266" r:id="rId6"/>
    <p:sldId id="267" r:id="rId7"/>
    <p:sldId id="265" r:id="rId8"/>
    <p:sldId id="264" r:id="rId9"/>
    <p:sldId id="259" r:id="rId10"/>
    <p:sldId id="262" r:id="rId11"/>
    <p:sldId id="261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 snapToObjects="1">
      <p:cViewPr varScale="1">
        <p:scale>
          <a:sx n="72" d="100"/>
          <a:sy n="72" d="100"/>
        </p:scale>
        <p:origin x="13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F9B8CD-342D-4579-98EC-A8FD6B7370E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AF2B4D-6B12-4EDF-87BB-2B55CECB661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CD50AF-AF47-7C45-AE4E-6D966B1084AF}" type="datetimeFigureOut">
              <a:rPr lang="it-IT" smtClean="0"/>
              <a:pPr/>
              <a:t>21/11/2017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FC6B66-AC5A-1A4F-A4FE-074EA56568A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iky97it/Meteo/tree/master/Meteo/Documentazione%20Progett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27584" y="18864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Meteo</a:t>
            </a:r>
            <a:endParaRPr lang="it-IT" sz="6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1412776"/>
            <a:ext cx="8784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latin typeface="Arial Narrow" pitchFamily="34" charset="0"/>
              </a:rPr>
              <a:t>E’ un sistema con </a:t>
            </a:r>
            <a:r>
              <a:rPr lang="it-IT" sz="3200" b="1" dirty="0" smtClean="0">
                <a:latin typeface="Arial Narrow" pitchFamily="34" charset="0"/>
              </a:rPr>
              <a:t>due client grafici e un server</a:t>
            </a:r>
            <a:r>
              <a:rPr lang="it-IT" sz="3200" dirty="0" smtClean="0">
                <a:latin typeface="Arial Narrow" pitchFamily="34" charset="0"/>
              </a:rPr>
              <a:t> che permette ad </a:t>
            </a:r>
            <a:r>
              <a:rPr lang="it-IT" sz="3200" b="1" dirty="0" smtClean="0">
                <a:latin typeface="Arial Narrow" pitchFamily="34" charset="0"/>
              </a:rPr>
              <a:t>una stazione di inserire i dati </a:t>
            </a:r>
            <a:r>
              <a:rPr lang="it-IT" sz="3200" dirty="0" smtClean="0">
                <a:latin typeface="Arial Narrow" pitchFamily="34" charset="0"/>
              </a:rPr>
              <a:t>del meteo eventualmente presi da sensore e di inviali </a:t>
            </a:r>
            <a:r>
              <a:rPr lang="it-IT" sz="3200" b="1" dirty="0" smtClean="0">
                <a:latin typeface="Arial Narrow" pitchFamily="34" charset="0"/>
              </a:rPr>
              <a:t>via ad un server </a:t>
            </a:r>
            <a:r>
              <a:rPr lang="it-IT" sz="3200" dirty="0" smtClean="0">
                <a:latin typeface="Arial Narrow" pitchFamily="34" charset="0"/>
              </a:rPr>
              <a:t>per poi essere </a:t>
            </a:r>
            <a:r>
              <a:rPr lang="it-IT" sz="3200" b="1" dirty="0" smtClean="0">
                <a:latin typeface="Arial Narrow" pitchFamily="34" charset="0"/>
              </a:rPr>
              <a:t>richiesti dai client</a:t>
            </a:r>
            <a:endParaRPr lang="it-IT" sz="3200" b="1" dirty="0"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491880" y="4373488"/>
            <a:ext cx="2232248" cy="193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  Server</a:t>
            </a:r>
            <a:br>
              <a:rPr lang="it-IT" dirty="0" smtClean="0"/>
            </a:br>
            <a:r>
              <a:rPr lang="it-IT" dirty="0" smtClean="0"/>
              <a:t>101010101101</a:t>
            </a:r>
            <a:br>
              <a:rPr lang="it-IT" dirty="0" smtClean="0"/>
            </a:br>
            <a:r>
              <a:rPr lang="it-IT" dirty="0" smtClean="0"/>
              <a:t>100101</a:t>
            </a:r>
            <a:br>
              <a:rPr lang="it-IT" dirty="0" smtClean="0"/>
            </a:br>
            <a:r>
              <a:rPr lang="it-IT" dirty="0" smtClean="0"/>
              <a:t>010101010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7524328" y="4437112"/>
            <a:ext cx="108012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>
            <a:off x="5724128" y="44371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7524328" y="5085184"/>
            <a:ext cx="108012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5724128" y="50851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7524328" y="5733256"/>
            <a:ext cx="108012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5724128" y="573325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683568" y="4373488"/>
            <a:ext cx="129614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stazione</a:t>
            </a:r>
            <a:endParaRPr lang="it-IT" dirty="0"/>
          </a:p>
        </p:txBody>
      </p:sp>
      <p:cxnSp>
        <p:nvCxnSpPr>
          <p:cNvPr id="27" name="Connettore 2 26"/>
          <p:cNvCxnSpPr>
            <a:stCxn id="26" idx="3"/>
          </p:cNvCxnSpPr>
          <p:nvPr/>
        </p:nvCxnSpPr>
        <p:spPr>
          <a:xfrm>
            <a:off x="1979712" y="45895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83568" y="5125380"/>
            <a:ext cx="129614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stazione</a:t>
            </a:r>
            <a:endParaRPr lang="it-IT" dirty="0"/>
          </a:p>
        </p:txBody>
      </p:sp>
      <p:cxnSp>
        <p:nvCxnSpPr>
          <p:cNvPr id="35" name="Connettore 2 34"/>
          <p:cNvCxnSpPr>
            <a:stCxn id="34" idx="3"/>
            <a:endCxn id="6" idx="1"/>
          </p:cNvCxnSpPr>
          <p:nvPr/>
        </p:nvCxnSpPr>
        <p:spPr>
          <a:xfrm>
            <a:off x="1979712" y="534140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2114743" y="428322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10000"/>
                  </a:schemeClr>
                </a:solidFill>
              </a:rPr>
              <a:t>Invio dati</a:t>
            </a:r>
            <a:endParaRPr lang="it-IT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084168" y="412933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10000"/>
                  </a:schemeClr>
                </a:solidFill>
              </a:rPr>
              <a:t>richieste</a:t>
            </a:r>
            <a:endParaRPr lang="it-IT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3" name="Connettore 2 42"/>
          <p:cNvCxnSpPr/>
          <p:nvPr/>
        </p:nvCxnSpPr>
        <p:spPr>
          <a:xfrm>
            <a:off x="5724128" y="486916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5724128" y="55172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5724128" y="616530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124242" y="456138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10000"/>
                  </a:schemeClr>
                </a:solidFill>
              </a:rPr>
              <a:t>risposte</a:t>
            </a:r>
            <a:endParaRPr lang="it-IT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strina 1"/>
          <p:cNvSpPr/>
          <p:nvPr/>
        </p:nvSpPr>
        <p:spPr>
          <a:xfrm>
            <a:off x="381000" y="381000"/>
            <a:ext cx="1104900" cy="59055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33600" y="386774"/>
            <a:ext cx="198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</a:rPr>
              <a:t>Idee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219200" y="16002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Rispetto alla consegna, il programma risulta più completo sia graficamente sia a livello di codice. Mentre lavoravamo al progetto, ci sono venute in mente tante, forse troppe idee. Abbiamo deciso di fare un progetto basilare all’inizio, per poi modificarlo e completarlo man mano che andavamo avanti.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In futuro</a:t>
            </a:r>
          </a:p>
          <a:p>
            <a:endParaRPr lang="it-IT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strina 1"/>
          <p:cNvSpPr/>
          <p:nvPr/>
        </p:nvSpPr>
        <p:spPr>
          <a:xfrm>
            <a:off x="381000" y="381000"/>
            <a:ext cx="1104900" cy="59055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33600" y="386774"/>
            <a:ext cx="281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</a:rPr>
              <a:t>Conclusioni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219200" y="160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Ci vediamo al prossimo progetto, grazie per l’attenzione!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827584" y="18864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Struttura</a:t>
            </a:r>
            <a:endParaRPr lang="it-IT" sz="6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3567" y="1484783"/>
            <a:ext cx="777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Ogni comunicazione viene fatta mandando una stringa </a:t>
            </a:r>
            <a:r>
              <a:rPr lang="it-IT" sz="2400" b="1" dirty="0" smtClean="0"/>
              <a:t>JSON</a:t>
            </a:r>
            <a:r>
              <a:rPr lang="it-IT" sz="2400" dirty="0" smtClean="0"/>
              <a:t> che altro non è che </a:t>
            </a:r>
            <a:r>
              <a:rPr lang="it-IT" sz="2400" b="1" dirty="0" smtClean="0"/>
              <a:t>l’oggetto</a:t>
            </a:r>
            <a:r>
              <a:rPr lang="it-IT" sz="2400" dirty="0" smtClean="0"/>
              <a:t> </a:t>
            </a:r>
            <a:r>
              <a:rPr lang="it-IT" sz="2400" b="1" dirty="0" smtClean="0"/>
              <a:t>serializzato</a:t>
            </a:r>
            <a:r>
              <a:rPr lang="it-IT" sz="2400" dirty="0" smtClean="0"/>
              <a:t> e chiaramente </a:t>
            </a:r>
            <a:r>
              <a:rPr lang="it-IT" sz="2400" b="1" dirty="0" smtClean="0"/>
              <a:t>leggibile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932040" y="2852935"/>
            <a:ext cx="4003019" cy="203132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	"</a:t>
            </a:r>
            <a:r>
              <a:rPr lang="it-IT" dirty="0" err="1" smtClean="0"/>
              <a:t>localita</a:t>
            </a:r>
            <a:r>
              <a:rPr lang="it-IT" dirty="0" smtClean="0"/>
              <a:t>":		“Conegliano",</a:t>
            </a:r>
            <a:br>
              <a:rPr lang="it-IT" dirty="0" smtClean="0"/>
            </a:br>
            <a:r>
              <a:rPr lang="it-IT" dirty="0" smtClean="0"/>
              <a:t>	"tempo":		2,</a:t>
            </a:r>
            <a:br>
              <a:rPr lang="it-IT" dirty="0" smtClean="0"/>
            </a:br>
            <a:r>
              <a:rPr lang="it-IT" dirty="0" smtClean="0"/>
              <a:t>	"temperatura":	15.0,</a:t>
            </a:r>
            <a:br>
              <a:rPr lang="it-IT" dirty="0" smtClean="0"/>
            </a:br>
            <a:r>
              <a:rPr lang="it-IT" dirty="0" smtClean="0"/>
              <a:t>	"vento":			56,</a:t>
            </a:r>
            <a:br>
              <a:rPr lang="it-IT" dirty="0" smtClean="0"/>
            </a:br>
            <a:r>
              <a:rPr lang="it-IT" dirty="0" smtClean="0"/>
              <a:t>	"</a:t>
            </a:r>
            <a:r>
              <a:rPr lang="it-IT" dirty="0" err="1" smtClean="0"/>
              <a:t>cmpioggia</a:t>
            </a:r>
            <a:r>
              <a:rPr lang="it-IT" dirty="0" smtClean="0"/>
              <a:t>":	40</a:t>
            </a:r>
            <a:br>
              <a:rPr lang="it-IT" dirty="0" smtClean="0"/>
            </a:b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862056" y="48842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Esempio di JSON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83567" y="2852934"/>
            <a:ext cx="3960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Anche </a:t>
            </a:r>
            <a:r>
              <a:rPr lang="it-IT" sz="2400" b="1" dirty="0" smtClean="0"/>
              <a:t>la</a:t>
            </a:r>
            <a:r>
              <a:rPr lang="it-IT" sz="2400" dirty="0" smtClean="0"/>
              <a:t> </a:t>
            </a:r>
            <a:r>
              <a:rPr lang="it-IT" sz="2400" b="1" dirty="0" smtClean="0"/>
              <a:t>richiesta</a:t>
            </a:r>
            <a:r>
              <a:rPr lang="it-IT" sz="2400" dirty="0" smtClean="0"/>
              <a:t> viene fatta utilizzando un particolare messaggio, esso presenta nel </a:t>
            </a:r>
            <a:r>
              <a:rPr lang="it-IT" sz="2400" b="1" dirty="0" smtClean="0"/>
              <a:t>campo</a:t>
            </a:r>
            <a:r>
              <a:rPr lang="it-IT" sz="2400" dirty="0" smtClean="0"/>
              <a:t> </a:t>
            </a:r>
            <a:r>
              <a:rPr lang="it-IT" sz="2400" b="1" dirty="0" smtClean="0"/>
              <a:t>temperatura</a:t>
            </a:r>
            <a:r>
              <a:rPr lang="it-IT" sz="2400" dirty="0" smtClean="0"/>
              <a:t> il </a:t>
            </a:r>
            <a:r>
              <a:rPr lang="it-IT" sz="2400" b="1" dirty="0" smtClean="0"/>
              <a:t>valore</a:t>
            </a:r>
            <a:r>
              <a:rPr lang="it-IT" sz="2400" dirty="0" smtClean="0"/>
              <a:t> </a:t>
            </a:r>
            <a:r>
              <a:rPr lang="it-IT" sz="2400" b="1" dirty="0" smtClean="0"/>
              <a:t>0</a:t>
            </a:r>
            <a:r>
              <a:rPr lang="it-IT" sz="2400" dirty="0" smtClean="0"/>
              <a:t>, identificativo di un messaggio di richiesta </a:t>
            </a:r>
            <a:endParaRPr lang="it-IT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unno\Desktop\lo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6833"/>
            <a:ext cx="9118718" cy="4948186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827584" y="188640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Funzionamento tramite Log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unno\Desktop\logclin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4744"/>
            <a:ext cx="9156094" cy="5733256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827584" y="18864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client</a:t>
            </a:r>
          </a:p>
        </p:txBody>
      </p:sp>
      <p:cxnSp>
        <p:nvCxnSpPr>
          <p:cNvPr id="9" name="Connettore 1 8"/>
          <p:cNvCxnSpPr/>
          <p:nvPr/>
        </p:nvCxnSpPr>
        <p:spPr>
          <a:xfrm>
            <a:off x="1187624" y="2420888"/>
            <a:ext cx="2448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778900" y="2128500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schemeClr val="accent2"/>
                </a:solidFill>
              </a:rPr>
              <a:t>Richiesta</a:t>
            </a:r>
            <a:endParaRPr lang="it-IT" sz="3200" dirty="0">
              <a:solidFill>
                <a:schemeClr val="accent2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179512" y="4729500"/>
            <a:ext cx="72738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635896" y="3645024"/>
            <a:ext cx="187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accent2"/>
                </a:solidFill>
              </a:rPr>
              <a:t>Risposta</a:t>
            </a:r>
            <a:endParaRPr lang="it-IT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lunno\Desktop\stazione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3275"/>
            <a:ext cx="9144000" cy="1516524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827584" y="18864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Stazione Meteo</a:t>
            </a:r>
          </a:p>
        </p:txBody>
      </p:sp>
      <p:cxnSp>
        <p:nvCxnSpPr>
          <p:cNvPr id="9" name="Connettore 1 8"/>
          <p:cNvCxnSpPr/>
          <p:nvPr/>
        </p:nvCxnSpPr>
        <p:spPr>
          <a:xfrm>
            <a:off x="827584" y="3501008"/>
            <a:ext cx="80648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995936" y="2420887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schemeClr val="accent2"/>
                </a:solidFill>
              </a:rPr>
              <a:t>Invio dati</a:t>
            </a:r>
            <a:endParaRPr lang="it-IT" sz="3200" dirty="0">
              <a:solidFill>
                <a:schemeClr val="accent2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499992" y="350100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schemeClr val="accent2"/>
                </a:solidFill>
              </a:rPr>
              <a:t>JSON</a:t>
            </a:r>
            <a:endParaRPr lang="it-IT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unno\Desktop\server 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4824"/>
            <a:ext cx="9315054" cy="4020712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827584" y="18864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Server</a:t>
            </a:r>
          </a:p>
        </p:txBody>
      </p:sp>
      <p:cxnSp>
        <p:nvCxnSpPr>
          <p:cNvPr id="9" name="Connettore 1 8"/>
          <p:cNvCxnSpPr/>
          <p:nvPr/>
        </p:nvCxnSpPr>
        <p:spPr>
          <a:xfrm>
            <a:off x="539552" y="2924944"/>
            <a:ext cx="540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403326" y="2332911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2"/>
                </a:solidFill>
              </a:rPr>
              <a:t>Ricezione richiesta da client</a:t>
            </a:r>
            <a:endParaRPr lang="it-IT" sz="2000" dirty="0">
              <a:solidFill>
                <a:schemeClr val="accent2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4066" y="3662119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2"/>
                </a:solidFill>
              </a:rPr>
              <a:t>JSON</a:t>
            </a:r>
            <a:endParaRPr lang="it-IT" sz="2000" dirty="0">
              <a:solidFill>
                <a:schemeClr val="accent2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7584" y="3662119"/>
            <a:ext cx="540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85762" y="3077344"/>
            <a:ext cx="424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2"/>
                </a:solidFill>
              </a:rPr>
              <a:t>Risposta con lettura da database</a:t>
            </a:r>
            <a:endParaRPr lang="it-IT" sz="2000" dirty="0">
              <a:solidFill>
                <a:schemeClr val="accent2"/>
              </a:solidFill>
            </a:endParaRPr>
          </a:p>
        </p:txBody>
      </p:sp>
      <p:cxnSp>
        <p:nvCxnSpPr>
          <p:cNvPr id="13" name="Connettore 1 12"/>
          <p:cNvCxnSpPr/>
          <p:nvPr/>
        </p:nvCxnSpPr>
        <p:spPr>
          <a:xfrm>
            <a:off x="539552" y="3284984"/>
            <a:ext cx="7920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21988" y="5301208"/>
            <a:ext cx="72863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474754" y="4624100"/>
            <a:ext cx="566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2"/>
                </a:solidFill>
              </a:rPr>
              <a:t>Ricezione dati da stazione meteo</a:t>
            </a:r>
            <a:endParaRPr lang="it-IT" sz="2000" dirty="0">
              <a:solidFill>
                <a:schemeClr val="accent2"/>
              </a:solidFill>
            </a:endParaRPr>
          </a:p>
        </p:txBody>
      </p:sp>
      <p:cxnSp>
        <p:nvCxnSpPr>
          <p:cNvPr id="20" name="Connettore 1 19"/>
          <p:cNvCxnSpPr/>
          <p:nvPr/>
        </p:nvCxnSpPr>
        <p:spPr>
          <a:xfrm>
            <a:off x="21988" y="5701318"/>
            <a:ext cx="505406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275856" y="5865536"/>
            <a:ext cx="566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accent2"/>
                </a:solidFill>
              </a:rPr>
              <a:t>Aggiunta al database</a:t>
            </a:r>
            <a:endParaRPr lang="it-IT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995"/>
            <a:ext cx="9144001" cy="675817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strina 1"/>
          <p:cNvSpPr/>
          <p:nvPr/>
        </p:nvSpPr>
        <p:spPr>
          <a:xfrm>
            <a:off x="381000" y="381000"/>
            <a:ext cx="1104900" cy="59055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33600" y="3810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>
                <a:solidFill>
                  <a:schemeClr val="bg1"/>
                </a:solidFill>
              </a:rPr>
              <a:t>Snippets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strina 1"/>
          <p:cNvSpPr/>
          <p:nvPr/>
        </p:nvSpPr>
        <p:spPr>
          <a:xfrm>
            <a:off x="381000" y="381000"/>
            <a:ext cx="1104900" cy="59055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33600" y="386774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>
                <a:solidFill>
                  <a:schemeClr val="tx2"/>
                </a:solidFill>
              </a:rPr>
              <a:t>Link al </a:t>
            </a:r>
            <a:r>
              <a:rPr lang="it-IT" sz="6000" dirty="0" err="1" smtClean="0">
                <a:solidFill>
                  <a:schemeClr val="tx2"/>
                </a:solidFill>
              </a:rPr>
              <a:t>GIT</a:t>
            </a:r>
            <a:endParaRPr lang="it-IT" sz="6000" dirty="0">
              <a:solidFill>
                <a:schemeClr val="tx2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914400" y="2133600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  <a:hlinkClick r:id="rId2"/>
              </a:rPr>
              <a:t>Link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5" name="Stella a 4 punte 4"/>
          <p:cNvSpPr/>
          <p:nvPr/>
        </p:nvSpPr>
        <p:spPr>
          <a:xfrm>
            <a:off x="381000" y="2153334"/>
            <a:ext cx="381000" cy="417731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4 punte 5"/>
          <p:cNvSpPr/>
          <p:nvPr/>
        </p:nvSpPr>
        <p:spPr>
          <a:xfrm>
            <a:off x="381000" y="3581400"/>
            <a:ext cx="381000" cy="4572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</TotalTime>
  <Words>202</Words>
  <Application>Microsoft Office PowerPoint</Application>
  <PresentationFormat>Presentazione su schermo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 Narrow</vt:lpstr>
      <vt:lpstr>Lucida Sans Unicode</vt:lpstr>
      <vt:lpstr>Verdana</vt:lpstr>
      <vt:lpstr>Wingdings 2</vt:lpstr>
      <vt:lpstr>Wingdings 3</vt:lpstr>
      <vt:lpstr>Viale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massimiliano bandettini</dc:creator>
  <cp:lastModifiedBy>miky97it</cp:lastModifiedBy>
  <cp:revision>15</cp:revision>
  <dcterms:created xsi:type="dcterms:W3CDTF">2017-11-20T19:34:46Z</dcterms:created>
  <dcterms:modified xsi:type="dcterms:W3CDTF">2017-11-21T08:54:38Z</dcterms:modified>
</cp:coreProperties>
</file>