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456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B374-C053-4606-936A-14B393FF25DD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9D9E-61B4-4DA4-88E8-F290182D1463}" type="slidenum">
              <a:rPr lang="it-IT" smtClean="0"/>
              <a:t>‹N›</a:t>
            </a:fld>
            <a:endParaRPr lang="it-IT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B7111C-E3E8-4C1E-AFC8-8D759B686A24}"/>
              </a:ext>
            </a:extLst>
          </p:cNvPr>
          <p:cNvSpPr txBox="1">
            <a:spLocks/>
          </p:cNvSpPr>
          <p:nvPr userDrawn="1"/>
        </p:nvSpPr>
        <p:spPr>
          <a:xfrm>
            <a:off x="2190750" y="1654175"/>
            <a:ext cx="6324600" cy="773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dirty="0"/>
              <a:t>Titolo dello schema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F41B242-2F72-4A9E-B8C0-44FB5677FE0A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782387" y="2759825"/>
            <a:ext cx="7152063" cy="3417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9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B374-C053-4606-936A-14B393FF25DD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9D9E-61B4-4DA4-88E8-F290182D14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83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375" y="1703384"/>
            <a:ext cx="707707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706143"/>
            <a:ext cx="707707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B374-C053-4606-936A-14B393FF25DD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9D9E-61B4-4DA4-88E8-F290182D14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579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B374-C053-4606-936A-14B393FF25DD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9D9E-61B4-4DA4-88E8-F290182D1463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4249FE2-5DF1-4200-A4B0-76D65C82136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410200" y="2402432"/>
            <a:ext cx="3524250" cy="3875292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FF1F4B8-F681-4925-8727-8D06266D3BA2}"/>
              </a:ext>
            </a:extLst>
          </p:cNvPr>
          <p:cNvSpPr txBox="1">
            <a:spLocks/>
          </p:cNvSpPr>
          <p:nvPr userDrawn="1"/>
        </p:nvSpPr>
        <p:spPr>
          <a:xfrm>
            <a:off x="2190750" y="1562735"/>
            <a:ext cx="6324600" cy="773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dirty="0"/>
              <a:t>Titolo dello schema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EEF5040-18E3-4E33-90A6-17FEF39897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828800" y="2402432"/>
            <a:ext cx="3524250" cy="3875292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2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1180" y="2331719"/>
            <a:ext cx="3524250" cy="6238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410201" y="2330768"/>
            <a:ext cx="3524250" cy="6238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B374-C053-4606-936A-14B393FF25DD}" type="datetimeFigureOut">
              <a:rPr lang="it-IT" smtClean="0"/>
              <a:t>02/06/2020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9D9E-61B4-4DA4-88E8-F290182D1463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A4F7404-C4E1-4E85-875C-E4A5A15E1AD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410200" y="3006726"/>
            <a:ext cx="3524250" cy="327099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FA5104B-BF42-4768-88D8-BB688861C64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821180" y="3006726"/>
            <a:ext cx="3524250" cy="327099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D1EFE92E-581E-479E-932F-DFFF5259FF17}"/>
              </a:ext>
            </a:extLst>
          </p:cNvPr>
          <p:cNvSpPr txBox="1">
            <a:spLocks/>
          </p:cNvSpPr>
          <p:nvPr userDrawn="1"/>
        </p:nvSpPr>
        <p:spPr>
          <a:xfrm>
            <a:off x="2190750" y="1562735"/>
            <a:ext cx="6324600" cy="715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dirty="0"/>
              <a:t>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9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B374-C053-4606-936A-14B393FF25DD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9D9E-61B4-4DA4-88E8-F290182D14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832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B374-C053-4606-936A-14B393FF25DD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9D9E-61B4-4DA4-88E8-F290182D14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587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77338" y="1584959"/>
            <a:ext cx="3086101" cy="9982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dirty="0"/>
              <a:t>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7740" y="1584960"/>
            <a:ext cx="4156710" cy="46647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7339" y="2689859"/>
            <a:ext cx="3086101" cy="35598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B374-C053-4606-936A-14B393FF25DD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9D9E-61B4-4DA4-88E8-F290182D14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769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1584959"/>
            <a:ext cx="4362450" cy="464875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7339" y="2636520"/>
            <a:ext cx="2933701" cy="35971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B374-C053-4606-936A-14B393FF25DD}" type="datetimeFigureOut">
              <a:rPr lang="it-IT" smtClean="0"/>
              <a:t>02/06/2020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9D9E-61B4-4DA4-88E8-F290182D1463}" type="slidenum">
              <a:rPr lang="it-IT" smtClean="0"/>
              <a:t>‹N›</a:t>
            </a:fld>
            <a:endParaRPr lang="it-IT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3C5BC74-FF98-4623-9BDC-3C4C198D36B8}"/>
              </a:ext>
            </a:extLst>
          </p:cNvPr>
          <p:cNvSpPr txBox="1">
            <a:spLocks/>
          </p:cNvSpPr>
          <p:nvPr userDrawn="1"/>
        </p:nvSpPr>
        <p:spPr>
          <a:xfrm>
            <a:off x="1577339" y="1584959"/>
            <a:ext cx="2933702" cy="998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dirty="0"/>
              <a:t>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5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0750" y="1654175"/>
            <a:ext cx="6324600" cy="773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2387" y="2759825"/>
            <a:ext cx="7152063" cy="3417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7330" y="6354763"/>
            <a:ext cx="963930" cy="282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7FFB374-C053-4606-936A-14B393FF25DD}" type="datetimeFigureOut">
              <a:rPr lang="it-IT" smtClean="0"/>
              <a:pPr/>
              <a:t>01/06/2020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5090" y="6356352"/>
            <a:ext cx="4644390" cy="2806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Pie pagina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37120" y="6356351"/>
            <a:ext cx="1497330" cy="2806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EDF9D9E-61B4-4DA4-88E8-F290182D146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522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ADC2E6-CE11-47BA-BE93-0986A7DA630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1122363"/>
            <a:ext cx="7764780" cy="835977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727D441-F326-4700-A4F0-6CEFDAAA1D2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9644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0</Words>
  <Application>Microsoft Office PowerPoint</Application>
  <PresentationFormat>Presentazione su schermo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Michele Righi</dc:creator>
  <cp:lastModifiedBy>Michele Righi</cp:lastModifiedBy>
  <cp:revision>5</cp:revision>
  <dcterms:created xsi:type="dcterms:W3CDTF">2020-06-01T21:25:03Z</dcterms:created>
  <dcterms:modified xsi:type="dcterms:W3CDTF">2020-06-01T22:07:49Z</dcterms:modified>
</cp:coreProperties>
</file>