
<file path=[Content_Types].xml><?xml version="1.0" encoding="utf-8"?>
<Types xmlns="http://schemas.openxmlformats.org/package/2006/content-types">
  <Default Extension="jpeg" ContentType="image/jpe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6" r:id="rId5"/>
    <p:sldId id="288" r:id="rId6"/>
    <p:sldId id="289" r:id="rId7"/>
    <p:sldId id="290" r:id="rId8"/>
    <p:sldId id="292" r:id="rId9"/>
    <p:sldId id="294" r:id="rId10"/>
    <p:sldId id="293" r:id="rId11"/>
    <p:sldId id="296" r:id="rId12"/>
    <p:sldId id="297" r:id="rId13"/>
    <p:sldId id="298" r:id="rId14"/>
    <p:sldId id="300" r:id="rId15"/>
    <p:sldId id="301" r:id="rId16"/>
    <p:sldId id="302" r:id="rId17"/>
    <p:sldId id="274" r:id="rId18"/>
    <p:sldId id="304" r:id="rId19"/>
    <p:sldId id="305" r:id="rId20"/>
    <p:sldId id="276" r:id="rId21"/>
    <p:sldId id="277" r:id="rId22"/>
    <p:sldId id="261" r:id="rId23"/>
    <p:sldId id="30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7E9F"/>
    <a:srgbClr val="80ABB8"/>
    <a:srgbClr val="1BA0C9"/>
    <a:srgbClr val="0D52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36" y="-84"/>
      </p:cViewPr>
      <p:guideLst>
        <p:guide orient="horz" pos="2136"/>
        <p:guide pos="3905"/>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Sheet1!$B$4</c:f>
              <c:strCache>
                <c:ptCount val="1"/>
                <c:pt idx="0">
                  <c:v>ppt</c:v>
                </c:pt>
              </c:strCache>
            </c:strRef>
          </c:tx>
          <c:spPr>
            <a:ln w="28575" cap="sq">
              <a:solidFill>
                <a:schemeClr val="tx1">
                  <a:lumMod val="75000"/>
                  <a:lumOff val="25000"/>
                </a:schemeClr>
              </a:solidFill>
              <a:round/>
            </a:ln>
            <a:effectLst/>
          </c:spPr>
          <c:marker>
            <c:symbol val="circle"/>
            <c:size val="5"/>
            <c:spPr>
              <a:solidFill>
                <a:srgbClr val="540000"/>
              </a:solidFill>
              <a:ln w="50800">
                <a:solidFill>
                  <a:schemeClr val="tx1">
                    <a:lumMod val="75000"/>
                    <a:lumOff val="25000"/>
                  </a:schemeClr>
                </a:solidFill>
              </a:ln>
              <a:effectLst/>
            </c:spPr>
          </c:marker>
          <c:dLbls>
            <c:delete val="1"/>
          </c:dLbls>
          <c:cat>
            <c:strRef>
              <c:f>Sheet1!$A$5:$A$10</c:f>
              <c:strCache>
                <c:ptCount val="6"/>
                <c:pt idx="0">
                  <c:v>A</c:v>
                </c:pt>
                <c:pt idx="1">
                  <c:v>B</c:v>
                </c:pt>
                <c:pt idx="2">
                  <c:v>C</c:v>
                </c:pt>
                <c:pt idx="3">
                  <c:v>D</c:v>
                </c:pt>
                <c:pt idx="4">
                  <c:v>E</c:v>
                </c:pt>
                <c:pt idx="5">
                  <c:v>F</c:v>
                </c:pt>
              </c:strCache>
            </c:strRef>
          </c:cat>
          <c:val>
            <c:numRef>
              <c:f>Sheet1!$B$5:$B$10</c:f>
              <c:numCache>
                <c:formatCode>General</c:formatCode>
                <c:ptCount val="6"/>
                <c:pt idx="0">
                  <c:v>3</c:v>
                </c:pt>
                <c:pt idx="1">
                  <c:v>2.5</c:v>
                </c:pt>
                <c:pt idx="2">
                  <c:v>3.5</c:v>
                </c:pt>
                <c:pt idx="3">
                  <c:v>4.5</c:v>
                </c:pt>
                <c:pt idx="4">
                  <c:v>3</c:v>
                </c:pt>
                <c:pt idx="5">
                  <c:v>4</c:v>
                </c:pt>
              </c:numCache>
            </c:numRef>
          </c:val>
          <c:smooth val="0"/>
        </c:ser>
        <c:ser>
          <c:idx val="1"/>
          <c:order val="1"/>
          <c:tx>
            <c:strRef>
              <c:f>Sheet1!$C$4</c:f>
              <c:strCache>
                <c:ptCount val="1"/>
                <c:pt idx="0">
                  <c:v>列1</c:v>
                </c:pt>
              </c:strCache>
            </c:strRef>
          </c:tx>
          <c:spPr>
            <a:ln w="28575" cap="rnd">
              <a:solidFill>
                <a:srgbClr val="157E9F"/>
              </a:solidFill>
              <a:round/>
            </a:ln>
            <a:effectLst/>
          </c:spPr>
          <c:marker>
            <c:symbol val="circle"/>
            <c:size val="5"/>
            <c:spPr>
              <a:solidFill>
                <a:srgbClr val="AD1C21"/>
              </a:solidFill>
              <a:ln w="50800">
                <a:solidFill>
                  <a:srgbClr val="157E9F"/>
                </a:solidFill>
              </a:ln>
              <a:effectLst/>
            </c:spPr>
          </c:marker>
          <c:dLbls>
            <c:delete val="1"/>
          </c:dLbls>
          <c:cat>
            <c:strRef>
              <c:f>Sheet1!$A$5:$A$10</c:f>
              <c:strCache>
                <c:ptCount val="6"/>
                <c:pt idx="0">
                  <c:v>A</c:v>
                </c:pt>
                <c:pt idx="1">
                  <c:v>B</c:v>
                </c:pt>
                <c:pt idx="2">
                  <c:v>C</c:v>
                </c:pt>
                <c:pt idx="3">
                  <c:v>D</c:v>
                </c:pt>
                <c:pt idx="4">
                  <c:v>E</c:v>
                </c:pt>
                <c:pt idx="5">
                  <c:v>F</c:v>
                </c:pt>
              </c:strCache>
            </c:strRef>
          </c:cat>
          <c:val>
            <c:numRef>
              <c:f>Sheet1!$C$5:$C$10</c:f>
              <c:numCache>
                <c:formatCode>General</c:formatCode>
                <c:ptCount val="6"/>
                <c:pt idx="0">
                  <c:v>1</c:v>
                </c:pt>
                <c:pt idx="1">
                  <c:v>3</c:v>
                </c:pt>
                <c:pt idx="2">
                  <c:v>2</c:v>
                </c:pt>
                <c:pt idx="3">
                  <c:v>1</c:v>
                </c:pt>
                <c:pt idx="4">
                  <c:v>4</c:v>
                </c:pt>
                <c:pt idx="5">
                  <c:v>2</c:v>
                </c:pt>
              </c:numCache>
            </c:numRef>
          </c:val>
          <c:smooth val="0"/>
        </c:ser>
        <c:dLbls>
          <c:showLegendKey val="0"/>
          <c:showVal val="0"/>
          <c:showCatName val="0"/>
          <c:showSerName val="0"/>
          <c:showPercent val="0"/>
          <c:showBubbleSize val="0"/>
        </c:dLbls>
        <c:marker val="1"/>
        <c:smooth val="0"/>
        <c:axId val="807474176"/>
        <c:axId val="35422784"/>
      </c:lineChart>
      <c:catAx>
        <c:axId val="807474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horzOverflow="overflow" vert="horz" wrap="square" anchor="ctr" anchorCtr="1"/>
          <a:lstStyle/>
          <a:p>
            <a:pPr>
              <a:defRPr lang="zh-CN" sz="1195" b="0" i="0" u="none" strike="noStrike" kern="1200" baseline="0">
                <a:solidFill>
                  <a:srgbClr val="646568"/>
                </a:solidFill>
                <a:latin typeface="+mn-lt"/>
                <a:ea typeface="+mn-ea"/>
                <a:cs typeface="+mn-cs"/>
              </a:defRPr>
            </a:pPr>
          </a:p>
        </c:txPr>
        <c:crossAx val="35422784"/>
        <c:crosses val="autoZero"/>
        <c:auto val="1"/>
        <c:lblAlgn val="ctr"/>
        <c:lblOffset val="100"/>
        <c:noMultiLvlLbl val="0"/>
      </c:catAx>
      <c:valAx>
        <c:axId val="35422784"/>
        <c:scaling>
          <c:orientation val="minMax"/>
        </c:scaling>
        <c:delete val="1"/>
        <c:axPos val="l"/>
        <c:majorGridlines>
          <c:spPr>
            <a:ln w="9525" cap="flat" cmpd="sng" algn="ctr">
              <a:solidFill>
                <a:srgbClr val="F6F6F6"/>
              </a:solidFill>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07474176"/>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46AAF-12A8-4624-8EDF-DCD94EB31E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01410-6C15-4D5A-8C58-45F0BF9724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zh-CN"/>
              <a:t>提高道德素质和人文素质</a:t>
            </a:r>
            <a:br>
              <a:rPr lang="zh-CN" altLang="zh-CN"/>
            </a:br>
            <a:r>
              <a:rPr lang="en-US" altLang="zh-CN"/>
              <a:t>ref: https://www.xzbu.com/4/view-6327380.htm</a:t>
            </a:r>
            <a:endParaRPr lang="en-US" altLang="zh-CN"/>
          </a:p>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A4CA56-C766-4643-9C49-0B5937DF92E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75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A4CA56-C766-4643-9C49-0B5937DF92E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75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75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75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CA56-C766-4643-9C49-0B5937DF92E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slow" p14:dur="2750">
        <p:fade/>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12" name="直接连接符 11"/>
          <p:cNvCxnSpPr/>
          <p:nvPr/>
        </p:nvCxnSpPr>
        <p:spPr>
          <a:xfrm flipV="1">
            <a:off x="2188845" y="3660140"/>
            <a:ext cx="8375015" cy="254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2197100" y="4512945"/>
            <a:ext cx="8366760" cy="317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409341" y="3721590"/>
            <a:ext cx="8041640" cy="768350"/>
          </a:xfrm>
          <a:prstGeom prst="rect">
            <a:avLst/>
          </a:prstGeom>
        </p:spPr>
        <p:txBody>
          <a:bodyPr wrap="none">
            <a:spAutoFit/>
          </a:bodyPr>
          <a:lstStyle/>
          <a:p>
            <a:r>
              <a:rPr kumimoji="1" lang="zh-CN" altLang="en-US" sz="4400" b="1" dirty="0" smtClean="0">
                <a:solidFill>
                  <a:srgbClr val="157E9F"/>
                </a:solidFill>
                <a:latin typeface="方正清刻本悦宋简体" panose="02000000000000000000" pitchFamily="2" charset="-122"/>
                <a:ea typeface="方正清刻本悦宋简体" panose="02000000000000000000" pitchFamily="2" charset="-122"/>
              </a:rPr>
              <a:t>社区图书管理系统的设计与实现</a:t>
            </a:r>
            <a:endParaRPr kumimoji="1" lang="zh-CN" altLang="en-US" sz="44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4" name="矩形 13"/>
          <p:cNvSpPr/>
          <p:nvPr/>
        </p:nvSpPr>
        <p:spPr>
          <a:xfrm>
            <a:off x="3749168" y="5525298"/>
            <a:ext cx="2225040" cy="398780"/>
          </a:xfrm>
          <a:prstGeom prst="rect">
            <a:avLst/>
          </a:prstGeom>
        </p:spPr>
        <p:txBody>
          <a:bodyPr wrap="none">
            <a:spAutoFit/>
          </a:bodyPr>
          <a:lstStyle/>
          <a:p>
            <a:r>
              <a:rPr kumimoji="1" lang="zh-CN" altLang="en-US" sz="2000" b="1" dirty="0" smtClean="0">
                <a:solidFill>
                  <a:srgbClr val="157E9F"/>
                </a:solidFill>
                <a:latin typeface="方正清刻本悦宋简体" panose="02000000000000000000" pitchFamily="2" charset="-122"/>
                <a:ea typeface="方正清刻本悦宋简体" panose="02000000000000000000" pitchFamily="2" charset="-122"/>
              </a:rPr>
              <a:t>指导老师：吴秀娟</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0" name="矩形 19"/>
          <p:cNvSpPr/>
          <p:nvPr/>
        </p:nvSpPr>
        <p:spPr>
          <a:xfrm>
            <a:off x="6519937" y="5525298"/>
            <a:ext cx="1459230" cy="398780"/>
          </a:xfrm>
          <a:prstGeom prst="rect">
            <a:avLst/>
          </a:prstGeom>
        </p:spPr>
        <p:txBody>
          <a:bodyPr wrap="none">
            <a:spAutoFit/>
          </a:bodyPr>
          <a:lstStyle/>
          <a:p>
            <a:r>
              <a:rPr kumimoji="1" lang="zh-CN" altLang="en-US" sz="2000" b="1" dirty="0" smtClean="0">
                <a:solidFill>
                  <a:srgbClr val="157E9F"/>
                </a:solidFill>
                <a:latin typeface="方正清刻本悦宋简体" panose="02000000000000000000" pitchFamily="2" charset="-122"/>
                <a:ea typeface="方正清刻本悦宋简体" panose="02000000000000000000" pitchFamily="2" charset="-122"/>
              </a:rPr>
              <a:t>学生：张然</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06" name="矩形 205"/>
          <p:cNvSpPr/>
          <p:nvPr/>
        </p:nvSpPr>
        <p:spPr>
          <a:xfrm>
            <a:off x="3133937" y="4636230"/>
            <a:ext cx="6086200" cy="706755"/>
          </a:xfrm>
          <a:prstGeom prst="rect">
            <a:avLst/>
          </a:prstGeom>
        </p:spPr>
        <p:txBody>
          <a:bodyPr wrap="square">
            <a:spAutoFit/>
          </a:bodyPr>
          <a:lstStyle/>
          <a:p>
            <a:pPr algn="ctr"/>
            <a:r>
              <a:rPr lang="en-US" altLang="zh-CN" sz="2000" dirty="0" smtClean="0">
                <a:solidFill>
                  <a:srgbClr val="157E9F"/>
                </a:solidFill>
              </a:rPr>
              <a:t>Design and implementation of community book management system</a:t>
            </a:r>
            <a:endParaRPr lang="en-US" altLang="zh-CN" sz="2000" dirty="0" smtClean="0">
              <a:solidFill>
                <a:srgbClr val="157E9F"/>
              </a:solidFill>
            </a:endParaRPr>
          </a:p>
        </p:txBody>
      </p:sp>
      <p:pic>
        <p:nvPicPr>
          <p:cNvPr id="3" name="图片 2"/>
          <p:cNvPicPr>
            <a:picLocks noChangeAspect="1"/>
          </p:cNvPicPr>
          <p:nvPr/>
        </p:nvPicPr>
        <p:blipFill>
          <a:blip r:embed="rId1"/>
          <a:stretch>
            <a:fillRect/>
          </a:stretch>
        </p:blipFill>
        <p:spPr>
          <a:xfrm>
            <a:off x="5088255" y="1159510"/>
            <a:ext cx="2178050" cy="2178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700">
        <p:fad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26" name="直接连接符 25"/>
          <p:cNvCxnSpPr/>
          <p:nvPr/>
        </p:nvCxnSpPr>
        <p:spPr>
          <a:xfrm>
            <a:off x="1200150" y="2000250"/>
            <a:ext cx="2781300" cy="0"/>
          </a:xfrm>
          <a:prstGeom prst="line">
            <a:avLst/>
          </a:prstGeom>
          <a:ln w="38100">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724400" y="2000250"/>
            <a:ext cx="2781300" cy="0"/>
          </a:xfrm>
          <a:prstGeom prst="line">
            <a:avLst/>
          </a:prstGeom>
          <a:ln w="38100">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172450" y="2000250"/>
            <a:ext cx="2781300" cy="0"/>
          </a:xfrm>
          <a:prstGeom prst="line">
            <a:avLst/>
          </a:prstGeom>
          <a:ln w="38100">
            <a:solidFill>
              <a:srgbClr val="157E9F"/>
            </a:solidFill>
          </a:ln>
        </p:spPr>
        <p:style>
          <a:lnRef idx="1">
            <a:schemeClr val="accent1"/>
          </a:lnRef>
          <a:fillRef idx="0">
            <a:schemeClr val="accent1"/>
          </a:fillRef>
          <a:effectRef idx="0">
            <a:schemeClr val="accent1"/>
          </a:effectRef>
          <a:fontRef idx="minor">
            <a:schemeClr val="tx1"/>
          </a:fontRef>
        </p:style>
      </p:cxnSp>
      <p:sp>
        <p:nvSpPr>
          <p:cNvPr id="29" name="TextBox 18"/>
          <p:cNvSpPr txBox="1"/>
          <p:nvPr/>
        </p:nvSpPr>
        <p:spPr>
          <a:xfrm>
            <a:off x="1200150" y="2246875"/>
            <a:ext cx="2781300" cy="2973122"/>
          </a:xfrm>
          <a:prstGeom prst="rect">
            <a:avLst/>
          </a:prstGeom>
          <a:noFill/>
        </p:spPr>
        <p:txBody>
          <a:bodyPr wrap="square" rtlCol="0">
            <a:spAutoFit/>
          </a:bodyPr>
          <a:lstStyle/>
          <a:p>
            <a:pPr>
              <a:lnSpc>
                <a:spcPct val="13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、行距</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等进行修改</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行距等进行修改。标题数字等都可以通过点击和重新输入进行更改，顶部“开始”面板中可以对字体、字号、颜色、行距等进行修改。标题数字等都可以通过点击和重新输入进行更改，顶部“开始”面板中可以对字体、字号、颜色、行距等进行修改。</a:t>
            </a:r>
            <a:endPar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30" name="TextBox 18"/>
          <p:cNvSpPr txBox="1"/>
          <p:nvPr/>
        </p:nvSpPr>
        <p:spPr>
          <a:xfrm>
            <a:off x="4724400" y="2246875"/>
            <a:ext cx="2781300" cy="2973122"/>
          </a:xfrm>
          <a:prstGeom prst="rect">
            <a:avLst/>
          </a:prstGeom>
          <a:noFill/>
        </p:spPr>
        <p:txBody>
          <a:bodyPr wrap="square" rtlCol="0">
            <a:spAutoFit/>
          </a:bodyPr>
          <a:lstStyle/>
          <a:p>
            <a:pPr>
              <a:lnSpc>
                <a:spcPct val="13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、行距</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等进行修改</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行距等进行修改。标题数字等都可以通过点击和重新输入进行更改，顶部“开始”面板中可以对字体、字号、颜色、行距等进行修改。标题数字等都可以通过点击和重新输入进行更改，顶部“开始”面板中可以对字体、字号、颜色、行距等进行修改。</a:t>
            </a:r>
            <a:endPar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31" name="TextBox 18"/>
          <p:cNvSpPr txBox="1"/>
          <p:nvPr/>
        </p:nvSpPr>
        <p:spPr>
          <a:xfrm>
            <a:off x="8172450" y="2246875"/>
            <a:ext cx="2781300" cy="2973122"/>
          </a:xfrm>
          <a:prstGeom prst="rect">
            <a:avLst/>
          </a:prstGeom>
          <a:noFill/>
        </p:spPr>
        <p:txBody>
          <a:bodyPr wrap="square" rtlCol="0">
            <a:spAutoFit/>
          </a:bodyPr>
          <a:lstStyle/>
          <a:p>
            <a:pPr>
              <a:lnSpc>
                <a:spcPct val="13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、行距</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等进行修改</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行距等进行修改。标题数字等都可以通过点击和重新输入进行更改，顶部“开始”面板中可以对字体、字号、颜色、行距等进行修改。标题数字等都可以通过点击和重新输入进行更改，顶部“开始”面板中可以对字体、字号、颜色、行距等进行修改。</a:t>
            </a:r>
            <a:endPar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32" name="矩形 31"/>
          <p:cNvSpPr/>
          <p:nvPr/>
        </p:nvSpPr>
        <p:spPr>
          <a:xfrm>
            <a:off x="1257300" y="5466621"/>
            <a:ext cx="1663909" cy="34048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Your keyword</a:t>
            </a:r>
            <a:endParaRPr lang="zh-CN" altLang="en-US" sz="2000" b="1" dirty="0"/>
          </a:p>
        </p:txBody>
      </p:sp>
      <p:sp>
        <p:nvSpPr>
          <p:cNvPr id="33" name="矩形 32"/>
          <p:cNvSpPr/>
          <p:nvPr/>
        </p:nvSpPr>
        <p:spPr>
          <a:xfrm>
            <a:off x="4838700" y="5466621"/>
            <a:ext cx="1663909" cy="34048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Your keyword</a:t>
            </a:r>
            <a:endParaRPr lang="zh-CN" altLang="en-US" sz="2000" b="1" dirty="0"/>
          </a:p>
        </p:txBody>
      </p:sp>
      <p:sp>
        <p:nvSpPr>
          <p:cNvPr id="34" name="矩形 33"/>
          <p:cNvSpPr/>
          <p:nvPr/>
        </p:nvSpPr>
        <p:spPr>
          <a:xfrm>
            <a:off x="8248650" y="5466621"/>
            <a:ext cx="1663909" cy="34048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Your keyword</a:t>
            </a:r>
            <a:endParaRPr lang="zh-CN" altLang="en-US" sz="2000" b="1" dirty="0"/>
          </a:p>
        </p:txBody>
      </p:sp>
      <p:sp>
        <p:nvSpPr>
          <p:cNvPr id="35" name="燕尾形 34"/>
          <p:cNvSpPr/>
          <p:nvPr/>
        </p:nvSpPr>
        <p:spPr>
          <a:xfrm>
            <a:off x="1217613" y="1622993"/>
            <a:ext cx="177800" cy="337819"/>
          </a:xfrm>
          <a:prstGeom prst="chevr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燕尾形 35"/>
          <p:cNvSpPr/>
          <p:nvPr/>
        </p:nvSpPr>
        <p:spPr>
          <a:xfrm>
            <a:off x="1370013" y="1622993"/>
            <a:ext cx="177800" cy="337819"/>
          </a:xfrm>
          <a:prstGeom prst="chevron">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1522413" y="1622993"/>
            <a:ext cx="177800" cy="337819"/>
          </a:xfrm>
          <a:prstGeom prst="chevron">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燕尾形 37"/>
          <p:cNvSpPr/>
          <p:nvPr/>
        </p:nvSpPr>
        <p:spPr>
          <a:xfrm>
            <a:off x="4735513" y="1622993"/>
            <a:ext cx="177800" cy="337819"/>
          </a:xfrm>
          <a:prstGeom prst="chevr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燕尾形 38"/>
          <p:cNvSpPr/>
          <p:nvPr/>
        </p:nvSpPr>
        <p:spPr>
          <a:xfrm>
            <a:off x="4887913" y="1622993"/>
            <a:ext cx="177800" cy="337819"/>
          </a:xfrm>
          <a:prstGeom prst="chevron">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燕尾形 39"/>
          <p:cNvSpPr/>
          <p:nvPr/>
        </p:nvSpPr>
        <p:spPr>
          <a:xfrm>
            <a:off x="5040313" y="1622993"/>
            <a:ext cx="177800" cy="337819"/>
          </a:xfrm>
          <a:prstGeom prst="chevron">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燕尾形 40"/>
          <p:cNvSpPr/>
          <p:nvPr/>
        </p:nvSpPr>
        <p:spPr>
          <a:xfrm>
            <a:off x="8221663" y="1622993"/>
            <a:ext cx="177800" cy="337819"/>
          </a:xfrm>
          <a:prstGeom prst="chevr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燕尾形 41"/>
          <p:cNvSpPr/>
          <p:nvPr/>
        </p:nvSpPr>
        <p:spPr>
          <a:xfrm>
            <a:off x="8374063" y="1622993"/>
            <a:ext cx="177800" cy="337819"/>
          </a:xfrm>
          <a:prstGeom prst="chevron">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燕尾形 42"/>
          <p:cNvSpPr/>
          <p:nvPr/>
        </p:nvSpPr>
        <p:spPr>
          <a:xfrm>
            <a:off x="8526463" y="1622993"/>
            <a:ext cx="177800" cy="337819"/>
          </a:xfrm>
          <a:prstGeom prst="chevron">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矩形 43"/>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5" name="圆角矩形 44"/>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49" name="矩形 48"/>
          <p:cNvSpPr/>
          <p:nvPr/>
        </p:nvSpPr>
        <p:spPr>
          <a:xfrm>
            <a:off x="633077" y="125666"/>
            <a:ext cx="2428870"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选题研究方法</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50" name="矩形 49"/>
          <p:cNvSpPr/>
          <p:nvPr/>
        </p:nvSpPr>
        <p:spPr>
          <a:xfrm>
            <a:off x="3544009" y="310334"/>
            <a:ext cx="2456178" cy="369328"/>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RESEARCH PROCESS</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700">
        <p:fad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6" name="Freeform 77"/>
          <p:cNvSpPr>
            <a:spLocks noEditPoints="1"/>
          </p:cNvSpPr>
          <p:nvPr/>
        </p:nvSpPr>
        <p:spPr bwMode="auto">
          <a:xfrm>
            <a:off x="4717744" y="2957149"/>
            <a:ext cx="519770" cy="519770"/>
          </a:xfrm>
          <a:custGeom>
            <a:avLst/>
            <a:gdLst>
              <a:gd name="T0" fmla="*/ 2147483646 w 200"/>
              <a:gd name="T1" fmla="*/ 2147483646 h 200"/>
              <a:gd name="T2" fmla="*/ 2147483646 w 200"/>
              <a:gd name="T3" fmla="*/ 2147483646 h 200"/>
              <a:gd name="T4" fmla="*/ 2147483646 w 200"/>
              <a:gd name="T5" fmla="*/ 2147483646 h 200"/>
              <a:gd name="T6" fmla="*/ 2147483646 w 200"/>
              <a:gd name="T7" fmla="*/ 2147483646 h 200"/>
              <a:gd name="T8" fmla="*/ 2147483646 w 200"/>
              <a:gd name="T9" fmla="*/ 2147483646 h 200"/>
              <a:gd name="T10" fmla="*/ 2147483646 w 200"/>
              <a:gd name="T11" fmla="*/ 2147483646 h 200"/>
              <a:gd name="T12" fmla="*/ 2147483646 w 200"/>
              <a:gd name="T13" fmla="*/ 2147483646 h 200"/>
              <a:gd name="T14" fmla="*/ 2147483646 w 200"/>
              <a:gd name="T15" fmla="*/ 2147483646 h 200"/>
              <a:gd name="T16" fmla="*/ 2147483646 w 200"/>
              <a:gd name="T17" fmla="*/ 2147483646 h 200"/>
              <a:gd name="T18" fmla="*/ 2147483646 w 200"/>
              <a:gd name="T19" fmla="*/ 2147483646 h 200"/>
              <a:gd name="T20" fmla="*/ 2147483646 w 200"/>
              <a:gd name="T21" fmla="*/ 2147483646 h 200"/>
              <a:gd name="T22" fmla="*/ 2147483646 w 200"/>
              <a:gd name="T23" fmla="*/ 2147483646 h 200"/>
              <a:gd name="T24" fmla="*/ 2147483646 w 200"/>
              <a:gd name="T25" fmla="*/ 2147483646 h 200"/>
              <a:gd name="T26" fmla="*/ 2147483646 w 200"/>
              <a:gd name="T27" fmla="*/ 2147483646 h 200"/>
              <a:gd name="T28" fmla="*/ 2147483646 w 200"/>
              <a:gd name="T29" fmla="*/ 2147483646 h 200"/>
              <a:gd name="T30" fmla="*/ 2147483646 w 200"/>
              <a:gd name="T31" fmla="*/ 2147483646 h 200"/>
              <a:gd name="T32" fmla="*/ 2147483646 w 200"/>
              <a:gd name="T33" fmla="*/ 2147483646 h 200"/>
              <a:gd name="T34" fmla="*/ 2147483646 w 200"/>
              <a:gd name="T35" fmla="*/ 2147483646 h 200"/>
              <a:gd name="T36" fmla="*/ 2147483646 w 200"/>
              <a:gd name="T37" fmla="*/ 2147483646 h 200"/>
              <a:gd name="T38" fmla="*/ 2147483646 w 200"/>
              <a:gd name="T39" fmla="*/ 2147483646 h 200"/>
              <a:gd name="T40" fmla="*/ 2147483646 w 200"/>
              <a:gd name="T41" fmla="*/ 2147483646 h 200"/>
              <a:gd name="T42" fmla="*/ 2147483646 w 200"/>
              <a:gd name="T43" fmla="*/ 2147483646 h 200"/>
              <a:gd name="T44" fmla="*/ 2147483646 w 200"/>
              <a:gd name="T45" fmla="*/ 2147483646 h 200"/>
              <a:gd name="T46" fmla="*/ 2147483646 w 200"/>
              <a:gd name="T47" fmla="*/ 2147483646 h 200"/>
              <a:gd name="T48" fmla="*/ 2147483646 w 200"/>
              <a:gd name="T49" fmla="*/ 2147483646 h 200"/>
              <a:gd name="T50" fmla="*/ 2147483646 w 200"/>
              <a:gd name="T51" fmla="*/ 2147483646 h 200"/>
              <a:gd name="T52" fmla="*/ 2147483646 w 200"/>
              <a:gd name="T53" fmla="*/ 2147483646 h 200"/>
              <a:gd name="T54" fmla="*/ 2147483646 w 200"/>
              <a:gd name="T55" fmla="*/ 2147483646 h 200"/>
              <a:gd name="T56" fmla="*/ 2147483646 w 200"/>
              <a:gd name="T57" fmla="*/ 2147483646 h 200"/>
              <a:gd name="T58" fmla="*/ 2147483646 w 200"/>
              <a:gd name="T59" fmla="*/ 2147483646 h 200"/>
              <a:gd name="T60" fmla="*/ 2147483646 w 200"/>
              <a:gd name="T61" fmla="*/ 2147483646 h 200"/>
              <a:gd name="T62" fmla="*/ 2147483646 w 200"/>
              <a:gd name="T63" fmla="*/ 2147483646 h 200"/>
              <a:gd name="T64" fmla="*/ 2147483646 w 200"/>
              <a:gd name="T65" fmla="*/ 2147483646 h 200"/>
              <a:gd name="T66" fmla="*/ 2147483646 w 200"/>
              <a:gd name="T67" fmla="*/ 2147483646 h 200"/>
              <a:gd name="T68" fmla="*/ 2147483646 w 200"/>
              <a:gd name="T69" fmla="*/ 2147483646 h 200"/>
              <a:gd name="T70" fmla="*/ 2147483646 w 200"/>
              <a:gd name="T71" fmla="*/ 0 h 200"/>
              <a:gd name="T72" fmla="*/ 2147483646 w 200"/>
              <a:gd name="T73" fmla="*/ 2147483646 h 200"/>
              <a:gd name="T74" fmla="*/ 2147483646 w 200"/>
              <a:gd name="T75" fmla="*/ 2147483646 h 200"/>
              <a:gd name="T76" fmla="*/ 2147483646 w 200"/>
              <a:gd name="T77" fmla="*/ 2147483646 h 200"/>
              <a:gd name="T78" fmla="*/ 0 w 200"/>
              <a:gd name="T79" fmla="*/ 2147483646 h 200"/>
              <a:gd name="T80" fmla="*/ 2147483646 w 200"/>
              <a:gd name="T81" fmla="*/ 2147483646 h 200"/>
              <a:gd name="T82" fmla="*/ 2147483646 w 200"/>
              <a:gd name="T83" fmla="*/ 2147483646 h 200"/>
              <a:gd name="T84" fmla="*/ 2147483646 w 200"/>
              <a:gd name="T85" fmla="*/ 2147483646 h 200"/>
              <a:gd name="T86" fmla="*/ 2147483646 w 200"/>
              <a:gd name="T87" fmla="*/ 2147483646 h 200"/>
              <a:gd name="T88" fmla="*/ 2147483646 w 200"/>
              <a:gd name="T89" fmla="*/ 2147483646 h 200"/>
              <a:gd name="T90" fmla="*/ 2147483646 w 200"/>
              <a:gd name="T91" fmla="*/ 2147483646 h 200"/>
              <a:gd name="T92" fmla="*/ 2147483646 w 200"/>
              <a:gd name="T93" fmla="*/ 2147483646 h 200"/>
              <a:gd name="T94" fmla="*/ 2147483646 w 200"/>
              <a:gd name="T95" fmla="*/ 2147483646 h 200"/>
              <a:gd name="T96" fmla="*/ 2147483646 w 200"/>
              <a:gd name="T97" fmla="*/ 2147483646 h 200"/>
              <a:gd name="T98" fmla="*/ 2147483646 w 200"/>
              <a:gd name="T99" fmla="*/ 2147483646 h 200"/>
              <a:gd name="T100" fmla="*/ 2147483646 w 200"/>
              <a:gd name="T101" fmla="*/ 2147483646 h 200"/>
              <a:gd name="T102" fmla="*/ 2147483646 w 200"/>
              <a:gd name="T103" fmla="*/ 2147483646 h 200"/>
              <a:gd name="T104" fmla="*/ 2147483646 w 200"/>
              <a:gd name="T105" fmla="*/ 2147483646 h 200"/>
              <a:gd name="T106" fmla="*/ 2147483646 w 200"/>
              <a:gd name="T107" fmla="*/ 2147483646 h 2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0" h="200">
                <a:moveTo>
                  <a:pt x="112" y="8"/>
                </a:moveTo>
                <a:cubicBezTo>
                  <a:pt x="112" y="21"/>
                  <a:pt x="112" y="21"/>
                  <a:pt x="112" y="21"/>
                </a:cubicBezTo>
                <a:cubicBezTo>
                  <a:pt x="112" y="27"/>
                  <a:pt x="112" y="27"/>
                  <a:pt x="112" y="27"/>
                </a:cubicBezTo>
                <a:cubicBezTo>
                  <a:pt x="118" y="29"/>
                  <a:pt x="118" y="29"/>
                  <a:pt x="118" y="29"/>
                </a:cubicBezTo>
                <a:cubicBezTo>
                  <a:pt x="125" y="30"/>
                  <a:pt x="132" y="33"/>
                  <a:pt x="138" y="37"/>
                </a:cubicBezTo>
                <a:cubicBezTo>
                  <a:pt x="143" y="40"/>
                  <a:pt x="143" y="40"/>
                  <a:pt x="143" y="40"/>
                </a:cubicBezTo>
                <a:cubicBezTo>
                  <a:pt x="147" y="36"/>
                  <a:pt x="147" y="36"/>
                  <a:pt x="147" y="36"/>
                </a:cubicBezTo>
                <a:cubicBezTo>
                  <a:pt x="157" y="26"/>
                  <a:pt x="157" y="26"/>
                  <a:pt x="157" y="26"/>
                </a:cubicBezTo>
                <a:cubicBezTo>
                  <a:pt x="174" y="43"/>
                  <a:pt x="174" y="43"/>
                  <a:pt x="174" y="43"/>
                </a:cubicBezTo>
                <a:cubicBezTo>
                  <a:pt x="164" y="53"/>
                  <a:pt x="164" y="53"/>
                  <a:pt x="164" y="53"/>
                </a:cubicBezTo>
                <a:cubicBezTo>
                  <a:pt x="160" y="57"/>
                  <a:pt x="160" y="57"/>
                  <a:pt x="160" y="57"/>
                </a:cubicBezTo>
                <a:cubicBezTo>
                  <a:pt x="163" y="62"/>
                  <a:pt x="163" y="62"/>
                  <a:pt x="163" y="62"/>
                </a:cubicBezTo>
                <a:cubicBezTo>
                  <a:pt x="166" y="68"/>
                  <a:pt x="169" y="75"/>
                  <a:pt x="170" y="81"/>
                </a:cubicBezTo>
                <a:cubicBezTo>
                  <a:pt x="172" y="88"/>
                  <a:pt x="172" y="88"/>
                  <a:pt x="172" y="88"/>
                </a:cubicBezTo>
                <a:cubicBezTo>
                  <a:pt x="178" y="88"/>
                  <a:pt x="178" y="88"/>
                  <a:pt x="178" y="88"/>
                </a:cubicBezTo>
                <a:cubicBezTo>
                  <a:pt x="192" y="88"/>
                  <a:pt x="192" y="88"/>
                  <a:pt x="192" y="88"/>
                </a:cubicBezTo>
                <a:cubicBezTo>
                  <a:pt x="192" y="112"/>
                  <a:pt x="192" y="112"/>
                  <a:pt x="192" y="112"/>
                </a:cubicBezTo>
                <a:cubicBezTo>
                  <a:pt x="177" y="112"/>
                  <a:pt x="177" y="112"/>
                  <a:pt x="177" y="112"/>
                </a:cubicBezTo>
                <a:cubicBezTo>
                  <a:pt x="171" y="112"/>
                  <a:pt x="171" y="112"/>
                  <a:pt x="171" y="112"/>
                </a:cubicBezTo>
                <a:cubicBezTo>
                  <a:pt x="170" y="117"/>
                  <a:pt x="170" y="117"/>
                  <a:pt x="170" y="117"/>
                </a:cubicBezTo>
                <a:cubicBezTo>
                  <a:pt x="168" y="124"/>
                  <a:pt x="165" y="130"/>
                  <a:pt x="162" y="135"/>
                </a:cubicBezTo>
                <a:cubicBezTo>
                  <a:pt x="159" y="141"/>
                  <a:pt x="159" y="141"/>
                  <a:pt x="159" y="141"/>
                </a:cubicBezTo>
                <a:cubicBezTo>
                  <a:pt x="163" y="145"/>
                  <a:pt x="163" y="145"/>
                  <a:pt x="163" y="145"/>
                </a:cubicBezTo>
                <a:cubicBezTo>
                  <a:pt x="174" y="156"/>
                  <a:pt x="174" y="156"/>
                  <a:pt x="174" y="156"/>
                </a:cubicBezTo>
                <a:cubicBezTo>
                  <a:pt x="157" y="173"/>
                  <a:pt x="157" y="173"/>
                  <a:pt x="157" y="173"/>
                </a:cubicBezTo>
                <a:cubicBezTo>
                  <a:pt x="146" y="162"/>
                  <a:pt x="146" y="162"/>
                  <a:pt x="146" y="162"/>
                </a:cubicBezTo>
                <a:cubicBezTo>
                  <a:pt x="142" y="158"/>
                  <a:pt x="142" y="158"/>
                  <a:pt x="142" y="158"/>
                </a:cubicBezTo>
                <a:cubicBezTo>
                  <a:pt x="136" y="161"/>
                  <a:pt x="136" y="161"/>
                  <a:pt x="136" y="161"/>
                </a:cubicBezTo>
                <a:cubicBezTo>
                  <a:pt x="131" y="164"/>
                  <a:pt x="125" y="166"/>
                  <a:pt x="118" y="168"/>
                </a:cubicBezTo>
                <a:cubicBezTo>
                  <a:pt x="112" y="169"/>
                  <a:pt x="112" y="169"/>
                  <a:pt x="112" y="169"/>
                </a:cubicBezTo>
                <a:cubicBezTo>
                  <a:pt x="112" y="176"/>
                  <a:pt x="112" y="176"/>
                  <a:pt x="112" y="176"/>
                </a:cubicBezTo>
                <a:cubicBezTo>
                  <a:pt x="112" y="192"/>
                  <a:pt x="112" y="192"/>
                  <a:pt x="112" y="192"/>
                </a:cubicBezTo>
                <a:cubicBezTo>
                  <a:pt x="88" y="192"/>
                  <a:pt x="88" y="192"/>
                  <a:pt x="88" y="192"/>
                </a:cubicBezTo>
                <a:cubicBezTo>
                  <a:pt x="88" y="176"/>
                  <a:pt x="88" y="176"/>
                  <a:pt x="88" y="176"/>
                </a:cubicBezTo>
                <a:cubicBezTo>
                  <a:pt x="88" y="169"/>
                  <a:pt x="88" y="169"/>
                  <a:pt x="88" y="169"/>
                </a:cubicBezTo>
                <a:cubicBezTo>
                  <a:pt x="82" y="168"/>
                  <a:pt x="82" y="168"/>
                  <a:pt x="82" y="168"/>
                </a:cubicBezTo>
                <a:cubicBezTo>
                  <a:pt x="76" y="166"/>
                  <a:pt x="70" y="164"/>
                  <a:pt x="65" y="161"/>
                </a:cubicBezTo>
                <a:cubicBezTo>
                  <a:pt x="59" y="158"/>
                  <a:pt x="59" y="158"/>
                  <a:pt x="59" y="158"/>
                </a:cubicBezTo>
                <a:cubicBezTo>
                  <a:pt x="55" y="162"/>
                  <a:pt x="55" y="162"/>
                  <a:pt x="55" y="162"/>
                </a:cubicBezTo>
                <a:cubicBezTo>
                  <a:pt x="44" y="173"/>
                  <a:pt x="44" y="173"/>
                  <a:pt x="44" y="173"/>
                </a:cubicBezTo>
                <a:cubicBezTo>
                  <a:pt x="27" y="156"/>
                  <a:pt x="27" y="156"/>
                  <a:pt x="27" y="156"/>
                </a:cubicBezTo>
                <a:cubicBezTo>
                  <a:pt x="38" y="145"/>
                  <a:pt x="38" y="145"/>
                  <a:pt x="38" y="145"/>
                </a:cubicBezTo>
                <a:cubicBezTo>
                  <a:pt x="42" y="141"/>
                  <a:pt x="42" y="141"/>
                  <a:pt x="42" y="141"/>
                </a:cubicBezTo>
                <a:cubicBezTo>
                  <a:pt x="39" y="135"/>
                  <a:pt x="39" y="135"/>
                  <a:pt x="39" y="135"/>
                </a:cubicBezTo>
                <a:cubicBezTo>
                  <a:pt x="35" y="130"/>
                  <a:pt x="33" y="124"/>
                  <a:pt x="31" y="117"/>
                </a:cubicBezTo>
                <a:cubicBezTo>
                  <a:pt x="29" y="112"/>
                  <a:pt x="29" y="112"/>
                  <a:pt x="29" y="112"/>
                </a:cubicBezTo>
                <a:cubicBezTo>
                  <a:pt x="23" y="112"/>
                  <a:pt x="23" y="112"/>
                  <a:pt x="23" y="112"/>
                </a:cubicBezTo>
                <a:cubicBezTo>
                  <a:pt x="8" y="112"/>
                  <a:pt x="8" y="112"/>
                  <a:pt x="8" y="112"/>
                </a:cubicBezTo>
                <a:cubicBezTo>
                  <a:pt x="8" y="88"/>
                  <a:pt x="8" y="88"/>
                  <a:pt x="8" y="88"/>
                </a:cubicBezTo>
                <a:cubicBezTo>
                  <a:pt x="23" y="88"/>
                  <a:pt x="23" y="88"/>
                  <a:pt x="23" y="88"/>
                </a:cubicBezTo>
                <a:cubicBezTo>
                  <a:pt x="29" y="88"/>
                  <a:pt x="29" y="88"/>
                  <a:pt x="29" y="88"/>
                </a:cubicBezTo>
                <a:cubicBezTo>
                  <a:pt x="30" y="81"/>
                  <a:pt x="30" y="81"/>
                  <a:pt x="30" y="81"/>
                </a:cubicBezTo>
                <a:cubicBezTo>
                  <a:pt x="32" y="75"/>
                  <a:pt x="35" y="68"/>
                  <a:pt x="38" y="62"/>
                </a:cubicBezTo>
                <a:cubicBezTo>
                  <a:pt x="41" y="57"/>
                  <a:pt x="41" y="57"/>
                  <a:pt x="41" y="57"/>
                </a:cubicBezTo>
                <a:cubicBezTo>
                  <a:pt x="37" y="53"/>
                  <a:pt x="37" y="53"/>
                  <a:pt x="37" y="53"/>
                </a:cubicBezTo>
                <a:cubicBezTo>
                  <a:pt x="27" y="43"/>
                  <a:pt x="27" y="43"/>
                  <a:pt x="27" y="43"/>
                </a:cubicBezTo>
                <a:cubicBezTo>
                  <a:pt x="44" y="26"/>
                  <a:pt x="44" y="26"/>
                  <a:pt x="44" y="26"/>
                </a:cubicBezTo>
                <a:cubicBezTo>
                  <a:pt x="53" y="36"/>
                  <a:pt x="53" y="36"/>
                  <a:pt x="53" y="36"/>
                </a:cubicBezTo>
                <a:cubicBezTo>
                  <a:pt x="58" y="40"/>
                  <a:pt x="58" y="40"/>
                  <a:pt x="58" y="40"/>
                </a:cubicBezTo>
                <a:cubicBezTo>
                  <a:pt x="63" y="37"/>
                  <a:pt x="63" y="37"/>
                  <a:pt x="63" y="37"/>
                </a:cubicBezTo>
                <a:cubicBezTo>
                  <a:pt x="69" y="33"/>
                  <a:pt x="76" y="30"/>
                  <a:pt x="82" y="29"/>
                </a:cubicBezTo>
                <a:cubicBezTo>
                  <a:pt x="88" y="27"/>
                  <a:pt x="88" y="27"/>
                  <a:pt x="88" y="27"/>
                </a:cubicBezTo>
                <a:cubicBezTo>
                  <a:pt x="88" y="21"/>
                  <a:pt x="88" y="21"/>
                  <a:pt x="88" y="21"/>
                </a:cubicBezTo>
                <a:cubicBezTo>
                  <a:pt x="88" y="8"/>
                  <a:pt x="88" y="8"/>
                  <a:pt x="88" y="8"/>
                </a:cubicBezTo>
                <a:cubicBezTo>
                  <a:pt x="112" y="8"/>
                  <a:pt x="112" y="8"/>
                  <a:pt x="112" y="8"/>
                </a:cubicBezTo>
                <a:moveTo>
                  <a:pt x="100" y="136"/>
                </a:moveTo>
                <a:cubicBezTo>
                  <a:pt x="120" y="136"/>
                  <a:pt x="136" y="119"/>
                  <a:pt x="136" y="100"/>
                </a:cubicBezTo>
                <a:cubicBezTo>
                  <a:pt x="136" y="80"/>
                  <a:pt x="120" y="64"/>
                  <a:pt x="100" y="64"/>
                </a:cubicBezTo>
                <a:cubicBezTo>
                  <a:pt x="81" y="64"/>
                  <a:pt x="64" y="80"/>
                  <a:pt x="64" y="100"/>
                </a:cubicBezTo>
                <a:cubicBezTo>
                  <a:pt x="64" y="119"/>
                  <a:pt x="81" y="136"/>
                  <a:pt x="100" y="136"/>
                </a:cubicBezTo>
                <a:moveTo>
                  <a:pt x="120" y="0"/>
                </a:moveTo>
                <a:cubicBezTo>
                  <a:pt x="80" y="0"/>
                  <a:pt x="80" y="0"/>
                  <a:pt x="80" y="0"/>
                </a:cubicBezTo>
                <a:cubicBezTo>
                  <a:pt x="80" y="21"/>
                  <a:pt x="80" y="21"/>
                  <a:pt x="80" y="21"/>
                </a:cubicBezTo>
                <a:cubicBezTo>
                  <a:pt x="73" y="23"/>
                  <a:pt x="66" y="26"/>
                  <a:pt x="59" y="30"/>
                </a:cubicBezTo>
                <a:cubicBezTo>
                  <a:pt x="44" y="15"/>
                  <a:pt x="44" y="15"/>
                  <a:pt x="44" y="15"/>
                </a:cubicBezTo>
                <a:cubicBezTo>
                  <a:pt x="16" y="43"/>
                  <a:pt x="16" y="43"/>
                  <a:pt x="16" y="43"/>
                </a:cubicBezTo>
                <a:cubicBezTo>
                  <a:pt x="31" y="58"/>
                  <a:pt x="31" y="58"/>
                  <a:pt x="31" y="58"/>
                </a:cubicBezTo>
                <a:cubicBezTo>
                  <a:pt x="27" y="65"/>
                  <a:pt x="25" y="72"/>
                  <a:pt x="23" y="80"/>
                </a:cubicBezTo>
                <a:cubicBezTo>
                  <a:pt x="0" y="80"/>
                  <a:pt x="0" y="80"/>
                  <a:pt x="0" y="80"/>
                </a:cubicBezTo>
                <a:cubicBezTo>
                  <a:pt x="0" y="120"/>
                  <a:pt x="0" y="120"/>
                  <a:pt x="0" y="120"/>
                </a:cubicBezTo>
                <a:cubicBezTo>
                  <a:pt x="23" y="120"/>
                  <a:pt x="23" y="120"/>
                  <a:pt x="23" y="120"/>
                </a:cubicBezTo>
                <a:cubicBezTo>
                  <a:pt x="25" y="127"/>
                  <a:pt x="28" y="133"/>
                  <a:pt x="32" y="140"/>
                </a:cubicBezTo>
                <a:cubicBezTo>
                  <a:pt x="16" y="156"/>
                  <a:pt x="16" y="156"/>
                  <a:pt x="16" y="156"/>
                </a:cubicBezTo>
                <a:cubicBezTo>
                  <a:pt x="44" y="184"/>
                  <a:pt x="44" y="184"/>
                  <a:pt x="44" y="184"/>
                </a:cubicBezTo>
                <a:cubicBezTo>
                  <a:pt x="61" y="168"/>
                  <a:pt x="61" y="168"/>
                  <a:pt x="61" y="168"/>
                </a:cubicBezTo>
                <a:cubicBezTo>
                  <a:pt x="67" y="171"/>
                  <a:pt x="73" y="174"/>
                  <a:pt x="80" y="176"/>
                </a:cubicBezTo>
                <a:cubicBezTo>
                  <a:pt x="80" y="200"/>
                  <a:pt x="80" y="200"/>
                  <a:pt x="80" y="200"/>
                </a:cubicBezTo>
                <a:cubicBezTo>
                  <a:pt x="120" y="200"/>
                  <a:pt x="120" y="200"/>
                  <a:pt x="120" y="200"/>
                </a:cubicBezTo>
                <a:cubicBezTo>
                  <a:pt x="120" y="176"/>
                  <a:pt x="120" y="176"/>
                  <a:pt x="120" y="176"/>
                </a:cubicBezTo>
                <a:cubicBezTo>
                  <a:pt x="127" y="174"/>
                  <a:pt x="134" y="171"/>
                  <a:pt x="140" y="168"/>
                </a:cubicBezTo>
                <a:cubicBezTo>
                  <a:pt x="157" y="184"/>
                  <a:pt x="157" y="184"/>
                  <a:pt x="157" y="184"/>
                </a:cubicBezTo>
                <a:cubicBezTo>
                  <a:pt x="185" y="156"/>
                  <a:pt x="185" y="156"/>
                  <a:pt x="185" y="156"/>
                </a:cubicBezTo>
                <a:cubicBezTo>
                  <a:pt x="169" y="140"/>
                  <a:pt x="169" y="140"/>
                  <a:pt x="169" y="140"/>
                </a:cubicBezTo>
                <a:cubicBezTo>
                  <a:pt x="173" y="133"/>
                  <a:pt x="175" y="127"/>
                  <a:pt x="177" y="120"/>
                </a:cubicBezTo>
                <a:cubicBezTo>
                  <a:pt x="200" y="120"/>
                  <a:pt x="200" y="120"/>
                  <a:pt x="200" y="120"/>
                </a:cubicBezTo>
                <a:cubicBezTo>
                  <a:pt x="200" y="80"/>
                  <a:pt x="200" y="80"/>
                  <a:pt x="200" y="80"/>
                </a:cubicBezTo>
                <a:cubicBezTo>
                  <a:pt x="178" y="80"/>
                  <a:pt x="178" y="80"/>
                  <a:pt x="178" y="80"/>
                </a:cubicBezTo>
                <a:cubicBezTo>
                  <a:pt x="176" y="72"/>
                  <a:pt x="174" y="65"/>
                  <a:pt x="170" y="58"/>
                </a:cubicBezTo>
                <a:cubicBezTo>
                  <a:pt x="185" y="43"/>
                  <a:pt x="185" y="43"/>
                  <a:pt x="185" y="43"/>
                </a:cubicBezTo>
                <a:cubicBezTo>
                  <a:pt x="157" y="15"/>
                  <a:pt x="157" y="15"/>
                  <a:pt x="157" y="15"/>
                </a:cubicBezTo>
                <a:cubicBezTo>
                  <a:pt x="142" y="30"/>
                  <a:pt x="142" y="30"/>
                  <a:pt x="142" y="30"/>
                </a:cubicBezTo>
                <a:cubicBezTo>
                  <a:pt x="135" y="26"/>
                  <a:pt x="128" y="23"/>
                  <a:pt x="120" y="21"/>
                </a:cubicBezTo>
                <a:lnTo>
                  <a:pt x="120" y="0"/>
                </a:lnTo>
                <a:close/>
                <a:moveTo>
                  <a:pt x="100" y="128"/>
                </a:moveTo>
                <a:cubicBezTo>
                  <a:pt x="85" y="128"/>
                  <a:pt x="72" y="115"/>
                  <a:pt x="72" y="100"/>
                </a:cubicBezTo>
                <a:cubicBezTo>
                  <a:pt x="72" y="84"/>
                  <a:pt x="85" y="72"/>
                  <a:pt x="100" y="72"/>
                </a:cubicBezTo>
                <a:cubicBezTo>
                  <a:pt x="116" y="72"/>
                  <a:pt x="128" y="84"/>
                  <a:pt x="128" y="100"/>
                </a:cubicBezTo>
                <a:cubicBezTo>
                  <a:pt x="128" y="115"/>
                  <a:pt x="116" y="128"/>
                  <a:pt x="100" y="128"/>
                </a:cubicBezTo>
              </a:path>
            </a:pathLst>
          </a:custGeom>
          <a:solidFill>
            <a:srgbClr val="F3D180"/>
          </a:solidFill>
          <a:ln w="9525">
            <a:solidFill>
              <a:srgbClr val="000000"/>
            </a:solidFill>
            <a:round/>
          </a:ln>
        </p:spPr>
        <p:txBody>
          <a:bodyPr/>
          <a:lstStyle/>
          <a:p>
            <a:endParaRPr lang="zh-CN" altLang="en-US"/>
          </a:p>
        </p:txBody>
      </p:sp>
      <p:sp useBgFill="1">
        <p:nvSpPr>
          <p:cNvPr id="87" name="任意多边形 86"/>
          <p:cNvSpPr/>
          <p:nvPr/>
        </p:nvSpPr>
        <p:spPr>
          <a:xfrm rot="1647890">
            <a:off x="4150525" y="3086552"/>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88" name="任意多边形 87"/>
          <p:cNvSpPr/>
          <p:nvPr/>
        </p:nvSpPr>
        <p:spPr>
          <a:xfrm rot="5410385">
            <a:off x="4633631" y="2083674"/>
            <a:ext cx="1962620" cy="1591663"/>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89" name="任意多边形 88"/>
          <p:cNvSpPr/>
          <p:nvPr/>
        </p:nvSpPr>
        <p:spPr>
          <a:xfrm rot="8980181">
            <a:off x="5690426" y="2014659"/>
            <a:ext cx="1962620" cy="1593821"/>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90" name="任意多边形 89"/>
          <p:cNvSpPr/>
          <p:nvPr/>
        </p:nvSpPr>
        <p:spPr>
          <a:xfrm rot="12742676">
            <a:off x="6281369" y="2957149"/>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91" name="任意多边形 90"/>
          <p:cNvSpPr/>
          <p:nvPr/>
        </p:nvSpPr>
        <p:spPr>
          <a:xfrm rot="15671084">
            <a:off x="5922274" y="3775627"/>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92" name="任意多边形 91"/>
          <p:cNvSpPr/>
          <p:nvPr/>
        </p:nvSpPr>
        <p:spPr>
          <a:xfrm rot="19433579">
            <a:off x="4827736" y="3979436"/>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3" name="Freeform 16"/>
          <p:cNvSpPr>
            <a:spLocks noEditPoints="1"/>
          </p:cNvSpPr>
          <p:nvPr/>
        </p:nvSpPr>
        <p:spPr bwMode="auto">
          <a:xfrm>
            <a:off x="6509982" y="2314445"/>
            <a:ext cx="552122" cy="552122"/>
          </a:xfrm>
          <a:custGeom>
            <a:avLst/>
            <a:gdLst>
              <a:gd name="T0" fmla="*/ 2147483646 w 200"/>
              <a:gd name="T1" fmla="*/ 0 h 200"/>
              <a:gd name="T2" fmla="*/ 2147483646 w 200"/>
              <a:gd name="T3" fmla="*/ 0 h 200"/>
              <a:gd name="T4" fmla="*/ 2147483646 w 200"/>
              <a:gd name="T5" fmla="*/ 2147483646 h 200"/>
              <a:gd name="T6" fmla="*/ 2147483646 w 200"/>
              <a:gd name="T7" fmla="*/ 2147483646 h 200"/>
              <a:gd name="T8" fmla="*/ 2147483646 w 200"/>
              <a:gd name="T9" fmla="*/ 2147483646 h 200"/>
              <a:gd name="T10" fmla="*/ 2147483646 w 200"/>
              <a:gd name="T11" fmla="*/ 2147483646 h 200"/>
              <a:gd name="T12" fmla="*/ 2147483646 w 200"/>
              <a:gd name="T13" fmla="*/ 2147483646 h 200"/>
              <a:gd name="T14" fmla="*/ 2147483646 w 200"/>
              <a:gd name="T15" fmla="*/ 2147483646 h 200"/>
              <a:gd name="T16" fmla="*/ 2147483646 w 200"/>
              <a:gd name="T17" fmla="*/ 2147483646 h 200"/>
              <a:gd name="T18" fmla="*/ 2147483646 w 200"/>
              <a:gd name="T19" fmla="*/ 2147483646 h 200"/>
              <a:gd name="T20" fmla="*/ 2147483646 w 200"/>
              <a:gd name="T21" fmla="*/ 2147483646 h 200"/>
              <a:gd name="T22" fmla="*/ 2147483646 w 200"/>
              <a:gd name="T23" fmla="*/ 2147483646 h 200"/>
              <a:gd name="T24" fmla="*/ 2147483646 w 200"/>
              <a:gd name="T25" fmla="*/ 2147483646 h 200"/>
              <a:gd name="T26" fmla="*/ 2147483646 w 200"/>
              <a:gd name="T27" fmla="*/ 2147483646 h 200"/>
              <a:gd name="T28" fmla="*/ 2147483646 w 200"/>
              <a:gd name="T29" fmla="*/ 2147483646 h 200"/>
              <a:gd name="T30" fmla="*/ 2147483646 w 200"/>
              <a:gd name="T31" fmla="*/ 2147483646 h 200"/>
              <a:gd name="T32" fmla="*/ 2147483646 w 200"/>
              <a:gd name="T33" fmla="*/ 2147483646 h 200"/>
              <a:gd name="T34" fmla="*/ 2147483646 w 200"/>
              <a:gd name="T35" fmla="*/ 2147483646 h 200"/>
              <a:gd name="T36" fmla="*/ 2147483646 w 200"/>
              <a:gd name="T37" fmla="*/ 2147483646 h 200"/>
              <a:gd name="T38" fmla="*/ 2147483646 w 200"/>
              <a:gd name="T39" fmla="*/ 2147483646 h 200"/>
              <a:gd name="T40" fmla="*/ 2147483646 w 200"/>
              <a:gd name="T41" fmla="*/ 2147483646 h 200"/>
              <a:gd name="T42" fmla="*/ 2147483646 w 200"/>
              <a:gd name="T43" fmla="*/ 2147483646 h 200"/>
              <a:gd name="T44" fmla="*/ 2147483646 w 200"/>
              <a:gd name="T45" fmla="*/ 2147483646 h 200"/>
              <a:gd name="T46" fmla="*/ 2147483646 w 200"/>
              <a:gd name="T47" fmla="*/ 2147483646 h 200"/>
              <a:gd name="T48" fmla="*/ 2147483646 w 200"/>
              <a:gd name="T49" fmla="*/ 2147483646 h 200"/>
              <a:gd name="T50" fmla="*/ 2147483646 w 200"/>
              <a:gd name="T51" fmla="*/ 2147483646 h 200"/>
              <a:gd name="T52" fmla="*/ 2147483646 w 200"/>
              <a:gd name="T53" fmla="*/ 2147483646 h 200"/>
              <a:gd name="T54" fmla="*/ 2147483646 w 200"/>
              <a:gd name="T55" fmla="*/ 2147483646 h 200"/>
              <a:gd name="T56" fmla="*/ 2147483646 w 200"/>
              <a:gd name="T57" fmla="*/ 2147483646 h 200"/>
              <a:gd name="T58" fmla="*/ 2147483646 w 200"/>
              <a:gd name="T59" fmla="*/ 2147483646 h 200"/>
              <a:gd name="T60" fmla="*/ 2147483646 w 200"/>
              <a:gd name="T61" fmla="*/ 2147483646 h 200"/>
              <a:gd name="T62" fmla="*/ 2147483646 w 200"/>
              <a:gd name="T63" fmla="*/ 2147483646 h 200"/>
              <a:gd name="T64" fmla="*/ 2147483646 w 200"/>
              <a:gd name="T65" fmla="*/ 2147483646 h 200"/>
              <a:gd name="T66" fmla="*/ 2147483646 w 200"/>
              <a:gd name="T67" fmla="*/ 2147483646 h 200"/>
              <a:gd name="T68" fmla="*/ 2147483646 w 200"/>
              <a:gd name="T69" fmla="*/ 2147483646 h 200"/>
              <a:gd name="T70" fmla="*/ 2147483646 w 200"/>
              <a:gd name="T71" fmla="*/ 2147483646 h 200"/>
              <a:gd name="T72" fmla="*/ 2147483646 w 200"/>
              <a:gd name="T73" fmla="*/ 2147483646 h 200"/>
              <a:gd name="T74" fmla="*/ 2147483646 w 200"/>
              <a:gd name="T75" fmla="*/ 2147483646 h 200"/>
              <a:gd name="T76" fmla="*/ 2147483646 w 200"/>
              <a:gd name="T77" fmla="*/ 2147483646 h 200"/>
              <a:gd name="T78" fmla="*/ 2147483646 w 200"/>
              <a:gd name="T79" fmla="*/ 2147483646 h 200"/>
              <a:gd name="T80" fmla="*/ 2147483646 w 200"/>
              <a:gd name="T81" fmla="*/ 2147483646 h 2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00" h="200">
                <a:moveTo>
                  <a:pt x="100" y="0"/>
                </a:moveTo>
                <a:cubicBezTo>
                  <a:pt x="100" y="0"/>
                  <a:pt x="100" y="0"/>
                  <a:pt x="100" y="0"/>
                </a:cubicBezTo>
                <a:cubicBezTo>
                  <a:pt x="100" y="0"/>
                  <a:pt x="100" y="0"/>
                  <a:pt x="100" y="0"/>
                </a:cubicBezTo>
                <a:cubicBezTo>
                  <a:pt x="100" y="0"/>
                  <a:pt x="100" y="0"/>
                  <a:pt x="100" y="0"/>
                </a:cubicBezTo>
                <a:cubicBezTo>
                  <a:pt x="45" y="0"/>
                  <a:pt x="0" y="44"/>
                  <a:pt x="0" y="100"/>
                </a:cubicBezTo>
                <a:cubicBezTo>
                  <a:pt x="0" y="155"/>
                  <a:pt x="45" y="199"/>
                  <a:pt x="100" y="200"/>
                </a:cubicBezTo>
                <a:cubicBezTo>
                  <a:pt x="100" y="200"/>
                  <a:pt x="100" y="200"/>
                  <a:pt x="100" y="200"/>
                </a:cubicBezTo>
                <a:cubicBezTo>
                  <a:pt x="100" y="200"/>
                  <a:pt x="100" y="200"/>
                  <a:pt x="100" y="200"/>
                </a:cubicBezTo>
                <a:cubicBezTo>
                  <a:pt x="100" y="200"/>
                  <a:pt x="100" y="200"/>
                  <a:pt x="100" y="200"/>
                </a:cubicBezTo>
                <a:cubicBezTo>
                  <a:pt x="156" y="200"/>
                  <a:pt x="200" y="155"/>
                  <a:pt x="200" y="100"/>
                </a:cubicBezTo>
                <a:cubicBezTo>
                  <a:pt x="200" y="44"/>
                  <a:pt x="156" y="0"/>
                  <a:pt x="100" y="0"/>
                </a:cubicBezTo>
                <a:close/>
                <a:moveTo>
                  <a:pt x="104" y="59"/>
                </a:moveTo>
                <a:cubicBezTo>
                  <a:pt x="115" y="59"/>
                  <a:pt x="125" y="58"/>
                  <a:pt x="135" y="55"/>
                </a:cubicBezTo>
                <a:cubicBezTo>
                  <a:pt x="138" y="67"/>
                  <a:pt x="140" y="81"/>
                  <a:pt x="140" y="96"/>
                </a:cubicBezTo>
                <a:cubicBezTo>
                  <a:pt x="104" y="96"/>
                  <a:pt x="104" y="96"/>
                  <a:pt x="104" y="96"/>
                </a:cubicBezTo>
                <a:lnTo>
                  <a:pt x="104" y="59"/>
                </a:lnTo>
                <a:close/>
                <a:moveTo>
                  <a:pt x="104" y="51"/>
                </a:moveTo>
                <a:cubicBezTo>
                  <a:pt x="104" y="8"/>
                  <a:pt x="104" y="8"/>
                  <a:pt x="104" y="8"/>
                </a:cubicBezTo>
                <a:cubicBezTo>
                  <a:pt x="115" y="11"/>
                  <a:pt x="126" y="26"/>
                  <a:pt x="133" y="48"/>
                </a:cubicBezTo>
                <a:cubicBezTo>
                  <a:pt x="124" y="50"/>
                  <a:pt x="114" y="51"/>
                  <a:pt x="104" y="51"/>
                </a:cubicBezTo>
                <a:close/>
                <a:moveTo>
                  <a:pt x="96" y="8"/>
                </a:moveTo>
                <a:cubicBezTo>
                  <a:pt x="96" y="51"/>
                  <a:pt x="96" y="51"/>
                  <a:pt x="96" y="51"/>
                </a:cubicBezTo>
                <a:cubicBezTo>
                  <a:pt x="87" y="51"/>
                  <a:pt x="77" y="50"/>
                  <a:pt x="68" y="48"/>
                </a:cubicBezTo>
                <a:cubicBezTo>
                  <a:pt x="75" y="25"/>
                  <a:pt x="86" y="11"/>
                  <a:pt x="96" y="8"/>
                </a:cubicBezTo>
                <a:close/>
                <a:moveTo>
                  <a:pt x="96" y="59"/>
                </a:moveTo>
                <a:cubicBezTo>
                  <a:pt x="96" y="96"/>
                  <a:pt x="96" y="96"/>
                  <a:pt x="96" y="96"/>
                </a:cubicBezTo>
                <a:cubicBezTo>
                  <a:pt x="60" y="96"/>
                  <a:pt x="60" y="96"/>
                  <a:pt x="60" y="96"/>
                </a:cubicBezTo>
                <a:cubicBezTo>
                  <a:pt x="60" y="81"/>
                  <a:pt x="62" y="67"/>
                  <a:pt x="65" y="55"/>
                </a:cubicBezTo>
                <a:cubicBezTo>
                  <a:pt x="75" y="58"/>
                  <a:pt x="86" y="59"/>
                  <a:pt x="96" y="59"/>
                </a:cubicBezTo>
                <a:close/>
                <a:moveTo>
                  <a:pt x="52" y="96"/>
                </a:moveTo>
                <a:cubicBezTo>
                  <a:pt x="9" y="96"/>
                  <a:pt x="9" y="96"/>
                  <a:pt x="9" y="96"/>
                </a:cubicBezTo>
                <a:cubicBezTo>
                  <a:pt x="9" y="75"/>
                  <a:pt x="17" y="56"/>
                  <a:pt x="29" y="41"/>
                </a:cubicBezTo>
                <a:cubicBezTo>
                  <a:pt x="38" y="46"/>
                  <a:pt x="48" y="50"/>
                  <a:pt x="58" y="53"/>
                </a:cubicBezTo>
                <a:cubicBezTo>
                  <a:pt x="54" y="66"/>
                  <a:pt x="52" y="80"/>
                  <a:pt x="52" y="96"/>
                </a:cubicBezTo>
                <a:close/>
                <a:moveTo>
                  <a:pt x="52" y="104"/>
                </a:moveTo>
                <a:cubicBezTo>
                  <a:pt x="52" y="119"/>
                  <a:pt x="54" y="133"/>
                  <a:pt x="58" y="146"/>
                </a:cubicBezTo>
                <a:cubicBezTo>
                  <a:pt x="48" y="149"/>
                  <a:pt x="38" y="153"/>
                  <a:pt x="29" y="158"/>
                </a:cubicBezTo>
                <a:cubicBezTo>
                  <a:pt x="17" y="143"/>
                  <a:pt x="9" y="124"/>
                  <a:pt x="9" y="104"/>
                </a:cubicBezTo>
                <a:lnTo>
                  <a:pt x="52" y="104"/>
                </a:lnTo>
                <a:close/>
                <a:moveTo>
                  <a:pt x="60" y="104"/>
                </a:moveTo>
                <a:cubicBezTo>
                  <a:pt x="96" y="104"/>
                  <a:pt x="96" y="104"/>
                  <a:pt x="96" y="104"/>
                </a:cubicBezTo>
                <a:cubicBezTo>
                  <a:pt x="96" y="140"/>
                  <a:pt x="96" y="140"/>
                  <a:pt x="96" y="140"/>
                </a:cubicBezTo>
                <a:cubicBezTo>
                  <a:pt x="86" y="140"/>
                  <a:pt x="75" y="141"/>
                  <a:pt x="65" y="144"/>
                </a:cubicBezTo>
                <a:cubicBezTo>
                  <a:pt x="62" y="132"/>
                  <a:pt x="60" y="119"/>
                  <a:pt x="60" y="104"/>
                </a:cubicBezTo>
                <a:close/>
                <a:moveTo>
                  <a:pt x="96" y="148"/>
                </a:moveTo>
                <a:cubicBezTo>
                  <a:pt x="96" y="191"/>
                  <a:pt x="96" y="191"/>
                  <a:pt x="96" y="191"/>
                </a:cubicBezTo>
                <a:cubicBezTo>
                  <a:pt x="86" y="188"/>
                  <a:pt x="75" y="174"/>
                  <a:pt x="68" y="152"/>
                </a:cubicBezTo>
                <a:cubicBezTo>
                  <a:pt x="77" y="149"/>
                  <a:pt x="86" y="148"/>
                  <a:pt x="96" y="148"/>
                </a:cubicBezTo>
                <a:close/>
                <a:moveTo>
                  <a:pt x="104" y="191"/>
                </a:moveTo>
                <a:cubicBezTo>
                  <a:pt x="104" y="148"/>
                  <a:pt x="104" y="148"/>
                  <a:pt x="104" y="148"/>
                </a:cubicBezTo>
                <a:cubicBezTo>
                  <a:pt x="114" y="148"/>
                  <a:pt x="124" y="149"/>
                  <a:pt x="133" y="152"/>
                </a:cubicBezTo>
                <a:cubicBezTo>
                  <a:pt x="126" y="174"/>
                  <a:pt x="115" y="188"/>
                  <a:pt x="104" y="191"/>
                </a:cubicBezTo>
                <a:close/>
                <a:moveTo>
                  <a:pt x="104" y="140"/>
                </a:moveTo>
                <a:cubicBezTo>
                  <a:pt x="104" y="104"/>
                  <a:pt x="104" y="104"/>
                  <a:pt x="104" y="104"/>
                </a:cubicBezTo>
                <a:cubicBezTo>
                  <a:pt x="140" y="104"/>
                  <a:pt x="140" y="104"/>
                  <a:pt x="140" y="104"/>
                </a:cubicBezTo>
                <a:cubicBezTo>
                  <a:pt x="140" y="118"/>
                  <a:pt x="138" y="132"/>
                  <a:pt x="135" y="144"/>
                </a:cubicBezTo>
                <a:cubicBezTo>
                  <a:pt x="125" y="141"/>
                  <a:pt x="115" y="140"/>
                  <a:pt x="104" y="140"/>
                </a:cubicBezTo>
                <a:close/>
                <a:moveTo>
                  <a:pt x="148" y="104"/>
                </a:moveTo>
                <a:cubicBezTo>
                  <a:pt x="192" y="104"/>
                  <a:pt x="192" y="104"/>
                  <a:pt x="192" y="104"/>
                </a:cubicBezTo>
                <a:cubicBezTo>
                  <a:pt x="191" y="124"/>
                  <a:pt x="184" y="143"/>
                  <a:pt x="172" y="158"/>
                </a:cubicBezTo>
                <a:cubicBezTo>
                  <a:pt x="163" y="153"/>
                  <a:pt x="153" y="149"/>
                  <a:pt x="143" y="146"/>
                </a:cubicBezTo>
                <a:cubicBezTo>
                  <a:pt x="146" y="133"/>
                  <a:pt x="148" y="119"/>
                  <a:pt x="148" y="104"/>
                </a:cubicBezTo>
                <a:close/>
                <a:moveTo>
                  <a:pt x="148" y="96"/>
                </a:moveTo>
                <a:cubicBezTo>
                  <a:pt x="148" y="80"/>
                  <a:pt x="146" y="66"/>
                  <a:pt x="143" y="53"/>
                </a:cubicBezTo>
                <a:cubicBezTo>
                  <a:pt x="153" y="50"/>
                  <a:pt x="163" y="46"/>
                  <a:pt x="172" y="41"/>
                </a:cubicBezTo>
                <a:cubicBezTo>
                  <a:pt x="184" y="56"/>
                  <a:pt x="191" y="75"/>
                  <a:pt x="192" y="96"/>
                </a:cubicBezTo>
                <a:lnTo>
                  <a:pt x="148" y="96"/>
                </a:lnTo>
                <a:close/>
                <a:moveTo>
                  <a:pt x="166" y="35"/>
                </a:moveTo>
                <a:cubicBezTo>
                  <a:pt x="158" y="39"/>
                  <a:pt x="150" y="43"/>
                  <a:pt x="141" y="46"/>
                </a:cubicBezTo>
                <a:cubicBezTo>
                  <a:pt x="136" y="30"/>
                  <a:pt x="130" y="18"/>
                  <a:pt x="122" y="10"/>
                </a:cubicBezTo>
                <a:cubicBezTo>
                  <a:pt x="139" y="14"/>
                  <a:pt x="154" y="23"/>
                  <a:pt x="166" y="35"/>
                </a:cubicBezTo>
                <a:close/>
                <a:moveTo>
                  <a:pt x="79" y="10"/>
                </a:moveTo>
                <a:cubicBezTo>
                  <a:pt x="71" y="18"/>
                  <a:pt x="64" y="31"/>
                  <a:pt x="60" y="45"/>
                </a:cubicBezTo>
                <a:cubicBezTo>
                  <a:pt x="51" y="43"/>
                  <a:pt x="43" y="39"/>
                  <a:pt x="35" y="35"/>
                </a:cubicBezTo>
                <a:cubicBezTo>
                  <a:pt x="47" y="23"/>
                  <a:pt x="62" y="14"/>
                  <a:pt x="79" y="10"/>
                </a:cubicBezTo>
                <a:close/>
                <a:moveTo>
                  <a:pt x="35" y="164"/>
                </a:moveTo>
                <a:cubicBezTo>
                  <a:pt x="43" y="160"/>
                  <a:pt x="51" y="156"/>
                  <a:pt x="60" y="154"/>
                </a:cubicBezTo>
                <a:cubicBezTo>
                  <a:pt x="64" y="169"/>
                  <a:pt x="71" y="181"/>
                  <a:pt x="79" y="189"/>
                </a:cubicBezTo>
                <a:cubicBezTo>
                  <a:pt x="62" y="185"/>
                  <a:pt x="47" y="176"/>
                  <a:pt x="35" y="164"/>
                </a:cubicBezTo>
                <a:close/>
                <a:moveTo>
                  <a:pt x="122" y="189"/>
                </a:moveTo>
                <a:cubicBezTo>
                  <a:pt x="130" y="181"/>
                  <a:pt x="136" y="169"/>
                  <a:pt x="141" y="154"/>
                </a:cubicBezTo>
                <a:cubicBezTo>
                  <a:pt x="150" y="156"/>
                  <a:pt x="158" y="160"/>
                  <a:pt x="166" y="164"/>
                </a:cubicBezTo>
                <a:cubicBezTo>
                  <a:pt x="154" y="176"/>
                  <a:pt x="139" y="185"/>
                  <a:pt x="122" y="189"/>
                </a:cubicBezTo>
                <a:close/>
              </a:path>
            </a:pathLst>
          </a:custGeom>
          <a:solidFill>
            <a:srgbClr val="157E9F"/>
          </a:solidFill>
          <a:ln>
            <a:noFill/>
          </a:ln>
        </p:spPr>
        <p:txBody>
          <a:bodyPr/>
          <a:lstStyle/>
          <a:p>
            <a:endParaRPr lang="zh-CN" altLang="en-US"/>
          </a:p>
        </p:txBody>
      </p:sp>
      <p:sp>
        <p:nvSpPr>
          <p:cNvPr id="94" name="Freeform 15"/>
          <p:cNvSpPr>
            <a:spLocks noEditPoints="1"/>
          </p:cNvSpPr>
          <p:nvPr/>
        </p:nvSpPr>
        <p:spPr bwMode="auto">
          <a:xfrm>
            <a:off x="7251895" y="3267717"/>
            <a:ext cx="532712" cy="532710"/>
          </a:xfrm>
          <a:custGeom>
            <a:avLst/>
            <a:gdLst>
              <a:gd name="T0" fmla="*/ 2147483646 w 192"/>
              <a:gd name="T1" fmla="*/ 0 h 192"/>
              <a:gd name="T2" fmla="*/ 0 w 192"/>
              <a:gd name="T3" fmla="*/ 2147483646 h 192"/>
              <a:gd name="T4" fmla="*/ 2147483646 w 192"/>
              <a:gd name="T5" fmla="*/ 2147483646 h 192"/>
              <a:gd name="T6" fmla="*/ 2147483646 w 192"/>
              <a:gd name="T7" fmla="*/ 2147483646 h 192"/>
              <a:gd name="T8" fmla="*/ 2147483646 w 192"/>
              <a:gd name="T9" fmla="*/ 0 h 192"/>
              <a:gd name="T10" fmla="*/ 2147483646 w 192"/>
              <a:gd name="T11" fmla="*/ 2147483646 h 192"/>
              <a:gd name="T12" fmla="*/ 2147483646 w 192"/>
              <a:gd name="T13" fmla="*/ 2147483646 h 192"/>
              <a:gd name="T14" fmla="*/ 2147483646 w 192"/>
              <a:gd name="T15" fmla="*/ 2147483646 h 192"/>
              <a:gd name="T16" fmla="*/ 2147483646 w 192"/>
              <a:gd name="T17" fmla="*/ 2147483646 h 192"/>
              <a:gd name="T18" fmla="*/ 2147483646 w 192"/>
              <a:gd name="T19" fmla="*/ 2147483646 h 192"/>
              <a:gd name="T20" fmla="*/ 2147483646 w 192"/>
              <a:gd name="T21" fmla="*/ 2147483646 h 192"/>
              <a:gd name="T22" fmla="*/ 2147483646 w 192"/>
              <a:gd name="T23" fmla="*/ 2147483646 h 192"/>
              <a:gd name="T24" fmla="*/ 2147483646 w 192"/>
              <a:gd name="T25" fmla="*/ 2147483646 h 192"/>
              <a:gd name="T26" fmla="*/ 2147483646 w 192"/>
              <a:gd name="T27" fmla="*/ 2147483646 h 192"/>
              <a:gd name="T28" fmla="*/ 2147483646 w 192"/>
              <a:gd name="T29" fmla="*/ 2147483646 h 192"/>
              <a:gd name="T30" fmla="*/ 2147483646 w 192"/>
              <a:gd name="T31" fmla="*/ 2147483646 h 192"/>
              <a:gd name="T32" fmla="*/ 2147483646 w 192"/>
              <a:gd name="T33" fmla="*/ 2147483646 h 192"/>
              <a:gd name="T34" fmla="*/ 2147483646 w 192"/>
              <a:gd name="T35" fmla="*/ 2147483646 h 192"/>
              <a:gd name="T36" fmla="*/ 2147483646 w 192"/>
              <a:gd name="T37" fmla="*/ 2147483646 h 192"/>
              <a:gd name="T38" fmla="*/ 2147483646 w 192"/>
              <a:gd name="T39" fmla="*/ 2147483646 h 192"/>
              <a:gd name="T40" fmla="*/ 2147483646 w 192"/>
              <a:gd name="T41" fmla="*/ 2147483646 h 192"/>
              <a:gd name="T42" fmla="*/ 2147483646 w 192"/>
              <a:gd name="T43" fmla="*/ 2147483646 h 192"/>
              <a:gd name="T44" fmla="*/ 2147483646 w 192"/>
              <a:gd name="T45" fmla="*/ 2147483646 h 192"/>
              <a:gd name="T46" fmla="*/ 2147483646 w 192"/>
              <a:gd name="T47" fmla="*/ 2147483646 h 192"/>
              <a:gd name="T48" fmla="*/ 2147483646 w 192"/>
              <a:gd name="T49" fmla="*/ 2147483646 h 192"/>
              <a:gd name="T50" fmla="*/ 2147483646 w 192"/>
              <a:gd name="T51" fmla="*/ 2147483646 h 192"/>
              <a:gd name="T52" fmla="*/ 2147483646 w 192"/>
              <a:gd name="T53" fmla="*/ 2147483646 h 192"/>
              <a:gd name="T54" fmla="*/ 2147483646 w 192"/>
              <a:gd name="T55" fmla="*/ 2147483646 h 192"/>
              <a:gd name="T56" fmla="*/ 2147483646 w 192"/>
              <a:gd name="T57" fmla="*/ 2147483646 h 192"/>
              <a:gd name="T58" fmla="*/ 2147483646 w 192"/>
              <a:gd name="T59" fmla="*/ 2147483646 h 192"/>
              <a:gd name="T60" fmla="*/ 2147483646 w 192"/>
              <a:gd name="T61" fmla="*/ 2147483646 h 192"/>
              <a:gd name="T62" fmla="*/ 2147483646 w 192"/>
              <a:gd name="T63" fmla="*/ 2147483646 h 192"/>
              <a:gd name="T64" fmla="*/ 2147483646 w 192"/>
              <a:gd name="T65" fmla="*/ 2147483646 h 192"/>
              <a:gd name="T66" fmla="*/ 2147483646 w 192"/>
              <a:gd name="T67" fmla="*/ 2147483646 h 192"/>
              <a:gd name="T68" fmla="*/ 2147483646 w 192"/>
              <a:gd name="T69" fmla="*/ 2147483646 h 192"/>
              <a:gd name="T70" fmla="*/ 2147483646 w 192"/>
              <a:gd name="T71" fmla="*/ 2147483646 h 192"/>
              <a:gd name="T72" fmla="*/ 2147483646 w 192"/>
              <a:gd name="T73" fmla="*/ 2147483646 h 192"/>
              <a:gd name="T74" fmla="*/ 2147483646 w 192"/>
              <a:gd name="T75" fmla="*/ 2147483646 h 192"/>
              <a:gd name="T76" fmla="*/ 2147483646 w 192"/>
              <a:gd name="T77" fmla="*/ 2147483646 h 192"/>
              <a:gd name="T78" fmla="*/ 2147483646 w 192"/>
              <a:gd name="T79" fmla="*/ 2147483646 h 192"/>
              <a:gd name="T80" fmla="*/ 2147483646 w 192"/>
              <a:gd name="T81" fmla="*/ 2147483646 h 192"/>
              <a:gd name="T82" fmla="*/ 2147483646 w 192"/>
              <a:gd name="T83" fmla="*/ 2147483646 h 192"/>
              <a:gd name="T84" fmla="*/ 2147483646 w 192"/>
              <a:gd name="T85" fmla="*/ 2147483646 h 192"/>
              <a:gd name="T86" fmla="*/ 2147483646 w 192"/>
              <a:gd name="T87" fmla="*/ 2147483646 h 192"/>
              <a:gd name="T88" fmla="*/ 2147483646 w 192"/>
              <a:gd name="T89" fmla="*/ 2147483646 h 192"/>
              <a:gd name="T90" fmla="*/ 2147483646 w 192"/>
              <a:gd name="T91" fmla="*/ 2147483646 h 192"/>
              <a:gd name="T92" fmla="*/ 2147483646 w 192"/>
              <a:gd name="T93" fmla="*/ 2147483646 h 192"/>
              <a:gd name="T94" fmla="*/ 2147483646 w 192"/>
              <a:gd name="T95" fmla="*/ 2147483646 h 192"/>
              <a:gd name="T96" fmla="*/ 2147483646 w 192"/>
              <a:gd name="T97" fmla="*/ 2147483646 h 192"/>
              <a:gd name="T98" fmla="*/ 2147483646 w 192"/>
              <a:gd name="T99" fmla="*/ 2147483646 h 192"/>
              <a:gd name="T100" fmla="*/ 2147483646 w 192"/>
              <a:gd name="T101" fmla="*/ 2147483646 h 192"/>
              <a:gd name="T102" fmla="*/ 2147483646 w 192"/>
              <a:gd name="T103" fmla="*/ 2147483646 h 192"/>
              <a:gd name="T104" fmla="*/ 2147483646 w 192"/>
              <a:gd name="T105" fmla="*/ 2147483646 h 192"/>
              <a:gd name="T106" fmla="*/ 2147483646 w 192"/>
              <a:gd name="T107" fmla="*/ 2147483646 h 192"/>
              <a:gd name="T108" fmla="*/ 2147483646 w 192"/>
              <a:gd name="T109" fmla="*/ 2147483646 h 192"/>
              <a:gd name="T110" fmla="*/ 2147483646 w 192"/>
              <a:gd name="T111" fmla="*/ 2147483646 h 192"/>
              <a:gd name="T112" fmla="*/ 2147483646 w 192"/>
              <a:gd name="T113" fmla="*/ 2147483646 h 1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96" y="8"/>
                </a:moveTo>
                <a:cubicBezTo>
                  <a:pt x="145" y="8"/>
                  <a:pt x="184" y="47"/>
                  <a:pt x="184" y="96"/>
                </a:cubicBezTo>
                <a:cubicBezTo>
                  <a:pt x="184" y="117"/>
                  <a:pt x="177" y="137"/>
                  <a:pt x="164" y="152"/>
                </a:cubicBezTo>
                <a:cubicBezTo>
                  <a:pt x="155" y="148"/>
                  <a:pt x="135" y="141"/>
                  <a:pt x="122" y="137"/>
                </a:cubicBezTo>
                <a:cubicBezTo>
                  <a:pt x="121" y="137"/>
                  <a:pt x="121" y="137"/>
                  <a:pt x="121" y="132"/>
                </a:cubicBezTo>
                <a:cubicBezTo>
                  <a:pt x="121" y="128"/>
                  <a:pt x="122" y="125"/>
                  <a:pt x="124" y="121"/>
                </a:cubicBezTo>
                <a:cubicBezTo>
                  <a:pt x="125" y="118"/>
                  <a:pt x="127" y="112"/>
                  <a:pt x="128" y="107"/>
                </a:cubicBezTo>
                <a:cubicBezTo>
                  <a:pt x="130" y="105"/>
                  <a:pt x="132" y="100"/>
                  <a:pt x="134" y="92"/>
                </a:cubicBezTo>
                <a:cubicBezTo>
                  <a:pt x="136" y="84"/>
                  <a:pt x="135" y="81"/>
                  <a:pt x="134" y="79"/>
                </a:cubicBezTo>
                <a:cubicBezTo>
                  <a:pt x="134" y="79"/>
                  <a:pt x="134" y="78"/>
                  <a:pt x="134" y="78"/>
                </a:cubicBezTo>
                <a:cubicBezTo>
                  <a:pt x="133" y="76"/>
                  <a:pt x="134" y="67"/>
                  <a:pt x="135" y="60"/>
                </a:cubicBezTo>
                <a:cubicBezTo>
                  <a:pt x="136" y="55"/>
                  <a:pt x="135" y="45"/>
                  <a:pt x="128" y="36"/>
                </a:cubicBezTo>
                <a:cubicBezTo>
                  <a:pt x="124" y="31"/>
                  <a:pt x="116" y="24"/>
                  <a:pt x="101" y="24"/>
                </a:cubicBezTo>
                <a:cubicBezTo>
                  <a:pt x="93" y="24"/>
                  <a:pt x="93" y="24"/>
                  <a:pt x="93" y="24"/>
                </a:cubicBezTo>
                <a:cubicBezTo>
                  <a:pt x="79" y="24"/>
                  <a:pt x="70" y="31"/>
                  <a:pt x="66" y="36"/>
                </a:cubicBezTo>
                <a:cubicBezTo>
                  <a:pt x="60" y="45"/>
                  <a:pt x="58" y="55"/>
                  <a:pt x="59" y="60"/>
                </a:cubicBezTo>
                <a:cubicBezTo>
                  <a:pt x="61" y="67"/>
                  <a:pt x="61" y="76"/>
                  <a:pt x="61" y="78"/>
                </a:cubicBezTo>
                <a:cubicBezTo>
                  <a:pt x="61" y="78"/>
                  <a:pt x="61" y="79"/>
                  <a:pt x="60" y="79"/>
                </a:cubicBezTo>
                <a:cubicBezTo>
                  <a:pt x="60" y="81"/>
                  <a:pt x="59" y="84"/>
                  <a:pt x="60" y="92"/>
                </a:cubicBezTo>
                <a:cubicBezTo>
                  <a:pt x="62" y="100"/>
                  <a:pt x="65" y="105"/>
                  <a:pt x="67" y="107"/>
                </a:cubicBezTo>
                <a:cubicBezTo>
                  <a:pt x="67" y="112"/>
                  <a:pt x="69" y="118"/>
                  <a:pt x="71" y="121"/>
                </a:cubicBezTo>
                <a:cubicBezTo>
                  <a:pt x="72" y="124"/>
                  <a:pt x="73" y="127"/>
                  <a:pt x="73" y="132"/>
                </a:cubicBezTo>
                <a:cubicBezTo>
                  <a:pt x="73" y="137"/>
                  <a:pt x="72" y="137"/>
                  <a:pt x="71" y="137"/>
                </a:cubicBezTo>
                <a:cubicBezTo>
                  <a:pt x="58" y="141"/>
                  <a:pt x="37" y="149"/>
                  <a:pt x="29" y="152"/>
                </a:cubicBezTo>
                <a:cubicBezTo>
                  <a:pt x="16" y="137"/>
                  <a:pt x="8" y="117"/>
                  <a:pt x="8" y="96"/>
                </a:cubicBezTo>
                <a:cubicBezTo>
                  <a:pt x="8" y="47"/>
                  <a:pt x="48" y="8"/>
                  <a:pt x="96" y="8"/>
                </a:cubicBezTo>
                <a:close/>
                <a:moveTo>
                  <a:pt x="35" y="159"/>
                </a:moveTo>
                <a:cubicBezTo>
                  <a:pt x="44" y="155"/>
                  <a:pt x="62" y="148"/>
                  <a:pt x="74" y="145"/>
                </a:cubicBezTo>
                <a:cubicBezTo>
                  <a:pt x="81" y="143"/>
                  <a:pt x="81" y="137"/>
                  <a:pt x="81" y="132"/>
                </a:cubicBezTo>
                <a:cubicBezTo>
                  <a:pt x="81" y="129"/>
                  <a:pt x="80" y="123"/>
                  <a:pt x="78" y="118"/>
                </a:cubicBezTo>
                <a:cubicBezTo>
                  <a:pt x="77" y="115"/>
                  <a:pt x="75" y="109"/>
                  <a:pt x="74" y="105"/>
                </a:cubicBezTo>
                <a:cubicBezTo>
                  <a:pt x="74" y="104"/>
                  <a:pt x="74" y="103"/>
                  <a:pt x="73" y="102"/>
                </a:cubicBezTo>
                <a:cubicBezTo>
                  <a:pt x="72" y="101"/>
                  <a:pt x="70" y="97"/>
                  <a:pt x="68" y="90"/>
                </a:cubicBezTo>
                <a:cubicBezTo>
                  <a:pt x="67" y="84"/>
                  <a:pt x="67" y="83"/>
                  <a:pt x="68" y="82"/>
                </a:cubicBezTo>
                <a:cubicBezTo>
                  <a:pt x="68" y="81"/>
                  <a:pt x="68" y="81"/>
                  <a:pt x="69" y="80"/>
                </a:cubicBezTo>
                <a:cubicBezTo>
                  <a:pt x="69" y="77"/>
                  <a:pt x="68" y="65"/>
                  <a:pt x="67" y="59"/>
                </a:cubicBezTo>
                <a:cubicBezTo>
                  <a:pt x="67" y="56"/>
                  <a:pt x="67" y="48"/>
                  <a:pt x="73" y="41"/>
                </a:cubicBezTo>
                <a:cubicBezTo>
                  <a:pt x="77" y="35"/>
                  <a:pt x="84" y="32"/>
                  <a:pt x="93" y="32"/>
                </a:cubicBezTo>
                <a:cubicBezTo>
                  <a:pt x="101" y="32"/>
                  <a:pt x="101" y="32"/>
                  <a:pt x="101" y="32"/>
                </a:cubicBezTo>
                <a:cubicBezTo>
                  <a:pt x="110" y="32"/>
                  <a:pt x="117" y="35"/>
                  <a:pt x="122" y="41"/>
                </a:cubicBezTo>
                <a:cubicBezTo>
                  <a:pt x="127" y="48"/>
                  <a:pt x="128" y="56"/>
                  <a:pt x="127" y="59"/>
                </a:cubicBezTo>
                <a:cubicBezTo>
                  <a:pt x="126" y="65"/>
                  <a:pt x="125" y="77"/>
                  <a:pt x="126" y="80"/>
                </a:cubicBezTo>
                <a:cubicBezTo>
                  <a:pt x="126" y="81"/>
                  <a:pt x="126" y="81"/>
                  <a:pt x="126" y="82"/>
                </a:cubicBezTo>
                <a:cubicBezTo>
                  <a:pt x="127" y="83"/>
                  <a:pt x="127" y="84"/>
                  <a:pt x="126" y="90"/>
                </a:cubicBezTo>
                <a:cubicBezTo>
                  <a:pt x="125" y="97"/>
                  <a:pt x="123" y="101"/>
                  <a:pt x="121" y="102"/>
                </a:cubicBezTo>
                <a:cubicBezTo>
                  <a:pt x="121" y="103"/>
                  <a:pt x="120" y="104"/>
                  <a:pt x="120" y="105"/>
                </a:cubicBezTo>
                <a:cubicBezTo>
                  <a:pt x="120" y="109"/>
                  <a:pt x="118" y="115"/>
                  <a:pt x="116" y="118"/>
                </a:cubicBezTo>
                <a:cubicBezTo>
                  <a:pt x="115" y="122"/>
                  <a:pt x="113" y="127"/>
                  <a:pt x="113" y="132"/>
                </a:cubicBezTo>
                <a:cubicBezTo>
                  <a:pt x="113" y="137"/>
                  <a:pt x="113" y="143"/>
                  <a:pt x="119" y="145"/>
                </a:cubicBezTo>
                <a:cubicBezTo>
                  <a:pt x="131" y="148"/>
                  <a:pt x="149" y="154"/>
                  <a:pt x="158" y="158"/>
                </a:cubicBezTo>
                <a:cubicBezTo>
                  <a:pt x="142" y="174"/>
                  <a:pt x="121" y="184"/>
                  <a:pt x="96" y="184"/>
                </a:cubicBezTo>
                <a:cubicBezTo>
                  <a:pt x="73" y="184"/>
                  <a:pt x="51" y="174"/>
                  <a:pt x="35" y="159"/>
                </a:cubicBezTo>
                <a:close/>
              </a:path>
            </a:pathLst>
          </a:custGeom>
          <a:solidFill>
            <a:srgbClr val="157E9F"/>
          </a:solidFill>
          <a:ln>
            <a:noFill/>
          </a:ln>
        </p:spPr>
        <p:txBody>
          <a:bodyPr/>
          <a:lstStyle/>
          <a:p>
            <a:endParaRPr lang="zh-CN" altLang="en-US"/>
          </a:p>
        </p:txBody>
      </p:sp>
      <p:grpSp>
        <p:nvGrpSpPr>
          <p:cNvPr id="95" name="组合 94"/>
          <p:cNvGrpSpPr/>
          <p:nvPr/>
        </p:nvGrpSpPr>
        <p:grpSpPr>
          <a:xfrm>
            <a:off x="6939259" y="4425758"/>
            <a:ext cx="403263" cy="538078"/>
            <a:chOff x="7889875" y="5105400"/>
            <a:chExt cx="541338" cy="722313"/>
          </a:xfrm>
          <a:solidFill>
            <a:srgbClr val="157E9F"/>
          </a:solidFill>
        </p:grpSpPr>
        <p:sp>
          <p:nvSpPr>
            <p:cNvPr id="96" name="Freeform 58"/>
            <p:cNvSpPr>
              <a:spLocks noEditPoints="1"/>
            </p:cNvSpPr>
            <p:nvPr/>
          </p:nvSpPr>
          <p:spPr bwMode="auto">
            <a:xfrm>
              <a:off x="7950200" y="5180013"/>
              <a:ext cx="420688" cy="120650"/>
            </a:xfrm>
            <a:custGeom>
              <a:avLst/>
              <a:gdLst>
                <a:gd name="T0" fmla="*/ 0 w 265"/>
                <a:gd name="T1" fmla="*/ 76 h 76"/>
                <a:gd name="T2" fmla="*/ 265 w 265"/>
                <a:gd name="T3" fmla="*/ 76 h 76"/>
                <a:gd name="T4" fmla="*/ 265 w 265"/>
                <a:gd name="T5" fmla="*/ 0 h 76"/>
                <a:gd name="T6" fmla="*/ 0 w 265"/>
                <a:gd name="T7" fmla="*/ 0 h 76"/>
                <a:gd name="T8" fmla="*/ 0 w 265"/>
                <a:gd name="T9" fmla="*/ 76 h 76"/>
                <a:gd name="T10" fmla="*/ 19 w 265"/>
                <a:gd name="T11" fmla="*/ 19 h 76"/>
                <a:gd name="T12" fmla="*/ 246 w 265"/>
                <a:gd name="T13" fmla="*/ 19 h 76"/>
                <a:gd name="T14" fmla="*/ 246 w 265"/>
                <a:gd name="T15" fmla="*/ 57 h 76"/>
                <a:gd name="T16" fmla="*/ 19 w 265"/>
                <a:gd name="T17" fmla="*/ 57 h 76"/>
                <a:gd name="T18" fmla="*/ 19 w 265"/>
                <a:gd name="T19" fmla="*/ 1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76">
                  <a:moveTo>
                    <a:pt x="0" y="76"/>
                  </a:moveTo>
                  <a:lnTo>
                    <a:pt x="265" y="76"/>
                  </a:lnTo>
                  <a:lnTo>
                    <a:pt x="265" y="0"/>
                  </a:lnTo>
                  <a:lnTo>
                    <a:pt x="0" y="0"/>
                  </a:lnTo>
                  <a:lnTo>
                    <a:pt x="0" y="76"/>
                  </a:lnTo>
                  <a:close/>
                  <a:moveTo>
                    <a:pt x="19" y="19"/>
                  </a:moveTo>
                  <a:lnTo>
                    <a:pt x="246" y="19"/>
                  </a:lnTo>
                  <a:lnTo>
                    <a:pt x="246" y="57"/>
                  </a:lnTo>
                  <a:lnTo>
                    <a:pt x="19" y="57"/>
                  </a:lnTo>
                  <a:lnTo>
                    <a:pt x="19" y="19"/>
                  </a:lnTo>
                  <a:close/>
                </a:path>
              </a:pathLst>
            </a:custGeom>
            <a:grpFill/>
            <a:ln w="9525">
              <a:noFill/>
              <a:round/>
            </a:ln>
          </p:spPr>
          <p:txBody>
            <a:bodyPr/>
            <a:lstStyle/>
            <a:p>
              <a:pPr>
                <a:defRPr/>
              </a:pPr>
              <a:endParaRPr lang="zh-CN" altLang="en-US"/>
            </a:p>
          </p:txBody>
        </p:sp>
        <p:sp>
          <p:nvSpPr>
            <p:cNvPr id="97" name="Freeform 59"/>
            <p:cNvSpPr>
              <a:spLocks noEditPoints="1"/>
            </p:cNvSpPr>
            <p:nvPr/>
          </p:nvSpPr>
          <p:spPr bwMode="auto">
            <a:xfrm>
              <a:off x="7889875" y="5105400"/>
              <a:ext cx="541338" cy="722313"/>
            </a:xfrm>
            <a:custGeom>
              <a:avLst/>
              <a:gdLst>
                <a:gd name="T0" fmla="*/ 128 w 144"/>
                <a:gd name="T1" fmla="*/ 0 h 192"/>
                <a:gd name="T2" fmla="*/ 16 w 144"/>
                <a:gd name="T3" fmla="*/ 0 h 192"/>
                <a:gd name="T4" fmla="*/ 0 w 144"/>
                <a:gd name="T5" fmla="*/ 16 h 192"/>
                <a:gd name="T6" fmla="*/ 0 w 144"/>
                <a:gd name="T7" fmla="*/ 176 h 192"/>
                <a:gd name="T8" fmla="*/ 16 w 144"/>
                <a:gd name="T9" fmla="*/ 192 h 192"/>
                <a:gd name="T10" fmla="*/ 128 w 144"/>
                <a:gd name="T11" fmla="*/ 192 h 192"/>
                <a:gd name="T12" fmla="*/ 144 w 144"/>
                <a:gd name="T13" fmla="*/ 176 h 192"/>
                <a:gd name="T14" fmla="*/ 144 w 144"/>
                <a:gd name="T15" fmla="*/ 16 h 192"/>
                <a:gd name="T16" fmla="*/ 128 w 144"/>
                <a:gd name="T17" fmla="*/ 0 h 192"/>
                <a:gd name="T18" fmla="*/ 136 w 144"/>
                <a:gd name="T19" fmla="*/ 176 h 192"/>
                <a:gd name="T20" fmla="*/ 128 w 144"/>
                <a:gd name="T21" fmla="*/ 184 h 192"/>
                <a:gd name="T22" fmla="*/ 16 w 144"/>
                <a:gd name="T23" fmla="*/ 184 h 192"/>
                <a:gd name="T24" fmla="*/ 8 w 144"/>
                <a:gd name="T25" fmla="*/ 176 h 192"/>
                <a:gd name="T26" fmla="*/ 8 w 144"/>
                <a:gd name="T27" fmla="*/ 16 h 192"/>
                <a:gd name="T28" fmla="*/ 16 w 144"/>
                <a:gd name="T29" fmla="*/ 8 h 192"/>
                <a:gd name="T30" fmla="*/ 128 w 144"/>
                <a:gd name="T31" fmla="*/ 8 h 192"/>
                <a:gd name="T32" fmla="*/ 136 w 144"/>
                <a:gd name="T33" fmla="*/ 16 h 192"/>
                <a:gd name="T34" fmla="*/ 136 w 144"/>
                <a:gd name="T35" fmla="*/ 17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 h="192">
                  <a:moveTo>
                    <a:pt x="128" y="0"/>
                  </a:moveTo>
                  <a:cubicBezTo>
                    <a:pt x="16" y="0"/>
                    <a:pt x="16" y="0"/>
                    <a:pt x="16" y="0"/>
                  </a:cubicBezTo>
                  <a:cubicBezTo>
                    <a:pt x="8" y="0"/>
                    <a:pt x="0" y="7"/>
                    <a:pt x="0" y="16"/>
                  </a:cubicBezTo>
                  <a:cubicBezTo>
                    <a:pt x="0" y="176"/>
                    <a:pt x="0" y="176"/>
                    <a:pt x="0" y="176"/>
                  </a:cubicBezTo>
                  <a:cubicBezTo>
                    <a:pt x="0" y="184"/>
                    <a:pt x="8" y="192"/>
                    <a:pt x="16" y="192"/>
                  </a:cubicBezTo>
                  <a:cubicBezTo>
                    <a:pt x="128" y="192"/>
                    <a:pt x="128" y="192"/>
                    <a:pt x="128" y="192"/>
                  </a:cubicBezTo>
                  <a:cubicBezTo>
                    <a:pt x="137" y="192"/>
                    <a:pt x="144" y="184"/>
                    <a:pt x="144" y="176"/>
                  </a:cubicBezTo>
                  <a:cubicBezTo>
                    <a:pt x="144" y="16"/>
                    <a:pt x="144" y="16"/>
                    <a:pt x="144" y="16"/>
                  </a:cubicBezTo>
                  <a:cubicBezTo>
                    <a:pt x="144" y="7"/>
                    <a:pt x="137" y="0"/>
                    <a:pt x="128" y="0"/>
                  </a:cubicBezTo>
                  <a:close/>
                  <a:moveTo>
                    <a:pt x="136" y="176"/>
                  </a:moveTo>
                  <a:cubicBezTo>
                    <a:pt x="136" y="180"/>
                    <a:pt x="133" y="184"/>
                    <a:pt x="128" y="184"/>
                  </a:cubicBezTo>
                  <a:cubicBezTo>
                    <a:pt x="16" y="184"/>
                    <a:pt x="16" y="184"/>
                    <a:pt x="16" y="184"/>
                  </a:cubicBezTo>
                  <a:cubicBezTo>
                    <a:pt x="12" y="184"/>
                    <a:pt x="8" y="180"/>
                    <a:pt x="8" y="176"/>
                  </a:cubicBezTo>
                  <a:cubicBezTo>
                    <a:pt x="8" y="16"/>
                    <a:pt x="8" y="16"/>
                    <a:pt x="8" y="16"/>
                  </a:cubicBezTo>
                  <a:cubicBezTo>
                    <a:pt x="8" y="11"/>
                    <a:pt x="12" y="8"/>
                    <a:pt x="16" y="8"/>
                  </a:cubicBezTo>
                  <a:cubicBezTo>
                    <a:pt x="128" y="8"/>
                    <a:pt x="128" y="8"/>
                    <a:pt x="128" y="8"/>
                  </a:cubicBezTo>
                  <a:cubicBezTo>
                    <a:pt x="133" y="8"/>
                    <a:pt x="136" y="11"/>
                    <a:pt x="136" y="16"/>
                  </a:cubicBezTo>
                  <a:lnTo>
                    <a:pt x="136" y="176"/>
                  </a:lnTo>
                  <a:close/>
                </a:path>
              </a:pathLst>
            </a:custGeom>
            <a:grpFill/>
            <a:ln w="9525">
              <a:noFill/>
              <a:round/>
            </a:ln>
          </p:spPr>
          <p:txBody>
            <a:bodyPr/>
            <a:lstStyle/>
            <a:p>
              <a:pPr>
                <a:defRPr/>
              </a:pPr>
              <a:endParaRPr lang="zh-CN" altLang="en-US"/>
            </a:p>
          </p:txBody>
        </p:sp>
        <p:sp>
          <p:nvSpPr>
            <p:cNvPr id="98" name="Freeform 60"/>
            <p:cNvSpPr/>
            <p:nvPr/>
          </p:nvSpPr>
          <p:spPr bwMode="auto">
            <a:xfrm>
              <a:off x="7950200" y="5346700"/>
              <a:ext cx="120650" cy="119063"/>
            </a:xfrm>
            <a:custGeom>
              <a:avLst/>
              <a:gdLst>
                <a:gd name="T0" fmla="*/ 19 w 76"/>
                <a:gd name="T1" fmla="*/ 56 h 75"/>
                <a:gd name="T2" fmla="*/ 19 w 76"/>
                <a:gd name="T3" fmla="*/ 19 h 75"/>
                <a:gd name="T4" fmla="*/ 19 w 76"/>
                <a:gd name="T5" fmla="*/ 0 h 75"/>
                <a:gd name="T6" fmla="*/ 0 w 76"/>
                <a:gd name="T7" fmla="*/ 0 h 75"/>
                <a:gd name="T8" fmla="*/ 0 w 76"/>
                <a:gd name="T9" fmla="*/ 75 h 75"/>
                <a:gd name="T10" fmla="*/ 76 w 76"/>
                <a:gd name="T11" fmla="*/ 75 h 75"/>
                <a:gd name="T12" fmla="*/ 76 w 76"/>
                <a:gd name="T13" fmla="*/ 56 h 75"/>
                <a:gd name="T14" fmla="*/ 57 w 76"/>
                <a:gd name="T15" fmla="*/ 56 h 75"/>
                <a:gd name="T16" fmla="*/ 19 w 76"/>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19" y="56"/>
                  </a:moveTo>
                  <a:lnTo>
                    <a:pt x="19" y="19"/>
                  </a:lnTo>
                  <a:lnTo>
                    <a:pt x="19" y="0"/>
                  </a:lnTo>
                  <a:lnTo>
                    <a:pt x="0" y="0"/>
                  </a:lnTo>
                  <a:lnTo>
                    <a:pt x="0" y="75"/>
                  </a:lnTo>
                  <a:lnTo>
                    <a:pt x="76" y="75"/>
                  </a:lnTo>
                  <a:lnTo>
                    <a:pt x="76" y="56"/>
                  </a:lnTo>
                  <a:lnTo>
                    <a:pt x="57" y="56"/>
                  </a:lnTo>
                  <a:lnTo>
                    <a:pt x="19" y="56"/>
                  </a:lnTo>
                  <a:close/>
                </a:path>
              </a:pathLst>
            </a:custGeom>
            <a:grpFill/>
            <a:ln w="9525">
              <a:noFill/>
              <a:round/>
            </a:ln>
          </p:spPr>
          <p:txBody>
            <a:bodyPr/>
            <a:lstStyle/>
            <a:p>
              <a:pPr>
                <a:defRPr/>
              </a:pPr>
              <a:endParaRPr lang="zh-CN" altLang="en-US"/>
            </a:p>
          </p:txBody>
        </p:sp>
        <p:sp>
          <p:nvSpPr>
            <p:cNvPr id="99" name="Freeform 61"/>
            <p:cNvSpPr/>
            <p:nvPr/>
          </p:nvSpPr>
          <p:spPr bwMode="auto">
            <a:xfrm>
              <a:off x="7950200" y="5495925"/>
              <a:ext cx="120650" cy="120650"/>
            </a:xfrm>
            <a:custGeom>
              <a:avLst/>
              <a:gdLst>
                <a:gd name="T0" fmla="*/ 19 w 76"/>
                <a:gd name="T1" fmla="*/ 57 h 76"/>
                <a:gd name="T2" fmla="*/ 19 w 76"/>
                <a:gd name="T3" fmla="*/ 19 h 76"/>
                <a:gd name="T4" fmla="*/ 19 w 76"/>
                <a:gd name="T5" fmla="*/ 0 h 76"/>
                <a:gd name="T6" fmla="*/ 0 w 76"/>
                <a:gd name="T7" fmla="*/ 0 h 76"/>
                <a:gd name="T8" fmla="*/ 0 w 76"/>
                <a:gd name="T9" fmla="*/ 76 h 76"/>
                <a:gd name="T10" fmla="*/ 76 w 76"/>
                <a:gd name="T11" fmla="*/ 76 h 76"/>
                <a:gd name="T12" fmla="*/ 76 w 76"/>
                <a:gd name="T13" fmla="*/ 57 h 76"/>
                <a:gd name="T14" fmla="*/ 57 w 76"/>
                <a:gd name="T15" fmla="*/ 57 h 76"/>
                <a:gd name="T16" fmla="*/ 19 w 76"/>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19" y="57"/>
                  </a:moveTo>
                  <a:lnTo>
                    <a:pt x="19" y="19"/>
                  </a:lnTo>
                  <a:lnTo>
                    <a:pt x="19" y="0"/>
                  </a:lnTo>
                  <a:lnTo>
                    <a:pt x="0" y="0"/>
                  </a:lnTo>
                  <a:lnTo>
                    <a:pt x="0" y="76"/>
                  </a:lnTo>
                  <a:lnTo>
                    <a:pt x="76" y="76"/>
                  </a:lnTo>
                  <a:lnTo>
                    <a:pt x="76" y="57"/>
                  </a:lnTo>
                  <a:lnTo>
                    <a:pt x="57" y="57"/>
                  </a:lnTo>
                  <a:lnTo>
                    <a:pt x="19" y="57"/>
                  </a:lnTo>
                  <a:close/>
                </a:path>
              </a:pathLst>
            </a:custGeom>
            <a:grpFill/>
            <a:ln w="9525">
              <a:noFill/>
              <a:round/>
            </a:ln>
          </p:spPr>
          <p:txBody>
            <a:bodyPr/>
            <a:lstStyle/>
            <a:p>
              <a:pPr>
                <a:defRPr/>
              </a:pPr>
              <a:endParaRPr lang="zh-CN" altLang="en-US"/>
            </a:p>
          </p:txBody>
        </p:sp>
        <p:sp>
          <p:nvSpPr>
            <p:cNvPr id="100" name="Freeform 62"/>
            <p:cNvSpPr/>
            <p:nvPr/>
          </p:nvSpPr>
          <p:spPr bwMode="auto">
            <a:xfrm>
              <a:off x="7950200" y="5646738"/>
              <a:ext cx="120650" cy="120650"/>
            </a:xfrm>
            <a:custGeom>
              <a:avLst/>
              <a:gdLst>
                <a:gd name="T0" fmla="*/ 19 w 76"/>
                <a:gd name="T1" fmla="*/ 57 h 76"/>
                <a:gd name="T2" fmla="*/ 19 w 76"/>
                <a:gd name="T3" fmla="*/ 19 h 76"/>
                <a:gd name="T4" fmla="*/ 19 w 76"/>
                <a:gd name="T5" fmla="*/ 0 h 76"/>
                <a:gd name="T6" fmla="*/ 0 w 76"/>
                <a:gd name="T7" fmla="*/ 0 h 76"/>
                <a:gd name="T8" fmla="*/ 0 w 76"/>
                <a:gd name="T9" fmla="*/ 76 h 76"/>
                <a:gd name="T10" fmla="*/ 76 w 76"/>
                <a:gd name="T11" fmla="*/ 76 h 76"/>
                <a:gd name="T12" fmla="*/ 76 w 76"/>
                <a:gd name="T13" fmla="*/ 57 h 76"/>
                <a:gd name="T14" fmla="*/ 57 w 76"/>
                <a:gd name="T15" fmla="*/ 57 h 76"/>
                <a:gd name="T16" fmla="*/ 19 w 76"/>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19" y="57"/>
                  </a:moveTo>
                  <a:lnTo>
                    <a:pt x="19" y="19"/>
                  </a:lnTo>
                  <a:lnTo>
                    <a:pt x="19" y="0"/>
                  </a:lnTo>
                  <a:lnTo>
                    <a:pt x="0" y="0"/>
                  </a:lnTo>
                  <a:lnTo>
                    <a:pt x="0" y="76"/>
                  </a:lnTo>
                  <a:lnTo>
                    <a:pt x="76" y="76"/>
                  </a:lnTo>
                  <a:lnTo>
                    <a:pt x="76" y="57"/>
                  </a:lnTo>
                  <a:lnTo>
                    <a:pt x="57" y="57"/>
                  </a:lnTo>
                  <a:lnTo>
                    <a:pt x="19" y="57"/>
                  </a:lnTo>
                  <a:close/>
                </a:path>
              </a:pathLst>
            </a:custGeom>
            <a:grpFill/>
            <a:ln w="9525">
              <a:noFill/>
              <a:round/>
            </a:ln>
          </p:spPr>
          <p:txBody>
            <a:bodyPr/>
            <a:lstStyle/>
            <a:p>
              <a:pPr>
                <a:defRPr/>
              </a:pPr>
              <a:endParaRPr lang="zh-CN" altLang="en-US"/>
            </a:p>
          </p:txBody>
        </p:sp>
        <p:sp>
          <p:nvSpPr>
            <p:cNvPr id="101" name="Freeform 63"/>
            <p:cNvSpPr/>
            <p:nvPr/>
          </p:nvSpPr>
          <p:spPr bwMode="auto">
            <a:xfrm>
              <a:off x="8101013" y="5346700"/>
              <a:ext cx="119063" cy="119063"/>
            </a:xfrm>
            <a:custGeom>
              <a:avLst/>
              <a:gdLst>
                <a:gd name="T0" fmla="*/ 19 w 75"/>
                <a:gd name="T1" fmla="*/ 56 h 75"/>
                <a:gd name="T2" fmla="*/ 19 w 75"/>
                <a:gd name="T3" fmla="*/ 19 h 75"/>
                <a:gd name="T4" fmla="*/ 19 w 75"/>
                <a:gd name="T5" fmla="*/ 0 h 75"/>
                <a:gd name="T6" fmla="*/ 0 w 75"/>
                <a:gd name="T7" fmla="*/ 0 h 75"/>
                <a:gd name="T8" fmla="*/ 0 w 75"/>
                <a:gd name="T9" fmla="*/ 75 h 75"/>
                <a:gd name="T10" fmla="*/ 75 w 75"/>
                <a:gd name="T11" fmla="*/ 75 h 75"/>
                <a:gd name="T12" fmla="*/ 75 w 75"/>
                <a:gd name="T13" fmla="*/ 56 h 75"/>
                <a:gd name="T14" fmla="*/ 57 w 75"/>
                <a:gd name="T15" fmla="*/ 56 h 75"/>
                <a:gd name="T16" fmla="*/ 19 w 75"/>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19" y="56"/>
                  </a:moveTo>
                  <a:lnTo>
                    <a:pt x="19" y="19"/>
                  </a:lnTo>
                  <a:lnTo>
                    <a:pt x="19" y="0"/>
                  </a:lnTo>
                  <a:lnTo>
                    <a:pt x="0" y="0"/>
                  </a:lnTo>
                  <a:lnTo>
                    <a:pt x="0" y="75"/>
                  </a:lnTo>
                  <a:lnTo>
                    <a:pt x="75" y="75"/>
                  </a:lnTo>
                  <a:lnTo>
                    <a:pt x="75" y="56"/>
                  </a:lnTo>
                  <a:lnTo>
                    <a:pt x="57" y="56"/>
                  </a:lnTo>
                  <a:lnTo>
                    <a:pt x="19" y="56"/>
                  </a:lnTo>
                  <a:close/>
                </a:path>
              </a:pathLst>
            </a:custGeom>
            <a:grpFill/>
            <a:ln w="9525">
              <a:noFill/>
              <a:round/>
            </a:ln>
          </p:spPr>
          <p:txBody>
            <a:bodyPr/>
            <a:lstStyle/>
            <a:p>
              <a:pPr>
                <a:defRPr/>
              </a:pPr>
              <a:endParaRPr lang="zh-CN" altLang="en-US"/>
            </a:p>
          </p:txBody>
        </p:sp>
        <p:sp>
          <p:nvSpPr>
            <p:cNvPr id="102" name="Freeform 64"/>
            <p:cNvSpPr/>
            <p:nvPr/>
          </p:nvSpPr>
          <p:spPr bwMode="auto">
            <a:xfrm>
              <a:off x="8250238" y="5346700"/>
              <a:ext cx="120650" cy="119063"/>
            </a:xfrm>
            <a:custGeom>
              <a:avLst/>
              <a:gdLst>
                <a:gd name="T0" fmla="*/ 19 w 76"/>
                <a:gd name="T1" fmla="*/ 56 h 75"/>
                <a:gd name="T2" fmla="*/ 19 w 76"/>
                <a:gd name="T3" fmla="*/ 19 h 75"/>
                <a:gd name="T4" fmla="*/ 19 w 76"/>
                <a:gd name="T5" fmla="*/ 0 h 75"/>
                <a:gd name="T6" fmla="*/ 0 w 76"/>
                <a:gd name="T7" fmla="*/ 0 h 75"/>
                <a:gd name="T8" fmla="*/ 0 w 76"/>
                <a:gd name="T9" fmla="*/ 75 h 75"/>
                <a:gd name="T10" fmla="*/ 76 w 76"/>
                <a:gd name="T11" fmla="*/ 75 h 75"/>
                <a:gd name="T12" fmla="*/ 76 w 76"/>
                <a:gd name="T13" fmla="*/ 56 h 75"/>
                <a:gd name="T14" fmla="*/ 57 w 76"/>
                <a:gd name="T15" fmla="*/ 56 h 75"/>
                <a:gd name="T16" fmla="*/ 19 w 76"/>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19" y="56"/>
                  </a:moveTo>
                  <a:lnTo>
                    <a:pt x="19" y="19"/>
                  </a:lnTo>
                  <a:lnTo>
                    <a:pt x="19" y="0"/>
                  </a:lnTo>
                  <a:lnTo>
                    <a:pt x="0" y="0"/>
                  </a:lnTo>
                  <a:lnTo>
                    <a:pt x="0" y="75"/>
                  </a:lnTo>
                  <a:lnTo>
                    <a:pt x="76" y="75"/>
                  </a:lnTo>
                  <a:lnTo>
                    <a:pt x="76" y="56"/>
                  </a:lnTo>
                  <a:lnTo>
                    <a:pt x="57" y="56"/>
                  </a:lnTo>
                  <a:lnTo>
                    <a:pt x="19" y="56"/>
                  </a:lnTo>
                  <a:close/>
                </a:path>
              </a:pathLst>
            </a:custGeom>
            <a:grpFill/>
            <a:ln w="9525">
              <a:noFill/>
              <a:round/>
            </a:ln>
          </p:spPr>
          <p:txBody>
            <a:bodyPr/>
            <a:lstStyle/>
            <a:p>
              <a:pPr>
                <a:defRPr/>
              </a:pPr>
              <a:endParaRPr lang="zh-CN" altLang="en-US"/>
            </a:p>
          </p:txBody>
        </p:sp>
        <p:sp>
          <p:nvSpPr>
            <p:cNvPr id="103" name="Freeform 65"/>
            <p:cNvSpPr/>
            <p:nvPr/>
          </p:nvSpPr>
          <p:spPr bwMode="auto">
            <a:xfrm>
              <a:off x="8101013" y="5495925"/>
              <a:ext cx="119063" cy="120650"/>
            </a:xfrm>
            <a:custGeom>
              <a:avLst/>
              <a:gdLst>
                <a:gd name="T0" fmla="*/ 19 w 75"/>
                <a:gd name="T1" fmla="*/ 57 h 76"/>
                <a:gd name="T2" fmla="*/ 19 w 75"/>
                <a:gd name="T3" fmla="*/ 19 h 76"/>
                <a:gd name="T4" fmla="*/ 19 w 75"/>
                <a:gd name="T5" fmla="*/ 0 h 76"/>
                <a:gd name="T6" fmla="*/ 0 w 75"/>
                <a:gd name="T7" fmla="*/ 0 h 76"/>
                <a:gd name="T8" fmla="*/ 0 w 75"/>
                <a:gd name="T9" fmla="*/ 76 h 76"/>
                <a:gd name="T10" fmla="*/ 75 w 75"/>
                <a:gd name="T11" fmla="*/ 76 h 76"/>
                <a:gd name="T12" fmla="*/ 75 w 75"/>
                <a:gd name="T13" fmla="*/ 57 h 76"/>
                <a:gd name="T14" fmla="*/ 57 w 75"/>
                <a:gd name="T15" fmla="*/ 57 h 76"/>
                <a:gd name="T16" fmla="*/ 19 w 75"/>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19" y="57"/>
                  </a:moveTo>
                  <a:lnTo>
                    <a:pt x="19" y="19"/>
                  </a:lnTo>
                  <a:lnTo>
                    <a:pt x="19" y="0"/>
                  </a:lnTo>
                  <a:lnTo>
                    <a:pt x="0" y="0"/>
                  </a:lnTo>
                  <a:lnTo>
                    <a:pt x="0" y="76"/>
                  </a:lnTo>
                  <a:lnTo>
                    <a:pt x="75" y="76"/>
                  </a:lnTo>
                  <a:lnTo>
                    <a:pt x="75" y="57"/>
                  </a:lnTo>
                  <a:lnTo>
                    <a:pt x="57" y="57"/>
                  </a:lnTo>
                  <a:lnTo>
                    <a:pt x="19" y="57"/>
                  </a:lnTo>
                  <a:close/>
                </a:path>
              </a:pathLst>
            </a:custGeom>
            <a:grpFill/>
            <a:ln w="9525">
              <a:noFill/>
              <a:round/>
            </a:ln>
          </p:spPr>
          <p:txBody>
            <a:bodyPr/>
            <a:lstStyle/>
            <a:p>
              <a:pPr>
                <a:defRPr/>
              </a:pPr>
              <a:endParaRPr lang="zh-CN" altLang="en-US"/>
            </a:p>
          </p:txBody>
        </p:sp>
        <p:sp>
          <p:nvSpPr>
            <p:cNvPr id="104" name="Freeform 66"/>
            <p:cNvSpPr/>
            <p:nvPr/>
          </p:nvSpPr>
          <p:spPr bwMode="auto">
            <a:xfrm>
              <a:off x="8101013" y="5646738"/>
              <a:ext cx="119063" cy="120650"/>
            </a:xfrm>
            <a:custGeom>
              <a:avLst/>
              <a:gdLst>
                <a:gd name="T0" fmla="*/ 19 w 75"/>
                <a:gd name="T1" fmla="*/ 57 h 76"/>
                <a:gd name="T2" fmla="*/ 19 w 75"/>
                <a:gd name="T3" fmla="*/ 19 h 76"/>
                <a:gd name="T4" fmla="*/ 19 w 75"/>
                <a:gd name="T5" fmla="*/ 0 h 76"/>
                <a:gd name="T6" fmla="*/ 0 w 75"/>
                <a:gd name="T7" fmla="*/ 0 h 76"/>
                <a:gd name="T8" fmla="*/ 0 w 75"/>
                <a:gd name="T9" fmla="*/ 76 h 76"/>
                <a:gd name="T10" fmla="*/ 75 w 75"/>
                <a:gd name="T11" fmla="*/ 76 h 76"/>
                <a:gd name="T12" fmla="*/ 75 w 75"/>
                <a:gd name="T13" fmla="*/ 57 h 76"/>
                <a:gd name="T14" fmla="*/ 57 w 75"/>
                <a:gd name="T15" fmla="*/ 57 h 76"/>
                <a:gd name="T16" fmla="*/ 19 w 75"/>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19" y="57"/>
                  </a:moveTo>
                  <a:lnTo>
                    <a:pt x="19" y="19"/>
                  </a:lnTo>
                  <a:lnTo>
                    <a:pt x="19" y="0"/>
                  </a:lnTo>
                  <a:lnTo>
                    <a:pt x="0" y="0"/>
                  </a:lnTo>
                  <a:lnTo>
                    <a:pt x="0" y="76"/>
                  </a:lnTo>
                  <a:lnTo>
                    <a:pt x="75" y="76"/>
                  </a:lnTo>
                  <a:lnTo>
                    <a:pt x="75" y="57"/>
                  </a:lnTo>
                  <a:lnTo>
                    <a:pt x="57" y="57"/>
                  </a:lnTo>
                  <a:lnTo>
                    <a:pt x="19" y="57"/>
                  </a:lnTo>
                  <a:close/>
                </a:path>
              </a:pathLst>
            </a:custGeom>
            <a:grpFill/>
            <a:ln w="9525">
              <a:noFill/>
              <a:round/>
            </a:ln>
          </p:spPr>
          <p:txBody>
            <a:bodyPr/>
            <a:lstStyle/>
            <a:p>
              <a:pPr>
                <a:defRPr/>
              </a:pPr>
              <a:endParaRPr lang="zh-CN" altLang="en-US"/>
            </a:p>
          </p:txBody>
        </p:sp>
        <p:sp>
          <p:nvSpPr>
            <p:cNvPr id="105" name="Freeform 67"/>
            <p:cNvSpPr/>
            <p:nvPr/>
          </p:nvSpPr>
          <p:spPr bwMode="auto">
            <a:xfrm>
              <a:off x="8250238" y="5495925"/>
              <a:ext cx="120650" cy="271463"/>
            </a:xfrm>
            <a:custGeom>
              <a:avLst/>
              <a:gdLst>
                <a:gd name="T0" fmla="*/ 19 w 76"/>
                <a:gd name="T1" fmla="*/ 152 h 171"/>
                <a:gd name="T2" fmla="*/ 19 w 76"/>
                <a:gd name="T3" fmla="*/ 114 h 171"/>
                <a:gd name="T4" fmla="*/ 19 w 76"/>
                <a:gd name="T5" fmla="*/ 0 h 171"/>
                <a:gd name="T6" fmla="*/ 0 w 76"/>
                <a:gd name="T7" fmla="*/ 0 h 171"/>
                <a:gd name="T8" fmla="*/ 0 w 76"/>
                <a:gd name="T9" fmla="*/ 171 h 171"/>
                <a:gd name="T10" fmla="*/ 76 w 76"/>
                <a:gd name="T11" fmla="*/ 171 h 171"/>
                <a:gd name="T12" fmla="*/ 76 w 76"/>
                <a:gd name="T13" fmla="*/ 152 h 171"/>
                <a:gd name="T14" fmla="*/ 57 w 76"/>
                <a:gd name="T15" fmla="*/ 152 h 171"/>
                <a:gd name="T16" fmla="*/ 19 w 76"/>
                <a:gd name="T17" fmla="*/ 15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71">
                  <a:moveTo>
                    <a:pt x="19" y="152"/>
                  </a:moveTo>
                  <a:lnTo>
                    <a:pt x="19" y="114"/>
                  </a:lnTo>
                  <a:lnTo>
                    <a:pt x="19" y="0"/>
                  </a:lnTo>
                  <a:lnTo>
                    <a:pt x="0" y="0"/>
                  </a:lnTo>
                  <a:lnTo>
                    <a:pt x="0" y="171"/>
                  </a:lnTo>
                  <a:lnTo>
                    <a:pt x="76" y="171"/>
                  </a:lnTo>
                  <a:lnTo>
                    <a:pt x="76" y="152"/>
                  </a:lnTo>
                  <a:lnTo>
                    <a:pt x="57" y="152"/>
                  </a:lnTo>
                  <a:lnTo>
                    <a:pt x="19" y="152"/>
                  </a:lnTo>
                  <a:close/>
                </a:path>
              </a:pathLst>
            </a:custGeom>
            <a:grpFill/>
            <a:ln w="9525">
              <a:noFill/>
              <a:round/>
            </a:ln>
          </p:spPr>
          <p:txBody>
            <a:bodyPr/>
            <a:lstStyle/>
            <a:p>
              <a:pPr>
                <a:defRPr/>
              </a:pPr>
              <a:endParaRPr lang="zh-CN" altLang="en-US"/>
            </a:p>
          </p:txBody>
        </p:sp>
      </p:grpSp>
      <p:grpSp>
        <p:nvGrpSpPr>
          <p:cNvPr id="106" name="组合 105"/>
          <p:cNvGrpSpPr/>
          <p:nvPr/>
        </p:nvGrpSpPr>
        <p:grpSpPr>
          <a:xfrm>
            <a:off x="4587241" y="3776564"/>
            <a:ext cx="707179" cy="448212"/>
            <a:chOff x="2311400" y="5180013"/>
            <a:chExt cx="901700" cy="571500"/>
          </a:xfrm>
          <a:solidFill>
            <a:srgbClr val="157E9F"/>
          </a:solidFill>
        </p:grpSpPr>
        <p:sp>
          <p:nvSpPr>
            <p:cNvPr id="107" name="Freeform 38"/>
            <p:cNvSpPr>
              <a:spLocks noEditPoints="1"/>
            </p:cNvSpPr>
            <p:nvPr/>
          </p:nvSpPr>
          <p:spPr bwMode="auto">
            <a:xfrm>
              <a:off x="2311400" y="5180013"/>
              <a:ext cx="901700" cy="571500"/>
            </a:xfrm>
            <a:custGeom>
              <a:avLst/>
              <a:gdLst>
                <a:gd name="T0" fmla="*/ 196 w 240"/>
                <a:gd name="T1" fmla="*/ 64 h 152"/>
                <a:gd name="T2" fmla="*/ 196 w 240"/>
                <a:gd name="T3" fmla="*/ 62 h 152"/>
                <a:gd name="T4" fmla="*/ 134 w 240"/>
                <a:gd name="T5" fmla="*/ 0 h 152"/>
                <a:gd name="T6" fmla="*/ 78 w 240"/>
                <a:gd name="T7" fmla="*/ 35 h 152"/>
                <a:gd name="T8" fmla="*/ 64 w 240"/>
                <a:gd name="T9" fmla="*/ 32 h 152"/>
                <a:gd name="T10" fmla="*/ 32 w 240"/>
                <a:gd name="T11" fmla="*/ 58 h 152"/>
                <a:gd name="T12" fmla="*/ 0 w 240"/>
                <a:gd name="T13" fmla="*/ 104 h 152"/>
                <a:gd name="T14" fmla="*/ 48 w 240"/>
                <a:gd name="T15" fmla="*/ 152 h 152"/>
                <a:gd name="T16" fmla="*/ 196 w 240"/>
                <a:gd name="T17" fmla="*/ 152 h 152"/>
                <a:gd name="T18" fmla="*/ 196 w 240"/>
                <a:gd name="T19" fmla="*/ 152 h 152"/>
                <a:gd name="T20" fmla="*/ 240 w 240"/>
                <a:gd name="T21" fmla="*/ 108 h 152"/>
                <a:gd name="T22" fmla="*/ 196 w 240"/>
                <a:gd name="T23" fmla="*/ 64 h 152"/>
                <a:gd name="T24" fmla="*/ 196 w 240"/>
                <a:gd name="T25" fmla="*/ 144 h 152"/>
                <a:gd name="T26" fmla="*/ 194 w 240"/>
                <a:gd name="T27" fmla="*/ 144 h 152"/>
                <a:gd name="T28" fmla="*/ 48 w 240"/>
                <a:gd name="T29" fmla="*/ 144 h 152"/>
                <a:gd name="T30" fmla="*/ 8 w 240"/>
                <a:gd name="T31" fmla="*/ 104 h 152"/>
                <a:gd name="T32" fmla="*/ 35 w 240"/>
                <a:gd name="T33" fmla="*/ 66 h 152"/>
                <a:gd name="T34" fmla="*/ 39 w 240"/>
                <a:gd name="T35" fmla="*/ 64 h 152"/>
                <a:gd name="T36" fmla="*/ 40 w 240"/>
                <a:gd name="T37" fmla="*/ 60 h 152"/>
                <a:gd name="T38" fmla="*/ 64 w 240"/>
                <a:gd name="T39" fmla="*/ 40 h 152"/>
                <a:gd name="T40" fmla="*/ 74 w 240"/>
                <a:gd name="T41" fmla="*/ 42 h 152"/>
                <a:gd name="T42" fmla="*/ 82 w 240"/>
                <a:gd name="T43" fmla="*/ 46 h 152"/>
                <a:gd name="T44" fmla="*/ 85 w 240"/>
                <a:gd name="T45" fmla="*/ 38 h 152"/>
                <a:gd name="T46" fmla="*/ 134 w 240"/>
                <a:gd name="T47" fmla="*/ 8 h 152"/>
                <a:gd name="T48" fmla="*/ 188 w 240"/>
                <a:gd name="T49" fmla="*/ 62 h 152"/>
                <a:gd name="T50" fmla="*/ 188 w 240"/>
                <a:gd name="T51" fmla="*/ 62 h 152"/>
                <a:gd name="T52" fmla="*/ 188 w 240"/>
                <a:gd name="T53" fmla="*/ 63 h 152"/>
                <a:gd name="T54" fmla="*/ 188 w 240"/>
                <a:gd name="T55" fmla="*/ 72 h 152"/>
                <a:gd name="T56" fmla="*/ 196 w 240"/>
                <a:gd name="T57" fmla="*/ 72 h 152"/>
                <a:gd name="T58" fmla="*/ 232 w 240"/>
                <a:gd name="T59" fmla="*/ 108 h 152"/>
                <a:gd name="T60" fmla="*/ 196 w 240"/>
                <a:gd name="T61" fmla="*/ 1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0" h="152">
                  <a:moveTo>
                    <a:pt x="196" y="64"/>
                  </a:moveTo>
                  <a:cubicBezTo>
                    <a:pt x="196" y="63"/>
                    <a:pt x="196" y="62"/>
                    <a:pt x="196" y="62"/>
                  </a:cubicBezTo>
                  <a:cubicBezTo>
                    <a:pt x="196" y="27"/>
                    <a:pt x="168" y="0"/>
                    <a:pt x="134" y="0"/>
                  </a:cubicBezTo>
                  <a:cubicBezTo>
                    <a:pt x="109" y="0"/>
                    <a:pt x="88" y="14"/>
                    <a:pt x="78" y="35"/>
                  </a:cubicBezTo>
                  <a:cubicBezTo>
                    <a:pt x="74" y="33"/>
                    <a:pt x="69" y="32"/>
                    <a:pt x="64" y="32"/>
                  </a:cubicBezTo>
                  <a:cubicBezTo>
                    <a:pt x="48" y="32"/>
                    <a:pt x="35" y="43"/>
                    <a:pt x="32" y="58"/>
                  </a:cubicBezTo>
                  <a:cubicBezTo>
                    <a:pt x="13" y="65"/>
                    <a:pt x="0" y="82"/>
                    <a:pt x="0" y="104"/>
                  </a:cubicBezTo>
                  <a:cubicBezTo>
                    <a:pt x="0" y="130"/>
                    <a:pt x="21" y="152"/>
                    <a:pt x="48" y="152"/>
                  </a:cubicBezTo>
                  <a:cubicBezTo>
                    <a:pt x="196" y="152"/>
                    <a:pt x="196" y="152"/>
                    <a:pt x="196" y="152"/>
                  </a:cubicBezTo>
                  <a:cubicBezTo>
                    <a:pt x="196" y="152"/>
                    <a:pt x="196" y="152"/>
                    <a:pt x="196" y="152"/>
                  </a:cubicBezTo>
                  <a:cubicBezTo>
                    <a:pt x="220" y="151"/>
                    <a:pt x="240" y="132"/>
                    <a:pt x="240" y="108"/>
                  </a:cubicBezTo>
                  <a:cubicBezTo>
                    <a:pt x="240" y="83"/>
                    <a:pt x="220" y="64"/>
                    <a:pt x="196" y="64"/>
                  </a:cubicBezTo>
                  <a:close/>
                  <a:moveTo>
                    <a:pt x="196" y="144"/>
                  </a:moveTo>
                  <a:cubicBezTo>
                    <a:pt x="194" y="144"/>
                    <a:pt x="194" y="144"/>
                    <a:pt x="194" y="144"/>
                  </a:cubicBezTo>
                  <a:cubicBezTo>
                    <a:pt x="48" y="144"/>
                    <a:pt x="48" y="144"/>
                    <a:pt x="48" y="144"/>
                  </a:cubicBezTo>
                  <a:cubicBezTo>
                    <a:pt x="26" y="144"/>
                    <a:pt x="8" y="126"/>
                    <a:pt x="8" y="104"/>
                  </a:cubicBezTo>
                  <a:cubicBezTo>
                    <a:pt x="8" y="86"/>
                    <a:pt x="18" y="71"/>
                    <a:pt x="35" y="66"/>
                  </a:cubicBezTo>
                  <a:cubicBezTo>
                    <a:pt x="39" y="64"/>
                    <a:pt x="39" y="64"/>
                    <a:pt x="39" y="64"/>
                  </a:cubicBezTo>
                  <a:cubicBezTo>
                    <a:pt x="40" y="60"/>
                    <a:pt x="40" y="60"/>
                    <a:pt x="40" y="60"/>
                  </a:cubicBezTo>
                  <a:cubicBezTo>
                    <a:pt x="42" y="48"/>
                    <a:pt x="52" y="40"/>
                    <a:pt x="64" y="40"/>
                  </a:cubicBezTo>
                  <a:cubicBezTo>
                    <a:pt x="67" y="40"/>
                    <a:pt x="71" y="40"/>
                    <a:pt x="74" y="42"/>
                  </a:cubicBezTo>
                  <a:cubicBezTo>
                    <a:pt x="82" y="46"/>
                    <a:pt x="82" y="46"/>
                    <a:pt x="82" y="46"/>
                  </a:cubicBezTo>
                  <a:cubicBezTo>
                    <a:pt x="85" y="38"/>
                    <a:pt x="85" y="38"/>
                    <a:pt x="85" y="38"/>
                  </a:cubicBezTo>
                  <a:cubicBezTo>
                    <a:pt x="94" y="20"/>
                    <a:pt x="113" y="8"/>
                    <a:pt x="134" y="8"/>
                  </a:cubicBezTo>
                  <a:cubicBezTo>
                    <a:pt x="164" y="8"/>
                    <a:pt x="188" y="32"/>
                    <a:pt x="188" y="62"/>
                  </a:cubicBezTo>
                  <a:cubicBezTo>
                    <a:pt x="188" y="62"/>
                    <a:pt x="188" y="62"/>
                    <a:pt x="188" y="62"/>
                  </a:cubicBezTo>
                  <a:cubicBezTo>
                    <a:pt x="188" y="63"/>
                    <a:pt x="188" y="63"/>
                    <a:pt x="188" y="63"/>
                  </a:cubicBezTo>
                  <a:cubicBezTo>
                    <a:pt x="188" y="72"/>
                    <a:pt x="188" y="72"/>
                    <a:pt x="188" y="72"/>
                  </a:cubicBezTo>
                  <a:cubicBezTo>
                    <a:pt x="196" y="72"/>
                    <a:pt x="196" y="72"/>
                    <a:pt x="196" y="72"/>
                  </a:cubicBezTo>
                  <a:cubicBezTo>
                    <a:pt x="215" y="72"/>
                    <a:pt x="232" y="88"/>
                    <a:pt x="232" y="108"/>
                  </a:cubicBezTo>
                  <a:cubicBezTo>
                    <a:pt x="232" y="127"/>
                    <a:pt x="216" y="143"/>
                    <a:pt x="196" y="144"/>
                  </a:cubicBezTo>
                  <a:close/>
                </a:path>
              </a:pathLst>
            </a:custGeom>
            <a:grpFill/>
            <a:ln w="9525">
              <a:noFill/>
              <a:round/>
            </a:ln>
          </p:spPr>
          <p:txBody>
            <a:bodyPr/>
            <a:lstStyle/>
            <a:p>
              <a:pPr>
                <a:defRPr/>
              </a:pPr>
              <a:endParaRPr lang="zh-CN" altLang="en-US"/>
            </a:p>
          </p:txBody>
        </p:sp>
        <p:sp>
          <p:nvSpPr>
            <p:cNvPr id="108" name="Freeform 39"/>
            <p:cNvSpPr/>
            <p:nvPr/>
          </p:nvSpPr>
          <p:spPr bwMode="auto">
            <a:xfrm>
              <a:off x="2627313" y="5330825"/>
              <a:ext cx="269875" cy="315913"/>
            </a:xfrm>
            <a:custGeom>
              <a:avLst/>
              <a:gdLst>
                <a:gd name="T0" fmla="*/ 36 w 72"/>
                <a:gd name="T1" fmla="*/ 76 h 84"/>
                <a:gd name="T2" fmla="*/ 8 w 72"/>
                <a:gd name="T3" fmla="*/ 48 h 84"/>
                <a:gd name="T4" fmla="*/ 36 w 72"/>
                <a:gd name="T5" fmla="*/ 20 h 84"/>
                <a:gd name="T6" fmla="*/ 36 w 72"/>
                <a:gd name="T7" fmla="*/ 34 h 84"/>
                <a:gd name="T8" fmla="*/ 66 w 72"/>
                <a:gd name="T9" fmla="*/ 17 h 84"/>
                <a:gd name="T10" fmla="*/ 36 w 72"/>
                <a:gd name="T11" fmla="*/ 0 h 84"/>
                <a:gd name="T12" fmla="*/ 36 w 72"/>
                <a:gd name="T13" fmla="*/ 12 h 84"/>
                <a:gd name="T14" fmla="*/ 0 w 72"/>
                <a:gd name="T15" fmla="*/ 48 h 84"/>
                <a:gd name="T16" fmla="*/ 36 w 72"/>
                <a:gd name="T17" fmla="*/ 84 h 84"/>
                <a:gd name="T18" fmla="*/ 72 w 72"/>
                <a:gd name="T19" fmla="*/ 48 h 84"/>
                <a:gd name="T20" fmla="*/ 64 w 72"/>
                <a:gd name="T21" fmla="*/ 48 h 84"/>
                <a:gd name="T22" fmla="*/ 36 w 72"/>
                <a:gd name="T23"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84">
                  <a:moveTo>
                    <a:pt x="36" y="76"/>
                  </a:moveTo>
                  <a:cubicBezTo>
                    <a:pt x="20" y="76"/>
                    <a:pt x="8" y="63"/>
                    <a:pt x="8" y="48"/>
                  </a:cubicBezTo>
                  <a:cubicBezTo>
                    <a:pt x="8" y="32"/>
                    <a:pt x="20" y="20"/>
                    <a:pt x="36" y="20"/>
                  </a:cubicBezTo>
                  <a:cubicBezTo>
                    <a:pt x="36" y="34"/>
                    <a:pt x="36" y="34"/>
                    <a:pt x="36" y="34"/>
                  </a:cubicBezTo>
                  <a:cubicBezTo>
                    <a:pt x="66" y="17"/>
                    <a:pt x="66" y="17"/>
                    <a:pt x="66" y="17"/>
                  </a:cubicBezTo>
                  <a:cubicBezTo>
                    <a:pt x="36" y="0"/>
                    <a:pt x="36" y="0"/>
                    <a:pt x="36" y="0"/>
                  </a:cubicBezTo>
                  <a:cubicBezTo>
                    <a:pt x="36" y="12"/>
                    <a:pt x="36" y="12"/>
                    <a:pt x="36" y="12"/>
                  </a:cubicBezTo>
                  <a:cubicBezTo>
                    <a:pt x="16" y="12"/>
                    <a:pt x="0" y="28"/>
                    <a:pt x="0" y="48"/>
                  </a:cubicBezTo>
                  <a:cubicBezTo>
                    <a:pt x="0" y="67"/>
                    <a:pt x="16" y="84"/>
                    <a:pt x="36" y="84"/>
                  </a:cubicBezTo>
                  <a:cubicBezTo>
                    <a:pt x="55" y="84"/>
                    <a:pt x="72" y="67"/>
                    <a:pt x="72" y="48"/>
                  </a:cubicBezTo>
                  <a:cubicBezTo>
                    <a:pt x="64" y="48"/>
                    <a:pt x="64" y="48"/>
                    <a:pt x="64" y="48"/>
                  </a:cubicBezTo>
                  <a:cubicBezTo>
                    <a:pt x="64" y="63"/>
                    <a:pt x="51" y="76"/>
                    <a:pt x="36" y="76"/>
                  </a:cubicBezTo>
                  <a:close/>
                </a:path>
              </a:pathLst>
            </a:custGeom>
            <a:grpFill/>
            <a:ln w="9525">
              <a:noFill/>
              <a:round/>
            </a:ln>
          </p:spPr>
          <p:txBody>
            <a:bodyPr/>
            <a:lstStyle/>
            <a:p>
              <a:pPr>
                <a:defRPr/>
              </a:pPr>
              <a:endParaRPr lang="zh-CN" altLang="en-US"/>
            </a:p>
          </p:txBody>
        </p:sp>
      </p:grpSp>
      <p:sp>
        <p:nvSpPr>
          <p:cNvPr id="109" name="Freeform 56"/>
          <p:cNvSpPr>
            <a:spLocks noEditPoints="1"/>
          </p:cNvSpPr>
          <p:nvPr/>
        </p:nvSpPr>
        <p:spPr bwMode="auto">
          <a:xfrm>
            <a:off x="5517888" y="4768798"/>
            <a:ext cx="552122" cy="547808"/>
          </a:xfrm>
          <a:custGeom>
            <a:avLst/>
            <a:gdLst>
              <a:gd name="T0" fmla="*/ 2147483646 w 185"/>
              <a:gd name="T1" fmla="*/ 2147483646 h 184"/>
              <a:gd name="T2" fmla="*/ 2147483646 w 185"/>
              <a:gd name="T3" fmla="*/ 0 h 184"/>
              <a:gd name="T4" fmla="*/ 2147483646 w 185"/>
              <a:gd name="T5" fmla="*/ 2147483646 h 184"/>
              <a:gd name="T6" fmla="*/ 2147483646 w 185"/>
              <a:gd name="T7" fmla="*/ 2147483646 h 184"/>
              <a:gd name="T8" fmla="*/ 2147483646 w 185"/>
              <a:gd name="T9" fmla="*/ 2147483646 h 184"/>
              <a:gd name="T10" fmla="*/ 0 w 185"/>
              <a:gd name="T11" fmla="*/ 2147483646 h 184"/>
              <a:gd name="T12" fmla="*/ 0 w 185"/>
              <a:gd name="T13" fmla="*/ 2147483646 h 184"/>
              <a:gd name="T14" fmla="*/ 2147483646 w 185"/>
              <a:gd name="T15" fmla="*/ 2147483646 h 184"/>
              <a:gd name="T16" fmla="*/ 2147483646 w 185"/>
              <a:gd name="T17" fmla="*/ 2147483646 h 184"/>
              <a:gd name="T18" fmla="*/ 2147483646 w 185"/>
              <a:gd name="T19" fmla="*/ 2147483646 h 184"/>
              <a:gd name="T20" fmla="*/ 2147483646 w 185"/>
              <a:gd name="T21" fmla="*/ 2147483646 h 184"/>
              <a:gd name="T22" fmla="*/ 2147483646 w 185"/>
              <a:gd name="T23" fmla="*/ 2147483646 h 184"/>
              <a:gd name="T24" fmla="*/ 2147483646 w 185"/>
              <a:gd name="T25" fmla="*/ 2147483646 h 184"/>
              <a:gd name="T26" fmla="*/ 2147483646 w 185"/>
              <a:gd name="T27" fmla="*/ 2147483646 h 184"/>
              <a:gd name="T28" fmla="*/ 2147483646 w 185"/>
              <a:gd name="T29" fmla="*/ 2147483646 h 184"/>
              <a:gd name="T30" fmla="*/ 2147483646 w 185"/>
              <a:gd name="T31" fmla="*/ 2147483646 h 184"/>
              <a:gd name="T32" fmla="*/ 2147483646 w 185"/>
              <a:gd name="T33" fmla="*/ 2147483646 h 184"/>
              <a:gd name="T34" fmla="*/ 2147483646 w 185"/>
              <a:gd name="T35" fmla="*/ 2147483646 h 184"/>
              <a:gd name="T36" fmla="*/ 2147483646 w 185"/>
              <a:gd name="T37" fmla="*/ 2147483646 h 184"/>
              <a:gd name="T38" fmla="*/ 2147483646 w 185"/>
              <a:gd name="T39" fmla="*/ 2147483646 h 184"/>
              <a:gd name="T40" fmla="*/ 2147483646 w 185"/>
              <a:gd name="T41" fmla="*/ 2147483646 h 184"/>
              <a:gd name="T42" fmla="*/ 2147483646 w 185"/>
              <a:gd name="T43" fmla="*/ 2147483646 h 184"/>
              <a:gd name="T44" fmla="*/ 2147483646 w 185"/>
              <a:gd name="T45" fmla="*/ 2147483646 h 184"/>
              <a:gd name="T46" fmla="*/ 2147483646 w 185"/>
              <a:gd name="T47" fmla="*/ 2147483646 h 184"/>
              <a:gd name="T48" fmla="*/ 2147483646 w 185"/>
              <a:gd name="T49" fmla="*/ 2147483646 h 184"/>
              <a:gd name="T50" fmla="*/ 2147483646 w 185"/>
              <a:gd name="T51" fmla="*/ 2147483646 h 184"/>
              <a:gd name="T52" fmla="*/ 2147483646 w 185"/>
              <a:gd name="T53" fmla="*/ 2147483646 h 184"/>
              <a:gd name="T54" fmla="*/ 2147483646 w 185"/>
              <a:gd name="T55" fmla="*/ 2147483646 h 184"/>
              <a:gd name="T56" fmla="*/ 2147483646 w 185"/>
              <a:gd name="T57" fmla="*/ 2147483646 h 184"/>
              <a:gd name="T58" fmla="*/ 2147483646 w 185"/>
              <a:gd name="T59" fmla="*/ 2147483646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5" h="184">
                <a:moveTo>
                  <a:pt x="181" y="3"/>
                </a:moveTo>
                <a:cubicBezTo>
                  <a:pt x="178" y="1"/>
                  <a:pt x="175" y="0"/>
                  <a:pt x="172" y="0"/>
                </a:cubicBezTo>
                <a:cubicBezTo>
                  <a:pt x="169" y="0"/>
                  <a:pt x="166" y="1"/>
                  <a:pt x="164" y="3"/>
                </a:cubicBezTo>
                <a:cubicBezTo>
                  <a:pt x="128" y="38"/>
                  <a:pt x="128" y="38"/>
                  <a:pt x="128" y="38"/>
                </a:cubicBezTo>
                <a:cubicBezTo>
                  <a:pt x="128" y="32"/>
                  <a:pt x="128" y="32"/>
                  <a:pt x="128" y="32"/>
                </a:cubicBezTo>
                <a:cubicBezTo>
                  <a:pt x="0" y="32"/>
                  <a:pt x="0" y="32"/>
                  <a:pt x="0" y="32"/>
                </a:cubicBezTo>
                <a:cubicBezTo>
                  <a:pt x="0" y="184"/>
                  <a:pt x="0" y="184"/>
                  <a:pt x="0" y="184"/>
                </a:cubicBezTo>
                <a:cubicBezTo>
                  <a:pt x="152" y="184"/>
                  <a:pt x="152" y="184"/>
                  <a:pt x="152" y="184"/>
                </a:cubicBezTo>
                <a:cubicBezTo>
                  <a:pt x="152" y="56"/>
                  <a:pt x="152" y="56"/>
                  <a:pt x="152" y="56"/>
                </a:cubicBezTo>
                <a:cubicBezTo>
                  <a:pt x="145" y="56"/>
                  <a:pt x="145" y="56"/>
                  <a:pt x="145" y="56"/>
                </a:cubicBezTo>
                <a:cubicBezTo>
                  <a:pt x="181" y="20"/>
                  <a:pt x="181" y="20"/>
                  <a:pt x="181" y="20"/>
                </a:cubicBezTo>
                <a:cubicBezTo>
                  <a:pt x="185" y="15"/>
                  <a:pt x="185" y="8"/>
                  <a:pt x="181" y="3"/>
                </a:cubicBezTo>
                <a:close/>
                <a:moveTo>
                  <a:pt x="144" y="176"/>
                </a:moveTo>
                <a:cubicBezTo>
                  <a:pt x="8" y="176"/>
                  <a:pt x="8" y="176"/>
                  <a:pt x="8" y="176"/>
                </a:cubicBezTo>
                <a:cubicBezTo>
                  <a:pt x="8" y="40"/>
                  <a:pt x="8" y="40"/>
                  <a:pt x="8" y="40"/>
                </a:cubicBezTo>
                <a:cubicBezTo>
                  <a:pt x="127" y="40"/>
                  <a:pt x="127" y="40"/>
                  <a:pt x="127" y="40"/>
                </a:cubicBezTo>
                <a:cubicBezTo>
                  <a:pt x="64" y="102"/>
                  <a:pt x="64" y="102"/>
                  <a:pt x="64" y="102"/>
                </a:cubicBezTo>
                <a:cubicBezTo>
                  <a:pt x="64" y="120"/>
                  <a:pt x="64" y="120"/>
                  <a:pt x="64" y="120"/>
                </a:cubicBezTo>
                <a:cubicBezTo>
                  <a:pt x="81" y="120"/>
                  <a:pt x="81" y="120"/>
                  <a:pt x="81" y="120"/>
                </a:cubicBezTo>
                <a:cubicBezTo>
                  <a:pt x="144" y="56"/>
                  <a:pt x="144" y="56"/>
                  <a:pt x="144" y="56"/>
                </a:cubicBezTo>
                <a:lnTo>
                  <a:pt x="144" y="176"/>
                </a:lnTo>
                <a:close/>
                <a:moveTo>
                  <a:pt x="175" y="14"/>
                </a:moveTo>
                <a:cubicBezTo>
                  <a:pt x="78" y="112"/>
                  <a:pt x="78" y="112"/>
                  <a:pt x="78" y="112"/>
                </a:cubicBezTo>
                <a:cubicBezTo>
                  <a:pt x="72" y="112"/>
                  <a:pt x="72" y="112"/>
                  <a:pt x="72" y="112"/>
                </a:cubicBezTo>
                <a:cubicBezTo>
                  <a:pt x="72" y="106"/>
                  <a:pt x="72" y="106"/>
                  <a:pt x="72" y="106"/>
                </a:cubicBezTo>
                <a:cubicBezTo>
                  <a:pt x="169" y="9"/>
                  <a:pt x="169" y="9"/>
                  <a:pt x="169" y="9"/>
                </a:cubicBezTo>
                <a:cubicBezTo>
                  <a:pt x="170" y="8"/>
                  <a:pt x="172" y="8"/>
                  <a:pt x="172" y="8"/>
                </a:cubicBezTo>
                <a:cubicBezTo>
                  <a:pt x="173" y="8"/>
                  <a:pt x="174" y="8"/>
                  <a:pt x="175" y="9"/>
                </a:cubicBezTo>
                <a:cubicBezTo>
                  <a:pt x="176" y="10"/>
                  <a:pt x="176" y="11"/>
                  <a:pt x="176" y="12"/>
                </a:cubicBezTo>
                <a:cubicBezTo>
                  <a:pt x="176" y="12"/>
                  <a:pt x="176" y="13"/>
                  <a:pt x="175" y="14"/>
                </a:cubicBezTo>
                <a:close/>
              </a:path>
            </a:pathLst>
          </a:custGeom>
          <a:solidFill>
            <a:srgbClr val="157E9F"/>
          </a:solidFill>
          <a:ln>
            <a:noFill/>
          </a:ln>
        </p:spPr>
        <p:txBody>
          <a:bodyPr/>
          <a:lstStyle/>
          <a:p>
            <a:endParaRPr lang="zh-CN" altLang="en-US"/>
          </a:p>
        </p:txBody>
      </p:sp>
      <p:sp>
        <p:nvSpPr>
          <p:cNvPr id="110" name="Freeform 33"/>
          <p:cNvSpPr>
            <a:spLocks noEditPoints="1"/>
          </p:cNvSpPr>
          <p:nvPr/>
        </p:nvSpPr>
        <p:spPr bwMode="auto">
          <a:xfrm>
            <a:off x="5095170" y="2648736"/>
            <a:ext cx="547808" cy="478793"/>
          </a:xfrm>
          <a:custGeom>
            <a:avLst/>
            <a:gdLst>
              <a:gd name="T0" fmla="*/ 2147483646 w 454"/>
              <a:gd name="T1" fmla="*/ 0 h 398"/>
              <a:gd name="T2" fmla="*/ 0 w 454"/>
              <a:gd name="T3" fmla="*/ 0 h 398"/>
              <a:gd name="T4" fmla="*/ 0 w 454"/>
              <a:gd name="T5" fmla="*/ 2147483646 h 398"/>
              <a:gd name="T6" fmla="*/ 2147483646 w 454"/>
              <a:gd name="T7" fmla="*/ 2147483646 h 398"/>
              <a:gd name="T8" fmla="*/ 2147483646 w 454"/>
              <a:gd name="T9" fmla="*/ 2147483646 h 398"/>
              <a:gd name="T10" fmla="*/ 2147483646 w 454"/>
              <a:gd name="T11" fmla="*/ 2147483646 h 398"/>
              <a:gd name="T12" fmla="*/ 2147483646 w 454"/>
              <a:gd name="T13" fmla="*/ 2147483646 h 398"/>
              <a:gd name="T14" fmla="*/ 2147483646 w 454"/>
              <a:gd name="T15" fmla="*/ 2147483646 h 398"/>
              <a:gd name="T16" fmla="*/ 2147483646 w 454"/>
              <a:gd name="T17" fmla="*/ 0 h 398"/>
              <a:gd name="T18" fmla="*/ 2147483646 w 454"/>
              <a:gd name="T19" fmla="*/ 2147483646 h 398"/>
              <a:gd name="T20" fmla="*/ 2147483646 w 454"/>
              <a:gd name="T21" fmla="*/ 2147483646 h 398"/>
              <a:gd name="T22" fmla="*/ 2147483646 w 454"/>
              <a:gd name="T23" fmla="*/ 2147483646 h 398"/>
              <a:gd name="T24" fmla="*/ 2147483646 w 454"/>
              <a:gd name="T25" fmla="*/ 2147483646 h 398"/>
              <a:gd name="T26" fmla="*/ 2147483646 w 454"/>
              <a:gd name="T27" fmla="*/ 2147483646 h 398"/>
              <a:gd name="T28" fmla="*/ 2147483646 w 454"/>
              <a:gd name="T29" fmla="*/ 2147483646 h 398"/>
              <a:gd name="T30" fmla="*/ 2147483646 w 454"/>
              <a:gd name="T31" fmla="*/ 2147483646 h 398"/>
              <a:gd name="T32" fmla="*/ 2147483646 w 454"/>
              <a:gd name="T33" fmla="*/ 2147483646 h 398"/>
              <a:gd name="T34" fmla="*/ 2147483646 w 454"/>
              <a:gd name="T35" fmla="*/ 2147483646 h 398"/>
              <a:gd name="T36" fmla="*/ 2147483646 w 454"/>
              <a:gd name="T37" fmla="*/ 2147483646 h 398"/>
              <a:gd name="T38" fmla="*/ 2147483646 w 454"/>
              <a:gd name="T39" fmla="*/ 2147483646 h 398"/>
              <a:gd name="T40" fmla="*/ 2147483646 w 454"/>
              <a:gd name="T41" fmla="*/ 2147483646 h 3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54" h="398">
                <a:moveTo>
                  <a:pt x="454" y="0"/>
                </a:moveTo>
                <a:lnTo>
                  <a:pt x="0" y="0"/>
                </a:lnTo>
                <a:lnTo>
                  <a:pt x="0" y="285"/>
                </a:lnTo>
                <a:lnTo>
                  <a:pt x="156" y="285"/>
                </a:lnTo>
                <a:lnTo>
                  <a:pt x="57" y="398"/>
                </a:lnTo>
                <a:lnTo>
                  <a:pt x="397" y="398"/>
                </a:lnTo>
                <a:lnTo>
                  <a:pt x="300" y="285"/>
                </a:lnTo>
                <a:lnTo>
                  <a:pt x="454" y="285"/>
                </a:lnTo>
                <a:lnTo>
                  <a:pt x="454" y="0"/>
                </a:lnTo>
                <a:close/>
                <a:moveTo>
                  <a:pt x="99" y="379"/>
                </a:moveTo>
                <a:lnTo>
                  <a:pt x="227" y="228"/>
                </a:lnTo>
                <a:lnTo>
                  <a:pt x="357" y="379"/>
                </a:lnTo>
                <a:lnTo>
                  <a:pt x="99" y="379"/>
                </a:lnTo>
                <a:close/>
                <a:moveTo>
                  <a:pt x="435" y="266"/>
                </a:moveTo>
                <a:lnTo>
                  <a:pt x="284" y="266"/>
                </a:lnTo>
                <a:lnTo>
                  <a:pt x="227" y="199"/>
                </a:lnTo>
                <a:lnTo>
                  <a:pt x="170" y="266"/>
                </a:lnTo>
                <a:lnTo>
                  <a:pt x="19" y="266"/>
                </a:lnTo>
                <a:lnTo>
                  <a:pt x="19" y="19"/>
                </a:lnTo>
                <a:lnTo>
                  <a:pt x="435" y="19"/>
                </a:lnTo>
                <a:lnTo>
                  <a:pt x="435" y="266"/>
                </a:lnTo>
                <a:close/>
              </a:path>
            </a:pathLst>
          </a:custGeom>
          <a:solidFill>
            <a:srgbClr val="157E9F"/>
          </a:solidFill>
          <a:ln>
            <a:noFill/>
          </a:ln>
        </p:spPr>
        <p:txBody>
          <a:bodyPr/>
          <a:lstStyle/>
          <a:p>
            <a:endParaRPr lang="zh-CN" altLang="en-US"/>
          </a:p>
        </p:txBody>
      </p:sp>
      <p:sp>
        <p:nvSpPr>
          <p:cNvPr id="111" name="矩形 38"/>
          <p:cNvSpPr>
            <a:spLocks noChangeArrowheads="1"/>
          </p:cNvSpPr>
          <p:nvPr/>
        </p:nvSpPr>
        <p:spPr bwMode="auto">
          <a:xfrm>
            <a:off x="8267713" y="2493452"/>
            <a:ext cx="2764922" cy="942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20000"/>
              </a:lnSpc>
              <a:spcBef>
                <a:spcPct val="0"/>
              </a:spcBef>
              <a:buFontTx/>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请在这里添加你的文字请在这里添加你的文字</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FontTx/>
              <a:buNone/>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2" name="矩形 39"/>
          <p:cNvSpPr>
            <a:spLocks noChangeArrowheads="1"/>
          </p:cNvSpPr>
          <p:nvPr/>
        </p:nvSpPr>
        <p:spPr bwMode="auto">
          <a:xfrm>
            <a:off x="8240433" y="2062107"/>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20000"/>
              </a:lnSpc>
              <a:spcBef>
                <a:spcPct val="0"/>
              </a:spcBef>
              <a:buFontTx/>
              <a:buNone/>
            </a:pPr>
            <a:r>
              <a:rPr lang="zh-CN" altLang="en-US" sz="2000" dirty="0" smtClean="0">
                <a:solidFill>
                  <a:srgbClr val="157E9F"/>
                </a:solidFill>
                <a:latin typeface="方正清刻本悦宋简体" panose="02000000000000000000" pitchFamily="2" charset="-122"/>
                <a:ea typeface="方正清刻本悦宋简体" panose="02000000000000000000" pitchFamily="2" charset="-122"/>
              </a:rPr>
              <a:t>查找资料</a:t>
            </a:r>
            <a:endParaRPr lang="zh-CN" altLang="en-US" sz="20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13" name="矩形 40"/>
          <p:cNvSpPr>
            <a:spLocks noChangeArrowheads="1"/>
          </p:cNvSpPr>
          <p:nvPr/>
        </p:nvSpPr>
        <p:spPr bwMode="auto">
          <a:xfrm>
            <a:off x="8532990" y="3724943"/>
            <a:ext cx="2767079"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20000"/>
              </a:lnSpc>
              <a:spcBef>
                <a:spcPct val="0"/>
              </a:spcBef>
              <a:buFontTx/>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请在这里添加你的文字请在这里添加你的文字</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FontTx/>
              <a:buNone/>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5" name="矩形 42"/>
          <p:cNvSpPr>
            <a:spLocks noChangeArrowheads="1"/>
          </p:cNvSpPr>
          <p:nvPr/>
        </p:nvSpPr>
        <p:spPr bwMode="auto">
          <a:xfrm>
            <a:off x="8151250" y="5014664"/>
            <a:ext cx="2764922"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20000"/>
              </a:lnSpc>
              <a:spcBef>
                <a:spcPct val="0"/>
              </a:spcBef>
              <a:buFontTx/>
              <a:buNone/>
            </a:pP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rPr>
              <a:t>请在这里添加你的文字请在这里添加你的文字</a:t>
            </a: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FontTx/>
              <a:buNone/>
            </a:pP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7" name="矩形 44"/>
          <p:cNvSpPr>
            <a:spLocks noChangeArrowheads="1"/>
          </p:cNvSpPr>
          <p:nvPr/>
        </p:nvSpPr>
        <p:spPr bwMode="auto">
          <a:xfrm>
            <a:off x="1116013" y="3768077"/>
            <a:ext cx="2764922"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lnSpc>
                <a:spcPct val="120000"/>
              </a:lnSpc>
              <a:spcBef>
                <a:spcPct val="0"/>
              </a:spcBef>
              <a:buFontTx/>
              <a:buNone/>
            </a:pP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rPr>
              <a:t>请在这里添加你的文字请在这里添加你的文字</a:t>
            </a: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0000"/>
              </a:lnSpc>
              <a:spcBef>
                <a:spcPct val="0"/>
              </a:spcBef>
              <a:buFontTx/>
              <a:buNone/>
            </a:pP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9" name="矩形 46"/>
          <p:cNvSpPr>
            <a:spLocks noChangeArrowheads="1"/>
          </p:cNvSpPr>
          <p:nvPr/>
        </p:nvSpPr>
        <p:spPr bwMode="auto">
          <a:xfrm>
            <a:off x="1519320" y="5068582"/>
            <a:ext cx="2764922"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lnSpc>
                <a:spcPct val="120000"/>
              </a:lnSpc>
              <a:spcBef>
                <a:spcPct val="0"/>
              </a:spcBef>
              <a:buFontTx/>
              <a:buNone/>
            </a:pP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rPr>
              <a:t>请在这里添加你的文字请在这里添加你的文字</a:t>
            </a: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0000"/>
              </a:lnSpc>
              <a:spcBef>
                <a:spcPct val="0"/>
              </a:spcBef>
              <a:buFontTx/>
              <a:buNone/>
            </a:pP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1" name="矩形 48"/>
          <p:cNvSpPr>
            <a:spLocks noChangeArrowheads="1"/>
          </p:cNvSpPr>
          <p:nvPr/>
        </p:nvSpPr>
        <p:spPr bwMode="auto">
          <a:xfrm>
            <a:off x="1426742" y="2557271"/>
            <a:ext cx="2767079"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lnSpc>
                <a:spcPct val="120000"/>
              </a:lnSpc>
              <a:spcBef>
                <a:spcPct val="0"/>
              </a:spcBef>
              <a:buFontTx/>
              <a:buNone/>
            </a:pP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rPr>
              <a:t>请在这里添加你的文字请在这里添加你的文字</a:t>
            </a: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0000"/>
              </a:lnSpc>
              <a:spcBef>
                <a:spcPct val="0"/>
              </a:spcBef>
              <a:buFontTx/>
              <a:buNone/>
            </a:pP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3" name="矩形 122"/>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24" name="圆角矩形 123"/>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28" name="矩形 127"/>
          <p:cNvSpPr/>
          <p:nvPr/>
        </p:nvSpPr>
        <p:spPr>
          <a:xfrm>
            <a:off x="633077" y="125666"/>
            <a:ext cx="2428870"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选题运行过程</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9" name="矩形 39"/>
          <p:cNvSpPr>
            <a:spLocks noChangeArrowheads="1"/>
          </p:cNvSpPr>
          <p:nvPr/>
        </p:nvSpPr>
        <p:spPr bwMode="auto">
          <a:xfrm>
            <a:off x="8527324" y="3327310"/>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20000"/>
              </a:lnSpc>
              <a:spcBef>
                <a:spcPct val="0"/>
              </a:spcBef>
              <a:buFontTx/>
              <a:buNone/>
            </a:pPr>
            <a:r>
              <a:rPr lang="zh-CN" altLang="en-US" sz="2000" dirty="0" smtClean="0">
                <a:solidFill>
                  <a:srgbClr val="157E9F"/>
                </a:solidFill>
                <a:latin typeface="方正清刻本悦宋简体" panose="02000000000000000000" pitchFamily="2" charset="-122"/>
                <a:ea typeface="方正清刻本悦宋简体" panose="02000000000000000000" pitchFamily="2" charset="-122"/>
              </a:rPr>
              <a:t>导师指导</a:t>
            </a:r>
            <a:endParaRPr lang="zh-CN" altLang="en-US" sz="20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30" name="矩形 39"/>
          <p:cNvSpPr>
            <a:spLocks noChangeArrowheads="1"/>
          </p:cNvSpPr>
          <p:nvPr/>
        </p:nvSpPr>
        <p:spPr bwMode="auto">
          <a:xfrm>
            <a:off x="8151250" y="4609995"/>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20000"/>
              </a:lnSpc>
              <a:spcBef>
                <a:spcPct val="0"/>
              </a:spcBef>
              <a:buFontTx/>
              <a:buNone/>
            </a:pPr>
            <a:r>
              <a:rPr lang="zh-CN" altLang="en-US" sz="2000" dirty="0" smtClean="0">
                <a:solidFill>
                  <a:srgbClr val="157E9F"/>
                </a:solidFill>
                <a:latin typeface="方正清刻本悦宋简体" panose="02000000000000000000" pitchFamily="2" charset="-122"/>
                <a:ea typeface="方正清刻本悦宋简体" panose="02000000000000000000" pitchFamily="2" charset="-122"/>
              </a:rPr>
              <a:t>数据计算</a:t>
            </a:r>
            <a:endParaRPr lang="zh-CN" altLang="en-US" sz="20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31" name="矩形 39"/>
          <p:cNvSpPr>
            <a:spLocks noChangeArrowheads="1"/>
          </p:cNvSpPr>
          <p:nvPr/>
        </p:nvSpPr>
        <p:spPr bwMode="auto">
          <a:xfrm>
            <a:off x="3145363" y="4686473"/>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20000"/>
              </a:lnSpc>
              <a:spcBef>
                <a:spcPct val="0"/>
              </a:spcBef>
              <a:buFontTx/>
              <a:buNone/>
            </a:pPr>
            <a:r>
              <a:rPr lang="zh-CN" altLang="en-US" sz="2000" dirty="0" smtClean="0">
                <a:solidFill>
                  <a:srgbClr val="157E9F"/>
                </a:solidFill>
                <a:latin typeface="方正清刻本悦宋简体" panose="02000000000000000000" pitchFamily="2" charset="-122"/>
                <a:ea typeface="方正清刻本悦宋简体" panose="02000000000000000000" pitchFamily="2" charset="-122"/>
              </a:rPr>
              <a:t>理论分析</a:t>
            </a:r>
            <a:endParaRPr lang="zh-CN" altLang="en-US" sz="20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32" name="矩形 39"/>
          <p:cNvSpPr>
            <a:spLocks noChangeArrowheads="1"/>
          </p:cNvSpPr>
          <p:nvPr/>
        </p:nvSpPr>
        <p:spPr bwMode="auto">
          <a:xfrm>
            <a:off x="2700856" y="3410060"/>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20000"/>
              </a:lnSpc>
              <a:spcBef>
                <a:spcPct val="0"/>
              </a:spcBef>
              <a:buFontTx/>
              <a:buNone/>
            </a:pPr>
            <a:r>
              <a:rPr lang="zh-CN" altLang="en-US" sz="2000" dirty="0" smtClean="0">
                <a:solidFill>
                  <a:srgbClr val="157E9F"/>
                </a:solidFill>
                <a:latin typeface="方正清刻本悦宋简体" panose="02000000000000000000" pitchFamily="2" charset="-122"/>
                <a:ea typeface="方正清刻本悦宋简体" panose="02000000000000000000" pitchFamily="2" charset="-122"/>
              </a:rPr>
              <a:t>反复验证</a:t>
            </a:r>
            <a:endParaRPr lang="zh-CN" altLang="en-US" sz="20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33" name="矩形 39"/>
          <p:cNvSpPr>
            <a:spLocks noChangeArrowheads="1"/>
          </p:cNvSpPr>
          <p:nvPr/>
        </p:nvSpPr>
        <p:spPr bwMode="auto">
          <a:xfrm>
            <a:off x="3042130" y="2122940"/>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20000"/>
              </a:lnSpc>
              <a:spcBef>
                <a:spcPct val="0"/>
              </a:spcBef>
              <a:buFontTx/>
              <a:buNone/>
            </a:pPr>
            <a:r>
              <a:rPr lang="zh-CN" altLang="en-US" sz="2000" dirty="0" smtClean="0">
                <a:solidFill>
                  <a:srgbClr val="157E9F"/>
                </a:solidFill>
                <a:latin typeface="方正清刻本悦宋简体" panose="02000000000000000000" pitchFamily="2" charset="-122"/>
                <a:ea typeface="方正清刻本悦宋简体" panose="02000000000000000000" pitchFamily="2" charset="-122"/>
              </a:rPr>
              <a:t>撰写论文</a:t>
            </a:r>
            <a:endParaRPr lang="zh-CN" altLang="en-US" sz="20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34" name="矩形 133"/>
          <p:cNvSpPr/>
          <p:nvPr/>
        </p:nvSpPr>
        <p:spPr>
          <a:xfrm>
            <a:off x="3544009" y="310334"/>
            <a:ext cx="2456178" cy="369328"/>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RESEARCH PROCESS</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700">
        <p:fad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77" name="椭圆 3"/>
          <p:cNvSpPr/>
          <p:nvPr/>
        </p:nvSpPr>
        <p:spPr>
          <a:xfrm>
            <a:off x="3587861" y="2614543"/>
            <a:ext cx="1641789" cy="3005207"/>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1" fmla="*/ 553081 w 771526"/>
              <a:gd name="connsiteY0-2" fmla="*/ 0 h 1412237"/>
              <a:gd name="connsiteX1-3" fmla="*/ 771526 w 771526"/>
              <a:gd name="connsiteY1-4" fmla="*/ 578349 h 1412237"/>
              <a:gd name="connsiteX2-5" fmla="*/ 191293 w 771526"/>
              <a:gd name="connsiteY2-6" fmla="*/ 1412237 h 1412237"/>
              <a:gd name="connsiteX3-7" fmla="*/ 0 w 771526"/>
              <a:gd name="connsiteY3-8" fmla="*/ 205410 h 1412237"/>
              <a:gd name="connsiteX4-9" fmla="*/ 553081 w 771526"/>
              <a:gd name="connsiteY4-10" fmla="*/ 0 h 1412237"/>
              <a:gd name="connsiteX0-11" fmla="*/ 553081 w 771526"/>
              <a:gd name="connsiteY0-12" fmla="*/ 0 h 1412237"/>
              <a:gd name="connsiteX1-13" fmla="*/ 771526 w 771526"/>
              <a:gd name="connsiteY1-14" fmla="*/ 578349 h 1412237"/>
              <a:gd name="connsiteX2-15" fmla="*/ 191293 w 771526"/>
              <a:gd name="connsiteY2-16" fmla="*/ 1412237 h 1412237"/>
              <a:gd name="connsiteX3-17" fmla="*/ 0 w 771526"/>
              <a:gd name="connsiteY3-18" fmla="*/ 205410 h 1412237"/>
              <a:gd name="connsiteX4-19" fmla="*/ 553081 w 771526"/>
              <a:gd name="connsiteY4-20" fmla="*/ 0 h 1412237"/>
              <a:gd name="connsiteX0-21" fmla="*/ 553081 w 771526"/>
              <a:gd name="connsiteY0-22" fmla="*/ 0 h 1412237"/>
              <a:gd name="connsiteX1-23" fmla="*/ 771526 w 771526"/>
              <a:gd name="connsiteY1-24" fmla="*/ 578349 h 1412237"/>
              <a:gd name="connsiteX2-25" fmla="*/ 191293 w 771526"/>
              <a:gd name="connsiteY2-26" fmla="*/ 1412237 h 1412237"/>
              <a:gd name="connsiteX3-27" fmla="*/ 0 w 771526"/>
              <a:gd name="connsiteY3-28" fmla="*/ 205410 h 1412237"/>
              <a:gd name="connsiteX4-29" fmla="*/ 553081 w 771526"/>
              <a:gd name="connsiteY4-30" fmla="*/ 0 h 1412237"/>
              <a:gd name="connsiteX0-31" fmla="*/ 553081 w 771526"/>
              <a:gd name="connsiteY0-32" fmla="*/ 0 h 1412237"/>
              <a:gd name="connsiteX1-33" fmla="*/ 771526 w 771526"/>
              <a:gd name="connsiteY1-34" fmla="*/ 578349 h 1412237"/>
              <a:gd name="connsiteX2-35" fmla="*/ 191293 w 771526"/>
              <a:gd name="connsiteY2-36" fmla="*/ 1412237 h 1412237"/>
              <a:gd name="connsiteX3-37" fmla="*/ 0 w 771526"/>
              <a:gd name="connsiteY3-38" fmla="*/ 205410 h 1412237"/>
              <a:gd name="connsiteX4-39" fmla="*/ 553081 w 771526"/>
              <a:gd name="connsiteY4-40" fmla="*/ 0 h 1412237"/>
              <a:gd name="connsiteX0-41" fmla="*/ 553081 w 771526"/>
              <a:gd name="connsiteY0-42" fmla="*/ 0 h 1412237"/>
              <a:gd name="connsiteX1-43" fmla="*/ 771526 w 771526"/>
              <a:gd name="connsiteY1-44" fmla="*/ 578349 h 1412237"/>
              <a:gd name="connsiteX2-45" fmla="*/ 191293 w 771526"/>
              <a:gd name="connsiteY2-46" fmla="*/ 1412237 h 1412237"/>
              <a:gd name="connsiteX3-47" fmla="*/ 0 w 771526"/>
              <a:gd name="connsiteY3-48" fmla="*/ 205410 h 1412237"/>
              <a:gd name="connsiteX4-49" fmla="*/ 553081 w 771526"/>
              <a:gd name="connsiteY4-50" fmla="*/ 0 h 1412237"/>
              <a:gd name="connsiteX0-51" fmla="*/ 553081 w 771526"/>
              <a:gd name="connsiteY0-52" fmla="*/ 0 h 1412237"/>
              <a:gd name="connsiteX1-53" fmla="*/ 771526 w 771526"/>
              <a:gd name="connsiteY1-54" fmla="*/ 578349 h 1412237"/>
              <a:gd name="connsiteX2-55" fmla="*/ 191293 w 771526"/>
              <a:gd name="connsiteY2-56" fmla="*/ 1412237 h 1412237"/>
              <a:gd name="connsiteX3-57" fmla="*/ 0 w 771526"/>
              <a:gd name="connsiteY3-58" fmla="*/ 205410 h 1412237"/>
              <a:gd name="connsiteX4-59" fmla="*/ 553081 w 771526"/>
              <a:gd name="connsiteY4-60" fmla="*/ 0 h 1412237"/>
              <a:gd name="connsiteX0-61" fmla="*/ 553081 w 771526"/>
              <a:gd name="connsiteY0-62" fmla="*/ 0 h 1412237"/>
              <a:gd name="connsiteX1-63" fmla="*/ 771526 w 771526"/>
              <a:gd name="connsiteY1-64" fmla="*/ 578349 h 1412237"/>
              <a:gd name="connsiteX2-65" fmla="*/ 191293 w 771526"/>
              <a:gd name="connsiteY2-66" fmla="*/ 1412237 h 1412237"/>
              <a:gd name="connsiteX3-67" fmla="*/ 0 w 771526"/>
              <a:gd name="connsiteY3-68" fmla="*/ 205410 h 1412237"/>
              <a:gd name="connsiteX4-69" fmla="*/ 553081 w 771526"/>
              <a:gd name="connsiteY4-70" fmla="*/ 0 h 1412237"/>
              <a:gd name="connsiteX0-71" fmla="*/ 553081 w 771526"/>
              <a:gd name="connsiteY0-72" fmla="*/ 0 h 1412237"/>
              <a:gd name="connsiteX1-73" fmla="*/ 771526 w 771526"/>
              <a:gd name="connsiteY1-74" fmla="*/ 578349 h 1412237"/>
              <a:gd name="connsiteX2-75" fmla="*/ 191293 w 771526"/>
              <a:gd name="connsiteY2-76" fmla="*/ 1412237 h 1412237"/>
              <a:gd name="connsiteX3-77" fmla="*/ 0 w 771526"/>
              <a:gd name="connsiteY3-78" fmla="*/ 205410 h 1412237"/>
              <a:gd name="connsiteX4-79" fmla="*/ 553081 w 771526"/>
              <a:gd name="connsiteY4-80" fmla="*/ 0 h 1412237"/>
              <a:gd name="connsiteX0-81" fmla="*/ 553081 w 771526"/>
              <a:gd name="connsiteY0-82" fmla="*/ 0 h 1412237"/>
              <a:gd name="connsiteX1-83" fmla="*/ 771526 w 771526"/>
              <a:gd name="connsiteY1-84" fmla="*/ 578349 h 1412237"/>
              <a:gd name="connsiteX2-85" fmla="*/ 191293 w 771526"/>
              <a:gd name="connsiteY2-86" fmla="*/ 1412237 h 1412237"/>
              <a:gd name="connsiteX3-87" fmla="*/ 0 w 771526"/>
              <a:gd name="connsiteY3-88" fmla="*/ 205410 h 1412237"/>
              <a:gd name="connsiteX4-89" fmla="*/ 553081 w 771526"/>
              <a:gd name="connsiteY4-90" fmla="*/ 0 h 1412237"/>
              <a:gd name="connsiteX0-91" fmla="*/ 553081 w 771526"/>
              <a:gd name="connsiteY0-92" fmla="*/ 0 h 1412237"/>
              <a:gd name="connsiteX1-93" fmla="*/ 771526 w 771526"/>
              <a:gd name="connsiteY1-94" fmla="*/ 578349 h 1412237"/>
              <a:gd name="connsiteX2-95" fmla="*/ 191293 w 771526"/>
              <a:gd name="connsiteY2-96" fmla="*/ 1412237 h 1412237"/>
              <a:gd name="connsiteX3-97" fmla="*/ 0 w 771526"/>
              <a:gd name="connsiteY3-98" fmla="*/ 205410 h 1412237"/>
              <a:gd name="connsiteX4-99" fmla="*/ 553081 w 771526"/>
              <a:gd name="connsiteY4-100" fmla="*/ 0 h 1412237"/>
              <a:gd name="connsiteX0-101" fmla="*/ 553081 w 771526"/>
              <a:gd name="connsiteY0-102" fmla="*/ 0 h 1412237"/>
              <a:gd name="connsiteX1-103" fmla="*/ 771526 w 771526"/>
              <a:gd name="connsiteY1-104" fmla="*/ 578349 h 1412237"/>
              <a:gd name="connsiteX2-105" fmla="*/ 191293 w 771526"/>
              <a:gd name="connsiteY2-106" fmla="*/ 1412237 h 1412237"/>
              <a:gd name="connsiteX3-107" fmla="*/ 0 w 771526"/>
              <a:gd name="connsiteY3-108" fmla="*/ 205410 h 1412237"/>
              <a:gd name="connsiteX4-109" fmla="*/ 553081 w 771526"/>
              <a:gd name="connsiteY4-110" fmla="*/ 0 h 1412237"/>
              <a:gd name="connsiteX0-111" fmla="*/ 553081 w 771526"/>
              <a:gd name="connsiteY0-112" fmla="*/ 0 h 1412237"/>
              <a:gd name="connsiteX1-113" fmla="*/ 771526 w 771526"/>
              <a:gd name="connsiteY1-114" fmla="*/ 578349 h 1412237"/>
              <a:gd name="connsiteX2-115" fmla="*/ 191293 w 771526"/>
              <a:gd name="connsiteY2-116" fmla="*/ 1412237 h 1412237"/>
              <a:gd name="connsiteX3-117" fmla="*/ 0 w 771526"/>
              <a:gd name="connsiteY3-118" fmla="*/ 205410 h 1412237"/>
              <a:gd name="connsiteX4-119" fmla="*/ 553081 w 771526"/>
              <a:gd name="connsiteY4-120" fmla="*/ 0 h 1412237"/>
              <a:gd name="connsiteX0-121" fmla="*/ 553081 w 771526"/>
              <a:gd name="connsiteY0-122" fmla="*/ 0 h 1412237"/>
              <a:gd name="connsiteX1-123" fmla="*/ 771526 w 771526"/>
              <a:gd name="connsiteY1-124" fmla="*/ 578349 h 1412237"/>
              <a:gd name="connsiteX2-125" fmla="*/ 191293 w 771526"/>
              <a:gd name="connsiteY2-126" fmla="*/ 1412237 h 1412237"/>
              <a:gd name="connsiteX3-127" fmla="*/ 0 w 771526"/>
              <a:gd name="connsiteY3-128" fmla="*/ 205410 h 1412237"/>
              <a:gd name="connsiteX4-129" fmla="*/ 553081 w 771526"/>
              <a:gd name="connsiteY4-130" fmla="*/ 0 h 1412237"/>
            </a:gdLst>
            <a:ahLst/>
            <a:cxnLst>
              <a:cxn ang="0">
                <a:pos x="connsiteX0-121" y="connsiteY0-122"/>
              </a:cxn>
              <a:cxn ang="0">
                <a:pos x="connsiteX1-123" y="connsiteY1-124"/>
              </a:cxn>
              <a:cxn ang="0">
                <a:pos x="connsiteX2-125" y="connsiteY2-126"/>
              </a:cxn>
              <a:cxn ang="0">
                <a:pos x="connsiteX3-127" y="connsiteY3-128"/>
              </a:cxn>
              <a:cxn ang="0">
                <a:pos x="connsiteX4-129" y="connsiteY4-130"/>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778" name="椭圆 3"/>
          <p:cNvSpPr/>
          <p:nvPr/>
        </p:nvSpPr>
        <p:spPr>
          <a:xfrm rot="14205549">
            <a:off x="2184680" y="1325182"/>
            <a:ext cx="1641790" cy="3005209"/>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1" fmla="*/ 553081 w 771526"/>
              <a:gd name="connsiteY0-2" fmla="*/ 0 h 1412237"/>
              <a:gd name="connsiteX1-3" fmla="*/ 771526 w 771526"/>
              <a:gd name="connsiteY1-4" fmla="*/ 578349 h 1412237"/>
              <a:gd name="connsiteX2-5" fmla="*/ 191293 w 771526"/>
              <a:gd name="connsiteY2-6" fmla="*/ 1412237 h 1412237"/>
              <a:gd name="connsiteX3-7" fmla="*/ 0 w 771526"/>
              <a:gd name="connsiteY3-8" fmla="*/ 205410 h 1412237"/>
              <a:gd name="connsiteX4-9" fmla="*/ 553081 w 771526"/>
              <a:gd name="connsiteY4-10" fmla="*/ 0 h 1412237"/>
              <a:gd name="connsiteX0-11" fmla="*/ 553081 w 771526"/>
              <a:gd name="connsiteY0-12" fmla="*/ 0 h 1412237"/>
              <a:gd name="connsiteX1-13" fmla="*/ 771526 w 771526"/>
              <a:gd name="connsiteY1-14" fmla="*/ 578349 h 1412237"/>
              <a:gd name="connsiteX2-15" fmla="*/ 191293 w 771526"/>
              <a:gd name="connsiteY2-16" fmla="*/ 1412237 h 1412237"/>
              <a:gd name="connsiteX3-17" fmla="*/ 0 w 771526"/>
              <a:gd name="connsiteY3-18" fmla="*/ 205410 h 1412237"/>
              <a:gd name="connsiteX4-19" fmla="*/ 553081 w 771526"/>
              <a:gd name="connsiteY4-20" fmla="*/ 0 h 1412237"/>
              <a:gd name="connsiteX0-21" fmla="*/ 553081 w 771526"/>
              <a:gd name="connsiteY0-22" fmla="*/ 0 h 1412237"/>
              <a:gd name="connsiteX1-23" fmla="*/ 771526 w 771526"/>
              <a:gd name="connsiteY1-24" fmla="*/ 578349 h 1412237"/>
              <a:gd name="connsiteX2-25" fmla="*/ 191293 w 771526"/>
              <a:gd name="connsiteY2-26" fmla="*/ 1412237 h 1412237"/>
              <a:gd name="connsiteX3-27" fmla="*/ 0 w 771526"/>
              <a:gd name="connsiteY3-28" fmla="*/ 205410 h 1412237"/>
              <a:gd name="connsiteX4-29" fmla="*/ 553081 w 771526"/>
              <a:gd name="connsiteY4-30" fmla="*/ 0 h 1412237"/>
              <a:gd name="connsiteX0-31" fmla="*/ 553081 w 771526"/>
              <a:gd name="connsiteY0-32" fmla="*/ 0 h 1412237"/>
              <a:gd name="connsiteX1-33" fmla="*/ 771526 w 771526"/>
              <a:gd name="connsiteY1-34" fmla="*/ 578349 h 1412237"/>
              <a:gd name="connsiteX2-35" fmla="*/ 191293 w 771526"/>
              <a:gd name="connsiteY2-36" fmla="*/ 1412237 h 1412237"/>
              <a:gd name="connsiteX3-37" fmla="*/ 0 w 771526"/>
              <a:gd name="connsiteY3-38" fmla="*/ 205410 h 1412237"/>
              <a:gd name="connsiteX4-39" fmla="*/ 553081 w 771526"/>
              <a:gd name="connsiteY4-40" fmla="*/ 0 h 1412237"/>
              <a:gd name="connsiteX0-41" fmla="*/ 553081 w 771526"/>
              <a:gd name="connsiteY0-42" fmla="*/ 0 h 1412237"/>
              <a:gd name="connsiteX1-43" fmla="*/ 771526 w 771526"/>
              <a:gd name="connsiteY1-44" fmla="*/ 578349 h 1412237"/>
              <a:gd name="connsiteX2-45" fmla="*/ 191293 w 771526"/>
              <a:gd name="connsiteY2-46" fmla="*/ 1412237 h 1412237"/>
              <a:gd name="connsiteX3-47" fmla="*/ 0 w 771526"/>
              <a:gd name="connsiteY3-48" fmla="*/ 205410 h 1412237"/>
              <a:gd name="connsiteX4-49" fmla="*/ 553081 w 771526"/>
              <a:gd name="connsiteY4-50" fmla="*/ 0 h 1412237"/>
              <a:gd name="connsiteX0-51" fmla="*/ 553081 w 771526"/>
              <a:gd name="connsiteY0-52" fmla="*/ 0 h 1412237"/>
              <a:gd name="connsiteX1-53" fmla="*/ 771526 w 771526"/>
              <a:gd name="connsiteY1-54" fmla="*/ 578349 h 1412237"/>
              <a:gd name="connsiteX2-55" fmla="*/ 191293 w 771526"/>
              <a:gd name="connsiteY2-56" fmla="*/ 1412237 h 1412237"/>
              <a:gd name="connsiteX3-57" fmla="*/ 0 w 771526"/>
              <a:gd name="connsiteY3-58" fmla="*/ 205410 h 1412237"/>
              <a:gd name="connsiteX4-59" fmla="*/ 553081 w 771526"/>
              <a:gd name="connsiteY4-60" fmla="*/ 0 h 1412237"/>
              <a:gd name="connsiteX0-61" fmla="*/ 553081 w 771526"/>
              <a:gd name="connsiteY0-62" fmla="*/ 0 h 1412237"/>
              <a:gd name="connsiteX1-63" fmla="*/ 771526 w 771526"/>
              <a:gd name="connsiteY1-64" fmla="*/ 578349 h 1412237"/>
              <a:gd name="connsiteX2-65" fmla="*/ 191293 w 771526"/>
              <a:gd name="connsiteY2-66" fmla="*/ 1412237 h 1412237"/>
              <a:gd name="connsiteX3-67" fmla="*/ 0 w 771526"/>
              <a:gd name="connsiteY3-68" fmla="*/ 205410 h 1412237"/>
              <a:gd name="connsiteX4-69" fmla="*/ 553081 w 771526"/>
              <a:gd name="connsiteY4-70" fmla="*/ 0 h 1412237"/>
              <a:gd name="connsiteX0-71" fmla="*/ 553081 w 771526"/>
              <a:gd name="connsiteY0-72" fmla="*/ 0 h 1412237"/>
              <a:gd name="connsiteX1-73" fmla="*/ 771526 w 771526"/>
              <a:gd name="connsiteY1-74" fmla="*/ 578349 h 1412237"/>
              <a:gd name="connsiteX2-75" fmla="*/ 191293 w 771526"/>
              <a:gd name="connsiteY2-76" fmla="*/ 1412237 h 1412237"/>
              <a:gd name="connsiteX3-77" fmla="*/ 0 w 771526"/>
              <a:gd name="connsiteY3-78" fmla="*/ 205410 h 1412237"/>
              <a:gd name="connsiteX4-79" fmla="*/ 553081 w 771526"/>
              <a:gd name="connsiteY4-80" fmla="*/ 0 h 1412237"/>
              <a:gd name="connsiteX0-81" fmla="*/ 553081 w 771526"/>
              <a:gd name="connsiteY0-82" fmla="*/ 0 h 1412237"/>
              <a:gd name="connsiteX1-83" fmla="*/ 771526 w 771526"/>
              <a:gd name="connsiteY1-84" fmla="*/ 578349 h 1412237"/>
              <a:gd name="connsiteX2-85" fmla="*/ 191293 w 771526"/>
              <a:gd name="connsiteY2-86" fmla="*/ 1412237 h 1412237"/>
              <a:gd name="connsiteX3-87" fmla="*/ 0 w 771526"/>
              <a:gd name="connsiteY3-88" fmla="*/ 205410 h 1412237"/>
              <a:gd name="connsiteX4-89" fmla="*/ 553081 w 771526"/>
              <a:gd name="connsiteY4-90" fmla="*/ 0 h 1412237"/>
              <a:gd name="connsiteX0-91" fmla="*/ 553081 w 771526"/>
              <a:gd name="connsiteY0-92" fmla="*/ 0 h 1412237"/>
              <a:gd name="connsiteX1-93" fmla="*/ 771526 w 771526"/>
              <a:gd name="connsiteY1-94" fmla="*/ 578349 h 1412237"/>
              <a:gd name="connsiteX2-95" fmla="*/ 191293 w 771526"/>
              <a:gd name="connsiteY2-96" fmla="*/ 1412237 h 1412237"/>
              <a:gd name="connsiteX3-97" fmla="*/ 0 w 771526"/>
              <a:gd name="connsiteY3-98" fmla="*/ 205410 h 1412237"/>
              <a:gd name="connsiteX4-99" fmla="*/ 553081 w 771526"/>
              <a:gd name="connsiteY4-100" fmla="*/ 0 h 1412237"/>
              <a:gd name="connsiteX0-101" fmla="*/ 553081 w 771526"/>
              <a:gd name="connsiteY0-102" fmla="*/ 0 h 1412237"/>
              <a:gd name="connsiteX1-103" fmla="*/ 771526 w 771526"/>
              <a:gd name="connsiteY1-104" fmla="*/ 578349 h 1412237"/>
              <a:gd name="connsiteX2-105" fmla="*/ 191293 w 771526"/>
              <a:gd name="connsiteY2-106" fmla="*/ 1412237 h 1412237"/>
              <a:gd name="connsiteX3-107" fmla="*/ 0 w 771526"/>
              <a:gd name="connsiteY3-108" fmla="*/ 205410 h 1412237"/>
              <a:gd name="connsiteX4-109" fmla="*/ 553081 w 771526"/>
              <a:gd name="connsiteY4-110" fmla="*/ 0 h 1412237"/>
              <a:gd name="connsiteX0-111" fmla="*/ 553081 w 771526"/>
              <a:gd name="connsiteY0-112" fmla="*/ 0 h 1412237"/>
              <a:gd name="connsiteX1-113" fmla="*/ 771526 w 771526"/>
              <a:gd name="connsiteY1-114" fmla="*/ 578349 h 1412237"/>
              <a:gd name="connsiteX2-115" fmla="*/ 191293 w 771526"/>
              <a:gd name="connsiteY2-116" fmla="*/ 1412237 h 1412237"/>
              <a:gd name="connsiteX3-117" fmla="*/ 0 w 771526"/>
              <a:gd name="connsiteY3-118" fmla="*/ 205410 h 1412237"/>
              <a:gd name="connsiteX4-119" fmla="*/ 553081 w 771526"/>
              <a:gd name="connsiteY4-120" fmla="*/ 0 h 1412237"/>
              <a:gd name="connsiteX0-121" fmla="*/ 553081 w 771526"/>
              <a:gd name="connsiteY0-122" fmla="*/ 0 h 1412237"/>
              <a:gd name="connsiteX1-123" fmla="*/ 771526 w 771526"/>
              <a:gd name="connsiteY1-124" fmla="*/ 578349 h 1412237"/>
              <a:gd name="connsiteX2-125" fmla="*/ 191293 w 771526"/>
              <a:gd name="connsiteY2-126" fmla="*/ 1412237 h 1412237"/>
              <a:gd name="connsiteX3-127" fmla="*/ 0 w 771526"/>
              <a:gd name="connsiteY3-128" fmla="*/ 205410 h 1412237"/>
              <a:gd name="connsiteX4-129" fmla="*/ 553081 w 771526"/>
              <a:gd name="connsiteY4-130" fmla="*/ 0 h 1412237"/>
            </a:gdLst>
            <a:ahLst/>
            <a:cxnLst>
              <a:cxn ang="0">
                <a:pos x="connsiteX0-121" y="connsiteY0-122"/>
              </a:cxn>
              <a:cxn ang="0">
                <a:pos x="connsiteX1-123" y="connsiteY1-124"/>
              </a:cxn>
              <a:cxn ang="0">
                <a:pos x="connsiteX2-125" y="connsiteY2-126"/>
              </a:cxn>
              <a:cxn ang="0">
                <a:pos x="connsiteX3-127" y="connsiteY3-128"/>
              </a:cxn>
              <a:cxn ang="0">
                <a:pos x="connsiteX4-129" y="connsiteY4-130"/>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779" name="椭圆 3"/>
          <p:cNvSpPr/>
          <p:nvPr/>
        </p:nvSpPr>
        <p:spPr>
          <a:xfrm rot="7186905">
            <a:off x="1766203" y="3147060"/>
            <a:ext cx="1641790" cy="3005209"/>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1" fmla="*/ 553081 w 771526"/>
              <a:gd name="connsiteY0-2" fmla="*/ 0 h 1412237"/>
              <a:gd name="connsiteX1-3" fmla="*/ 771526 w 771526"/>
              <a:gd name="connsiteY1-4" fmla="*/ 578349 h 1412237"/>
              <a:gd name="connsiteX2-5" fmla="*/ 191293 w 771526"/>
              <a:gd name="connsiteY2-6" fmla="*/ 1412237 h 1412237"/>
              <a:gd name="connsiteX3-7" fmla="*/ 0 w 771526"/>
              <a:gd name="connsiteY3-8" fmla="*/ 205410 h 1412237"/>
              <a:gd name="connsiteX4-9" fmla="*/ 553081 w 771526"/>
              <a:gd name="connsiteY4-10" fmla="*/ 0 h 1412237"/>
              <a:gd name="connsiteX0-11" fmla="*/ 553081 w 771526"/>
              <a:gd name="connsiteY0-12" fmla="*/ 0 h 1412237"/>
              <a:gd name="connsiteX1-13" fmla="*/ 771526 w 771526"/>
              <a:gd name="connsiteY1-14" fmla="*/ 578349 h 1412237"/>
              <a:gd name="connsiteX2-15" fmla="*/ 191293 w 771526"/>
              <a:gd name="connsiteY2-16" fmla="*/ 1412237 h 1412237"/>
              <a:gd name="connsiteX3-17" fmla="*/ 0 w 771526"/>
              <a:gd name="connsiteY3-18" fmla="*/ 205410 h 1412237"/>
              <a:gd name="connsiteX4-19" fmla="*/ 553081 w 771526"/>
              <a:gd name="connsiteY4-20" fmla="*/ 0 h 1412237"/>
              <a:gd name="connsiteX0-21" fmla="*/ 553081 w 771526"/>
              <a:gd name="connsiteY0-22" fmla="*/ 0 h 1412237"/>
              <a:gd name="connsiteX1-23" fmla="*/ 771526 w 771526"/>
              <a:gd name="connsiteY1-24" fmla="*/ 578349 h 1412237"/>
              <a:gd name="connsiteX2-25" fmla="*/ 191293 w 771526"/>
              <a:gd name="connsiteY2-26" fmla="*/ 1412237 h 1412237"/>
              <a:gd name="connsiteX3-27" fmla="*/ 0 w 771526"/>
              <a:gd name="connsiteY3-28" fmla="*/ 205410 h 1412237"/>
              <a:gd name="connsiteX4-29" fmla="*/ 553081 w 771526"/>
              <a:gd name="connsiteY4-30" fmla="*/ 0 h 1412237"/>
              <a:gd name="connsiteX0-31" fmla="*/ 553081 w 771526"/>
              <a:gd name="connsiteY0-32" fmla="*/ 0 h 1412237"/>
              <a:gd name="connsiteX1-33" fmla="*/ 771526 w 771526"/>
              <a:gd name="connsiteY1-34" fmla="*/ 578349 h 1412237"/>
              <a:gd name="connsiteX2-35" fmla="*/ 191293 w 771526"/>
              <a:gd name="connsiteY2-36" fmla="*/ 1412237 h 1412237"/>
              <a:gd name="connsiteX3-37" fmla="*/ 0 w 771526"/>
              <a:gd name="connsiteY3-38" fmla="*/ 205410 h 1412237"/>
              <a:gd name="connsiteX4-39" fmla="*/ 553081 w 771526"/>
              <a:gd name="connsiteY4-40" fmla="*/ 0 h 1412237"/>
              <a:gd name="connsiteX0-41" fmla="*/ 553081 w 771526"/>
              <a:gd name="connsiteY0-42" fmla="*/ 0 h 1412237"/>
              <a:gd name="connsiteX1-43" fmla="*/ 771526 w 771526"/>
              <a:gd name="connsiteY1-44" fmla="*/ 578349 h 1412237"/>
              <a:gd name="connsiteX2-45" fmla="*/ 191293 w 771526"/>
              <a:gd name="connsiteY2-46" fmla="*/ 1412237 h 1412237"/>
              <a:gd name="connsiteX3-47" fmla="*/ 0 w 771526"/>
              <a:gd name="connsiteY3-48" fmla="*/ 205410 h 1412237"/>
              <a:gd name="connsiteX4-49" fmla="*/ 553081 w 771526"/>
              <a:gd name="connsiteY4-50" fmla="*/ 0 h 1412237"/>
              <a:gd name="connsiteX0-51" fmla="*/ 553081 w 771526"/>
              <a:gd name="connsiteY0-52" fmla="*/ 0 h 1412237"/>
              <a:gd name="connsiteX1-53" fmla="*/ 771526 w 771526"/>
              <a:gd name="connsiteY1-54" fmla="*/ 578349 h 1412237"/>
              <a:gd name="connsiteX2-55" fmla="*/ 191293 w 771526"/>
              <a:gd name="connsiteY2-56" fmla="*/ 1412237 h 1412237"/>
              <a:gd name="connsiteX3-57" fmla="*/ 0 w 771526"/>
              <a:gd name="connsiteY3-58" fmla="*/ 205410 h 1412237"/>
              <a:gd name="connsiteX4-59" fmla="*/ 553081 w 771526"/>
              <a:gd name="connsiteY4-60" fmla="*/ 0 h 1412237"/>
              <a:gd name="connsiteX0-61" fmla="*/ 553081 w 771526"/>
              <a:gd name="connsiteY0-62" fmla="*/ 0 h 1412237"/>
              <a:gd name="connsiteX1-63" fmla="*/ 771526 w 771526"/>
              <a:gd name="connsiteY1-64" fmla="*/ 578349 h 1412237"/>
              <a:gd name="connsiteX2-65" fmla="*/ 191293 w 771526"/>
              <a:gd name="connsiteY2-66" fmla="*/ 1412237 h 1412237"/>
              <a:gd name="connsiteX3-67" fmla="*/ 0 w 771526"/>
              <a:gd name="connsiteY3-68" fmla="*/ 205410 h 1412237"/>
              <a:gd name="connsiteX4-69" fmla="*/ 553081 w 771526"/>
              <a:gd name="connsiteY4-70" fmla="*/ 0 h 1412237"/>
              <a:gd name="connsiteX0-71" fmla="*/ 553081 w 771526"/>
              <a:gd name="connsiteY0-72" fmla="*/ 0 h 1412237"/>
              <a:gd name="connsiteX1-73" fmla="*/ 771526 w 771526"/>
              <a:gd name="connsiteY1-74" fmla="*/ 578349 h 1412237"/>
              <a:gd name="connsiteX2-75" fmla="*/ 191293 w 771526"/>
              <a:gd name="connsiteY2-76" fmla="*/ 1412237 h 1412237"/>
              <a:gd name="connsiteX3-77" fmla="*/ 0 w 771526"/>
              <a:gd name="connsiteY3-78" fmla="*/ 205410 h 1412237"/>
              <a:gd name="connsiteX4-79" fmla="*/ 553081 w 771526"/>
              <a:gd name="connsiteY4-80" fmla="*/ 0 h 1412237"/>
              <a:gd name="connsiteX0-81" fmla="*/ 553081 w 771526"/>
              <a:gd name="connsiteY0-82" fmla="*/ 0 h 1412237"/>
              <a:gd name="connsiteX1-83" fmla="*/ 771526 w 771526"/>
              <a:gd name="connsiteY1-84" fmla="*/ 578349 h 1412237"/>
              <a:gd name="connsiteX2-85" fmla="*/ 191293 w 771526"/>
              <a:gd name="connsiteY2-86" fmla="*/ 1412237 h 1412237"/>
              <a:gd name="connsiteX3-87" fmla="*/ 0 w 771526"/>
              <a:gd name="connsiteY3-88" fmla="*/ 205410 h 1412237"/>
              <a:gd name="connsiteX4-89" fmla="*/ 553081 w 771526"/>
              <a:gd name="connsiteY4-90" fmla="*/ 0 h 1412237"/>
              <a:gd name="connsiteX0-91" fmla="*/ 553081 w 771526"/>
              <a:gd name="connsiteY0-92" fmla="*/ 0 h 1412237"/>
              <a:gd name="connsiteX1-93" fmla="*/ 771526 w 771526"/>
              <a:gd name="connsiteY1-94" fmla="*/ 578349 h 1412237"/>
              <a:gd name="connsiteX2-95" fmla="*/ 191293 w 771526"/>
              <a:gd name="connsiteY2-96" fmla="*/ 1412237 h 1412237"/>
              <a:gd name="connsiteX3-97" fmla="*/ 0 w 771526"/>
              <a:gd name="connsiteY3-98" fmla="*/ 205410 h 1412237"/>
              <a:gd name="connsiteX4-99" fmla="*/ 553081 w 771526"/>
              <a:gd name="connsiteY4-100" fmla="*/ 0 h 1412237"/>
              <a:gd name="connsiteX0-101" fmla="*/ 553081 w 771526"/>
              <a:gd name="connsiteY0-102" fmla="*/ 0 h 1412237"/>
              <a:gd name="connsiteX1-103" fmla="*/ 771526 w 771526"/>
              <a:gd name="connsiteY1-104" fmla="*/ 578349 h 1412237"/>
              <a:gd name="connsiteX2-105" fmla="*/ 191293 w 771526"/>
              <a:gd name="connsiteY2-106" fmla="*/ 1412237 h 1412237"/>
              <a:gd name="connsiteX3-107" fmla="*/ 0 w 771526"/>
              <a:gd name="connsiteY3-108" fmla="*/ 205410 h 1412237"/>
              <a:gd name="connsiteX4-109" fmla="*/ 553081 w 771526"/>
              <a:gd name="connsiteY4-110" fmla="*/ 0 h 1412237"/>
              <a:gd name="connsiteX0-111" fmla="*/ 553081 w 771526"/>
              <a:gd name="connsiteY0-112" fmla="*/ 0 h 1412237"/>
              <a:gd name="connsiteX1-113" fmla="*/ 771526 w 771526"/>
              <a:gd name="connsiteY1-114" fmla="*/ 578349 h 1412237"/>
              <a:gd name="connsiteX2-115" fmla="*/ 191293 w 771526"/>
              <a:gd name="connsiteY2-116" fmla="*/ 1412237 h 1412237"/>
              <a:gd name="connsiteX3-117" fmla="*/ 0 w 771526"/>
              <a:gd name="connsiteY3-118" fmla="*/ 205410 h 1412237"/>
              <a:gd name="connsiteX4-119" fmla="*/ 553081 w 771526"/>
              <a:gd name="connsiteY4-120" fmla="*/ 0 h 1412237"/>
              <a:gd name="connsiteX0-121" fmla="*/ 553081 w 771526"/>
              <a:gd name="connsiteY0-122" fmla="*/ 0 h 1412237"/>
              <a:gd name="connsiteX1-123" fmla="*/ 771526 w 771526"/>
              <a:gd name="connsiteY1-124" fmla="*/ 578349 h 1412237"/>
              <a:gd name="connsiteX2-125" fmla="*/ 191293 w 771526"/>
              <a:gd name="connsiteY2-126" fmla="*/ 1412237 h 1412237"/>
              <a:gd name="connsiteX3-127" fmla="*/ 0 w 771526"/>
              <a:gd name="connsiteY3-128" fmla="*/ 205410 h 1412237"/>
              <a:gd name="connsiteX4-129" fmla="*/ 553081 w 771526"/>
              <a:gd name="connsiteY4-130" fmla="*/ 0 h 1412237"/>
            </a:gdLst>
            <a:ahLst/>
            <a:cxnLst>
              <a:cxn ang="0">
                <a:pos x="connsiteX0-121" y="connsiteY0-122"/>
              </a:cxn>
              <a:cxn ang="0">
                <a:pos x="connsiteX1-123" y="connsiteY1-124"/>
              </a:cxn>
              <a:cxn ang="0">
                <a:pos x="connsiteX2-125" y="connsiteY2-126"/>
              </a:cxn>
              <a:cxn ang="0">
                <a:pos x="connsiteX3-127" y="connsiteY3-128"/>
              </a:cxn>
              <a:cxn ang="0">
                <a:pos x="connsiteX4-129" y="connsiteY4-130"/>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780" name="矩形 7"/>
          <p:cNvSpPr>
            <a:spLocks noChangeArrowheads="1"/>
          </p:cNvSpPr>
          <p:nvPr/>
        </p:nvSpPr>
        <p:spPr bwMode="auto">
          <a:xfrm rot="19636389" flipH="1">
            <a:off x="2262613" y="2339835"/>
            <a:ext cx="1023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a:r>
              <a:rPr lang="en-US" altLang="zh-CN" sz="3200" b="1" dirty="0" smtClean="0">
                <a:solidFill>
                  <a:srgbClr val="EAE7D4"/>
                </a:solidFill>
                <a:latin typeface="Century Gothic" panose="020B0502020202020204" pitchFamily="34" charset="0"/>
              </a:rPr>
              <a:t>TEXT</a:t>
            </a:r>
            <a:endParaRPr lang="zh-CN" altLang="en-US" sz="3200" b="1" dirty="0">
              <a:solidFill>
                <a:srgbClr val="EAE7D4"/>
              </a:solidFill>
              <a:latin typeface="Century Gothic" panose="020B0502020202020204" pitchFamily="34" charset="0"/>
            </a:endParaRPr>
          </a:p>
        </p:txBody>
      </p:sp>
      <p:sp>
        <p:nvSpPr>
          <p:cNvPr id="1781" name="矩形 7"/>
          <p:cNvSpPr>
            <a:spLocks noChangeArrowheads="1"/>
          </p:cNvSpPr>
          <p:nvPr/>
        </p:nvSpPr>
        <p:spPr bwMode="auto">
          <a:xfrm rot="1567712" flipH="1">
            <a:off x="1906865" y="4582428"/>
            <a:ext cx="1023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a:r>
              <a:rPr lang="en-US" altLang="zh-CN" sz="3200" b="1" dirty="0" smtClean="0">
                <a:solidFill>
                  <a:srgbClr val="EAE7D4"/>
                </a:solidFill>
                <a:latin typeface="Century Gothic" panose="020B0502020202020204" pitchFamily="34" charset="0"/>
              </a:rPr>
              <a:t>TEXT</a:t>
            </a:r>
            <a:endParaRPr lang="zh-CN" altLang="en-US" sz="3200" b="1" dirty="0">
              <a:solidFill>
                <a:srgbClr val="EAE7D4"/>
              </a:solidFill>
              <a:latin typeface="Century Gothic" panose="020B0502020202020204" pitchFamily="34" charset="0"/>
            </a:endParaRPr>
          </a:p>
        </p:txBody>
      </p:sp>
      <p:sp>
        <p:nvSpPr>
          <p:cNvPr id="1782" name="矩形 7"/>
          <p:cNvSpPr>
            <a:spLocks noChangeArrowheads="1"/>
          </p:cNvSpPr>
          <p:nvPr/>
        </p:nvSpPr>
        <p:spPr bwMode="auto">
          <a:xfrm rot="16565489" flipH="1">
            <a:off x="4270889" y="3736429"/>
            <a:ext cx="1023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a:r>
              <a:rPr lang="en-US" altLang="zh-CN" sz="3200" b="1" dirty="0" smtClean="0">
                <a:solidFill>
                  <a:srgbClr val="EAE7D4"/>
                </a:solidFill>
                <a:latin typeface="Century Gothic" panose="020B0502020202020204" pitchFamily="34" charset="0"/>
              </a:rPr>
              <a:t>TEXT</a:t>
            </a:r>
            <a:endParaRPr lang="zh-CN" altLang="en-US" sz="3200" b="1" dirty="0">
              <a:solidFill>
                <a:srgbClr val="EAE7D4"/>
              </a:solidFill>
              <a:latin typeface="Century Gothic" panose="020B0502020202020204" pitchFamily="34" charset="0"/>
            </a:endParaRPr>
          </a:p>
        </p:txBody>
      </p:sp>
      <p:sp>
        <p:nvSpPr>
          <p:cNvPr id="1783" name="矩形 1782"/>
          <p:cNvSpPr/>
          <p:nvPr/>
        </p:nvSpPr>
        <p:spPr>
          <a:xfrm>
            <a:off x="6075172" y="1964446"/>
            <a:ext cx="2331820" cy="516747"/>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方正清刻本悦宋简体" panose="02000000000000000000" pitchFamily="2" charset="-122"/>
                <a:ea typeface="方正清刻本悦宋简体" panose="02000000000000000000" pitchFamily="2" charset="-122"/>
              </a:rPr>
              <a:t>研究结果</a:t>
            </a:r>
            <a:r>
              <a:rPr lang="en-US" altLang="zh-CN" sz="2800" b="1" dirty="0" smtClean="0">
                <a:latin typeface="方正清刻本悦宋简体" panose="02000000000000000000" pitchFamily="2" charset="-122"/>
                <a:ea typeface="方正清刻本悦宋简体" panose="02000000000000000000" pitchFamily="2" charset="-122"/>
              </a:rPr>
              <a:t>1</a:t>
            </a:r>
            <a:endParaRPr lang="zh-CN" altLang="en-US" sz="2800" b="1" dirty="0">
              <a:latin typeface="方正清刻本悦宋简体" panose="02000000000000000000" pitchFamily="2" charset="-122"/>
              <a:ea typeface="方正清刻本悦宋简体" panose="02000000000000000000" pitchFamily="2" charset="-122"/>
            </a:endParaRPr>
          </a:p>
        </p:txBody>
      </p:sp>
      <p:sp>
        <p:nvSpPr>
          <p:cNvPr id="1784" name="TextBox 18"/>
          <p:cNvSpPr txBox="1"/>
          <p:nvPr/>
        </p:nvSpPr>
        <p:spPr>
          <a:xfrm>
            <a:off x="5948630" y="2538364"/>
            <a:ext cx="5314818" cy="652486"/>
          </a:xfrm>
          <a:prstGeom prst="rect">
            <a:avLst/>
          </a:prstGeom>
          <a:noFill/>
        </p:spPr>
        <p:txBody>
          <a:bodyPr wrap="square" rtlCol="0">
            <a:spAutoFit/>
          </a:bodyPr>
          <a:lstStyle/>
          <a:p>
            <a:pPr defTabSz="914400">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、行距</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等进行修改</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1785" name="矩形 1784"/>
          <p:cNvSpPr/>
          <p:nvPr/>
        </p:nvSpPr>
        <p:spPr>
          <a:xfrm>
            <a:off x="6075172" y="3326853"/>
            <a:ext cx="2331820" cy="516747"/>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方正清刻本悦宋简体" panose="02000000000000000000" pitchFamily="2" charset="-122"/>
                <a:ea typeface="方正清刻本悦宋简体" panose="02000000000000000000" pitchFamily="2" charset="-122"/>
              </a:rPr>
              <a:t>研究结果</a:t>
            </a:r>
            <a:r>
              <a:rPr lang="en-US" altLang="zh-CN" sz="2800" b="1" dirty="0" smtClean="0">
                <a:latin typeface="方正清刻本悦宋简体" panose="02000000000000000000" pitchFamily="2" charset="-122"/>
                <a:ea typeface="方正清刻本悦宋简体" panose="02000000000000000000" pitchFamily="2" charset="-122"/>
              </a:rPr>
              <a:t>2</a:t>
            </a:r>
            <a:endParaRPr lang="zh-CN" altLang="en-US" sz="2800" b="1" dirty="0">
              <a:latin typeface="方正清刻本悦宋简体" panose="02000000000000000000" pitchFamily="2" charset="-122"/>
              <a:ea typeface="方正清刻本悦宋简体" panose="02000000000000000000" pitchFamily="2" charset="-122"/>
            </a:endParaRPr>
          </a:p>
        </p:txBody>
      </p:sp>
      <p:sp>
        <p:nvSpPr>
          <p:cNvPr id="1786" name="TextBox 18"/>
          <p:cNvSpPr txBox="1"/>
          <p:nvPr/>
        </p:nvSpPr>
        <p:spPr>
          <a:xfrm>
            <a:off x="5948630" y="3900771"/>
            <a:ext cx="5314818" cy="652486"/>
          </a:xfrm>
          <a:prstGeom prst="rect">
            <a:avLst/>
          </a:prstGeom>
          <a:noFill/>
        </p:spPr>
        <p:txBody>
          <a:bodyPr wrap="square" rtlCol="0">
            <a:spAutoFit/>
          </a:bodyPr>
          <a:lstStyle/>
          <a:p>
            <a:pPr defTabSz="914400">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、行距</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等进行修改</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1787" name="矩形 1786"/>
          <p:cNvSpPr/>
          <p:nvPr/>
        </p:nvSpPr>
        <p:spPr>
          <a:xfrm>
            <a:off x="6075172" y="4664781"/>
            <a:ext cx="2331820" cy="516747"/>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方正清刻本悦宋简体" panose="02000000000000000000" pitchFamily="2" charset="-122"/>
                <a:ea typeface="方正清刻本悦宋简体" panose="02000000000000000000" pitchFamily="2" charset="-122"/>
              </a:rPr>
              <a:t>研究结果</a:t>
            </a:r>
            <a:r>
              <a:rPr lang="en-US" altLang="zh-CN" sz="2800" b="1" dirty="0" smtClean="0">
                <a:latin typeface="方正清刻本悦宋简体" panose="02000000000000000000" pitchFamily="2" charset="-122"/>
                <a:ea typeface="方正清刻本悦宋简体" panose="02000000000000000000" pitchFamily="2" charset="-122"/>
              </a:rPr>
              <a:t>3</a:t>
            </a:r>
            <a:endParaRPr lang="zh-CN" altLang="en-US" sz="2800" b="1" dirty="0">
              <a:latin typeface="方正清刻本悦宋简体" panose="02000000000000000000" pitchFamily="2" charset="-122"/>
              <a:ea typeface="方正清刻本悦宋简体" panose="02000000000000000000" pitchFamily="2" charset="-122"/>
            </a:endParaRPr>
          </a:p>
        </p:txBody>
      </p:sp>
      <p:sp>
        <p:nvSpPr>
          <p:cNvPr id="1788" name="TextBox 18"/>
          <p:cNvSpPr txBox="1"/>
          <p:nvPr/>
        </p:nvSpPr>
        <p:spPr>
          <a:xfrm>
            <a:off x="5948630" y="5238699"/>
            <a:ext cx="5314818" cy="652486"/>
          </a:xfrm>
          <a:prstGeom prst="rect">
            <a:avLst/>
          </a:prstGeom>
          <a:noFill/>
        </p:spPr>
        <p:txBody>
          <a:bodyPr wrap="square" rtlCol="0">
            <a:spAutoFit/>
          </a:bodyPr>
          <a:lstStyle/>
          <a:p>
            <a:pPr defTabSz="914400">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、行距</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等进行修改</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1789" name="矩形 1788"/>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90" name="圆角矩形 1789"/>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91" name="矩形 1790"/>
          <p:cNvSpPr/>
          <p:nvPr/>
        </p:nvSpPr>
        <p:spPr>
          <a:xfrm>
            <a:off x="3528885" y="310334"/>
            <a:ext cx="2254200" cy="369328"/>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RESEARCH RESULT</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794" name="矩形 1793"/>
          <p:cNvSpPr/>
          <p:nvPr/>
        </p:nvSpPr>
        <p:spPr>
          <a:xfrm>
            <a:off x="633077" y="125666"/>
            <a:ext cx="2428870"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选题运行过程</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700">
        <p:fad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89" name="矩形 1788"/>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90" name="圆角矩形 1789"/>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91" name="矩形 1790"/>
          <p:cNvSpPr/>
          <p:nvPr/>
        </p:nvSpPr>
        <p:spPr>
          <a:xfrm>
            <a:off x="3528885" y="310334"/>
            <a:ext cx="2254200" cy="369328"/>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RESEARCH RESULT</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794" name="矩形 1793"/>
          <p:cNvSpPr/>
          <p:nvPr/>
        </p:nvSpPr>
        <p:spPr>
          <a:xfrm>
            <a:off x="633077" y="125666"/>
            <a:ext cx="2428870"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选题实践验证</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20" name="Picture 5" descr="F:\无版权图片\526.jpg"/>
          <p:cNvPicPr>
            <a:picLocks noChangeAspect="1" noChangeArrowheads="1"/>
          </p:cNvPicPr>
          <p:nvPr/>
        </p:nvPicPr>
        <p:blipFill>
          <a:blip r:embed="rId1">
            <a:extLst>
              <a:ext uri="{28A0092B-C50C-407E-A947-70E740481C1C}">
                <a14:useLocalDpi xmlns:a14="http://schemas.microsoft.com/office/drawing/2010/main" val="0"/>
              </a:ext>
            </a:extLst>
          </a:blip>
          <a:srcRect l="4451" t="17273" r="6740" b="14017"/>
          <a:stretch>
            <a:fillRect/>
          </a:stretch>
        </p:blipFill>
        <p:spPr bwMode="auto">
          <a:xfrm>
            <a:off x="1178015" y="2378302"/>
            <a:ext cx="3153059" cy="1611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6" descr="F:\无版权图片\522.jpg"/>
          <p:cNvPicPr>
            <a:picLocks noChangeAspect="1" noChangeArrowheads="1"/>
          </p:cNvPicPr>
          <p:nvPr/>
        </p:nvPicPr>
        <p:blipFill>
          <a:blip r:embed="rId2">
            <a:extLst>
              <a:ext uri="{28A0092B-C50C-407E-A947-70E740481C1C}">
                <a14:useLocalDpi xmlns:a14="http://schemas.microsoft.com/office/drawing/2010/main" val="0"/>
              </a:ext>
            </a:extLst>
          </a:blip>
          <a:srcRect l="1360" t="11745" r="1360" b="7860"/>
          <a:stretch>
            <a:fillRect/>
          </a:stretch>
        </p:blipFill>
        <p:spPr bwMode="auto">
          <a:xfrm>
            <a:off x="4545381" y="2378302"/>
            <a:ext cx="3155340" cy="1611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7" descr="F:\无版权图片\525.jpg"/>
          <p:cNvPicPr>
            <a:picLocks noChangeAspect="1" noChangeArrowheads="1"/>
          </p:cNvPicPr>
          <p:nvPr/>
        </p:nvPicPr>
        <p:blipFill>
          <a:blip r:embed="rId3">
            <a:extLst>
              <a:ext uri="{28A0092B-C50C-407E-A947-70E740481C1C}">
                <a14:useLocalDpi xmlns:a14="http://schemas.microsoft.com/office/drawing/2010/main" val="0"/>
              </a:ext>
            </a:extLst>
          </a:blip>
          <a:srcRect l="1860" t="14394" r="2933" b="12978"/>
          <a:stretch>
            <a:fillRect/>
          </a:stretch>
        </p:blipFill>
        <p:spPr bwMode="auto">
          <a:xfrm>
            <a:off x="7915029" y="2378302"/>
            <a:ext cx="3153060" cy="1611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椭圆 45"/>
          <p:cNvSpPr>
            <a:spLocks noChangeArrowheads="1"/>
          </p:cNvSpPr>
          <p:nvPr/>
        </p:nvSpPr>
        <p:spPr bwMode="auto">
          <a:xfrm>
            <a:off x="2185717" y="2615408"/>
            <a:ext cx="1137654" cy="1137654"/>
          </a:xfrm>
          <a:prstGeom prst="ellipse">
            <a:avLst/>
          </a:prstGeom>
          <a:solidFill>
            <a:srgbClr val="157E9F">
              <a:alpha val="80000"/>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24" name="组合 46"/>
          <p:cNvGrpSpPr/>
          <p:nvPr/>
        </p:nvGrpSpPr>
        <p:grpSpPr bwMode="auto">
          <a:xfrm>
            <a:off x="2493499" y="2875314"/>
            <a:ext cx="524370" cy="615565"/>
            <a:chOff x="0" y="0"/>
            <a:chExt cx="365125" cy="428626"/>
          </a:xfrm>
        </p:grpSpPr>
        <p:sp>
          <p:nvSpPr>
            <p:cNvPr id="25" name="Freeform 21"/>
            <p:cNvSpPr>
              <a:spLocks noEditPoints="1" noChangeArrowheads="1"/>
            </p:cNvSpPr>
            <p:nvPr/>
          </p:nvSpPr>
          <p:spPr bwMode="auto">
            <a:xfrm>
              <a:off x="4763" y="0"/>
              <a:ext cx="355600" cy="306388"/>
            </a:xfrm>
            <a:custGeom>
              <a:avLst/>
              <a:gdLst>
                <a:gd name="T0" fmla="*/ 2147483646 w 674"/>
                <a:gd name="T1" fmla="*/ 0 h 579"/>
                <a:gd name="T2" fmla="*/ 2147483646 w 674"/>
                <a:gd name="T3" fmla="*/ 2147483646 h 579"/>
                <a:gd name="T4" fmla="*/ 2147483646 w 674"/>
                <a:gd name="T5" fmla="*/ 2147483646 h 579"/>
                <a:gd name="T6" fmla="*/ 0 w 674"/>
                <a:gd name="T7" fmla="*/ 2147483646 h 579"/>
                <a:gd name="T8" fmla="*/ 0 w 674"/>
                <a:gd name="T9" fmla="*/ 2147483646 h 579"/>
                <a:gd name="T10" fmla="*/ 2147483646 w 674"/>
                <a:gd name="T11" fmla="*/ 2147483646 h 579"/>
                <a:gd name="T12" fmla="*/ 2147483646 w 674"/>
                <a:gd name="T13" fmla="*/ 2147483646 h 579"/>
                <a:gd name="T14" fmla="*/ 2147483646 w 674"/>
                <a:gd name="T15" fmla="*/ 2147483646 h 579"/>
                <a:gd name="T16" fmla="*/ 2147483646 w 674"/>
                <a:gd name="T17" fmla="*/ 2147483646 h 579"/>
                <a:gd name="T18" fmla="*/ 2147483646 w 674"/>
                <a:gd name="T19" fmla="*/ 2147483646 h 579"/>
                <a:gd name="T20" fmla="*/ 2147483646 w 674"/>
                <a:gd name="T21" fmla="*/ 2147483646 h 579"/>
                <a:gd name="T22" fmla="*/ 2147483646 w 674"/>
                <a:gd name="T23" fmla="*/ 2147483646 h 579"/>
                <a:gd name="T24" fmla="*/ 2147483646 w 674"/>
                <a:gd name="T25" fmla="*/ 2147483646 h 579"/>
                <a:gd name="T26" fmla="*/ 2147483646 w 674"/>
                <a:gd name="T27" fmla="*/ 2147483646 h 579"/>
                <a:gd name="T28" fmla="*/ 2147483646 w 674"/>
                <a:gd name="T29" fmla="*/ 2147483646 h 579"/>
                <a:gd name="T30" fmla="*/ 2147483646 w 674"/>
                <a:gd name="T31" fmla="*/ 2147483646 h 579"/>
                <a:gd name="T32" fmla="*/ 2147483646 w 674"/>
                <a:gd name="T33" fmla="*/ 2147483646 h 579"/>
                <a:gd name="T34" fmla="*/ 2147483646 w 674"/>
                <a:gd name="T35" fmla="*/ 2147483646 h 579"/>
                <a:gd name="T36" fmla="*/ 2147483646 w 674"/>
                <a:gd name="T37" fmla="*/ 2147483646 h 579"/>
                <a:gd name="T38" fmla="*/ 2147483646 w 674"/>
                <a:gd name="T39" fmla="*/ 2147483646 h 579"/>
                <a:gd name="T40" fmla="*/ 2147483646 w 674"/>
                <a:gd name="T41" fmla="*/ 2147483646 h 579"/>
                <a:gd name="T42" fmla="*/ 2147483646 w 674"/>
                <a:gd name="T43" fmla="*/ 2147483646 h 579"/>
                <a:gd name="T44" fmla="*/ 2147483646 w 674"/>
                <a:gd name="T45" fmla="*/ 2147483646 h 579"/>
                <a:gd name="T46" fmla="*/ 2147483646 w 674"/>
                <a:gd name="T47" fmla="*/ 2147483646 h 579"/>
                <a:gd name="T48" fmla="*/ 2147483646 w 674"/>
                <a:gd name="T49" fmla="*/ 2147483646 h 579"/>
                <a:gd name="T50" fmla="*/ 2147483646 w 674"/>
                <a:gd name="T51" fmla="*/ 2147483646 h 579"/>
                <a:gd name="T52" fmla="*/ 2147483646 w 674"/>
                <a:gd name="T53" fmla="*/ 2147483646 h 579"/>
                <a:gd name="T54" fmla="*/ 2147483646 w 674"/>
                <a:gd name="T55" fmla="*/ 2147483646 h 579"/>
                <a:gd name="T56" fmla="*/ 2147483646 w 674"/>
                <a:gd name="T57" fmla="*/ 2147483646 h 579"/>
                <a:gd name="T58" fmla="*/ 2147483646 w 674"/>
                <a:gd name="T59" fmla="*/ 2147483646 h 579"/>
                <a:gd name="T60" fmla="*/ 2147483646 w 674"/>
                <a:gd name="T61" fmla="*/ 2147483646 h 579"/>
                <a:gd name="T62" fmla="*/ 2147483646 w 674"/>
                <a:gd name="T63" fmla="*/ 2147483646 h 579"/>
                <a:gd name="T64" fmla="*/ 2147483646 w 674"/>
                <a:gd name="T65" fmla="*/ 2147483646 h 579"/>
                <a:gd name="T66" fmla="*/ 2147483646 w 674"/>
                <a:gd name="T67" fmla="*/ 2147483646 h 579"/>
                <a:gd name="T68" fmla="*/ 2147483646 w 674"/>
                <a:gd name="T69" fmla="*/ 2147483646 h 579"/>
                <a:gd name="T70" fmla="*/ 2147483646 w 674"/>
                <a:gd name="T71" fmla="*/ 2147483646 h 579"/>
                <a:gd name="T72" fmla="*/ 2147483646 w 674"/>
                <a:gd name="T73" fmla="*/ 2147483646 h 579"/>
                <a:gd name="T74" fmla="*/ 2147483646 w 674"/>
                <a:gd name="T75" fmla="*/ 2147483646 h 579"/>
                <a:gd name="T76" fmla="*/ 2147483646 w 674"/>
                <a:gd name="T77" fmla="*/ 2147483646 h 579"/>
                <a:gd name="T78" fmla="*/ 2147483646 w 674"/>
                <a:gd name="T79" fmla="*/ 2147483646 h 579"/>
                <a:gd name="T80" fmla="*/ 2147483646 w 674"/>
                <a:gd name="T81" fmla="*/ 2147483646 h 579"/>
                <a:gd name="T82" fmla="*/ 2147483646 w 674"/>
                <a:gd name="T83" fmla="*/ 2147483646 h 579"/>
                <a:gd name="T84" fmla="*/ 2147483646 w 674"/>
                <a:gd name="T85" fmla="*/ 2147483646 h 579"/>
                <a:gd name="T86" fmla="*/ 2147483646 w 674"/>
                <a:gd name="T87" fmla="*/ 2147483646 h 579"/>
                <a:gd name="T88" fmla="*/ 2147483646 w 674"/>
                <a:gd name="T89" fmla="*/ 2147483646 h 579"/>
                <a:gd name="T90" fmla="*/ 2147483646 w 674"/>
                <a:gd name="T91" fmla="*/ 2147483646 h 579"/>
                <a:gd name="T92" fmla="*/ 2147483646 w 674"/>
                <a:gd name="T93" fmla="*/ 2147483646 h 579"/>
                <a:gd name="T94" fmla="*/ 2147483646 w 674"/>
                <a:gd name="T95" fmla="*/ 2147483646 h 579"/>
                <a:gd name="T96" fmla="*/ 2147483646 w 674"/>
                <a:gd name="T97" fmla="*/ 2147483646 h 579"/>
                <a:gd name="T98" fmla="*/ 2147483646 w 674"/>
                <a:gd name="T99" fmla="*/ 2147483646 h 579"/>
                <a:gd name="T100" fmla="*/ 2147483646 w 674"/>
                <a:gd name="T101" fmla="*/ 2147483646 h 579"/>
                <a:gd name="T102" fmla="*/ 2147483646 w 674"/>
                <a:gd name="T103" fmla="*/ 2147483646 h 579"/>
                <a:gd name="T104" fmla="*/ 2147483646 w 674"/>
                <a:gd name="T105" fmla="*/ 2147483646 h 579"/>
                <a:gd name="T106" fmla="*/ 2147483646 w 674"/>
                <a:gd name="T107" fmla="*/ 2147483646 h 579"/>
                <a:gd name="T108" fmla="*/ 2147483646 w 674"/>
                <a:gd name="T109" fmla="*/ 2147483646 h 57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74"/>
                <a:gd name="T166" fmla="*/ 0 h 579"/>
                <a:gd name="T167" fmla="*/ 674 w 674"/>
                <a:gd name="T168" fmla="*/ 579 h 57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74" h="579">
                  <a:moveTo>
                    <a:pt x="589" y="0"/>
                  </a:moveTo>
                  <a:lnTo>
                    <a:pt x="84" y="0"/>
                  </a:lnTo>
                  <a:lnTo>
                    <a:pt x="76" y="1"/>
                  </a:lnTo>
                  <a:lnTo>
                    <a:pt x="67" y="3"/>
                  </a:lnTo>
                  <a:lnTo>
                    <a:pt x="52" y="7"/>
                  </a:lnTo>
                  <a:lnTo>
                    <a:pt x="36" y="15"/>
                  </a:lnTo>
                  <a:lnTo>
                    <a:pt x="24" y="25"/>
                  </a:lnTo>
                  <a:lnTo>
                    <a:pt x="14" y="38"/>
                  </a:lnTo>
                  <a:lnTo>
                    <a:pt x="7" y="52"/>
                  </a:lnTo>
                  <a:lnTo>
                    <a:pt x="1" y="69"/>
                  </a:lnTo>
                  <a:lnTo>
                    <a:pt x="0" y="77"/>
                  </a:lnTo>
                  <a:lnTo>
                    <a:pt x="0" y="85"/>
                  </a:lnTo>
                  <a:lnTo>
                    <a:pt x="0" y="493"/>
                  </a:lnTo>
                  <a:lnTo>
                    <a:pt x="0" y="502"/>
                  </a:lnTo>
                  <a:lnTo>
                    <a:pt x="1" y="510"/>
                  </a:lnTo>
                  <a:lnTo>
                    <a:pt x="7" y="527"/>
                  </a:lnTo>
                  <a:lnTo>
                    <a:pt x="14" y="541"/>
                  </a:lnTo>
                  <a:lnTo>
                    <a:pt x="24" y="553"/>
                  </a:lnTo>
                  <a:lnTo>
                    <a:pt x="36" y="563"/>
                  </a:lnTo>
                  <a:lnTo>
                    <a:pt x="52" y="572"/>
                  </a:lnTo>
                  <a:lnTo>
                    <a:pt x="67" y="576"/>
                  </a:lnTo>
                  <a:lnTo>
                    <a:pt x="76" y="577"/>
                  </a:lnTo>
                  <a:lnTo>
                    <a:pt x="84" y="579"/>
                  </a:lnTo>
                  <a:lnTo>
                    <a:pt x="589" y="579"/>
                  </a:lnTo>
                  <a:lnTo>
                    <a:pt x="598" y="577"/>
                  </a:lnTo>
                  <a:lnTo>
                    <a:pt x="607" y="576"/>
                  </a:lnTo>
                  <a:lnTo>
                    <a:pt x="622" y="572"/>
                  </a:lnTo>
                  <a:lnTo>
                    <a:pt x="636" y="563"/>
                  </a:lnTo>
                  <a:lnTo>
                    <a:pt x="649" y="553"/>
                  </a:lnTo>
                  <a:lnTo>
                    <a:pt x="659" y="541"/>
                  </a:lnTo>
                  <a:lnTo>
                    <a:pt x="667" y="527"/>
                  </a:lnTo>
                  <a:lnTo>
                    <a:pt x="671" y="510"/>
                  </a:lnTo>
                  <a:lnTo>
                    <a:pt x="673" y="502"/>
                  </a:lnTo>
                  <a:lnTo>
                    <a:pt x="674" y="493"/>
                  </a:lnTo>
                  <a:lnTo>
                    <a:pt x="674" y="85"/>
                  </a:lnTo>
                  <a:lnTo>
                    <a:pt x="673" y="77"/>
                  </a:lnTo>
                  <a:lnTo>
                    <a:pt x="671" y="69"/>
                  </a:lnTo>
                  <a:lnTo>
                    <a:pt x="667" y="52"/>
                  </a:lnTo>
                  <a:lnTo>
                    <a:pt x="659" y="38"/>
                  </a:lnTo>
                  <a:lnTo>
                    <a:pt x="649" y="25"/>
                  </a:lnTo>
                  <a:lnTo>
                    <a:pt x="636" y="15"/>
                  </a:lnTo>
                  <a:lnTo>
                    <a:pt x="622" y="7"/>
                  </a:lnTo>
                  <a:lnTo>
                    <a:pt x="607" y="3"/>
                  </a:lnTo>
                  <a:lnTo>
                    <a:pt x="598" y="1"/>
                  </a:lnTo>
                  <a:lnTo>
                    <a:pt x="589" y="0"/>
                  </a:lnTo>
                  <a:close/>
                  <a:moveTo>
                    <a:pt x="137" y="492"/>
                  </a:moveTo>
                  <a:lnTo>
                    <a:pt x="137" y="492"/>
                  </a:lnTo>
                  <a:lnTo>
                    <a:pt x="126" y="490"/>
                  </a:lnTo>
                  <a:lnTo>
                    <a:pt x="115" y="488"/>
                  </a:lnTo>
                  <a:lnTo>
                    <a:pt x="107" y="482"/>
                  </a:lnTo>
                  <a:lnTo>
                    <a:pt x="98" y="475"/>
                  </a:lnTo>
                  <a:lnTo>
                    <a:pt x="91" y="468"/>
                  </a:lnTo>
                  <a:lnTo>
                    <a:pt x="86" y="458"/>
                  </a:lnTo>
                  <a:lnTo>
                    <a:pt x="83" y="447"/>
                  </a:lnTo>
                  <a:lnTo>
                    <a:pt x="81" y="437"/>
                  </a:lnTo>
                  <a:lnTo>
                    <a:pt x="83" y="426"/>
                  </a:lnTo>
                  <a:lnTo>
                    <a:pt x="86" y="415"/>
                  </a:lnTo>
                  <a:lnTo>
                    <a:pt x="91" y="406"/>
                  </a:lnTo>
                  <a:lnTo>
                    <a:pt x="98" y="398"/>
                  </a:lnTo>
                  <a:lnTo>
                    <a:pt x="107" y="391"/>
                  </a:lnTo>
                  <a:lnTo>
                    <a:pt x="115" y="385"/>
                  </a:lnTo>
                  <a:lnTo>
                    <a:pt x="126" y="383"/>
                  </a:lnTo>
                  <a:lnTo>
                    <a:pt x="137" y="381"/>
                  </a:lnTo>
                  <a:lnTo>
                    <a:pt x="149" y="383"/>
                  </a:lnTo>
                  <a:lnTo>
                    <a:pt x="158" y="385"/>
                  </a:lnTo>
                  <a:lnTo>
                    <a:pt x="168" y="391"/>
                  </a:lnTo>
                  <a:lnTo>
                    <a:pt x="177" y="398"/>
                  </a:lnTo>
                  <a:lnTo>
                    <a:pt x="182" y="406"/>
                  </a:lnTo>
                  <a:lnTo>
                    <a:pt x="188" y="415"/>
                  </a:lnTo>
                  <a:lnTo>
                    <a:pt x="191" y="426"/>
                  </a:lnTo>
                  <a:lnTo>
                    <a:pt x="192" y="437"/>
                  </a:lnTo>
                  <a:lnTo>
                    <a:pt x="191" y="447"/>
                  </a:lnTo>
                  <a:lnTo>
                    <a:pt x="188" y="458"/>
                  </a:lnTo>
                  <a:lnTo>
                    <a:pt x="182" y="468"/>
                  </a:lnTo>
                  <a:lnTo>
                    <a:pt x="177" y="475"/>
                  </a:lnTo>
                  <a:lnTo>
                    <a:pt x="168" y="482"/>
                  </a:lnTo>
                  <a:lnTo>
                    <a:pt x="158" y="488"/>
                  </a:lnTo>
                  <a:lnTo>
                    <a:pt x="149" y="490"/>
                  </a:lnTo>
                  <a:lnTo>
                    <a:pt x="137" y="492"/>
                  </a:lnTo>
                  <a:close/>
                  <a:moveTo>
                    <a:pt x="558" y="492"/>
                  </a:moveTo>
                  <a:lnTo>
                    <a:pt x="558" y="492"/>
                  </a:lnTo>
                  <a:lnTo>
                    <a:pt x="547" y="490"/>
                  </a:lnTo>
                  <a:lnTo>
                    <a:pt x="535" y="488"/>
                  </a:lnTo>
                  <a:lnTo>
                    <a:pt x="527" y="482"/>
                  </a:lnTo>
                  <a:lnTo>
                    <a:pt x="518" y="475"/>
                  </a:lnTo>
                  <a:lnTo>
                    <a:pt x="511" y="468"/>
                  </a:lnTo>
                  <a:lnTo>
                    <a:pt x="506" y="458"/>
                  </a:lnTo>
                  <a:lnTo>
                    <a:pt x="503" y="447"/>
                  </a:lnTo>
                  <a:lnTo>
                    <a:pt x="502" y="437"/>
                  </a:lnTo>
                  <a:lnTo>
                    <a:pt x="503" y="426"/>
                  </a:lnTo>
                  <a:lnTo>
                    <a:pt x="506" y="415"/>
                  </a:lnTo>
                  <a:lnTo>
                    <a:pt x="511" y="406"/>
                  </a:lnTo>
                  <a:lnTo>
                    <a:pt x="518" y="398"/>
                  </a:lnTo>
                  <a:lnTo>
                    <a:pt x="527" y="391"/>
                  </a:lnTo>
                  <a:lnTo>
                    <a:pt x="535" y="385"/>
                  </a:lnTo>
                  <a:lnTo>
                    <a:pt x="547" y="383"/>
                  </a:lnTo>
                  <a:lnTo>
                    <a:pt x="558" y="381"/>
                  </a:lnTo>
                  <a:lnTo>
                    <a:pt x="569" y="383"/>
                  </a:lnTo>
                  <a:lnTo>
                    <a:pt x="579" y="385"/>
                  </a:lnTo>
                  <a:lnTo>
                    <a:pt x="589" y="391"/>
                  </a:lnTo>
                  <a:lnTo>
                    <a:pt x="597" y="398"/>
                  </a:lnTo>
                  <a:lnTo>
                    <a:pt x="603" y="406"/>
                  </a:lnTo>
                  <a:lnTo>
                    <a:pt x="608" y="415"/>
                  </a:lnTo>
                  <a:lnTo>
                    <a:pt x="611" y="426"/>
                  </a:lnTo>
                  <a:lnTo>
                    <a:pt x="612" y="437"/>
                  </a:lnTo>
                  <a:lnTo>
                    <a:pt x="611" y="447"/>
                  </a:lnTo>
                  <a:lnTo>
                    <a:pt x="608" y="458"/>
                  </a:lnTo>
                  <a:lnTo>
                    <a:pt x="603" y="468"/>
                  </a:lnTo>
                  <a:lnTo>
                    <a:pt x="597" y="475"/>
                  </a:lnTo>
                  <a:lnTo>
                    <a:pt x="589" y="482"/>
                  </a:lnTo>
                  <a:lnTo>
                    <a:pt x="579" y="488"/>
                  </a:lnTo>
                  <a:lnTo>
                    <a:pt x="569" y="490"/>
                  </a:lnTo>
                  <a:lnTo>
                    <a:pt x="558" y="492"/>
                  </a:lnTo>
                  <a:close/>
                  <a:moveTo>
                    <a:pt x="619" y="273"/>
                  </a:moveTo>
                  <a:lnTo>
                    <a:pt x="619" y="273"/>
                  </a:lnTo>
                  <a:lnTo>
                    <a:pt x="618" y="284"/>
                  </a:lnTo>
                  <a:lnTo>
                    <a:pt x="615" y="294"/>
                  </a:lnTo>
                  <a:lnTo>
                    <a:pt x="611" y="303"/>
                  </a:lnTo>
                  <a:lnTo>
                    <a:pt x="604" y="310"/>
                  </a:lnTo>
                  <a:lnTo>
                    <a:pt x="597" y="315"/>
                  </a:lnTo>
                  <a:lnTo>
                    <a:pt x="589" y="321"/>
                  </a:lnTo>
                  <a:lnTo>
                    <a:pt x="579" y="324"/>
                  </a:lnTo>
                  <a:lnTo>
                    <a:pt x="569" y="325"/>
                  </a:lnTo>
                  <a:lnTo>
                    <a:pt x="105" y="325"/>
                  </a:lnTo>
                  <a:lnTo>
                    <a:pt x="95" y="324"/>
                  </a:lnTo>
                  <a:lnTo>
                    <a:pt x="86" y="321"/>
                  </a:lnTo>
                  <a:lnTo>
                    <a:pt x="77" y="315"/>
                  </a:lnTo>
                  <a:lnTo>
                    <a:pt x="69" y="310"/>
                  </a:lnTo>
                  <a:lnTo>
                    <a:pt x="63" y="303"/>
                  </a:lnTo>
                  <a:lnTo>
                    <a:pt x="59" y="294"/>
                  </a:lnTo>
                  <a:lnTo>
                    <a:pt x="56" y="284"/>
                  </a:lnTo>
                  <a:lnTo>
                    <a:pt x="55" y="273"/>
                  </a:lnTo>
                  <a:lnTo>
                    <a:pt x="55" y="111"/>
                  </a:lnTo>
                  <a:lnTo>
                    <a:pt x="56" y="101"/>
                  </a:lnTo>
                  <a:lnTo>
                    <a:pt x="59" y="91"/>
                  </a:lnTo>
                  <a:lnTo>
                    <a:pt x="63" y="83"/>
                  </a:lnTo>
                  <a:lnTo>
                    <a:pt x="69" y="76"/>
                  </a:lnTo>
                  <a:lnTo>
                    <a:pt x="77" y="69"/>
                  </a:lnTo>
                  <a:lnTo>
                    <a:pt x="86" y="64"/>
                  </a:lnTo>
                  <a:lnTo>
                    <a:pt x="95" y="62"/>
                  </a:lnTo>
                  <a:lnTo>
                    <a:pt x="105" y="60"/>
                  </a:lnTo>
                  <a:lnTo>
                    <a:pt x="569" y="60"/>
                  </a:lnTo>
                  <a:lnTo>
                    <a:pt x="579" y="62"/>
                  </a:lnTo>
                  <a:lnTo>
                    <a:pt x="589" y="64"/>
                  </a:lnTo>
                  <a:lnTo>
                    <a:pt x="597" y="69"/>
                  </a:lnTo>
                  <a:lnTo>
                    <a:pt x="604" y="76"/>
                  </a:lnTo>
                  <a:lnTo>
                    <a:pt x="611" y="83"/>
                  </a:lnTo>
                  <a:lnTo>
                    <a:pt x="615" y="91"/>
                  </a:lnTo>
                  <a:lnTo>
                    <a:pt x="618" y="101"/>
                  </a:lnTo>
                  <a:lnTo>
                    <a:pt x="619" y="111"/>
                  </a:lnTo>
                  <a:lnTo>
                    <a:pt x="619" y="273"/>
                  </a:lnTo>
                  <a:close/>
                </a:path>
              </a:pathLst>
            </a:custGeom>
            <a:solidFill>
              <a:srgbClr val="27272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26" name="Freeform 22"/>
            <p:cNvSpPr>
              <a:spLocks noEditPoints="1" noChangeArrowheads="1"/>
            </p:cNvSpPr>
            <p:nvPr/>
          </p:nvSpPr>
          <p:spPr bwMode="auto">
            <a:xfrm>
              <a:off x="74613" y="333375"/>
              <a:ext cx="215900" cy="82550"/>
            </a:xfrm>
            <a:custGeom>
              <a:avLst/>
              <a:gdLst>
                <a:gd name="T0" fmla="*/ 2147483646 w 407"/>
                <a:gd name="T1" fmla="*/ 2147483646 h 156"/>
                <a:gd name="T2" fmla="*/ 2147483646 w 407"/>
                <a:gd name="T3" fmla="*/ 2147483646 h 156"/>
                <a:gd name="T4" fmla="*/ 2147483646 w 407"/>
                <a:gd name="T5" fmla="*/ 2147483646 h 156"/>
                <a:gd name="T6" fmla="*/ 2147483646 w 407"/>
                <a:gd name="T7" fmla="*/ 2147483646 h 156"/>
                <a:gd name="T8" fmla="*/ 2147483646 w 407"/>
                <a:gd name="T9" fmla="*/ 2147483646 h 156"/>
                <a:gd name="T10" fmla="*/ 2147483646 w 407"/>
                <a:gd name="T11" fmla="*/ 0 h 156"/>
                <a:gd name="T12" fmla="*/ 2147483646 w 407"/>
                <a:gd name="T13" fmla="*/ 0 h 156"/>
                <a:gd name="T14" fmla="*/ 2147483646 w 407"/>
                <a:gd name="T15" fmla="*/ 2147483646 h 156"/>
                <a:gd name="T16" fmla="*/ 2147483646 w 407"/>
                <a:gd name="T17" fmla="*/ 2147483646 h 156"/>
                <a:gd name="T18" fmla="*/ 2147483646 w 407"/>
                <a:gd name="T19" fmla="*/ 0 h 156"/>
                <a:gd name="T20" fmla="*/ 2147483646 w 407"/>
                <a:gd name="T21" fmla="*/ 0 h 156"/>
                <a:gd name="T22" fmla="*/ 2147483646 w 407"/>
                <a:gd name="T23" fmla="*/ 0 h 156"/>
                <a:gd name="T24" fmla="*/ 2147483646 w 407"/>
                <a:gd name="T25" fmla="*/ 2147483646 h 156"/>
                <a:gd name="T26" fmla="*/ 2147483646 w 407"/>
                <a:gd name="T27" fmla="*/ 0 h 156"/>
                <a:gd name="T28" fmla="*/ 2147483646 w 407"/>
                <a:gd name="T29" fmla="*/ 2147483646 h 156"/>
                <a:gd name="T30" fmla="*/ 2147483646 w 407"/>
                <a:gd name="T31" fmla="*/ 2147483646 h 156"/>
                <a:gd name="T32" fmla="*/ 0 w 407"/>
                <a:gd name="T33" fmla="*/ 2147483646 h 156"/>
                <a:gd name="T34" fmla="*/ 2147483646 w 407"/>
                <a:gd name="T35" fmla="*/ 2147483646 h 156"/>
                <a:gd name="T36" fmla="*/ 2147483646 w 407"/>
                <a:gd name="T37" fmla="*/ 2147483646 h 1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7"/>
                <a:gd name="T58" fmla="*/ 0 h 156"/>
                <a:gd name="T59" fmla="*/ 407 w 407"/>
                <a:gd name="T60" fmla="*/ 156 h 1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7" h="156">
                  <a:moveTo>
                    <a:pt x="349" y="62"/>
                  </a:moveTo>
                  <a:lnTo>
                    <a:pt x="59" y="62"/>
                  </a:lnTo>
                  <a:lnTo>
                    <a:pt x="38" y="95"/>
                  </a:lnTo>
                  <a:lnTo>
                    <a:pt x="369" y="95"/>
                  </a:lnTo>
                  <a:lnTo>
                    <a:pt x="349" y="62"/>
                  </a:lnTo>
                  <a:close/>
                  <a:moveTo>
                    <a:pt x="310" y="0"/>
                  </a:moveTo>
                  <a:lnTo>
                    <a:pt x="97" y="0"/>
                  </a:lnTo>
                  <a:lnTo>
                    <a:pt x="76" y="34"/>
                  </a:lnTo>
                  <a:lnTo>
                    <a:pt x="331" y="34"/>
                  </a:lnTo>
                  <a:lnTo>
                    <a:pt x="310" y="0"/>
                  </a:lnTo>
                  <a:close/>
                  <a:moveTo>
                    <a:pt x="384" y="0"/>
                  </a:moveTo>
                  <a:lnTo>
                    <a:pt x="383" y="0"/>
                  </a:lnTo>
                  <a:lnTo>
                    <a:pt x="384" y="3"/>
                  </a:lnTo>
                  <a:lnTo>
                    <a:pt x="384" y="0"/>
                  </a:lnTo>
                  <a:close/>
                  <a:moveTo>
                    <a:pt x="387" y="122"/>
                  </a:moveTo>
                  <a:lnTo>
                    <a:pt x="21" y="122"/>
                  </a:lnTo>
                  <a:lnTo>
                    <a:pt x="0" y="156"/>
                  </a:lnTo>
                  <a:lnTo>
                    <a:pt x="407" y="156"/>
                  </a:lnTo>
                  <a:lnTo>
                    <a:pt x="387" y="122"/>
                  </a:lnTo>
                  <a:close/>
                </a:path>
              </a:pathLst>
            </a:custGeom>
            <a:solidFill>
              <a:srgbClr val="27272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27" name="Freeform 23"/>
            <p:cNvSpPr>
              <a:spLocks noEditPoints="1" noChangeArrowheads="1"/>
            </p:cNvSpPr>
            <p:nvPr/>
          </p:nvSpPr>
          <p:spPr bwMode="auto">
            <a:xfrm>
              <a:off x="0" y="325438"/>
              <a:ext cx="365125" cy="103188"/>
            </a:xfrm>
            <a:custGeom>
              <a:avLst/>
              <a:gdLst>
                <a:gd name="T0" fmla="*/ 2147483646 w 690"/>
                <a:gd name="T1" fmla="*/ 0 h 197"/>
                <a:gd name="T2" fmla="*/ 2147483646 w 690"/>
                <a:gd name="T3" fmla="*/ 0 h 197"/>
                <a:gd name="T4" fmla="*/ 2147483646 w 690"/>
                <a:gd name="T5" fmla="*/ 2147483646 h 197"/>
                <a:gd name="T6" fmla="*/ 2147483646 w 690"/>
                <a:gd name="T7" fmla="*/ 2147483646 h 197"/>
                <a:gd name="T8" fmla="*/ 2147483646 w 690"/>
                <a:gd name="T9" fmla="*/ 0 h 197"/>
                <a:gd name="T10" fmla="*/ 0 w 690"/>
                <a:gd name="T11" fmla="*/ 2147483646 h 197"/>
                <a:gd name="T12" fmla="*/ 2147483646 w 690"/>
                <a:gd name="T13" fmla="*/ 2147483646 h 197"/>
                <a:gd name="T14" fmla="*/ 2147483646 w 690"/>
                <a:gd name="T15" fmla="*/ 0 h 197"/>
                <a:gd name="T16" fmla="*/ 2147483646 w 690"/>
                <a:gd name="T17" fmla="*/ 0 h 197"/>
                <a:gd name="T18" fmla="*/ 0 w 690"/>
                <a:gd name="T19" fmla="*/ 2147483646 h 1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0"/>
                <a:gd name="T31" fmla="*/ 0 h 197"/>
                <a:gd name="T32" fmla="*/ 690 w 690"/>
                <a:gd name="T33" fmla="*/ 197 h 1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0" h="197">
                  <a:moveTo>
                    <a:pt x="567" y="0"/>
                  </a:moveTo>
                  <a:lnTo>
                    <a:pt x="480" y="0"/>
                  </a:lnTo>
                  <a:lnTo>
                    <a:pt x="602" y="197"/>
                  </a:lnTo>
                  <a:lnTo>
                    <a:pt x="690" y="197"/>
                  </a:lnTo>
                  <a:lnTo>
                    <a:pt x="567" y="0"/>
                  </a:lnTo>
                  <a:close/>
                  <a:moveTo>
                    <a:pt x="0" y="197"/>
                  </a:moveTo>
                  <a:lnTo>
                    <a:pt x="88" y="197"/>
                  </a:lnTo>
                  <a:lnTo>
                    <a:pt x="210" y="0"/>
                  </a:lnTo>
                  <a:lnTo>
                    <a:pt x="122" y="0"/>
                  </a:lnTo>
                  <a:lnTo>
                    <a:pt x="0" y="197"/>
                  </a:lnTo>
                  <a:close/>
                </a:path>
              </a:pathLst>
            </a:custGeom>
            <a:solidFill>
              <a:srgbClr val="27272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28" name="椭圆 50"/>
          <p:cNvSpPr>
            <a:spLocks noChangeArrowheads="1"/>
          </p:cNvSpPr>
          <p:nvPr/>
        </p:nvSpPr>
        <p:spPr bwMode="auto">
          <a:xfrm>
            <a:off x="5566763" y="2615408"/>
            <a:ext cx="1137656" cy="1137654"/>
          </a:xfrm>
          <a:prstGeom prst="ellipse">
            <a:avLst/>
          </a:prstGeom>
          <a:solidFill>
            <a:srgbClr val="157E9F">
              <a:alpha val="80000"/>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29" name="组合 51"/>
          <p:cNvGrpSpPr/>
          <p:nvPr/>
        </p:nvGrpSpPr>
        <p:grpSpPr bwMode="auto">
          <a:xfrm>
            <a:off x="5742314" y="2941429"/>
            <a:ext cx="811634" cy="446854"/>
            <a:chOff x="0" y="0"/>
            <a:chExt cx="565150" cy="311151"/>
          </a:xfrm>
        </p:grpSpPr>
        <p:sp>
          <p:nvSpPr>
            <p:cNvPr id="30" name="Freeform 28"/>
            <p:cNvSpPr>
              <a:spLocks noEditPoints="1" noChangeArrowheads="1"/>
            </p:cNvSpPr>
            <p:nvPr/>
          </p:nvSpPr>
          <p:spPr bwMode="auto">
            <a:xfrm>
              <a:off x="0" y="0"/>
              <a:ext cx="565150" cy="282575"/>
            </a:xfrm>
            <a:custGeom>
              <a:avLst/>
              <a:gdLst>
                <a:gd name="T0" fmla="*/ 2147483646 w 1068"/>
                <a:gd name="T1" fmla="*/ 2147483646 h 534"/>
                <a:gd name="T2" fmla="*/ 2147483646 w 1068"/>
                <a:gd name="T3" fmla="*/ 2147483646 h 534"/>
                <a:gd name="T4" fmla="*/ 2147483646 w 1068"/>
                <a:gd name="T5" fmla="*/ 2147483646 h 534"/>
                <a:gd name="T6" fmla="*/ 2147483646 w 1068"/>
                <a:gd name="T7" fmla="*/ 2147483646 h 534"/>
                <a:gd name="T8" fmla="*/ 2147483646 w 1068"/>
                <a:gd name="T9" fmla="*/ 2147483646 h 534"/>
                <a:gd name="T10" fmla="*/ 2147483646 w 1068"/>
                <a:gd name="T11" fmla="*/ 2147483646 h 534"/>
                <a:gd name="T12" fmla="*/ 2147483646 w 1068"/>
                <a:gd name="T13" fmla="*/ 2147483646 h 534"/>
                <a:gd name="T14" fmla="*/ 2147483646 w 1068"/>
                <a:gd name="T15" fmla="*/ 2147483646 h 534"/>
                <a:gd name="T16" fmla="*/ 2147483646 w 1068"/>
                <a:gd name="T17" fmla="*/ 2147483646 h 534"/>
                <a:gd name="T18" fmla="*/ 2147483646 w 1068"/>
                <a:gd name="T19" fmla="*/ 2147483646 h 534"/>
                <a:gd name="T20" fmla="*/ 2147483646 w 1068"/>
                <a:gd name="T21" fmla="*/ 2147483646 h 534"/>
                <a:gd name="T22" fmla="*/ 2147483646 w 1068"/>
                <a:gd name="T23" fmla="*/ 2147483646 h 534"/>
                <a:gd name="T24" fmla="*/ 2147483646 w 1068"/>
                <a:gd name="T25" fmla="*/ 2147483646 h 534"/>
                <a:gd name="T26" fmla="*/ 2147483646 w 1068"/>
                <a:gd name="T27" fmla="*/ 2147483646 h 534"/>
                <a:gd name="T28" fmla="*/ 2147483646 w 1068"/>
                <a:gd name="T29" fmla="*/ 2147483646 h 534"/>
                <a:gd name="T30" fmla="*/ 2147483646 w 1068"/>
                <a:gd name="T31" fmla="*/ 2147483646 h 534"/>
                <a:gd name="T32" fmla="*/ 2147483646 w 1068"/>
                <a:gd name="T33" fmla="*/ 2147483646 h 534"/>
                <a:gd name="T34" fmla="*/ 2147483646 w 1068"/>
                <a:gd name="T35" fmla="*/ 2147483646 h 534"/>
                <a:gd name="T36" fmla="*/ 2147483646 w 1068"/>
                <a:gd name="T37" fmla="*/ 2147483646 h 534"/>
                <a:gd name="T38" fmla="*/ 0 w 1068"/>
                <a:gd name="T39" fmla="*/ 2147483646 h 534"/>
                <a:gd name="T40" fmla="*/ 2147483646 w 1068"/>
                <a:gd name="T41" fmla="*/ 2147483646 h 534"/>
                <a:gd name="T42" fmla="*/ 2147483646 w 1068"/>
                <a:gd name="T43" fmla="*/ 2147483646 h 534"/>
                <a:gd name="T44" fmla="*/ 2147483646 w 1068"/>
                <a:gd name="T45" fmla="*/ 2147483646 h 534"/>
                <a:gd name="T46" fmla="*/ 2147483646 w 1068"/>
                <a:gd name="T47" fmla="*/ 2147483646 h 534"/>
                <a:gd name="T48" fmla="*/ 2147483646 w 1068"/>
                <a:gd name="T49" fmla="*/ 2147483646 h 534"/>
                <a:gd name="T50" fmla="*/ 2147483646 w 1068"/>
                <a:gd name="T51" fmla="*/ 2147483646 h 534"/>
                <a:gd name="T52" fmla="*/ 2147483646 w 1068"/>
                <a:gd name="T53" fmla="*/ 2147483646 h 534"/>
                <a:gd name="T54" fmla="*/ 2147483646 w 1068"/>
                <a:gd name="T55" fmla="*/ 2147483646 h 534"/>
                <a:gd name="T56" fmla="*/ 2147483646 w 1068"/>
                <a:gd name="T57" fmla="*/ 2147483646 h 534"/>
                <a:gd name="T58" fmla="*/ 2147483646 w 1068"/>
                <a:gd name="T59" fmla="*/ 2147483646 h 534"/>
                <a:gd name="T60" fmla="*/ 2147483646 w 1068"/>
                <a:gd name="T61" fmla="*/ 2147483646 h 534"/>
                <a:gd name="T62" fmla="*/ 2147483646 w 1068"/>
                <a:gd name="T63" fmla="*/ 2147483646 h 534"/>
                <a:gd name="T64" fmla="*/ 2147483646 w 1068"/>
                <a:gd name="T65" fmla="*/ 2147483646 h 534"/>
                <a:gd name="T66" fmla="*/ 2147483646 w 1068"/>
                <a:gd name="T67" fmla="*/ 2147483646 h 534"/>
                <a:gd name="T68" fmla="*/ 2147483646 w 1068"/>
                <a:gd name="T69" fmla="*/ 2147483646 h 534"/>
                <a:gd name="T70" fmla="*/ 2147483646 w 1068"/>
                <a:gd name="T71" fmla="*/ 2147483646 h 534"/>
                <a:gd name="T72" fmla="*/ 2147483646 w 1068"/>
                <a:gd name="T73" fmla="*/ 2147483646 h 534"/>
                <a:gd name="T74" fmla="*/ 2147483646 w 1068"/>
                <a:gd name="T75" fmla="*/ 2147483646 h 534"/>
                <a:gd name="T76" fmla="*/ 2147483646 w 1068"/>
                <a:gd name="T77" fmla="*/ 2147483646 h 534"/>
                <a:gd name="T78" fmla="*/ 2147483646 w 1068"/>
                <a:gd name="T79" fmla="*/ 2147483646 h 534"/>
                <a:gd name="T80" fmla="*/ 2147483646 w 1068"/>
                <a:gd name="T81" fmla="*/ 2147483646 h 534"/>
                <a:gd name="T82" fmla="*/ 2147483646 w 1068"/>
                <a:gd name="T83" fmla="*/ 2147483646 h 534"/>
                <a:gd name="T84" fmla="*/ 2147483646 w 1068"/>
                <a:gd name="T85" fmla="*/ 2147483646 h 534"/>
                <a:gd name="T86" fmla="*/ 2147483646 w 1068"/>
                <a:gd name="T87" fmla="*/ 2147483646 h 534"/>
                <a:gd name="T88" fmla="*/ 2147483646 w 1068"/>
                <a:gd name="T89" fmla="*/ 2147483646 h 534"/>
                <a:gd name="T90" fmla="*/ 2147483646 w 1068"/>
                <a:gd name="T91" fmla="*/ 2147483646 h 534"/>
                <a:gd name="T92" fmla="*/ 2147483646 w 1068"/>
                <a:gd name="T93" fmla="*/ 2147483646 h 534"/>
                <a:gd name="T94" fmla="*/ 2147483646 w 1068"/>
                <a:gd name="T95" fmla="*/ 2147483646 h 534"/>
                <a:gd name="T96" fmla="*/ 2147483646 w 1068"/>
                <a:gd name="T97" fmla="*/ 2147483646 h 534"/>
                <a:gd name="T98" fmla="*/ 2147483646 w 1068"/>
                <a:gd name="T99" fmla="*/ 2147483646 h 534"/>
                <a:gd name="T100" fmla="*/ 2147483646 w 1068"/>
                <a:gd name="T101" fmla="*/ 2147483646 h 534"/>
                <a:gd name="T102" fmla="*/ 2147483646 w 1068"/>
                <a:gd name="T103" fmla="*/ 2147483646 h 534"/>
                <a:gd name="T104" fmla="*/ 2147483646 w 1068"/>
                <a:gd name="T105" fmla="*/ 2147483646 h 534"/>
                <a:gd name="T106" fmla="*/ 2147483646 w 1068"/>
                <a:gd name="T107" fmla="*/ 2147483646 h 534"/>
                <a:gd name="T108" fmla="*/ 2147483646 w 1068"/>
                <a:gd name="T109" fmla="*/ 2147483646 h 534"/>
                <a:gd name="T110" fmla="*/ 2147483646 w 1068"/>
                <a:gd name="T111" fmla="*/ 2147483646 h 534"/>
                <a:gd name="T112" fmla="*/ 2147483646 w 1068"/>
                <a:gd name="T113" fmla="*/ 2147483646 h 5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68"/>
                <a:gd name="T172" fmla="*/ 0 h 534"/>
                <a:gd name="T173" fmla="*/ 1068 w 1068"/>
                <a:gd name="T174" fmla="*/ 534 h 5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68" h="534">
                  <a:moveTo>
                    <a:pt x="1068" y="464"/>
                  </a:moveTo>
                  <a:lnTo>
                    <a:pt x="1068" y="464"/>
                  </a:lnTo>
                  <a:lnTo>
                    <a:pt x="1067" y="451"/>
                  </a:lnTo>
                  <a:lnTo>
                    <a:pt x="1064" y="441"/>
                  </a:lnTo>
                  <a:lnTo>
                    <a:pt x="1058" y="434"/>
                  </a:lnTo>
                  <a:lnTo>
                    <a:pt x="1053" y="430"/>
                  </a:lnTo>
                  <a:lnTo>
                    <a:pt x="1047" y="427"/>
                  </a:lnTo>
                  <a:lnTo>
                    <a:pt x="1043" y="426"/>
                  </a:lnTo>
                  <a:lnTo>
                    <a:pt x="1037" y="426"/>
                  </a:lnTo>
                  <a:lnTo>
                    <a:pt x="1036" y="426"/>
                  </a:lnTo>
                  <a:lnTo>
                    <a:pt x="1029" y="394"/>
                  </a:lnTo>
                  <a:lnTo>
                    <a:pt x="1019" y="361"/>
                  </a:lnTo>
                  <a:lnTo>
                    <a:pt x="1012" y="346"/>
                  </a:lnTo>
                  <a:lnTo>
                    <a:pt x="1005" y="332"/>
                  </a:lnTo>
                  <a:lnTo>
                    <a:pt x="998" y="318"/>
                  </a:lnTo>
                  <a:lnTo>
                    <a:pt x="990" y="304"/>
                  </a:lnTo>
                  <a:lnTo>
                    <a:pt x="980" y="290"/>
                  </a:lnTo>
                  <a:lnTo>
                    <a:pt x="970" y="279"/>
                  </a:lnTo>
                  <a:lnTo>
                    <a:pt x="959" y="266"/>
                  </a:lnTo>
                  <a:lnTo>
                    <a:pt x="946" y="256"/>
                  </a:lnTo>
                  <a:lnTo>
                    <a:pt x="934" y="246"/>
                  </a:lnTo>
                  <a:lnTo>
                    <a:pt x="918" y="237"/>
                  </a:lnTo>
                  <a:lnTo>
                    <a:pt x="904" y="228"/>
                  </a:lnTo>
                  <a:lnTo>
                    <a:pt x="887" y="223"/>
                  </a:lnTo>
                  <a:lnTo>
                    <a:pt x="875" y="195"/>
                  </a:lnTo>
                  <a:lnTo>
                    <a:pt x="861" y="168"/>
                  </a:lnTo>
                  <a:lnTo>
                    <a:pt x="844" y="144"/>
                  </a:lnTo>
                  <a:lnTo>
                    <a:pt x="827" y="122"/>
                  </a:lnTo>
                  <a:lnTo>
                    <a:pt x="807" y="102"/>
                  </a:lnTo>
                  <a:lnTo>
                    <a:pt x="788" y="82"/>
                  </a:lnTo>
                  <a:lnTo>
                    <a:pt x="768" y="67"/>
                  </a:lnTo>
                  <a:lnTo>
                    <a:pt x="746" y="52"/>
                  </a:lnTo>
                  <a:lnTo>
                    <a:pt x="723" y="39"/>
                  </a:lnTo>
                  <a:lnTo>
                    <a:pt x="700" y="28"/>
                  </a:lnTo>
                  <a:lnTo>
                    <a:pt x="676" y="19"/>
                  </a:lnTo>
                  <a:lnTo>
                    <a:pt x="651" y="11"/>
                  </a:lnTo>
                  <a:lnTo>
                    <a:pt x="627" y="5"/>
                  </a:lnTo>
                  <a:lnTo>
                    <a:pt x="602" y="3"/>
                  </a:lnTo>
                  <a:lnTo>
                    <a:pt x="575" y="0"/>
                  </a:lnTo>
                  <a:lnTo>
                    <a:pt x="550" y="0"/>
                  </a:lnTo>
                  <a:lnTo>
                    <a:pt x="524" y="1"/>
                  </a:lnTo>
                  <a:lnTo>
                    <a:pt x="498" y="5"/>
                  </a:lnTo>
                  <a:lnTo>
                    <a:pt x="473" y="10"/>
                  </a:lnTo>
                  <a:lnTo>
                    <a:pt x="447" y="17"/>
                  </a:lnTo>
                  <a:lnTo>
                    <a:pt x="424" y="26"/>
                  </a:lnTo>
                  <a:lnTo>
                    <a:pt x="398" y="36"/>
                  </a:lnTo>
                  <a:lnTo>
                    <a:pt x="376" y="49"/>
                  </a:lnTo>
                  <a:lnTo>
                    <a:pt x="352" y="61"/>
                  </a:lnTo>
                  <a:lnTo>
                    <a:pt x="331" y="78"/>
                  </a:lnTo>
                  <a:lnTo>
                    <a:pt x="310" y="95"/>
                  </a:lnTo>
                  <a:lnTo>
                    <a:pt x="289" y="113"/>
                  </a:lnTo>
                  <a:lnTo>
                    <a:pt x="271" y="134"/>
                  </a:lnTo>
                  <a:lnTo>
                    <a:pt x="253" y="157"/>
                  </a:lnTo>
                  <a:lnTo>
                    <a:pt x="236" y="181"/>
                  </a:lnTo>
                  <a:lnTo>
                    <a:pt x="222" y="207"/>
                  </a:lnTo>
                  <a:lnTo>
                    <a:pt x="208" y="234"/>
                  </a:lnTo>
                  <a:lnTo>
                    <a:pt x="192" y="234"/>
                  </a:lnTo>
                  <a:lnTo>
                    <a:pt x="178" y="235"/>
                  </a:lnTo>
                  <a:lnTo>
                    <a:pt x="164" y="238"/>
                  </a:lnTo>
                  <a:lnTo>
                    <a:pt x="152" y="241"/>
                  </a:lnTo>
                  <a:lnTo>
                    <a:pt x="139" y="245"/>
                  </a:lnTo>
                  <a:lnTo>
                    <a:pt x="126" y="251"/>
                  </a:lnTo>
                  <a:lnTo>
                    <a:pt x="115" y="256"/>
                  </a:lnTo>
                  <a:lnTo>
                    <a:pt x="105" y="262"/>
                  </a:lnTo>
                  <a:lnTo>
                    <a:pt x="96" y="269"/>
                  </a:lnTo>
                  <a:lnTo>
                    <a:pt x="86" y="277"/>
                  </a:lnTo>
                  <a:lnTo>
                    <a:pt x="69" y="294"/>
                  </a:lnTo>
                  <a:lnTo>
                    <a:pt x="54" y="312"/>
                  </a:lnTo>
                  <a:lnTo>
                    <a:pt x="41" y="333"/>
                  </a:lnTo>
                  <a:lnTo>
                    <a:pt x="30" y="357"/>
                  </a:lnTo>
                  <a:lnTo>
                    <a:pt x="21" y="381"/>
                  </a:lnTo>
                  <a:lnTo>
                    <a:pt x="14" y="405"/>
                  </a:lnTo>
                  <a:lnTo>
                    <a:pt x="9" y="431"/>
                  </a:lnTo>
                  <a:lnTo>
                    <a:pt x="5" y="457"/>
                  </a:lnTo>
                  <a:lnTo>
                    <a:pt x="2" y="483"/>
                  </a:lnTo>
                  <a:lnTo>
                    <a:pt x="0" y="508"/>
                  </a:lnTo>
                  <a:lnTo>
                    <a:pt x="0" y="534"/>
                  </a:lnTo>
                  <a:lnTo>
                    <a:pt x="141" y="534"/>
                  </a:lnTo>
                  <a:lnTo>
                    <a:pt x="135" y="521"/>
                  </a:lnTo>
                  <a:lnTo>
                    <a:pt x="131" y="507"/>
                  </a:lnTo>
                  <a:lnTo>
                    <a:pt x="128" y="492"/>
                  </a:lnTo>
                  <a:lnTo>
                    <a:pt x="126" y="478"/>
                  </a:lnTo>
                  <a:lnTo>
                    <a:pt x="128" y="464"/>
                  </a:lnTo>
                  <a:lnTo>
                    <a:pt x="129" y="451"/>
                  </a:lnTo>
                  <a:lnTo>
                    <a:pt x="134" y="438"/>
                  </a:lnTo>
                  <a:lnTo>
                    <a:pt x="138" y="426"/>
                  </a:lnTo>
                  <a:lnTo>
                    <a:pt x="143" y="415"/>
                  </a:lnTo>
                  <a:lnTo>
                    <a:pt x="150" y="405"/>
                  </a:lnTo>
                  <a:lnTo>
                    <a:pt x="157" y="394"/>
                  </a:lnTo>
                  <a:lnTo>
                    <a:pt x="167" y="385"/>
                  </a:lnTo>
                  <a:lnTo>
                    <a:pt x="177" y="377"/>
                  </a:lnTo>
                  <a:lnTo>
                    <a:pt x="187" y="368"/>
                  </a:lnTo>
                  <a:lnTo>
                    <a:pt x="198" y="363"/>
                  </a:lnTo>
                  <a:lnTo>
                    <a:pt x="211" y="357"/>
                  </a:lnTo>
                  <a:lnTo>
                    <a:pt x="223" y="353"/>
                  </a:lnTo>
                  <a:lnTo>
                    <a:pt x="236" y="349"/>
                  </a:lnTo>
                  <a:lnTo>
                    <a:pt x="250" y="347"/>
                  </a:lnTo>
                  <a:lnTo>
                    <a:pt x="262" y="347"/>
                  </a:lnTo>
                  <a:lnTo>
                    <a:pt x="276" y="347"/>
                  </a:lnTo>
                  <a:lnTo>
                    <a:pt x="290" y="349"/>
                  </a:lnTo>
                  <a:lnTo>
                    <a:pt x="303" y="353"/>
                  </a:lnTo>
                  <a:lnTo>
                    <a:pt x="316" y="357"/>
                  </a:lnTo>
                  <a:lnTo>
                    <a:pt x="328" y="363"/>
                  </a:lnTo>
                  <a:lnTo>
                    <a:pt x="339" y="368"/>
                  </a:lnTo>
                  <a:lnTo>
                    <a:pt x="349" y="377"/>
                  </a:lnTo>
                  <a:lnTo>
                    <a:pt x="359" y="385"/>
                  </a:lnTo>
                  <a:lnTo>
                    <a:pt x="369" y="394"/>
                  </a:lnTo>
                  <a:lnTo>
                    <a:pt x="376" y="405"/>
                  </a:lnTo>
                  <a:lnTo>
                    <a:pt x="383" y="415"/>
                  </a:lnTo>
                  <a:lnTo>
                    <a:pt x="389" y="426"/>
                  </a:lnTo>
                  <a:lnTo>
                    <a:pt x="393" y="438"/>
                  </a:lnTo>
                  <a:lnTo>
                    <a:pt x="397" y="451"/>
                  </a:lnTo>
                  <a:lnTo>
                    <a:pt x="398" y="464"/>
                  </a:lnTo>
                  <a:lnTo>
                    <a:pt x="400" y="478"/>
                  </a:lnTo>
                  <a:lnTo>
                    <a:pt x="398" y="492"/>
                  </a:lnTo>
                  <a:lnTo>
                    <a:pt x="396" y="507"/>
                  </a:lnTo>
                  <a:lnTo>
                    <a:pt x="391" y="521"/>
                  </a:lnTo>
                  <a:lnTo>
                    <a:pt x="386" y="534"/>
                  </a:lnTo>
                  <a:lnTo>
                    <a:pt x="722" y="534"/>
                  </a:lnTo>
                  <a:lnTo>
                    <a:pt x="716" y="521"/>
                  </a:lnTo>
                  <a:lnTo>
                    <a:pt x="712" y="507"/>
                  </a:lnTo>
                  <a:lnTo>
                    <a:pt x="709" y="492"/>
                  </a:lnTo>
                  <a:lnTo>
                    <a:pt x="708" y="478"/>
                  </a:lnTo>
                  <a:lnTo>
                    <a:pt x="709" y="464"/>
                  </a:lnTo>
                  <a:lnTo>
                    <a:pt x="711" y="451"/>
                  </a:lnTo>
                  <a:lnTo>
                    <a:pt x="715" y="438"/>
                  </a:lnTo>
                  <a:lnTo>
                    <a:pt x="719" y="426"/>
                  </a:lnTo>
                  <a:lnTo>
                    <a:pt x="725" y="415"/>
                  </a:lnTo>
                  <a:lnTo>
                    <a:pt x="732" y="405"/>
                  </a:lnTo>
                  <a:lnTo>
                    <a:pt x="739" y="394"/>
                  </a:lnTo>
                  <a:lnTo>
                    <a:pt x="749" y="385"/>
                  </a:lnTo>
                  <a:lnTo>
                    <a:pt x="758" y="377"/>
                  </a:lnTo>
                  <a:lnTo>
                    <a:pt x="768" y="368"/>
                  </a:lnTo>
                  <a:lnTo>
                    <a:pt x="779" y="363"/>
                  </a:lnTo>
                  <a:lnTo>
                    <a:pt x="792" y="357"/>
                  </a:lnTo>
                  <a:lnTo>
                    <a:pt x="805" y="353"/>
                  </a:lnTo>
                  <a:lnTo>
                    <a:pt x="817" y="349"/>
                  </a:lnTo>
                  <a:lnTo>
                    <a:pt x="831" y="347"/>
                  </a:lnTo>
                  <a:lnTo>
                    <a:pt x="844" y="347"/>
                  </a:lnTo>
                  <a:lnTo>
                    <a:pt x="858" y="347"/>
                  </a:lnTo>
                  <a:lnTo>
                    <a:pt x="871" y="349"/>
                  </a:lnTo>
                  <a:lnTo>
                    <a:pt x="883" y="351"/>
                  </a:lnTo>
                  <a:lnTo>
                    <a:pt x="894" y="356"/>
                  </a:lnTo>
                  <a:lnTo>
                    <a:pt x="907" y="361"/>
                  </a:lnTo>
                  <a:lnTo>
                    <a:pt x="917" y="367"/>
                  </a:lnTo>
                  <a:lnTo>
                    <a:pt x="928" y="374"/>
                  </a:lnTo>
                  <a:lnTo>
                    <a:pt x="936" y="381"/>
                  </a:lnTo>
                  <a:lnTo>
                    <a:pt x="946" y="389"/>
                  </a:lnTo>
                  <a:lnTo>
                    <a:pt x="953" y="399"/>
                  </a:lnTo>
                  <a:lnTo>
                    <a:pt x="960" y="409"/>
                  </a:lnTo>
                  <a:lnTo>
                    <a:pt x="967" y="419"/>
                  </a:lnTo>
                  <a:lnTo>
                    <a:pt x="971" y="430"/>
                  </a:lnTo>
                  <a:lnTo>
                    <a:pt x="976" y="441"/>
                  </a:lnTo>
                  <a:lnTo>
                    <a:pt x="978" y="454"/>
                  </a:lnTo>
                  <a:lnTo>
                    <a:pt x="980" y="465"/>
                  </a:lnTo>
                  <a:lnTo>
                    <a:pt x="981" y="476"/>
                  </a:lnTo>
                  <a:lnTo>
                    <a:pt x="981" y="478"/>
                  </a:lnTo>
                  <a:lnTo>
                    <a:pt x="980" y="492"/>
                  </a:lnTo>
                  <a:lnTo>
                    <a:pt x="977" y="507"/>
                  </a:lnTo>
                  <a:lnTo>
                    <a:pt x="973" y="521"/>
                  </a:lnTo>
                  <a:lnTo>
                    <a:pt x="967" y="534"/>
                  </a:lnTo>
                  <a:lnTo>
                    <a:pt x="1040" y="534"/>
                  </a:lnTo>
                  <a:lnTo>
                    <a:pt x="1041" y="521"/>
                  </a:lnTo>
                  <a:lnTo>
                    <a:pt x="1050" y="518"/>
                  </a:lnTo>
                  <a:lnTo>
                    <a:pt x="1055" y="515"/>
                  </a:lnTo>
                  <a:lnTo>
                    <a:pt x="1061" y="510"/>
                  </a:lnTo>
                  <a:lnTo>
                    <a:pt x="1064" y="503"/>
                  </a:lnTo>
                  <a:lnTo>
                    <a:pt x="1067" y="496"/>
                  </a:lnTo>
                  <a:lnTo>
                    <a:pt x="1068" y="486"/>
                  </a:lnTo>
                  <a:lnTo>
                    <a:pt x="1068" y="464"/>
                  </a:lnTo>
                  <a:close/>
                  <a:moveTo>
                    <a:pt x="530" y="258"/>
                  </a:moveTo>
                  <a:lnTo>
                    <a:pt x="288" y="258"/>
                  </a:lnTo>
                  <a:lnTo>
                    <a:pt x="286" y="255"/>
                  </a:lnTo>
                  <a:lnTo>
                    <a:pt x="288" y="239"/>
                  </a:lnTo>
                  <a:lnTo>
                    <a:pt x="292" y="224"/>
                  </a:lnTo>
                  <a:lnTo>
                    <a:pt x="297" y="209"/>
                  </a:lnTo>
                  <a:lnTo>
                    <a:pt x="306" y="195"/>
                  </a:lnTo>
                  <a:lnTo>
                    <a:pt x="316" y="179"/>
                  </a:lnTo>
                  <a:lnTo>
                    <a:pt x="327" y="165"/>
                  </a:lnTo>
                  <a:lnTo>
                    <a:pt x="341" y="151"/>
                  </a:lnTo>
                  <a:lnTo>
                    <a:pt x="356" y="137"/>
                  </a:lnTo>
                  <a:lnTo>
                    <a:pt x="373" y="124"/>
                  </a:lnTo>
                  <a:lnTo>
                    <a:pt x="391" y="113"/>
                  </a:lnTo>
                  <a:lnTo>
                    <a:pt x="412" y="103"/>
                  </a:lnTo>
                  <a:lnTo>
                    <a:pt x="433" y="94"/>
                  </a:lnTo>
                  <a:lnTo>
                    <a:pt x="456" y="85"/>
                  </a:lnTo>
                  <a:lnTo>
                    <a:pt x="480" y="80"/>
                  </a:lnTo>
                  <a:lnTo>
                    <a:pt x="505" y="75"/>
                  </a:lnTo>
                  <a:lnTo>
                    <a:pt x="530" y="73"/>
                  </a:lnTo>
                  <a:lnTo>
                    <a:pt x="530" y="258"/>
                  </a:lnTo>
                  <a:close/>
                  <a:moveTo>
                    <a:pt x="589" y="258"/>
                  </a:moveTo>
                  <a:lnTo>
                    <a:pt x="589" y="74"/>
                  </a:lnTo>
                  <a:lnTo>
                    <a:pt x="614" y="77"/>
                  </a:lnTo>
                  <a:lnTo>
                    <a:pt x="637" y="82"/>
                  </a:lnTo>
                  <a:lnTo>
                    <a:pt x="659" y="89"/>
                  </a:lnTo>
                  <a:lnTo>
                    <a:pt x="679" y="98"/>
                  </a:lnTo>
                  <a:lnTo>
                    <a:pt x="698" y="108"/>
                  </a:lnTo>
                  <a:lnTo>
                    <a:pt x="718" y="117"/>
                  </a:lnTo>
                  <a:lnTo>
                    <a:pt x="735" y="130"/>
                  </a:lnTo>
                  <a:lnTo>
                    <a:pt x="750" y="143"/>
                  </a:lnTo>
                  <a:lnTo>
                    <a:pt x="764" y="155"/>
                  </a:lnTo>
                  <a:lnTo>
                    <a:pt x="777" y="169"/>
                  </a:lnTo>
                  <a:lnTo>
                    <a:pt x="788" y="183"/>
                  </a:lnTo>
                  <a:lnTo>
                    <a:pt x="796" y="199"/>
                  </a:lnTo>
                  <a:lnTo>
                    <a:pt x="805" y="213"/>
                  </a:lnTo>
                  <a:lnTo>
                    <a:pt x="810" y="228"/>
                  </a:lnTo>
                  <a:lnTo>
                    <a:pt x="814" y="242"/>
                  </a:lnTo>
                  <a:lnTo>
                    <a:pt x="816" y="258"/>
                  </a:lnTo>
                  <a:lnTo>
                    <a:pt x="589" y="258"/>
                  </a:lnTo>
                  <a:close/>
                </a:path>
              </a:pathLst>
            </a:custGeom>
            <a:solidFill>
              <a:srgbClr val="27272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1" name="Freeform 29"/>
            <p:cNvSpPr>
              <a:spLocks noEditPoints="1" noChangeArrowheads="1"/>
            </p:cNvSpPr>
            <p:nvPr/>
          </p:nvSpPr>
          <p:spPr bwMode="auto">
            <a:xfrm>
              <a:off x="385763" y="195263"/>
              <a:ext cx="122238" cy="115888"/>
            </a:xfrm>
            <a:custGeom>
              <a:avLst/>
              <a:gdLst>
                <a:gd name="T0" fmla="*/ 2147483646 w 231"/>
                <a:gd name="T1" fmla="*/ 0 h 221"/>
                <a:gd name="T2" fmla="*/ 2147483646 w 231"/>
                <a:gd name="T3" fmla="*/ 2147483646 h 221"/>
                <a:gd name="T4" fmla="*/ 2147483646 w 231"/>
                <a:gd name="T5" fmla="*/ 2147483646 h 221"/>
                <a:gd name="T6" fmla="*/ 2147483646 w 231"/>
                <a:gd name="T7" fmla="*/ 2147483646 h 221"/>
                <a:gd name="T8" fmla="*/ 2147483646 w 231"/>
                <a:gd name="T9" fmla="*/ 2147483646 h 221"/>
                <a:gd name="T10" fmla="*/ 2147483646 w 231"/>
                <a:gd name="T11" fmla="*/ 2147483646 h 221"/>
                <a:gd name="T12" fmla="*/ 2147483646 w 231"/>
                <a:gd name="T13" fmla="*/ 2147483646 h 221"/>
                <a:gd name="T14" fmla="*/ 2147483646 w 231"/>
                <a:gd name="T15" fmla="*/ 2147483646 h 221"/>
                <a:gd name="T16" fmla="*/ 0 w 231"/>
                <a:gd name="T17" fmla="*/ 2147483646 h 221"/>
                <a:gd name="T18" fmla="*/ 0 w 231"/>
                <a:gd name="T19" fmla="*/ 2147483646 h 221"/>
                <a:gd name="T20" fmla="*/ 2147483646 w 231"/>
                <a:gd name="T21" fmla="*/ 2147483646 h 221"/>
                <a:gd name="T22" fmla="*/ 2147483646 w 231"/>
                <a:gd name="T23" fmla="*/ 2147483646 h 221"/>
                <a:gd name="T24" fmla="*/ 2147483646 w 231"/>
                <a:gd name="T25" fmla="*/ 2147483646 h 221"/>
                <a:gd name="T26" fmla="*/ 2147483646 w 231"/>
                <a:gd name="T27" fmla="*/ 2147483646 h 221"/>
                <a:gd name="T28" fmla="*/ 2147483646 w 231"/>
                <a:gd name="T29" fmla="*/ 2147483646 h 221"/>
                <a:gd name="T30" fmla="*/ 2147483646 w 231"/>
                <a:gd name="T31" fmla="*/ 2147483646 h 221"/>
                <a:gd name="T32" fmla="*/ 2147483646 w 231"/>
                <a:gd name="T33" fmla="*/ 2147483646 h 221"/>
                <a:gd name="T34" fmla="*/ 2147483646 w 231"/>
                <a:gd name="T35" fmla="*/ 2147483646 h 221"/>
                <a:gd name="T36" fmla="*/ 2147483646 w 231"/>
                <a:gd name="T37" fmla="*/ 2147483646 h 221"/>
                <a:gd name="T38" fmla="*/ 2147483646 w 231"/>
                <a:gd name="T39" fmla="*/ 2147483646 h 221"/>
                <a:gd name="T40" fmla="*/ 2147483646 w 231"/>
                <a:gd name="T41" fmla="*/ 2147483646 h 221"/>
                <a:gd name="T42" fmla="*/ 2147483646 w 231"/>
                <a:gd name="T43" fmla="*/ 2147483646 h 221"/>
                <a:gd name="T44" fmla="*/ 2147483646 w 231"/>
                <a:gd name="T45" fmla="*/ 2147483646 h 221"/>
                <a:gd name="T46" fmla="*/ 2147483646 w 231"/>
                <a:gd name="T47" fmla="*/ 2147483646 h 221"/>
                <a:gd name="T48" fmla="*/ 2147483646 w 231"/>
                <a:gd name="T49" fmla="*/ 2147483646 h 221"/>
                <a:gd name="T50" fmla="*/ 2147483646 w 231"/>
                <a:gd name="T51" fmla="*/ 2147483646 h 221"/>
                <a:gd name="T52" fmla="*/ 2147483646 w 231"/>
                <a:gd name="T53" fmla="*/ 2147483646 h 221"/>
                <a:gd name="T54" fmla="*/ 2147483646 w 231"/>
                <a:gd name="T55" fmla="*/ 2147483646 h 221"/>
                <a:gd name="T56" fmla="*/ 2147483646 w 231"/>
                <a:gd name="T57" fmla="*/ 2147483646 h 221"/>
                <a:gd name="T58" fmla="*/ 2147483646 w 231"/>
                <a:gd name="T59" fmla="*/ 2147483646 h 221"/>
                <a:gd name="T60" fmla="*/ 2147483646 w 231"/>
                <a:gd name="T61" fmla="*/ 2147483646 h 221"/>
                <a:gd name="T62" fmla="*/ 2147483646 w 231"/>
                <a:gd name="T63" fmla="*/ 2147483646 h 221"/>
                <a:gd name="T64" fmla="*/ 2147483646 w 231"/>
                <a:gd name="T65" fmla="*/ 2147483646 h 221"/>
                <a:gd name="T66" fmla="*/ 2147483646 w 231"/>
                <a:gd name="T67" fmla="*/ 0 h 221"/>
                <a:gd name="T68" fmla="*/ 2147483646 w 231"/>
                <a:gd name="T69" fmla="*/ 0 h 221"/>
                <a:gd name="T70" fmla="*/ 2147483646 w 231"/>
                <a:gd name="T71" fmla="*/ 2147483646 h 221"/>
                <a:gd name="T72" fmla="*/ 2147483646 w 231"/>
                <a:gd name="T73" fmla="*/ 2147483646 h 221"/>
                <a:gd name="T74" fmla="*/ 2147483646 w 231"/>
                <a:gd name="T75" fmla="*/ 2147483646 h 221"/>
                <a:gd name="T76" fmla="*/ 2147483646 w 231"/>
                <a:gd name="T77" fmla="*/ 2147483646 h 221"/>
                <a:gd name="T78" fmla="*/ 2147483646 w 231"/>
                <a:gd name="T79" fmla="*/ 2147483646 h 221"/>
                <a:gd name="T80" fmla="*/ 2147483646 w 231"/>
                <a:gd name="T81" fmla="*/ 2147483646 h 221"/>
                <a:gd name="T82" fmla="*/ 2147483646 w 231"/>
                <a:gd name="T83" fmla="*/ 2147483646 h 221"/>
                <a:gd name="T84" fmla="*/ 2147483646 w 231"/>
                <a:gd name="T85" fmla="*/ 2147483646 h 221"/>
                <a:gd name="T86" fmla="*/ 2147483646 w 231"/>
                <a:gd name="T87" fmla="*/ 2147483646 h 221"/>
                <a:gd name="T88" fmla="*/ 2147483646 w 231"/>
                <a:gd name="T89" fmla="*/ 2147483646 h 221"/>
                <a:gd name="T90" fmla="*/ 2147483646 w 231"/>
                <a:gd name="T91" fmla="*/ 2147483646 h 221"/>
                <a:gd name="T92" fmla="*/ 2147483646 w 231"/>
                <a:gd name="T93" fmla="*/ 2147483646 h 221"/>
                <a:gd name="T94" fmla="*/ 2147483646 w 231"/>
                <a:gd name="T95" fmla="*/ 2147483646 h 221"/>
                <a:gd name="T96" fmla="*/ 2147483646 w 231"/>
                <a:gd name="T97" fmla="*/ 2147483646 h 221"/>
                <a:gd name="T98" fmla="*/ 2147483646 w 231"/>
                <a:gd name="T99" fmla="*/ 2147483646 h 221"/>
                <a:gd name="T100" fmla="*/ 2147483646 w 231"/>
                <a:gd name="T101" fmla="*/ 2147483646 h 221"/>
                <a:gd name="T102" fmla="*/ 2147483646 w 231"/>
                <a:gd name="T103" fmla="*/ 2147483646 h 221"/>
                <a:gd name="T104" fmla="*/ 2147483646 w 231"/>
                <a:gd name="T105" fmla="*/ 2147483646 h 221"/>
                <a:gd name="T106" fmla="*/ 2147483646 w 231"/>
                <a:gd name="T107" fmla="*/ 2147483646 h 22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1"/>
                <a:gd name="T163" fmla="*/ 0 h 221"/>
                <a:gd name="T164" fmla="*/ 231 w 231"/>
                <a:gd name="T165" fmla="*/ 221 h 22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1" h="221">
                  <a:moveTo>
                    <a:pt x="115" y="0"/>
                  </a:moveTo>
                  <a:lnTo>
                    <a:pt x="115" y="0"/>
                  </a:lnTo>
                  <a:lnTo>
                    <a:pt x="104" y="0"/>
                  </a:lnTo>
                  <a:lnTo>
                    <a:pt x="92" y="1"/>
                  </a:lnTo>
                  <a:lnTo>
                    <a:pt x="81" y="4"/>
                  </a:lnTo>
                  <a:lnTo>
                    <a:pt x="70" y="8"/>
                  </a:lnTo>
                  <a:lnTo>
                    <a:pt x="60" y="13"/>
                  </a:lnTo>
                  <a:lnTo>
                    <a:pt x="50" y="18"/>
                  </a:lnTo>
                  <a:lnTo>
                    <a:pt x="42" y="25"/>
                  </a:lnTo>
                  <a:lnTo>
                    <a:pt x="34" y="32"/>
                  </a:lnTo>
                  <a:lnTo>
                    <a:pt x="27" y="39"/>
                  </a:lnTo>
                  <a:lnTo>
                    <a:pt x="20" y="48"/>
                  </a:lnTo>
                  <a:lnTo>
                    <a:pt x="14" y="57"/>
                  </a:lnTo>
                  <a:lnTo>
                    <a:pt x="8" y="67"/>
                  </a:lnTo>
                  <a:lnTo>
                    <a:pt x="4" y="77"/>
                  </a:lnTo>
                  <a:lnTo>
                    <a:pt x="1" y="88"/>
                  </a:lnTo>
                  <a:lnTo>
                    <a:pt x="0" y="98"/>
                  </a:lnTo>
                  <a:lnTo>
                    <a:pt x="0" y="111"/>
                  </a:lnTo>
                  <a:lnTo>
                    <a:pt x="0" y="122"/>
                  </a:lnTo>
                  <a:lnTo>
                    <a:pt x="1" y="132"/>
                  </a:lnTo>
                  <a:lnTo>
                    <a:pt x="4" y="143"/>
                  </a:lnTo>
                  <a:lnTo>
                    <a:pt x="8" y="153"/>
                  </a:lnTo>
                  <a:lnTo>
                    <a:pt x="14" y="162"/>
                  </a:lnTo>
                  <a:lnTo>
                    <a:pt x="20" y="172"/>
                  </a:lnTo>
                  <a:lnTo>
                    <a:pt x="27" y="181"/>
                  </a:lnTo>
                  <a:lnTo>
                    <a:pt x="34" y="188"/>
                  </a:lnTo>
                  <a:lnTo>
                    <a:pt x="42" y="195"/>
                  </a:lnTo>
                  <a:lnTo>
                    <a:pt x="50" y="202"/>
                  </a:lnTo>
                  <a:lnTo>
                    <a:pt x="60" y="207"/>
                  </a:lnTo>
                  <a:lnTo>
                    <a:pt x="70" y="211"/>
                  </a:lnTo>
                  <a:lnTo>
                    <a:pt x="81" y="216"/>
                  </a:lnTo>
                  <a:lnTo>
                    <a:pt x="92" y="218"/>
                  </a:lnTo>
                  <a:lnTo>
                    <a:pt x="104" y="220"/>
                  </a:lnTo>
                  <a:lnTo>
                    <a:pt x="115" y="221"/>
                  </a:lnTo>
                  <a:lnTo>
                    <a:pt x="128" y="220"/>
                  </a:lnTo>
                  <a:lnTo>
                    <a:pt x="139" y="218"/>
                  </a:lnTo>
                  <a:lnTo>
                    <a:pt x="150" y="216"/>
                  </a:lnTo>
                  <a:lnTo>
                    <a:pt x="161" y="211"/>
                  </a:lnTo>
                  <a:lnTo>
                    <a:pt x="171" y="207"/>
                  </a:lnTo>
                  <a:lnTo>
                    <a:pt x="181" y="202"/>
                  </a:lnTo>
                  <a:lnTo>
                    <a:pt x="189" y="195"/>
                  </a:lnTo>
                  <a:lnTo>
                    <a:pt x="198" y="188"/>
                  </a:lnTo>
                  <a:lnTo>
                    <a:pt x="205" y="181"/>
                  </a:lnTo>
                  <a:lnTo>
                    <a:pt x="212" y="172"/>
                  </a:lnTo>
                  <a:lnTo>
                    <a:pt x="217" y="162"/>
                  </a:lnTo>
                  <a:lnTo>
                    <a:pt x="223" y="153"/>
                  </a:lnTo>
                  <a:lnTo>
                    <a:pt x="226" y="143"/>
                  </a:lnTo>
                  <a:lnTo>
                    <a:pt x="228" y="132"/>
                  </a:lnTo>
                  <a:lnTo>
                    <a:pt x="231" y="122"/>
                  </a:lnTo>
                  <a:lnTo>
                    <a:pt x="231" y="111"/>
                  </a:lnTo>
                  <a:lnTo>
                    <a:pt x="231" y="98"/>
                  </a:lnTo>
                  <a:lnTo>
                    <a:pt x="228" y="88"/>
                  </a:lnTo>
                  <a:lnTo>
                    <a:pt x="226" y="77"/>
                  </a:lnTo>
                  <a:lnTo>
                    <a:pt x="223" y="67"/>
                  </a:lnTo>
                  <a:lnTo>
                    <a:pt x="217" y="57"/>
                  </a:lnTo>
                  <a:lnTo>
                    <a:pt x="212" y="48"/>
                  </a:lnTo>
                  <a:lnTo>
                    <a:pt x="205" y="39"/>
                  </a:lnTo>
                  <a:lnTo>
                    <a:pt x="198" y="32"/>
                  </a:lnTo>
                  <a:lnTo>
                    <a:pt x="189" y="25"/>
                  </a:lnTo>
                  <a:lnTo>
                    <a:pt x="181" y="18"/>
                  </a:lnTo>
                  <a:lnTo>
                    <a:pt x="171" y="13"/>
                  </a:lnTo>
                  <a:lnTo>
                    <a:pt x="161" y="8"/>
                  </a:lnTo>
                  <a:lnTo>
                    <a:pt x="150" y="4"/>
                  </a:lnTo>
                  <a:lnTo>
                    <a:pt x="139" y="1"/>
                  </a:lnTo>
                  <a:lnTo>
                    <a:pt x="128" y="0"/>
                  </a:lnTo>
                  <a:lnTo>
                    <a:pt x="115" y="0"/>
                  </a:lnTo>
                  <a:close/>
                  <a:moveTo>
                    <a:pt x="116" y="153"/>
                  </a:moveTo>
                  <a:lnTo>
                    <a:pt x="116" y="153"/>
                  </a:lnTo>
                  <a:lnTo>
                    <a:pt x="107" y="151"/>
                  </a:lnTo>
                  <a:lnTo>
                    <a:pt x="98" y="148"/>
                  </a:lnTo>
                  <a:lnTo>
                    <a:pt x="91" y="144"/>
                  </a:lnTo>
                  <a:lnTo>
                    <a:pt x="84" y="139"/>
                  </a:lnTo>
                  <a:lnTo>
                    <a:pt x="78" y="132"/>
                  </a:lnTo>
                  <a:lnTo>
                    <a:pt x="74" y="125"/>
                  </a:lnTo>
                  <a:lnTo>
                    <a:pt x="71" y="116"/>
                  </a:lnTo>
                  <a:lnTo>
                    <a:pt x="71" y="108"/>
                  </a:lnTo>
                  <a:lnTo>
                    <a:pt x="71" y="98"/>
                  </a:lnTo>
                  <a:lnTo>
                    <a:pt x="74" y="90"/>
                  </a:lnTo>
                  <a:lnTo>
                    <a:pt x="78" y="83"/>
                  </a:lnTo>
                  <a:lnTo>
                    <a:pt x="84" y="76"/>
                  </a:lnTo>
                  <a:lnTo>
                    <a:pt x="91" y="70"/>
                  </a:lnTo>
                  <a:lnTo>
                    <a:pt x="98" y="66"/>
                  </a:lnTo>
                  <a:lnTo>
                    <a:pt x="107" y="63"/>
                  </a:lnTo>
                  <a:lnTo>
                    <a:pt x="116" y="62"/>
                  </a:lnTo>
                  <a:lnTo>
                    <a:pt x="125" y="63"/>
                  </a:lnTo>
                  <a:lnTo>
                    <a:pt x="133" y="66"/>
                  </a:lnTo>
                  <a:lnTo>
                    <a:pt x="142" y="70"/>
                  </a:lnTo>
                  <a:lnTo>
                    <a:pt x="147" y="76"/>
                  </a:lnTo>
                  <a:lnTo>
                    <a:pt x="153" y="83"/>
                  </a:lnTo>
                  <a:lnTo>
                    <a:pt x="157" y="90"/>
                  </a:lnTo>
                  <a:lnTo>
                    <a:pt x="160" y="98"/>
                  </a:lnTo>
                  <a:lnTo>
                    <a:pt x="161" y="108"/>
                  </a:lnTo>
                  <a:lnTo>
                    <a:pt x="160" y="116"/>
                  </a:lnTo>
                  <a:lnTo>
                    <a:pt x="157" y="125"/>
                  </a:lnTo>
                  <a:lnTo>
                    <a:pt x="153" y="132"/>
                  </a:lnTo>
                  <a:lnTo>
                    <a:pt x="147" y="139"/>
                  </a:lnTo>
                  <a:lnTo>
                    <a:pt x="142" y="144"/>
                  </a:lnTo>
                  <a:lnTo>
                    <a:pt x="133" y="148"/>
                  </a:lnTo>
                  <a:lnTo>
                    <a:pt x="125" y="151"/>
                  </a:lnTo>
                  <a:lnTo>
                    <a:pt x="116" y="153"/>
                  </a:lnTo>
                  <a:close/>
                </a:path>
              </a:pathLst>
            </a:custGeom>
            <a:solidFill>
              <a:srgbClr val="27272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2" name="Freeform 30"/>
            <p:cNvSpPr>
              <a:spLocks noEditPoints="1" noChangeArrowheads="1"/>
            </p:cNvSpPr>
            <p:nvPr/>
          </p:nvSpPr>
          <p:spPr bwMode="auto">
            <a:xfrm>
              <a:off x="77788" y="195263"/>
              <a:ext cx="122238" cy="115888"/>
            </a:xfrm>
            <a:custGeom>
              <a:avLst/>
              <a:gdLst>
                <a:gd name="T0" fmla="*/ 2147483646 w 231"/>
                <a:gd name="T1" fmla="*/ 0 h 221"/>
                <a:gd name="T2" fmla="*/ 2147483646 w 231"/>
                <a:gd name="T3" fmla="*/ 2147483646 h 221"/>
                <a:gd name="T4" fmla="*/ 2147483646 w 231"/>
                <a:gd name="T5" fmla="*/ 2147483646 h 221"/>
                <a:gd name="T6" fmla="*/ 2147483646 w 231"/>
                <a:gd name="T7" fmla="*/ 2147483646 h 221"/>
                <a:gd name="T8" fmla="*/ 2147483646 w 231"/>
                <a:gd name="T9" fmla="*/ 2147483646 h 221"/>
                <a:gd name="T10" fmla="*/ 2147483646 w 231"/>
                <a:gd name="T11" fmla="*/ 2147483646 h 221"/>
                <a:gd name="T12" fmla="*/ 2147483646 w 231"/>
                <a:gd name="T13" fmla="*/ 2147483646 h 221"/>
                <a:gd name="T14" fmla="*/ 2147483646 w 231"/>
                <a:gd name="T15" fmla="*/ 2147483646 h 221"/>
                <a:gd name="T16" fmla="*/ 0 w 231"/>
                <a:gd name="T17" fmla="*/ 2147483646 h 221"/>
                <a:gd name="T18" fmla="*/ 0 w 231"/>
                <a:gd name="T19" fmla="*/ 2147483646 h 221"/>
                <a:gd name="T20" fmla="*/ 2147483646 w 231"/>
                <a:gd name="T21" fmla="*/ 2147483646 h 221"/>
                <a:gd name="T22" fmla="*/ 2147483646 w 231"/>
                <a:gd name="T23" fmla="*/ 2147483646 h 221"/>
                <a:gd name="T24" fmla="*/ 2147483646 w 231"/>
                <a:gd name="T25" fmla="*/ 2147483646 h 221"/>
                <a:gd name="T26" fmla="*/ 2147483646 w 231"/>
                <a:gd name="T27" fmla="*/ 2147483646 h 221"/>
                <a:gd name="T28" fmla="*/ 2147483646 w 231"/>
                <a:gd name="T29" fmla="*/ 2147483646 h 221"/>
                <a:gd name="T30" fmla="*/ 2147483646 w 231"/>
                <a:gd name="T31" fmla="*/ 2147483646 h 221"/>
                <a:gd name="T32" fmla="*/ 2147483646 w 231"/>
                <a:gd name="T33" fmla="*/ 2147483646 h 221"/>
                <a:gd name="T34" fmla="*/ 2147483646 w 231"/>
                <a:gd name="T35" fmla="*/ 2147483646 h 221"/>
                <a:gd name="T36" fmla="*/ 2147483646 w 231"/>
                <a:gd name="T37" fmla="*/ 2147483646 h 221"/>
                <a:gd name="T38" fmla="*/ 2147483646 w 231"/>
                <a:gd name="T39" fmla="*/ 2147483646 h 221"/>
                <a:gd name="T40" fmla="*/ 2147483646 w 231"/>
                <a:gd name="T41" fmla="*/ 2147483646 h 221"/>
                <a:gd name="T42" fmla="*/ 2147483646 w 231"/>
                <a:gd name="T43" fmla="*/ 2147483646 h 221"/>
                <a:gd name="T44" fmla="*/ 2147483646 w 231"/>
                <a:gd name="T45" fmla="*/ 2147483646 h 221"/>
                <a:gd name="T46" fmla="*/ 2147483646 w 231"/>
                <a:gd name="T47" fmla="*/ 2147483646 h 221"/>
                <a:gd name="T48" fmla="*/ 2147483646 w 231"/>
                <a:gd name="T49" fmla="*/ 2147483646 h 221"/>
                <a:gd name="T50" fmla="*/ 2147483646 w 231"/>
                <a:gd name="T51" fmla="*/ 2147483646 h 221"/>
                <a:gd name="T52" fmla="*/ 2147483646 w 231"/>
                <a:gd name="T53" fmla="*/ 2147483646 h 221"/>
                <a:gd name="T54" fmla="*/ 2147483646 w 231"/>
                <a:gd name="T55" fmla="*/ 2147483646 h 221"/>
                <a:gd name="T56" fmla="*/ 2147483646 w 231"/>
                <a:gd name="T57" fmla="*/ 2147483646 h 221"/>
                <a:gd name="T58" fmla="*/ 2147483646 w 231"/>
                <a:gd name="T59" fmla="*/ 2147483646 h 221"/>
                <a:gd name="T60" fmla="*/ 2147483646 w 231"/>
                <a:gd name="T61" fmla="*/ 2147483646 h 221"/>
                <a:gd name="T62" fmla="*/ 2147483646 w 231"/>
                <a:gd name="T63" fmla="*/ 2147483646 h 221"/>
                <a:gd name="T64" fmla="*/ 2147483646 w 231"/>
                <a:gd name="T65" fmla="*/ 2147483646 h 221"/>
                <a:gd name="T66" fmla="*/ 2147483646 w 231"/>
                <a:gd name="T67" fmla="*/ 0 h 221"/>
                <a:gd name="T68" fmla="*/ 2147483646 w 231"/>
                <a:gd name="T69" fmla="*/ 0 h 221"/>
                <a:gd name="T70" fmla="*/ 2147483646 w 231"/>
                <a:gd name="T71" fmla="*/ 2147483646 h 221"/>
                <a:gd name="T72" fmla="*/ 2147483646 w 231"/>
                <a:gd name="T73" fmla="*/ 2147483646 h 221"/>
                <a:gd name="T74" fmla="*/ 2147483646 w 231"/>
                <a:gd name="T75" fmla="*/ 2147483646 h 221"/>
                <a:gd name="T76" fmla="*/ 2147483646 w 231"/>
                <a:gd name="T77" fmla="*/ 2147483646 h 221"/>
                <a:gd name="T78" fmla="*/ 2147483646 w 231"/>
                <a:gd name="T79" fmla="*/ 2147483646 h 221"/>
                <a:gd name="T80" fmla="*/ 2147483646 w 231"/>
                <a:gd name="T81" fmla="*/ 2147483646 h 221"/>
                <a:gd name="T82" fmla="*/ 2147483646 w 231"/>
                <a:gd name="T83" fmla="*/ 2147483646 h 221"/>
                <a:gd name="T84" fmla="*/ 2147483646 w 231"/>
                <a:gd name="T85" fmla="*/ 2147483646 h 221"/>
                <a:gd name="T86" fmla="*/ 2147483646 w 231"/>
                <a:gd name="T87" fmla="*/ 2147483646 h 221"/>
                <a:gd name="T88" fmla="*/ 2147483646 w 231"/>
                <a:gd name="T89" fmla="*/ 2147483646 h 221"/>
                <a:gd name="T90" fmla="*/ 2147483646 w 231"/>
                <a:gd name="T91" fmla="*/ 2147483646 h 221"/>
                <a:gd name="T92" fmla="*/ 2147483646 w 231"/>
                <a:gd name="T93" fmla="*/ 2147483646 h 221"/>
                <a:gd name="T94" fmla="*/ 2147483646 w 231"/>
                <a:gd name="T95" fmla="*/ 2147483646 h 221"/>
                <a:gd name="T96" fmla="*/ 2147483646 w 231"/>
                <a:gd name="T97" fmla="*/ 2147483646 h 221"/>
                <a:gd name="T98" fmla="*/ 2147483646 w 231"/>
                <a:gd name="T99" fmla="*/ 2147483646 h 221"/>
                <a:gd name="T100" fmla="*/ 2147483646 w 231"/>
                <a:gd name="T101" fmla="*/ 2147483646 h 221"/>
                <a:gd name="T102" fmla="*/ 2147483646 w 231"/>
                <a:gd name="T103" fmla="*/ 2147483646 h 221"/>
                <a:gd name="T104" fmla="*/ 2147483646 w 231"/>
                <a:gd name="T105" fmla="*/ 2147483646 h 221"/>
                <a:gd name="T106" fmla="*/ 2147483646 w 231"/>
                <a:gd name="T107" fmla="*/ 2147483646 h 22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1"/>
                <a:gd name="T163" fmla="*/ 0 h 221"/>
                <a:gd name="T164" fmla="*/ 231 w 231"/>
                <a:gd name="T165" fmla="*/ 221 h 22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1" h="221">
                  <a:moveTo>
                    <a:pt x="114" y="0"/>
                  </a:moveTo>
                  <a:lnTo>
                    <a:pt x="114" y="0"/>
                  </a:lnTo>
                  <a:lnTo>
                    <a:pt x="103" y="0"/>
                  </a:lnTo>
                  <a:lnTo>
                    <a:pt x="92" y="1"/>
                  </a:lnTo>
                  <a:lnTo>
                    <a:pt x="81" y="4"/>
                  </a:lnTo>
                  <a:lnTo>
                    <a:pt x="70" y="8"/>
                  </a:lnTo>
                  <a:lnTo>
                    <a:pt x="60" y="13"/>
                  </a:lnTo>
                  <a:lnTo>
                    <a:pt x="50" y="18"/>
                  </a:lnTo>
                  <a:lnTo>
                    <a:pt x="42" y="25"/>
                  </a:lnTo>
                  <a:lnTo>
                    <a:pt x="33" y="32"/>
                  </a:lnTo>
                  <a:lnTo>
                    <a:pt x="26" y="39"/>
                  </a:lnTo>
                  <a:lnTo>
                    <a:pt x="19" y="48"/>
                  </a:lnTo>
                  <a:lnTo>
                    <a:pt x="14" y="57"/>
                  </a:lnTo>
                  <a:lnTo>
                    <a:pt x="8" y="67"/>
                  </a:lnTo>
                  <a:lnTo>
                    <a:pt x="5" y="77"/>
                  </a:lnTo>
                  <a:lnTo>
                    <a:pt x="1" y="88"/>
                  </a:lnTo>
                  <a:lnTo>
                    <a:pt x="0" y="98"/>
                  </a:lnTo>
                  <a:lnTo>
                    <a:pt x="0" y="111"/>
                  </a:lnTo>
                  <a:lnTo>
                    <a:pt x="0" y="122"/>
                  </a:lnTo>
                  <a:lnTo>
                    <a:pt x="1" y="132"/>
                  </a:lnTo>
                  <a:lnTo>
                    <a:pt x="5" y="143"/>
                  </a:lnTo>
                  <a:lnTo>
                    <a:pt x="8" y="153"/>
                  </a:lnTo>
                  <a:lnTo>
                    <a:pt x="14" y="162"/>
                  </a:lnTo>
                  <a:lnTo>
                    <a:pt x="19" y="172"/>
                  </a:lnTo>
                  <a:lnTo>
                    <a:pt x="26" y="181"/>
                  </a:lnTo>
                  <a:lnTo>
                    <a:pt x="33" y="188"/>
                  </a:lnTo>
                  <a:lnTo>
                    <a:pt x="42" y="195"/>
                  </a:lnTo>
                  <a:lnTo>
                    <a:pt x="50" y="202"/>
                  </a:lnTo>
                  <a:lnTo>
                    <a:pt x="60" y="207"/>
                  </a:lnTo>
                  <a:lnTo>
                    <a:pt x="70" y="211"/>
                  </a:lnTo>
                  <a:lnTo>
                    <a:pt x="81" y="216"/>
                  </a:lnTo>
                  <a:lnTo>
                    <a:pt x="92" y="218"/>
                  </a:lnTo>
                  <a:lnTo>
                    <a:pt x="103" y="220"/>
                  </a:lnTo>
                  <a:lnTo>
                    <a:pt x="114" y="221"/>
                  </a:lnTo>
                  <a:lnTo>
                    <a:pt x="127" y="220"/>
                  </a:lnTo>
                  <a:lnTo>
                    <a:pt x="138" y="218"/>
                  </a:lnTo>
                  <a:lnTo>
                    <a:pt x="149" y="216"/>
                  </a:lnTo>
                  <a:lnTo>
                    <a:pt x="161" y="211"/>
                  </a:lnTo>
                  <a:lnTo>
                    <a:pt x="170" y="207"/>
                  </a:lnTo>
                  <a:lnTo>
                    <a:pt x="180" y="202"/>
                  </a:lnTo>
                  <a:lnTo>
                    <a:pt x="189" y="195"/>
                  </a:lnTo>
                  <a:lnTo>
                    <a:pt x="197" y="188"/>
                  </a:lnTo>
                  <a:lnTo>
                    <a:pt x="204" y="181"/>
                  </a:lnTo>
                  <a:lnTo>
                    <a:pt x="211" y="172"/>
                  </a:lnTo>
                  <a:lnTo>
                    <a:pt x="217" y="162"/>
                  </a:lnTo>
                  <a:lnTo>
                    <a:pt x="222" y="153"/>
                  </a:lnTo>
                  <a:lnTo>
                    <a:pt x="225" y="143"/>
                  </a:lnTo>
                  <a:lnTo>
                    <a:pt x="229" y="132"/>
                  </a:lnTo>
                  <a:lnTo>
                    <a:pt x="231" y="122"/>
                  </a:lnTo>
                  <a:lnTo>
                    <a:pt x="231" y="111"/>
                  </a:lnTo>
                  <a:lnTo>
                    <a:pt x="231" y="98"/>
                  </a:lnTo>
                  <a:lnTo>
                    <a:pt x="229" y="88"/>
                  </a:lnTo>
                  <a:lnTo>
                    <a:pt x="225" y="77"/>
                  </a:lnTo>
                  <a:lnTo>
                    <a:pt x="222" y="67"/>
                  </a:lnTo>
                  <a:lnTo>
                    <a:pt x="217" y="57"/>
                  </a:lnTo>
                  <a:lnTo>
                    <a:pt x="211" y="48"/>
                  </a:lnTo>
                  <a:lnTo>
                    <a:pt x="204" y="39"/>
                  </a:lnTo>
                  <a:lnTo>
                    <a:pt x="197" y="32"/>
                  </a:lnTo>
                  <a:lnTo>
                    <a:pt x="189" y="25"/>
                  </a:lnTo>
                  <a:lnTo>
                    <a:pt x="180" y="18"/>
                  </a:lnTo>
                  <a:lnTo>
                    <a:pt x="170" y="13"/>
                  </a:lnTo>
                  <a:lnTo>
                    <a:pt x="161" y="8"/>
                  </a:lnTo>
                  <a:lnTo>
                    <a:pt x="149" y="4"/>
                  </a:lnTo>
                  <a:lnTo>
                    <a:pt x="138" y="1"/>
                  </a:lnTo>
                  <a:lnTo>
                    <a:pt x="127" y="0"/>
                  </a:lnTo>
                  <a:lnTo>
                    <a:pt x="114" y="0"/>
                  </a:lnTo>
                  <a:close/>
                  <a:moveTo>
                    <a:pt x="110" y="153"/>
                  </a:moveTo>
                  <a:lnTo>
                    <a:pt x="110" y="153"/>
                  </a:lnTo>
                  <a:lnTo>
                    <a:pt x="100" y="151"/>
                  </a:lnTo>
                  <a:lnTo>
                    <a:pt x="92" y="148"/>
                  </a:lnTo>
                  <a:lnTo>
                    <a:pt x="85" y="144"/>
                  </a:lnTo>
                  <a:lnTo>
                    <a:pt x="78" y="139"/>
                  </a:lnTo>
                  <a:lnTo>
                    <a:pt x="72" y="132"/>
                  </a:lnTo>
                  <a:lnTo>
                    <a:pt x="68" y="125"/>
                  </a:lnTo>
                  <a:lnTo>
                    <a:pt x="65" y="116"/>
                  </a:lnTo>
                  <a:lnTo>
                    <a:pt x="65" y="108"/>
                  </a:lnTo>
                  <a:lnTo>
                    <a:pt x="65" y="98"/>
                  </a:lnTo>
                  <a:lnTo>
                    <a:pt x="68" y="90"/>
                  </a:lnTo>
                  <a:lnTo>
                    <a:pt x="72" y="83"/>
                  </a:lnTo>
                  <a:lnTo>
                    <a:pt x="78" y="76"/>
                  </a:lnTo>
                  <a:lnTo>
                    <a:pt x="85" y="70"/>
                  </a:lnTo>
                  <a:lnTo>
                    <a:pt x="92" y="66"/>
                  </a:lnTo>
                  <a:lnTo>
                    <a:pt x="100" y="63"/>
                  </a:lnTo>
                  <a:lnTo>
                    <a:pt x="110" y="62"/>
                  </a:lnTo>
                  <a:lnTo>
                    <a:pt x="119" y="63"/>
                  </a:lnTo>
                  <a:lnTo>
                    <a:pt x="127" y="66"/>
                  </a:lnTo>
                  <a:lnTo>
                    <a:pt x="135" y="70"/>
                  </a:lnTo>
                  <a:lnTo>
                    <a:pt x="142" y="76"/>
                  </a:lnTo>
                  <a:lnTo>
                    <a:pt x="148" y="83"/>
                  </a:lnTo>
                  <a:lnTo>
                    <a:pt x="152" y="90"/>
                  </a:lnTo>
                  <a:lnTo>
                    <a:pt x="154" y="98"/>
                  </a:lnTo>
                  <a:lnTo>
                    <a:pt x="155" y="108"/>
                  </a:lnTo>
                  <a:lnTo>
                    <a:pt x="154" y="116"/>
                  </a:lnTo>
                  <a:lnTo>
                    <a:pt x="152" y="125"/>
                  </a:lnTo>
                  <a:lnTo>
                    <a:pt x="148" y="132"/>
                  </a:lnTo>
                  <a:lnTo>
                    <a:pt x="142" y="139"/>
                  </a:lnTo>
                  <a:lnTo>
                    <a:pt x="135" y="144"/>
                  </a:lnTo>
                  <a:lnTo>
                    <a:pt x="127" y="148"/>
                  </a:lnTo>
                  <a:lnTo>
                    <a:pt x="119" y="151"/>
                  </a:lnTo>
                  <a:lnTo>
                    <a:pt x="110" y="153"/>
                  </a:lnTo>
                  <a:close/>
                </a:path>
              </a:pathLst>
            </a:custGeom>
            <a:solidFill>
              <a:srgbClr val="27272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33" name="椭圆 55"/>
          <p:cNvSpPr>
            <a:spLocks noChangeArrowheads="1"/>
          </p:cNvSpPr>
          <p:nvPr/>
        </p:nvSpPr>
        <p:spPr bwMode="auto">
          <a:xfrm>
            <a:off x="8922731" y="2615408"/>
            <a:ext cx="1137656" cy="1137654"/>
          </a:xfrm>
          <a:prstGeom prst="ellipse">
            <a:avLst/>
          </a:prstGeom>
          <a:solidFill>
            <a:srgbClr val="157E9F">
              <a:alpha val="80000"/>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34" name="组合 56"/>
          <p:cNvGrpSpPr/>
          <p:nvPr/>
        </p:nvGrpSpPr>
        <p:grpSpPr bwMode="auto">
          <a:xfrm>
            <a:off x="9098282" y="2971068"/>
            <a:ext cx="786554" cy="458253"/>
            <a:chOff x="0" y="0"/>
            <a:chExt cx="547688" cy="319088"/>
          </a:xfrm>
        </p:grpSpPr>
        <p:sp>
          <p:nvSpPr>
            <p:cNvPr id="35" name="Freeform 3843"/>
            <p:cNvSpPr>
              <a:spLocks noChangeArrowheads="1"/>
            </p:cNvSpPr>
            <p:nvPr/>
          </p:nvSpPr>
          <p:spPr bwMode="auto">
            <a:xfrm>
              <a:off x="303213" y="33338"/>
              <a:ext cx="104775" cy="150813"/>
            </a:xfrm>
            <a:custGeom>
              <a:avLst/>
              <a:gdLst>
                <a:gd name="T0" fmla="*/ 2147483646 w 28"/>
                <a:gd name="T1" fmla="*/ 2147483646 h 40"/>
                <a:gd name="T2" fmla="*/ 2147483646 w 28"/>
                <a:gd name="T3" fmla="*/ 2147483646 h 40"/>
                <a:gd name="T4" fmla="*/ 2147483646 w 28"/>
                <a:gd name="T5" fmla="*/ 2147483646 h 40"/>
                <a:gd name="T6" fmla="*/ 2147483646 w 28"/>
                <a:gd name="T7" fmla="*/ 2147483646 h 40"/>
                <a:gd name="T8" fmla="*/ 2147483646 w 28"/>
                <a:gd name="T9" fmla="*/ 2147483646 h 40"/>
                <a:gd name="T10" fmla="*/ 2147483646 w 28"/>
                <a:gd name="T11" fmla="*/ 2147483646 h 40"/>
                <a:gd name="T12" fmla="*/ 2147483646 w 28"/>
                <a:gd name="T13" fmla="*/ 2147483646 h 40"/>
                <a:gd name="T14" fmla="*/ 2147483646 w 28"/>
                <a:gd name="T15" fmla="*/ 2147483646 h 40"/>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0"/>
                <a:gd name="T26" fmla="*/ 28 w 28"/>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0">
                  <a:moveTo>
                    <a:pt x="4" y="40"/>
                  </a:moveTo>
                  <a:cubicBezTo>
                    <a:pt x="4" y="40"/>
                    <a:pt x="3" y="40"/>
                    <a:pt x="2" y="40"/>
                  </a:cubicBezTo>
                  <a:cubicBezTo>
                    <a:pt x="1" y="39"/>
                    <a:pt x="0" y="37"/>
                    <a:pt x="1" y="35"/>
                  </a:cubicBezTo>
                  <a:cubicBezTo>
                    <a:pt x="21" y="2"/>
                    <a:pt x="21" y="2"/>
                    <a:pt x="21" y="2"/>
                  </a:cubicBezTo>
                  <a:cubicBezTo>
                    <a:pt x="22" y="0"/>
                    <a:pt x="24" y="0"/>
                    <a:pt x="26" y="1"/>
                  </a:cubicBezTo>
                  <a:cubicBezTo>
                    <a:pt x="28" y="2"/>
                    <a:pt x="28" y="4"/>
                    <a:pt x="27" y="5"/>
                  </a:cubicBezTo>
                  <a:cubicBezTo>
                    <a:pt x="7" y="39"/>
                    <a:pt x="7" y="39"/>
                    <a:pt x="7" y="39"/>
                  </a:cubicBezTo>
                  <a:cubicBezTo>
                    <a:pt x="6" y="40"/>
                    <a:pt x="5" y="40"/>
                    <a:pt x="4" y="40"/>
                  </a:cubicBezTo>
                  <a:close/>
                </a:path>
              </a:pathLst>
            </a:custGeom>
            <a:solidFill>
              <a:srgbClr val="27272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6" name="Freeform 3844"/>
            <p:cNvSpPr>
              <a:spLocks noChangeArrowheads="1"/>
            </p:cNvSpPr>
            <p:nvPr/>
          </p:nvSpPr>
          <p:spPr bwMode="auto">
            <a:xfrm>
              <a:off x="333375" y="26988"/>
              <a:ext cx="109538" cy="25400"/>
            </a:xfrm>
            <a:custGeom>
              <a:avLst/>
              <a:gdLst>
                <a:gd name="T0" fmla="*/ 2147483646 w 29"/>
                <a:gd name="T1" fmla="*/ 2147483646 h 7"/>
                <a:gd name="T2" fmla="*/ 2147483646 w 29"/>
                <a:gd name="T3" fmla="*/ 2147483646 h 7"/>
                <a:gd name="T4" fmla="*/ 0 w 29"/>
                <a:gd name="T5" fmla="*/ 2147483646 h 7"/>
                <a:gd name="T6" fmla="*/ 2147483646 w 29"/>
                <a:gd name="T7" fmla="*/ 0 h 7"/>
                <a:gd name="T8" fmla="*/ 2147483646 w 29"/>
                <a:gd name="T9" fmla="*/ 0 h 7"/>
                <a:gd name="T10" fmla="*/ 2147483646 w 29"/>
                <a:gd name="T11" fmla="*/ 2147483646 h 7"/>
                <a:gd name="T12" fmla="*/ 2147483646 w 29"/>
                <a:gd name="T13" fmla="*/ 2147483646 h 7"/>
                <a:gd name="T14" fmla="*/ 0 60000 65536"/>
                <a:gd name="T15" fmla="*/ 0 60000 65536"/>
                <a:gd name="T16" fmla="*/ 0 60000 65536"/>
                <a:gd name="T17" fmla="*/ 0 60000 65536"/>
                <a:gd name="T18" fmla="*/ 0 60000 65536"/>
                <a:gd name="T19" fmla="*/ 0 60000 65536"/>
                <a:gd name="T20" fmla="*/ 0 60000 65536"/>
                <a:gd name="T21" fmla="*/ 0 w 29"/>
                <a:gd name="T22" fmla="*/ 0 h 7"/>
                <a:gd name="T23" fmla="*/ 29 w 29"/>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7">
                  <a:moveTo>
                    <a:pt x="26" y="7"/>
                  </a:moveTo>
                  <a:cubicBezTo>
                    <a:pt x="4" y="7"/>
                    <a:pt x="4" y="7"/>
                    <a:pt x="4" y="7"/>
                  </a:cubicBezTo>
                  <a:cubicBezTo>
                    <a:pt x="2" y="7"/>
                    <a:pt x="0" y="5"/>
                    <a:pt x="0" y="4"/>
                  </a:cubicBezTo>
                  <a:cubicBezTo>
                    <a:pt x="0" y="2"/>
                    <a:pt x="2" y="0"/>
                    <a:pt x="4" y="0"/>
                  </a:cubicBezTo>
                  <a:cubicBezTo>
                    <a:pt x="26" y="0"/>
                    <a:pt x="26" y="0"/>
                    <a:pt x="26" y="0"/>
                  </a:cubicBezTo>
                  <a:cubicBezTo>
                    <a:pt x="28" y="0"/>
                    <a:pt x="29" y="2"/>
                    <a:pt x="29" y="4"/>
                  </a:cubicBezTo>
                  <a:cubicBezTo>
                    <a:pt x="29" y="5"/>
                    <a:pt x="28" y="7"/>
                    <a:pt x="26" y="7"/>
                  </a:cubicBezTo>
                  <a:close/>
                </a:path>
              </a:pathLst>
            </a:custGeom>
            <a:solidFill>
              <a:srgbClr val="27272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7" name="Freeform 3845"/>
            <p:cNvSpPr>
              <a:spLocks noChangeArrowheads="1"/>
            </p:cNvSpPr>
            <p:nvPr/>
          </p:nvSpPr>
          <p:spPr bwMode="auto">
            <a:xfrm>
              <a:off x="146050" y="0"/>
              <a:ext cx="101600" cy="90488"/>
            </a:xfrm>
            <a:custGeom>
              <a:avLst/>
              <a:gdLst>
                <a:gd name="T0" fmla="*/ 2147483646 w 27"/>
                <a:gd name="T1" fmla="*/ 2147483646 h 24"/>
                <a:gd name="T2" fmla="*/ 2147483646 w 27"/>
                <a:gd name="T3" fmla="*/ 2147483646 h 24"/>
                <a:gd name="T4" fmla="*/ 2147483646 w 27"/>
                <a:gd name="T5" fmla="*/ 2147483646 h 24"/>
                <a:gd name="T6" fmla="*/ 2147483646 w 27"/>
                <a:gd name="T7" fmla="*/ 2147483646 h 24"/>
                <a:gd name="T8" fmla="*/ 2147483646 w 27"/>
                <a:gd name="T9" fmla="*/ 2147483646 h 24"/>
                <a:gd name="T10" fmla="*/ 2147483646 w 27"/>
                <a:gd name="T11" fmla="*/ 2147483646 h 24"/>
                <a:gd name="T12" fmla="*/ 2147483646 w 27"/>
                <a:gd name="T13" fmla="*/ 2147483646 h 24"/>
                <a:gd name="T14" fmla="*/ 2147483646 w 27"/>
                <a:gd name="T15" fmla="*/ 2147483646 h 24"/>
                <a:gd name="T16" fmla="*/ 2147483646 w 27"/>
                <a:gd name="T17" fmla="*/ 2147483646 h 24"/>
                <a:gd name="T18" fmla="*/ 2147483646 w 27"/>
                <a:gd name="T19" fmla="*/ 2147483646 h 24"/>
                <a:gd name="T20" fmla="*/ 2147483646 w 27"/>
                <a:gd name="T21" fmla="*/ 2147483646 h 24"/>
                <a:gd name="T22" fmla="*/ 2147483646 w 27"/>
                <a:gd name="T23" fmla="*/ 2147483646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
                <a:gd name="T37" fmla="*/ 0 h 24"/>
                <a:gd name="T38" fmla="*/ 27 w 27"/>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 h="24">
                  <a:moveTo>
                    <a:pt x="10" y="24"/>
                  </a:moveTo>
                  <a:cubicBezTo>
                    <a:pt x="8" y="24"/>
                    <a:pt x="7" y="23"/>
                    <a:pt x="7" y="22"/>
                  </a:cubicBezTo>
                  <a:cubicBezTo>
                    <a:pt x="1" y="9"/>
                    <a:pt x="1" y="9"/>
                    <a:pt x="1" y="9"/>
                  </a:cubicBezTo>
                  <a:cubicBezTo>
                    <a:pt x="0" y="8"/>
                    <a:pt x="0" y="7"/>
                    <a:pt x="1" y="6"/>
                  </a:cubicBezTo>
                  <a:cubicBezTo>
                    <a:pt x="1" y="5"/>
                    <a:pt x="2" y="5"/>
                    <a:pt x="3" y="4"/>
                  </a:cubicBezTo>
                  <a:cubicBezTo>
                    <a:pt x="22" y="1"/>
                    <a:pt x="22" y="1"/>
                    <a:pt x="22" y="1"/>
                  </a:cubicBezTo>
                  <a:cubicBezTo>
                    <a:pt x="24" y="0"/>
                    <a:pt x="26" y="1"/>
                    <a:pt x="26" y="3"/>
                  </a:cubicBezTo>
                  <a:cubicBezTo>
                    <a:pt x="27" y="5"/>
                    <a:pt x="26" y="7"/>
                    <a:pt x="24" y="7"/>
                  </a:cubicBezTo>
                  <a:cubicBezTo>
                    <a:pt x="9" y="10"/>
                    <a:pt x="9" y="10"/>
                    <a:pt x="9" y="10"/>
                  </a:cubicBezTo>
                  <a:cubicBezTo>
                    <a:pt x="13" y="19"/>
                    <a:pt x="13" y="19"/>
                    <a:pt x="13" y="19"/>
                  </a:cubicBezTo>
                  <a:cubicBezTo>
                    <a:pt x="13" y="20"/>
                    <a:pt x="13" y="22"/>
                    <a:pt x="11" y="23"/>
                  </a:cubicBezTo>
                  <a:cubicBezTo>
                    <a:pt x="11" y="23"/>
                    <a:pt x="10" y="24"/>
                    <a:pt x="10" y="24"/>
                  </a:cubicBezTo>
                  <a:close/>
                </a:path>
              </a:pathLst>
            </a:custGeom>
            <a:solidFill>
              <a:srgbClr val="27272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8" name="Freeform 3846"/>
            <p:cNvSpPr>
              <a:spLocks noEditPoints="1" noChangeArrowheads="1"/>
            </p:cNvSpPr>
            <p:nvPr/>
          </p:nvSpPr>
          <p:spPr bwMode="auto">
            <a:xfrm>
              <a:off x="355600" y="127000"/>
              <a:ext cx="192088" cy="192088"/>
            </a:xfrm>
            <a:custGeom>
              <a:avLst/>
              <a:gdLst>
                <a:gd name="T0" fmla="*/ 2147483646 w 51"/>
                <a:gd name="T1" fmla="*/ 2147483646 h 51"/>
                <a:gd name="T2" fmla="*/ 0 w 51"/>
                <a:gd name="T3" fmla="*/ 2147483646 h 51"/>
                <a:gd name="T4" fmla="*/ 2147483646 w 51"/>
                <a:gd name="T5" fmla="*/ 0 h 51"/>
                <a:gd name="T6" fmla="*/ 2147483646 w 51"/>
                <a:gd name="T7" fmla="*/ 2147483646 h 51"/>
                <a:gd name="T8" fmla="*/ 2147483646 w 51"/>
                <a:gd name="T9" fmla="*/ 2147483646 h 51"/>
                <a:gd name="T10" fmla="*/ 2147483646 w 51"/>
                <a:gd name="T11" fmla="*/ 2147483646 h 51"/>
                <a:gd name="T12" fmla="*/ 2147483646 w 51"/>
                <a:gd name="T13" fmla="*/ 2147483646 h 51"/>
                <a:gd name="T14" fmla="*/ 2147483646 w 51"/>
                <a:gd name="T15" fmla="*/ 2147483646 h 51"/>
                <a:gd name="T16" fmla="*/ 2147483646 w 51"/>
                <a:gd name="T17" fmla="*/ 2147483646 h 51"/>
                <a:gd name="T18" fmla="*/ 2147483646 w 51"/>
                <a:gd name="T19" fmla="*/ 2147483646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51"/>
                <a:gd name="T32" fmla="*/ 51 w 51"/>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51">
                  <a:moveTo>
                    <a:pt x="26" y="51"/>
                  </a:moveTo>
                  <a:cubicBezTo>
                    <a:pt x="12" y="51"/>
                    <a:pt x="0" y="40"/>
                    <a:pt x="0" y="26"/>
                  </a:cubicBezTo>
                  <a:cubicBezTo>
                    <a:pt x="0" y="12"/>
                    <a:pt x="12" y="0"/>
                    <a:pt x="26" y="0"/>
                  </a:cubicBezTo>
                  <a:cubicBezTo>
                    <a:pt x="40" y="0"/>
                    <a:pt x="51" y="12"/>
                    <a:pt x="51" y="26"/>
                  </a:cubicBezTo>
                  <a:cubicBezTo>
                    <a:pt x="51" y="40"/>
                    <a:pt x="40" y="51"/>
                    <a:pt x="26" y="51"/>
                  </a:cubicBezTo>
                  <a:close/>
                  <a:moveTo>
                    <a:pt x="26" y="7"/>
                  </a:moveTo>
                  <a:cubicBezTo>
                    <a:pt x="15" y="7"/>
                    <a:pt x="7" y="15"/>
                    <a:pt x="7" y="26"/>
                  </a:cubicBezTo>
                  <a:cubicBezTo>
                    <a:pt x="7" y="36"/>
                    <a:pt x="15" y="44"/>
                    <a:pt x="26" y="44"/>
                  </a:cubicBezTo>
                  <a:cubicBezTo>
                    <a:pt x="36" y="44"/>
                    <a:pt x="44" y="36"/>
                    <a:pt x="44" y="26"/>
                  </a:cubicBezTo>
                  <a:cubicBezTo>
                    <a:pt x="44" y="15"/>
                    <a:pt x="36" y="7"/>
                    <a:pt x="26" y="7"/>
                  </a:cubicBezTo>
                  <a:close/>
                </a:path>
              </a:pathLst>
            </a:custGeom>
            <a:solidFill>
              <a:srgbClr val="27272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9" name="Freeform 3847"/>
            <p:cNvSpPr>
              <a:spLocks noEditPoints="1" noChangeArrowheads="1"/>
            </p:cNvSpPr>
            <p:nvPr/>
          </p:nvSpPr>
          <p:spPr bwMode="auto">
            <a:xfrm>
              <a:off x="0" y="127000"/>
              <a:ext cx="190500" cy="192088"/>
            </a:xfrm>
            <a:custGeom>
              <a:avLst/>
              <a:gdLst>
                <a:gd name="T0" fmla="*/ 2147483646 w 51"/>
                <a:gd name="T1" fmla="*/ 2147483646 h 51"/>
                <a:gd name="T2" fmla="*/ 0 w 51"/>
                <a:gd name="T3" fmla="*/ 2147483646 h 51"/>
                <a:gd name="T4" fmla="*/ 2147483646 w 51"/>
                <a:gd name="T5" fmla="*/ 0 h 51"/>
                <a:gd name="T6" fmla="*/ 2147483646 w 51"/>
                <a:gd name="T7" fmla="*/ 2147483646 h 51"/>
                <a:gd name="T8" fmla="*/ 2147483646 w 51"/>
                <a:gd name="T9" fmla="*/ 2147483646 h 51"/>
                <a:gd name="T10" fmla="*/ 2147483646 w 51"/>
                <a:gd name="T11" fmla="*/ 2147483646 h 51"/>
                <a:gd name="T12" fmla="*/ 2147483646 w 51"/>
                <a:gd name="T13" fmla="*/ 2147483646 h 51"/>
                <a:gd name="T14" fmla="*/ 2147483646 w 51"/>
                <a:gd name="T15" fmla="*/ 2147483646 h 51"/>
                <a:gd name="T16" fmla="*/ 2147483646 w 51"/>
                <a:gd name="T17" fmla="*/ 2147483646 h 51"/>
                <a:gd name="T18" fmla="*/ 2147483646 w 51"/>
                <a:gd name="T19" fmla="*/ 2147483646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51"/>
                <a:gd name="T32" fmla="*/ 51 w 51"/>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51">
                  <a:moveTo>
                    <a:pt x="26" y="51"/>
                  </a:moveTo>
                  <a:cubicBezTo>
                    <a:pt x="12" y="51"/>
                    <a:pt x="0" y="40"/>
                    <a:pt x="0" y="26"/>
                  </a:cubicBezTo>
                  <a:cubicBezTo>
                    <a:pt x="0" y="12"/>
                    <a:pt x="12" y="0"/>
                    <a:pt x="26" y="0"/>
                  </a:cubicBezTo>
                  <a:cubicBezTo>
                    <a:pt x="40" y="0"/>
                    <a:pt x="51" y="12"/>
                    <a:pt x="51" y="26"/>
                  </a:cubicBezTo>
                  <a:cubicBezTo>
                    <a:pt x="51" y="40"/>
                    <a:pt x="40" y="51"/>
                    <a:pt x="26" y="51"/>
                  </a:cubicBezTo>
                  <a:close/>
                  <a:moveTo>
                    <a:pt x="26" y="7"/>
                  </a:moveTo>
                  <a:cubicBezTo>
                    <a:pt x="15" y="7"/>
                    <a:pt x="7" y="15"/>
                    <a:pt x="7" y="26"/>
                  </a:cubicBezTo>
                  <a:cubicBezTo>
                    <a:pt x="7" y="36"/>
                    <a:pt x="15" y="44"/>
                    <a:pt x="26" y="44"/>
                  </a:cubicBezTo>
                  <a:cubicBezTo>
                    <a:pt x="36" y="44"/>
                    <a:pt x="44" y="36"/>
                    <a:pt x="44" y="26"/>
                  </a:cubicBezTo>
                  <a:cubicBezTo>
                    <a:pt x="44" y="15"/>
                    <a:pt x="36" y="7"/>
                    <a:pt x="26" y="7"/>
                  </a:cubicBezTo>
                  <a:close/>
                </a:path>
              </a:pathLst>
            </a:custGeom>
            <a:solidFill>
              <a:srgbClr val="27272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40" name="Freeform 3848"/>
            <p:cNvSpPr>
              <a:spLocks noChangeArrowheads="1"/>
            </p:cNvSpPr>
            <p:nvPr/>
          </p:nvSpPr>
          <p:spPr bwMode="auto">
            <a:xfrm>
              <a:off x="82550" y="63500"/>
              <a:ext cx="385763" cy="176213"/>
            </a:xfrm>
            <a:custGeom>
              <a:avLst/>
              <a:gdLst>
                <a:gd name="T0" fmla="*/ 2147483646 w 103"/>
                <a:gd name="T1" fmla="*/ 2147483646 h 47"/>
                <a:gd name="T2" fmla="*/ 2147483646 w 103"/>
                <a:gd name="T3" fmla="*/ 2147483646 h 47"/>
                <a:gd name="T4" fmla="*/ 2147483646 w 103"/>
                <a:gd name="T5" fmla="*/ 2147483646 h 47"/>
                <a:gd name="T6" fmla="*/ 2147483646 w 103"/>
                <a:gd name="T7" fmla="*/ 2147483646 h 47"/>
                <a:gd name="T8" fmla="*/ 2147483646 w 103"/>
                <a:gd name="T9" fmla="*/ 0 h 47"/>
                <a:gd name="T10" fmla="*/ 2147483646 w 103"/>
                <a:gd name="T11" fmla="*/ 0 h 47"/>
                <a:gd name="T12" fmla="*/ 2147483646 w 103"/>
                <a:gd name="T13" fmla="*/ 2147483646 h 47"/>
                <a:gd name="T14" fmla="*/ 2147483646 w 103"/>
                <a:gd name="T15" fmla="*/ 2147483646 h 47"/>
                <a:gd name="T16" fmla="*/ 2147483646 w 103"/>
                <a:gd name="T17" fmla="*/ 2147483646 h 47"/>
                <a:gd name="T18" fmla="*/ 2147483646 w 103"/>
                <a:gd name="T19" fmla="*/ 2147483646 h 47"/>
                <a:gd name="T20" fmla="*/ 2147483646 w 103"/>
                <a:gd name="T21" fmla="*/ 2147483646 h 47"/>
                <a:gd name="T22" fmla="*/ 2147483646 w 103"/>
                <a:gd name="T23" fmla="*/ 2147483646 h 47"/>
                <a:gd name="T24" fmla="*/ 2147483646 w 103"/>
                <a:gd name="T25" fmla="*/ 2147483646 h 47"/>
                <a:gd name="T26" fmla="*/ 2147483646 w 103"/>
                <a:gd name="T27" fmla="*/ 2147483646 h 47"/>
                <a:gd name="T28" fmla="*/ 2147483646 w 103"/>
                <a:gd name="T29" fmla="*/ 2147483646 h 47"/>
                <a:gd name="T30" fmla="*/ 2147483646 w 103"/>
                <a:gd name="T31" fmla="*/ 2147483646 h 47"/>
                <a:gd name="T32" fmla="*/ 2147483646 w 103"/>
                <a:gd name="T33" fmla="*/ 2147483646 h 47"/>
                <a:gd name="T34" fmla="*/ 2147483646 w 103"/>
                <a:gd name="T35" fmla="*/ 2147483646 h 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47"/>
                <a:gd name="T56" fmla="*/ 103 w 103"/>
                <a:gd name="T57" fmla="*/ 47 h 4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47">
                  <a:moveTo>
                    <a:pt x="4" y="47"/>
                  </a:moveTo>
                  <a:cubicBezTo>
                    <a:pt x="3" y="47"/>
                    <a:pt x="2" y="47"/>
                    <a:pt x="2" y="46"/>
                  </a:cubicBezTo>
                  <a:cubicBezTo>
                    <a:pt x="0" y="45"/>
                    <a:pt x="0" y="43"/>
                    <a:pt x="1" y="42"/>
                  </a:cubicBezTo>
                  <a:cubicBezTo>
                    <a:pt x="24" y="2"/>
                    <a:pt x="24" y="2"/>
                    <a:pt x="24" y="2"/>
                  </a:cubicBezTo>
                  <a:cubicBezTo>
                    <a:pt x="24" y="0"/>
                    <a:pt x="25" y="0"/>
                    <a:pt x="27" y="0"/>
                  </a:cubicBezTo>
                  <a:cubicBezTo>
                    <a:pt x="80" y="0"/>
                    <a:pt x="80" y="0"/>
                    <a:pt x="80" y="0"/>
                  </a:cubicBezTo>
                  <a:cubicBezTo>
                    <a:pt x="82" y="0"/>
                    <a:pt x="83" y="1"/>
                    <a:pt x="83" y="2"/>
                  </a:cubicBezTo>
                  <a:cubicBezTo>
                    <a:pt x="103" y="42"/>
                    <a:pt x="103" y="42"/>
                    <a:pt x="103" y="42"/>
                  </a:cubicBezTo>
                  <a:cubicBezTo>
                    <a:pt x="103" y="43"/>
                    <a:pt x="103" y="44"/>
                    <a:pt x="102" y="45"/>
                  </a:cubicBezTo>
                  <a:cubicBezTo>
                    <a:pt x="102" y="46"/>
                    <a:pt x="101" y="47"/>
                    <a:pt x="100" y="47"/>
                  </a:cubicBezTo>
                  <a:cubicBezTo>
                    <a:pt x="67" y="47"/>
                    <a:pt x="67" y="47"/>
                    <a:pt x="67" y="47"/>
                  </a:cubicBezTo>
                  <a:cubicBezTo>
                    <a:pt x="65" y="47"/>
                    <a:pt x="64" y="45"/>
                    <a:pt x="64" y="44"/>
                  </a:cubicBezTo>
                  <a:cubicBezTo>
                    <a:pt x="64" y="42"/>
                    <a:pt x="65" y="40"/>
                    <a:pt x="67" y="40"/>
                  </a:cubicBezTo>
                  <a:cubicBezTo>
                    <a:pt x="94" y="40"/>
                    <a:pt x="94" y="40"/>
                    <a:pt x="94" y="40"/>
                  </a:cubicBezTo>
                  <a:cubicBezTo>
                    <a:pt x="78" y="7"/>
                    <a:pt x="78" y="7"/>
                    <a:pt x="78" y="7"/>
                  </a:cubicBezTo>
                  <a:cubicBezTo>
                    <a:pt x="29" y="7"/>
                    <a:pt x="29" y="7"/>
                    <a:pt x="29" y="7"/>
                  </a:cubicBezTo>
                  <a:cubicBezTo>
                    <a:pt x="7" y="45"/>
                    <a:pt x="7" y="45"/>
                    <a:pt x="7" y="45"/>
                  </a:cubicBezTo>
                  <a:cubicBezTo>
                    <a:pt x="6" y="46"/>
                    <a:pt x="5" y="47"/>
                    <a:pt x="4" y="47"/>
                  </a:cubicBezTo>
                  <a:close/>
                </a:path>
              </a:pathLst>
            </a:custGeom>
            <a:solidFill>
              <a:srgbClr val="27272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41" name="Freeform 3849"/>
            <p:cNvSpPr>
              <a:spLocks noChangeArrowheads="1"/>
            </p:cNvSpPr>
            <p:nvPr/>
          </p:nvSpPr>
          <p:spPr bwMode="auto">
            <a:xfrm>
              <a:off x="149225" y="112713"/>
              <a:ext cx="112713" cy="90488"/>
            </a:xfrm>
            <a:custGeom>
              <a:avLst/>
              <a:gdLst>
                <a:gd name="T0" fmla="*/ 2147483646 w 30"/>
                <a:gd name="T1" fmla="*/ 2147483646 h 24"/>
                <a:gd name="T2" fmla="*/ 2147483646 w 30"/>
                <a:gd name="T3" fmla="*/ 2147483646 h 24"/>
                <a:gd name="T4" fmla="*/ 2147483646 w 30"/>
                <a:gd name="T5" fmla="*/ 2147483646 h 24"/>
                <a:gd name="T6" fmla="*/ 2147483646 w 30"/>
                <a:gd name="T7" fmla="*/ 2147483646 h 24"/>
                <a:gd name="T8" fmla="*/ 2147483646 w 30"/>
                <a:gd name="T9" fmla="*/ 2147483646 h 24"/>
                <a:gd name="T10" fmla="*/ 2147483646 w 30"/>
                <a:gd name="T11" fmla="*/ 2147483646 h 24"/>
                <a:gd name="T12" fmla="*/ 2147483646 w 30"/>
                <a:gd name="T13" fmla="*/ 2147483646 h 24"/>
                <a:gd name="T14" fmla="*/ 2147483646 w 30"/>
                <a:gd name="T15" fmla="*/ 2147483646 h 24"/>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24"/>
                <a:gd name="T26" fmla="*/ 30 w 3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24">
                  <a:moveTo>
                    <a:pt x="26" y="24"/>
                  </a:moveTo>
                  <a:cubicBezTo>
                    <a:pt x="25" y="24"/>
                    <a:pt x="25" y="24"/>
                    <a:pt x="24" y="23"/>
                  </a:cubicBezTo>
                  <a:cubicBezTo>
                    <a:pt x="2" y="6"/>
                    <a:pt x="2" y="6"/>
                    <a:pt x="2" y="6"/>
                  </a:cubicBezTo>
                  <a:cubicBezTo>
                    <a:pt x="0" y="5"/>
                    <a:pt x="0" y="3"/>
                    <a:pt x="1" y="2"/>
                  </a:cubicBezTo>
                  <a:cubicBezTo>
                    <a:pt x="2" y="0"/>
                    <a:pt x="4" y="0"/>
                    <a:pt x="6" y="1"/>
                  </a:cubicBezTo>
                  <a:cubicBezTo>
                    <a:pt x="28" y="18"/>
                    <a:pt x="28" y="18"/>
                    <a:pt x="28" y="18"/>
                  </a:cubicBezTo>
                  <a:cubicBezTo>
                    <a:pt x="30" y="19"/>
                    <a:pt x="30" y="21"/>
                    <a:pt x="29" y="23"/>
                  </a:cubicBezTo>
                  <a:cubicBezTo>
                    <a:pt x="28" y="24"/>
                    <a:pt x="27" y="24"/>
                    <a:pt x="26" y="24"/>
                  </a:cubicBezTo>
                  <a:close/>
                </a:path>
              </a:pathLst>
            </a:custGeom>
            <a:solidFill>
              <a:srgbClr val="27272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42" name="Freeform 3850"/>
            <p:cNvSpPr>
              <a:spLocks noEditPoints="1" noChangeArrowheads="1"/>
            </p:cNvSpPr>
            <p:nvPr/>
          </p:nvSpPr>
          <p:spPr bwMode="auto">
            <a:xfrm>
              <a:off x="236538" y="157163"/>
              <a:ext cx="104775" cy="109538"/>
            </a:xfrm>
            <a:custGeom>
              <a:avLst/>
              <a:gdLst>
                <a:gd name="T0" fmla="*/ 2147483646 w 28"/>
                <a:gd name="T1" fmla="*/ 2147483646 h 29"/>
                <a:gd name="T2" fmla="*/ 0 w 28"/>
                <a:gd name="T3" fmla="*/ 2147483646 h 29"/>
                <a:gd name="T4" fmla="*/ 2147483646 w 28"/>
                <a:gd name="T5" fmla="*/ 0 h 29"/>
                <a:gd name="T6" fmla="*/ 2147483646 w 28"/>
                <a:gd name="T7" fmla="*/ 2147483646 h 29"/>
                <a:gd name="T8" fmla="*/ 2147483646 w 28"/>
                <a:gd name="T9" fmla="*/ 2147483646 h 29"/>
                <a:gd name="T10" fmla="*/ 2147483646 w 28"/>
                <a:gd name="T11" fmla="*/ 2147483646 h 29"/>
                <a:gd name="T12" fmla="*/ 2147483646 w 28"/>
                <a:gd name="T13" fmla="*/ 2147483646 h 29"/>
                <a:gd name="T14" fmla="*/ 2147483646 w 28"/>
                <a:gd name="T15" fmla="*/ 2147483646 h 29"/>
                <a:gd name="T16" fmla="*/ 2147483646 w 28"/>
                <a:gd name="T17" fmla="*/ 2147483646 h 29"/>
                <a:gd name="T18" fmla="*/ 2147483646 w 28"/>
                <a:gd name="T19" fmla="*/ 2147483646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9"/>
                <a:gd name="T32" fmla="*/ 28 w 28"/>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9">
                  <a:moveTo>
                    <a:pt x="14" y="29"/>
                  </a:moveTo>
                  <a:cubicBezTo>
                    <a:pt x="6" y="29"/>
                    <a:pt x="0" y="22"/>
                    <a:pt x="0" y="14"/>
                  </a:cubicBezTo>
                  <a:cubicBezTo>
                    <a:pt x="0" y="6"/>
                    <a:pt x="6" y="0"/>
                    <a:pt x="14" y="0"/>
                  </a:cubicBezTo>
                  <a:cubicBezTo>
                    <a:pt x="22" y="0"/>
                    <a:pt x="28" y="6"/>
                    <a:pt x="28" y="14"/>
                  </a:cubicBezTo>
                  <a:cubicBezTo>
                    <a:pt x="28" y="22"/>
                    <a:pt x="22" y="29"/>
                    <a:pt x="14" y="29"/>
                  </a:cubicBezTo>
                  <a:close/>
                  <a:moveTo>
                    <a:pt x="14" y="7"/>
                  </a:moveTo>
                  <a:cubicBezTo>
                    <a:pt x="10" y="7"/>
                    <a:pt x="6" y="10"/>
                    <a:pt x="6" y="14"/>
                  </a:cubicBezTo>
                  <a:cubicBezTo>
                    <a:pt x="6" y="18"/>
                    <a:pt x="10" y="22"/>
                    <a:pt x="14" y="22"/>
                  </a:cubicBezTo>
                  <a:cubicBezTo>
                    <a:pt x="18" y="22"/>
                    <a:pt x="22" y="18"/>
                    <a:pt x="22" y="14"/>
                  </a:cubicBezTo>
                  <a:cubicBezTo>
                    <a:pt x="22" y="10"/>
                    <a:pt x="18" y="7"/>
                    <a:pt x="14" y="7"/>
                  </a:cubicBezTo>
                  <a:close/>
                </a:path>
              </a:pathLst>
            </a:custGeom>
            <a:solidFill>
              <a:srgbClr val="27272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43" name="文本框 1"/>
          <p:cNvSpPr txBox="1">
            <a:spLocks noChangeArrowheads="1"/>
          </p:cNvSpPr>
          <p:nvPr/>
        </p:nvSpPr>
        <p:spPr bwMode="auto">
          <a:xfrm>
            <a:off x="1032103" y="4218156"/>
            <a:ext cx="26856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lang="zh-CN" altLang="en-US" sz="2400" b="1" dirty="0" smtClean="0">
                <a:solidFill>
                  <a:srgbClr val="157E9F"/>
                </a:solidFill>
                <a:latin typeface="方正清刻本悦宋简体" panose="02000000000000000000" pitchFamily="2" charset="-122"/>
                <a:ea typeface="方正清刻本悦宋简体" panose="02000000000000000000" pitchFamily="2" charset="-122"/>
              </a:rPr>
              <a:t>实践验证</a:t>
            </a:r>
            <a:r>
              <a:rPr lang="en-US" altLang="zh-CN" sz="2400" b="1" dirty="0" smtClean="0">
                <a:solidFill>
                  <a:srgbClr val="157E9F"/>
                </a:solidFill>
                <a:latin typeface="方正清刻本悦宋简体" panose="02000000000000000000" pitchFamily="2" charset="-122"/>
                <a:ea typeface="方正清刻本悦宋简体" panose="02000000000000000000" pitchFamily="2" charset="-122"/>
              </a:rPr>
              <a:t>1</a:t>
            </a:r>
            <a:endParaRPr lang="zh-CN" altLang="en-US" sz="24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44" name="文本框 47"/>
          <p:cNvSpPr txBox="1">
            <a:spLocks noChangeArrowheads="1"/>
          </p:cNvSpPr>
          <p:nvPr/>
        </p:nvSpPr>
        <p:spPr bwMode="auto">
          <a:xfrm>
            <a:off x="1032103" y="4758486"/>
            <a:ext cx="303678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请在此处添加文本请在此处添加文本请在此处添加文本</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spcBef>
                <a:spcPct val="0"/>
              </a:spcBef>
              <a:buFontTx/>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请在此处添加文本</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spcBef>
                <a:spcPct val="0"/>
              </a:spcBef>
              <a:buFontTx/>
              <a:buNone/>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9"/>
          <p:cNvSpPr txBox="1">
            <a:spLocks noChangeArrowheads="1"/>
          </p:cNvSpPr>
          <p:nvPr/>
        </p:nvSpPr>
        <p:spPr bwMode="auto">
          <a:xfrm>
            <a:off x="4399470" y="4728846"/>
            <a:ext cx="303678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请在此处添加文本请在此处添加文本请在此处添加文本</a:t>
            </a:r>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a:p>
            <a:pPr>
              <a:spcBef>
                <a:spcPct val="0"/>
              </a:spcBef>
              <a:buFontTx/>
              <a:buNone/>
            </a:pP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请在此处添加文本</a:t>
            </a:r>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a:p>
            <a:pPr>
              <a:spcBef>
                <a:spcPct val="0"/>
              </a:spcBef>
              <a:buFontTx/>
              <a:buNone/>
            </a:pPr>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文本框 51"/>
          <p:cNvSpPr txBox="1">
            <a:spLocks noChangeArrowheads="1"/>
          </p:cNvSpPr>
          <p:nvPr/>
        </p:nvSpPr>
        <p:spPr bwMode="auto">
          <a:xfrm>
            <a:off x="7782796" y="4728846"/>
            <a:ext cx="303678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请在此处添加文本请在此处添加文本请在此处添加文本</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spcBef>
                <a:spcPct val="0"/>
              </a:spcBef>
              <a:buFontTx/>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请在此处添加文本</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spcBef>
                <a:spcPct val="0"/>
              </a:spcBef>
              <a:buFontTx/>
              <a:buNone/>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文本框 1"/>
          <p:cNvSpPr txBox="1">
            <a:spLocks noChangeArrowheads="1"/>
          </p:cNvSpPr>
          <p:nvPr/>
        </p:nvSpPr>
        <p:spPr bwMode="auto">
          <a:xfrm>
            <a:off x="4331074" y="4223683"/>
            <a:ext cx="26856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lang="zh-CN" altLang="en-US" sz="2400" b="1" dirty="0" smtClean="0">
                <a:solidFill>
                  <a:srgbClr val="157E9F"/>
                </a:solidFill>
                <a:latin typeface="方正清刻本悦宋简体" panose="02000000000000000000" pitchFamily="2" charset="-122"/>
                <a:ea typeface="方正清刻本悦宋简体" panose="02000000000000000000" pitchFamily="2" charset="-122"/>
              </a:rPr>
              <a:t>实践验证</a:t>
            </a:r>
            <a:r>
              <a:rPr lang="en-US" altLang="zh-CN" sz="2400" b="1" dirty="0">
                <a:solidFill>
                  <a:srgbClr val="157E9F"/>
                </a:solidFill>
                <a:latin typeface="方正清刻本悦宋简体" panose="02000000000000000000" pitchFamily="2" charset="-122"/>
                <a:ea typeface="方正清刻本悦宋简体" panose="02000000000000000000" pitchFamily="2" charset="-122"/>
              </a:rPr>
              <a:t>2</a:t>
            </a:r>
            <a:endParaRPr lang="zh-CN" altLang="en-US" sz="24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51" name="文本框 1"/>
          <p:cNvSpPr txBox="1">
            <a:spLocks noChangeArrowheads="1"/>
          </p:cNvSpPr>
          <p:nvPr/>
        </p:nvSpPr>
        <p:spPr bwMode="auto">
          <a:xfrm>
            <a:off x="7782796" y="4199916"/>
            <a:ext cx="26856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lang="zh-CN" altLang="en-US" sz="2400" b="1" dirty="0" smtClean="0">
                <a:solidFill>
                  <a:srgbClr val="157E9F"/>
                </a:solidFill>
                <a:latin typeface="方正清刻本悦宋简体" panose="02000000000000000000" pitchFamily="2" charset="-122"/>
                <a:ea typeface="方正清刻本悦宋简体" panose="02000000000000000000" pitchFamily="2" charset="-122"/>
              </a:rPr>
              <a:t>实践验证</a:t>
            </a:r>
            <a:r>
              <a:rPr lang="en-US" altLang="zh-CN" sz="2400" b="1" dirty="0" smtClean="0">
                <a:solidFill>
                  <a:srgbClr val="157E9F"/>
                </a:solidFill>
                <a:latin typeface="方正清刻本悦宋简体" panose="02000000000000000000" pitchFamily="2" charset="-122"/>
                <a:ea typeface="方正清刻本悦宋简体" panose="02000000000000000000" pitchFamily="2" charset="-122"/>
              </a:rPr>
              <a:t>3</a:t>
            </a:r>
            <a:endParaRPr lang="zh-CN" altLang="en-US" sz="2400" b="1" dirty="0">
              <a:solidFill>
                <a:srgbClr val="157E9F"/>
              </a:solidFill>
              <a:latin typeface="方正清刻本悦宋简体" panose="02000000000000000000" pitchFamily="2" charset="-122"/>
              <a:ea typeface="方正清刻本悦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700">
        <p:fad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89" name="矩形 1788"/>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90" name="圆角矩形 1789"/>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91" name="矩形 1790"/>
          <p:cNvSpPr/>
          <p:nvPr/>
        </p:nvSpPr>
        <p:spPr>
          <a:xfrm>
            <a:off x="3528885" y="310334"/>
            <a:ext cx="2254200" cy="369328"/>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RESEARCH RESULT</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794" name="矩形 1793"/>
          <p:cNvSpPr/>
          <p:nvPr/>
        </p:nvSpPr>
        <p:spPr>
          <a:xfrm>
            <a:off x="633077" y="125666"/>
            <a:ext cx="2428870"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整体过程总结</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45" name="L 形 44"/>
          <p:cNvSpPr/>
          <p:nvPr/>
        </p:nvSpPr>
        <p:spPr>
          <a:xfrm rot="2686645">
            <a:off x="4605409" y="2412321"/>
            <a:ext cx="1430064" cy="1443667"/>
          </a:xfrm>
          <a:prstGeom prst="corner">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47" name="L 形 46"/>
          <p:cNvSpPr/>
          <p:nvPr/>
        </p:nvSpPr>
        <p:spPr>
          <a:xfrm rot="8086645">
            <a:off x="5819106" y="2416548"/>
            <a:ext cx="1420689" cy="1392304"/>
          </a:xfrm>
          <a:prstGeom prst="corner">
            <a:avLst/>
          </a:prstGeom>
          <a:solidFill>
            <a:srgbClr val="157E9F">
              <a:alpha val="6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49" name="L 形 48"/>
          <p:cNvSpPr/>
          <p:nvPr/>
        </p:nvSpPr>
        <p:spPr>
          <a:xfrm rot="13486645">
            <a:off x="5830864" y="3610563"/>
            <a:ext cx="1428819" cy="1428819"/>
          </a:xfrm>
          <a:prstGeom prst="corner">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52" name="L 形 51"/>
          <p:cNvSpPr/>
          <p:nvPr/>
        </p:nvSpPr>
        <p:spPr>
          <a:xfrm rot="18886645">
            <a:off x="4630661" y="3640515"/>
            <a:ext cx="1428819" cy="1428819"/>
          </a:xfrm>
          <a:prstGeom prst="corner">
            <a:avLst/>
          </a:prstGeom>
          <a:solidFill>
            <a:srgbClr val="157E9F">
              <a:alpha val="6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53" name="文本框 52"/>
          <p:cNvSpPr txBox="1"/>
          <p:nvPr/>
        </p:nvSpPr>
        <p:spPr>
          <a:xfrm>
            <a:off x="4632667" y="2471944"/>
            <a:ext cx="540648" cy="1172629"/>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latin typeface="Eras Light ITC" panose="020B0402030504020804" pitchFamily="34" charset="0"/>
              </a:rPr>
              <a:t>S</a:t>
            </a:r>
            <a:endParaRPr lang="zh-CN" altLang="en-US" sz="5500" dirty="0">
              <a:solidFill>
                <a:schemeClr val="bg1"/>
              </a:solidFill>
              <a:latin typeface="Eras Light ITC" panose="020B0402030504020804" pitchFamily="34" charset="0"/>
            </a:endParaRPr>
          </a:p>
        </p:txBody>
      </p:sp>
      <p:sp>
        <p:nvSpPr>
          <p:cNvPr id="54" name="文本框 53"/>
          <p:cNvSpPr txBox="1"/>
          <p:nvPr/>
        </p:nvSpPr>
        <p:spPr>
          <a:xfrm>
            <a:off x="6133493" y="1960488"/>
            <a:ext cx="540648" cy="1172629"/>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latin typeface="Eras Light ITC" panose="020B0402030504020804" pitchFamily="34" charset="0"/>
              </a:rPr>
              <a:t>w</a:t>
            </a:r>
            <a:endParaRPr lang="zh-CN" altLang="en-US" sz="5500" dirty="0">
              <a:solidFill>
                <a:schemeClr val="bg1"/>
              </a:solidFill>
              <a:latin typeface="Eras Light ITC" panose="020B0402030504020804" pitchFamily="34" charset="0"/>
            </a:endParaRPr>
          </a:p>
        </p:txBody>
      </p:sp>
      <p:sp>
        <p:nvSpPr>
          <p:cNvPr id="55" name="文本框 54"/>
          <p:cNvSpPr txBox="1"/>
          <p:nvPr/>
        </p:nvSpPr>
        <p:spPr>
          <a:xfrm>
            <a:off x="6683607" y="3692716"/>
            <a:ext cx="540648" cy="1172629"/>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latin typeface="Eras Light ITC" panose="020B0402030504020804" pitchFamily="34" charset="0"/>
              </a:rPr>
              <a:t>T</a:t>
            </a:r>
            <a:endParaRPr lang="zh-CN" altLang="en-US" sz="5500" dirty="0">
              <a:solidFill>
                <a:schemeClr val="bg1"/>
              </a:solidFill>
              <a:latin typeface="Eras Light ITC" panose="020B0402030504020804" pitchFamily="34" charset="0"/>
            </a:endParaRPr>
          </a:p>
        </p:txBody>
      </p:sp>
      <p:sp>
        <p:nvSpPr>
          <p:cNvPr id="56" name="文本框 55"/>
          <p:cNvSpPr txBox="1"/>
          <p:nvPr/>
        </p:nvSpPr>
        <p:spPr>
          <a:xfrm>
            <a:off x="5033407" y="4096144"/>
            <a:ext cx="540648" cy="1172629"/>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latin typeface="Eras Light ITC" panose="020B0402030504020804" pitchFamily="34" charset="0"/>
              </a:rPr>
              <a:t>o</a:t>
            </a:r>
            <a:endParaRPr lang="zh-CN" altLang="en-US" sz="5500" dirty="0">
              <a:solidFill>
                <a:schemeClr val="bg1"/>
              </a:solidFill>
              <a:latin typeface="Eras Light ITC" panose="020B0402030504020804" pitchFamily="34" charset="0"/>
            </a:endParaRPr>
          </a:p>
        </p:txBody>
      </p:sp>
      <p:sp>
        <p:nvSpPr>
          <p:cNvPr id="57" name="圆角矩形 56"/>
          <p:cNvSpPr/>
          <p:nvPr/>
        </p:nvSpPr>
        <p:spPr>
          <a:xfrm rot="10800000" flipV="1">
            <a:off x="3395960" y="2180807"/>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58" name="文本框 57"/>
          <p:cNvSpPr txBox="1"/>
          <p:nvPr/>
        </p:nvSpPr>
        <p:spPr>
          <a:xfrm>
            <a:off x="1600762" y="2030490"/>
            <a:ext cx="1632174" cy="492440"/>
          </a:xfrm>
          <a:prstGeom prst="rect">
            <a:avLst/>
          </a:prstGeom>
          <a:noFill/>
        </p:spPr>
        <p:txBody>
          <a:bodyPr wrap="none" lIns="91438" tIns="45719" rIns="91438" bIns="45719" rtlCol="0">
            <a:spAutoFit/>
          </a:bodyPr>
          <a:lstStyle/>
          <a:p>
            <a:pPr>
              <a:lnSpc>
                <a:spcPct val="130000"/>
              </a:lnSpc>
            </a:pPr>
            <a:r>
              <a:rPr lang="zh-CN" altLang="en-US" sz="2000" dirty="0" smtClean="0">
                <a:solidFill>
                  <a:srgbClr val="157E9F"/>
                </a:solidFill>
                <a:latin typeface="方正清刻本悦宋简体" panose="02000000000000000000" pitchFamily="2" charset="-122"/>
                <a:ea typeface="方正清刻本悦宋简体" panose="02000000000000000000" pitchFamily="2" charset="-122"/>
              </a:rPr>
              <a:t>优势 </a:t>
            </a:r>
            <a:r>
              <a:rPr lang="en-US" altLang="zh-CN" sz="2000" dirty="0" smtClean="0">
                <a:solidFill>
                  <a:srgbClr val="157E9F"/>
                </a:solidFill>
                <a:latin typeface="方正清刻本悦宋简体" panose="02000000000000000000" pitchFamily="2" charset="-122"/>
                <a:ea typeface="方正清刻本悦宋简体" panose="02000000000000000000" pitchFamily="2" charset="-122"/>
                <a:cs typeface="Segoe UI Semilight" panose="020B0402040204020203" pitchFamily="34" charset="0"/>
              </a:rPr>
              <a:t>Strengths</a:t>
            </a:r>
            <a:endParaRPr lang="zh-CN" altLang="en-US" sz="2000" dirty="0">
              <a:solidFill>
                <a:srgbClr val="157E9F"/>
              </a:solidFill>
              <a:latin typeface="方正清刻本悦宋简体" panose="02000000000000000000" pitchFamily="2" charset="-122"/>
              <a:ea typeface="方正清刻本悦宋简体" panose="02000000000000000000" pitchFamily="2" charset="-122"/>
              <a:cs typeface="Segoe UI Semilight" panose="020B0402040204020203" pitchFamily="34" charset="0"/>
            </a:endParaRPr>
          </a:p>
        </p:txBody>
      </p:sp>
      <p:cxnSp>
        <p:nvCxnSpPr>
          <p:cNvPr id="59" name="直接连接符 58"/>
          <p:cNvCxnSpPr/>
          <p:nvPr/>
        </p:nvCxnSpPr>
        <p:spPr>
          <a:xfrm>
            <a:off x="919593" y="245688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835717" y="2534770"/>
            <a:ext cx="2397219" cy="1314207"/>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1" name="圆角矩形 60"/>
          <p:cNvSpPr/>
          <p:nvPr/>
        </p:nvSpPr>
        <p:spPr>
          <a:xfrm rot="10800000" flipV="1">
            <a:off x="8289986" y="219543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62" name="文本框 61"/>
          <p:cNvSpPr txBox="1"/>
          <p:nvPr/>
        </p:nvSpPr>
        <p:spPr>
          <a:xfrm>
            <a:off x="8721116" y="2106784"/>
            <a:ext cx="1842167" cy="892550"/>
          </a:xfrm>
          <a:prstGeom prst="rect">
            <a:avLst/>
          </a:prstGeom>
          <a:noFill/>
        </p:spPr>
        <p:txBody>
          <a:bodyPr wrap="none" lIns="91438" tIns="45719" rIns="91438" bIns="45719" rtlCol="0">
            <a:spAutoFit/>
          </a:bodyPr>
          <a:lstStyle/>
          <a:p>
            <a:pPr>
              <a:lnSpc>
                <a:spcPct val="130000"/>
              </a:lnSpc>
            </a:pPr>
            <a:r>
              <a:rPr lang="zh-CN" altLang="en-US" sz="2000" dirty="0" smtClean="0">
                <a:solidFill>
                  <a:srgbClr val="157E9F"/>
                </a:solidFill>
                <a:latin typeface="方正清刻本悦宋简体" panose="02000000000000000000" pitchFamily="2" charset="-122"/>
                <a:ea typeface="方正清刻本悦宋简体" panose="02000000000000000000" pitchFamily="2" charset="-122"/>
              </a:rPr>
              <a:t>劣势 </a:t>
            </a:r>
            <a:r>
              <a:rPr lang="en-US" altLang="zh-CN" sz="2000" dirty="0">
                <a:solidFill>
                  <a:srgbClr val="157E9F"/>
                </a:solidFill>
                <a:latin typeface="方正清刻本悦宋简体" panose="02000000000000000000" pitchFamily="2" charset="-122"/>
                <a:ea typeface="方正清刻本悦宋简体" panose="02000000000000000000" pitchFamily="2" charset="-122"/>
                <a:cs typeface="Segoe UI Semilight" panose="020B0402040204020203" pitchFamily="34" charset="0"/>
              </a:rPr>
              <a:t>Weaknesses</a:t>
            </a:r>
            <a:endParaRPr lang="zh-CN" altLang="en-US" sz="2000" dirty="0">
              <a:solidFill>
                <a:srgbClr val="157E9F"/>
              </a:solidFill>
              <a:latin typeface="方正清刻本悦宋简体" panose="02000000000000000000" pitchFamily="2" charset="-122"/>
              <a:ea typeface="方正清刻本悦宋简体" panose="02000000000000000000" pitchFamily="2" charset="-122"/>
              <a:cs typeface="Segoe UI Semilight" panose="020B0402040204020203" pitchFamily="34" charset="0"/>
            </a:endParaRPr>
          </a:p>
          <a:p>
            <a:pPr>
              <a:lnSpc>
                <a:spcPct val="130000"/>
              </a:lnSpc>
            </a:pPr>
            <a:endParaRPr lang="zh-CN" altLang="en-US" sz="2000" dirty="0">
              <a:solidFill>
                <a:srgbClr val="157E9F"/>
              </a:solidFill>
              <a:latin typeface="方正清刻本悦宋简体" panose="02000000000000000000" pitchFamily="2" charset="-122"/>
              <a:ea typeface="方正清刻本悦宋简体" panose="02000000000000000000" pitchFamily="2" charset="-122"/>
              <a:cs typeface="Segoe UI Semilight" panose="020B0402040204020203" pitchFamily="34" charset="0"/>
            </a:endParaRPr>
          </a:p>
        </p:txBody>
      </p:sp>
      <p:cxnSp>
        <p:nvCxnSpPr>
          <p:cNvPr id="63" name="直接连接符 62"/>
          <p:cNvCxnSpPr/>
          <p:nvPr/>
        </p:nvCxnSpPr>
        <p:spPr>
          <a:xfrm>
            <a:off x="8802721" y="251855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8718845" y="2596438"/>
            <a:ext cx="2397219" cy="1314207"/>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5" name="圆角矩形 64"/>
          <p:cNvSpPr/>
          <p:nvPr/>
        </p:nvSpPr>
        <p:spPr>
          <a:xfrm rot="10800000" flipV="1">
            <a:off x="3389691" y="4245523"/>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66" name="文本框 65"/>
          <p:cNvSpPr txBox="1"/>
          <p:nvPr/>
        </p:nvSpPr>
        <p:spPr>
          <a:xfrm>
            <a:off x="1385318" y="4107140"/>
            <a:ext cx="1883845" cy="492440"/>
          </a:xfrm>
          <a:prstGeom prst="rect">
            <a:avLst/>
          </a:prstGeom>
          <a:noFill/>
        </p:spPr>
        <p:txBody>
          <a:bodyPr wrap="none" lIns="91438" tIns="45719" rIns="91438" bIns="45719" rtlCol="0">
            <a:spAutoFit/>
          </a:bodyPr>
          <a:lstStyle/>
          <a:p>
            <a:pPr>
              <a:lnSpc>
                <a:spcPct val="130000"/>
              </a:lnSpc>
            </a:pPr>
            <a:r>
              <a:rPr lang="zh-CN" altLang="en-US" sz="2000" dirty="0">
                <a:solidFill>
                  <a:srgbClr val="157E9F"/>
                </a:solidFill>
                <a:latin typeface="方正清刻本悦宋简体" panose="02000000000000000000" pitchFamily="2" charset="-122"/>
                <a:ea typeface="方正清刻本悦宋简体" panose="02000000000000000000" pitchFamily="2" charset="-122"/>
              </a:rPr>
              <a:t>机遇</a:t>
            </a:r>
            <a:r>
              <a:rPr lang="zh-CN" altLang="en-US" sz="2000" dirty="0" smtClean="0">
                <a:solidFill>
                  <a:srgbClr val="157E9F"/>
                </a:solidFill>
                <a:latin typeface="方正清刻本悦宋简体" panose="02000000000000000000" pitchFamily="2" charset="-122"/>
                <a:ea typeface="方正清刻本悦宋简体" panose="02000000000000000000" pitchFamily="2" charset="-122"/>
              </a:rPr>
              <a:t> </a:t>
            </a:r>
            <a:r>
              <a:rPr lang="en-US" altLang="zh-CN" sz="2000" dirty="0" smtClean="0">
                <a:solidFill>
                  <a:srgbClr val="157E9F"/>
                </a:solidFill>
                <a:latin typeface="方正清刻本悦宋简体" panose="02000000000000000000" pitchFamily="2" charset="-122"/>
                <a:ea typeface="方正清刻本悦宋简体" panose="02000000000000000000" pitchFamily="2" charset="-122"/>
                <a:cs typeface="Segoe UI Semilight" panose="020B0402040204020203" pitchFamily="34" charset="0"/>
              </a:rPr>
              <a:t>Opportunity</a:t>
            </a:r>
            <a:endParaRPr lang="zh-CN" altLang="en-US" sz="2000" dirty="0">
              <a:solidFill>
                <a:srgbClr val="157E9F"/>
              </a:solidFill>
              <a:latin typeface="方正清刻本悦宋简体" panose="02000000000000000000" pitchFamily="2" charset="-122"/>
              <a:ea typeface="方正清刻本悦宋简体" panose="02000000000000000000" pitchFamily="2" charset="-122"/>
              <a:cs typeface="Segoe UI Semilight" panose="020B0402040204020203" pitchFamily="34" charset="0"/>
            </a:endParaRPr>
          </a:p>
        </p:txBody>
      </p:sp>
      <p:cxnSp>
        <p:nvCxnSpPr>
          <p:cNvPr id="67" name="直接连接符 66"/>
          <p:cNvCxnSpPr/>
          <p:nvPr/>
        </p:nvCxnSpPr>
        <p:spPr>
          <a:xfrm>
            <a:off x="919595" y="451951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835717" y="4597402"/>
            <a:ext cx="2397219" cy="1314207"/>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9" name="圆角矩形 68"/>
          <p:cNvSpPr/>
          <p:nvPr/>
        </p:nvSpPr>
        <p:spPr>
          <a:xfrm rot="10800000" flipV="1">
            <a:off x="8289983" y="4280285"/>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70" name="文本框 69"/>
          <p:cNvSpPr txBox="1"/>
          <p:nvPr/>
        </p:nvSpPr>
        <p:spPr>
          <a:xfrm>
            <a:off x="8721112" y="4190615"/>
            <a:ext cx="1473476" cy="492440"/>
          </a:xfrm>
          <a:prstGeom prst="rect">
            <a:avLst/>
          </a:prstGeom>
          <a:noFill/>
        </p:spPr>
        <p:txBody>
          <a:bodyPr wrap="none" lIns="91438" tIns="45719" rIns="91438" bIns="45719" rtlCol="0">
            <a:spAutoFit/>
          </a:bodyPr>
          <a:lstStyle/>
          <a:p>
            <a:pPr>
              <a:lnSpc>
                <a:spcPct val="130000"/>
              </a:lnSpc>
            </a:pPr>
            <a:r>
              <a:rPr lang="zh-CN" altLang="en-US" sz="2000" dirty="0">
                <a:solidFill>
                  <a:srgbClr val="157E9F"/>
                </a:solidFill>
                <a:latin typeface="方正清刻本悦宋简体" panose="02000000000000000000" pitchFamily="2" charset="-122"/>
                <a:ea typeface="方正清刻本悦宋简体" panose="02000000000000000000" pitchFamily="2" charset="-122"/>
              </a:rPr>
              <a:t>威胁</a:t>
            </a:r>
            <a:r>
              <a:rPr lang="zh-CN" altLang="en-US" sz="2000" dirty="0" smtClean="0">
                <a:solidFill>
                  <a:srgbClr val="157E9F"/>
                </a:solidFill>
                <a:latin typeface="方正清刻本悦宋简体" panose="02000000000000000000" pitchFamily="2" charset="-122"/>
                <a:ea typeface="方正清刻本悦宋简体" panose="02000000000000000000" pitchFamily="2" charset="-122"/>
              </a:rPr>
              <a:t> </a:t>
            </a:r>
            <a:r>
              <a:rPr lang="en-US" altLang="zh-CN" sz="2000" dirty="0" smtClean="0">
                <a:solidFill>
                  <a:srgbClr val="157E9F"/>
                </a:solidFill>
                <a:latin typeface="方正清刻本悦宋简体" panose="02000000000000000000" pitchFamily="2" charset="-122"/>
                <a:ea typeface="方正清刻本悦宋简体" panose="02000000000000000000" pitchFamily="2" charset="-122"/>
              </a:rPr>
              <a:t>Threats</a:t>
            </a:r>
            <a:endParaRPr lang="zh-CN" altLang="en-US" sz="2000" dirty="0">
              <a:solidFill>
                <a:srgbClr val="157E9F"/>
              </a:solidFill>
              <a:latin typeface="方正清刻本悦宋简体" panose="02000000000000000000" pitchFamily="2" charset="-122"/>
              <a:ea typeface="方正清刻本悦宋简体" panose="02000000000000000000" pitchFamily="2" charset="-122"/>
              <a:cs typeface="Segoe UI Semilight" panose="020B0402040204020203" pitchFamily="34" charset="0"/>
            </a:endParaRPr>
          </a:p>
        </p:txBody>
      </p:sp>
      <p:cxnSp>
        <p:nvCxnSpPr>
          <p:cNvPr id="71" name="直接连接符 70"/>
          <p:cNvCxnSpPr/>
          <p:nvPr/>
        </p:nvCxnSpPr>
        <p:spPr>
          <a:xfrm>
            <a:off x="8802720" y="460238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8718843" y="4680270"/>
            <a:ext cx="2397220" cy="1314207"/>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700">
        <p:fad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9" name="矩形 18"/>
          <p:cNvSpPr/>
          <p:nvPr/>
        </p:nvSpPr>
        <p:spPr>
          <a:xfrm>
            <a:off x="3473651" y="310334"/>
            <a:ext cx="3019088" cy="369328"/>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ANALYSIS &amp; DISCUSSION</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633077" y="125666"/>
            <a:ext cx="2428870" cy="666657"/>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试验数据分析</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graphicFrame>
        <p:nvGraphicFramePr>
          <p:cNvPr id="33" name="图表 32"/>
          <p:cNvGraphicFramePr/>
          <p:nvPr/>
        </p:nvGraphicFramePr>
        <p:xfrm>
          <a:off x="5524711" y="1645894"/>
          <a:ext cx="5929391" cy="3216023"/>
        </p:xfrm>
        <a:graphic>
          <a:graphicData uri="http://schemas.openxmlformats.org/drawingml/2006/chart">
            <c:chart xmlns:c="http://schemas.openxmlformats.org/drawingml/2006/chart" xmlns:r="http://schemas.openxmlformats.org/officeDocument/2006/relationships" r:id="rId1"/>
          </a:graphicData>
        </a:graphic>
      </p:graphicFrame>
      <p:sp>
        <p:nvSpPr>
          <p:cNvPr id="34" name="文本框 33"/>
          <p:cNvSpPr txBox="1"/>
          <p:nvPr/>
        </p:nvSpPr>
        <p:spPr>
          <a:xfrm>
            <a:off x="2613029" y="2273859"/>
            <a:ext cx="1229816" cy="769437"/>
          </a:xfrm>
          <a:prstGeom prst="rect">
            <a:avLst/>
          </a:prstGeom>
          <a:noFill/>
        </p:spPr>
        <p:txBody>
          <a:bodyPr wrap="none" lIns="91436" tIns="45718" rIns="91436" bIns="45718" rtlCol="0">
            <a:spAutoFit/>
          </a:bodyPr>
          <a:lstStyle/>
          <a:p>
            <a:r>
              <a:rPr lang="en-US" altLang="zh-CN" sz="4400" dirty="0">
                <a:solidFill>
                  <a:schemeClr val="tx1">
                    <a:lumMod val="75000"/>
                    <a:lumOff val="25000"/>
                  </a:schemeClr>
                </a:solidFill>
                <a:latin typeface="Segoe UI Semilight" panose="020B0402040204020203" pitchFamily="34" charset="0"/>
                <a:ea typeface="微软雅黑" panose="020B0503020204020204" pitchFamily="34" charset="-122"/>
                <a:cs typeface="Segoe UI Semilight" panose="020B0402040204020203" pitchFamily="34" charset="0"/>
              </a:rPr>
              <a:t>35%</a:t>
            </a:r>
            <a:endParaRPr lang="zh-CN" altLang="en-US" sz="4400" dirty="0">
              <a:solidFill>
                <a:schemeClr val="tx1">
                  <a:lumMod val="75000"/>
                  <a:lumOff val="25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35" name="圆角矩形 34"/>
          <p:cNvSpPr/>
          <p:nvPr/>
        </p:nvSpPr>
        <p:spPr>
          <a:xfrm rot="10800000" flipV="1">
            <a:off x="1049749" y="2413020"/>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方正清刻本悦宋简体" panose="02000000000000000000" pitchFamily="2" charset="-122"/>
                <a:ea typeface="方正清刻本悦宋简体" panose="02000000000000000000" pitchFamily="2" charset="-122"/>
              </a:rPr>
              <a:t>分析</a:t>
            </a:r>
            <a:r>
              <a:rPr lang="en-US" altLang="zh-CN" sz="2400" dirty="0">
                <a:latin typeface="方正清刻本悦宋简体" panose="02000000000000000000" pitchFamily="2" charset="-122"/>
                <a:ea typeface="方正清刻本悦宋简体" panose="02000000000000000000" pitchFamily="2" charset="-122"/>
              </a:rPr>
              <a:t>1</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36" name="文本框 35"/>
          <p:cNvSpPr txBox="1"/>
          <p:nvPr/>
        </p:nvSpPr>
        <p:spPr>
          <a:xfrm>
            <a:off x="2613028" y="4875971"/>
            <a:ext cx="1301951" cy="769437"/>
          </a:xfrm>
          <a:prstGeom prst="rect">
            <a:avLst/>
          </a:prstGeom>
          <a:noFill/>
        </p:spPr>
        <p:txBody>
          <a:bodyPr wrap="none" lIns="91436" tIns="45718" rIns="91436" bIns="45718" rtlCol="0">
            <a:spAutoFit/>
          </a:bodyPr>
          <a:lstStyle/>
          <a:p>
            <a:r>
              <a:rPr lang="en-US" altLang="zh-CN" sz="4400" dirty="0">
                <a:solidFill>
                  <a:schemeClr val="tx1">
                    <a:lumMod val="75000"/>
                    <a:lumOff val="25000"/>
                  </a:schemeClr>
                </a:solidFill>
                <a:latin typeface="Segoe UI Semilight" panose="020B0402040204020203" pitchFamily="34" charset="0"/>
                <a:ea typeface="微软雅黑" panose="020B0503020204020204" pitchFamily="34" charset="-122"/>
                <a:cs typeface="Segoe UI Semilight" panose="020B0402040204020203" pitchFamily="34" charset="0"/>
              </a:rPr>
              <a:t>281K</a:t>
            </a:r>
            <a:endParaRPr lang="zh-CN" altLang="en-US" sz="4400" dirty="0">
              <a:solidFill>
                <a:schemeClr val="tx1">
                  <a:lumMod val="75000"/>
                  <a:lumOff val="25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37" name="圆角矩形 36"/>
          <p:cNvSpPr/>
          <p:nvPr/>
        </p:nvSpPr>
        <p:spPr>
          <a:xfrm rot="10800000" flipV="1">
            <a:off x="1071199" y="4929505"/>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方正清刻本悦宋简体" panose="02000000000000000000" pitchFamily="2" charset="-122"/>
                <a:ea typeface="方正清刻本悦宋简体" panose="02000000000000000000" pitchFamily="2" charset="-122"/>
              </a:rPr>
              <a:t>分析</a:t>
            </a:r>
            <a:r>
              <a:rPr lang="en-US" altLang="zh-CN" sz="2400" dirty="0">
                <a:latin typeface="方正清刻本悦宋简体" panose="02000000000000000000" pitchFamily="2" charset="-122"/>
                <a:ea typeface="方正清刻本悦宋简体" panose="02000000000000000000" pitchFamily="2" charset="-122"/>
              </a:rPr>
              <a:t>3</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38" name="文本框 37"/>
          <p:cNvSpPr txBox="1"/>
          <p:nvPr/>
        </p:nvSpPr>
        <p:spPr>
          <a:xfrm>
            <a:off x="2613028" y="3611788"/>
            <a:ext cx="2087423" cy="769437"/>
          </a:xfrm>
          <a:prstGeom prst="rect">
            <a:avLst/>
          </a:prstGeom>
          <a:noFill/>
        </p:spPr>
        <p:txBody>
          <a:bodyPr wrap="none" lIns="91436" tIns="45718" rIns="91436" bIns="45718" rtlCol="0">
            <a:spAutoFit/>
          </a:bodyPr>
          <a:lstStyle/>
          <a:p>
            <a:r>
              <a:rPr lang="en-US" altLang="zh-CN" sz="4400" dirty="0">
                <a:solidFill>
                  <a:schemeClr val="tx1">
                    <a:lumMod val="75000"/>
                    <a:lumOff val="25000"/>
                  </a:schemeClr>
                </a:solidFill>
                <a:latin typeface="Segoe UI Semilight" panose="020B0402040204020203" pitchFamily="34" charset="0"/>
                <a:ea typeface="微软雅黑" panose="020B0503020204020204" pitchFamily="34" charset="-122"/>
                <a:cs typeface="Segoe UI Semilight" panose="020B0402040204020203" pitchFamily="34" charset="0"/>
              </a:rPr>
              <a:t>508,000</a:t>
            </a:r>
            <a:endParaRPr lang="zh-CN" altLang="en-US" sz="4400" dirty="0">
              <a:solidFill>
                <a:schemeClr val="tx1">
                  <a:lumMod val="75000"/>
                  <a:lumOff val="25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39" name="圆角矩形 38"/>
          <p:cNvSpPr/>
          <p:nvPr/>
        </p:nvSpPr>
        <p:spPr>
          <a:xfrm rot="10800000" flipV="1">
            <a:off x="1071199" y="366532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方正清刻本悦宋简体" panose="02000000000000000000" pitchFamily="2" charset="-122"/>
                <a:ea typeface="方正清刻本悦宋简体" panose="02000000000000000000" pitchFamily="2" charset="-122"/>
              </a:rPr>
              <a:t>分析</a:t>
            </a:r>
            <a:r>
              <a:rPr lang="en-US" altLang="zh-CN" sz="2400" dirty="0">
                <a:latin typeface="方正清刻本悦宋简体" panose="02000000000000000000" pitchFamily="2" charset="-122"/>
                <a:ea typeface="方正清刻本悦宋简体" panose="02000000000000000000" pitchFamily="2" charset="-122"/>
              </a:rPr>
              <a:t>2</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40" name="矩形 39"/>
          <p:cNvSpPr/>
          <p:nvPr/>
        </p:nvSpPr>
        <p:spPr>
          <a:xfrm>
            <a:off x="5683626" y="5170223"/>
            <a:ext cx="5389463" cy="1052596"/>
          </a:xfrm>
          <a:prstGeom prst="rect">
            <a:avLst/>
          </a:prstGeom>
        </p:spPr>
        <p:txBody>
          <a:bodyPr wrap="square" lIns="91436" tIns="45718" rIns="91436" bIns="45718">
            <a:spAutoFit/>
          </a:bodyPr>
          <a:lstStyle/>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flipV="1">
            <a:off x="947852" y="5794120"/>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189878" y="1580105"/>
            <a:ext cx="4321" cy="489241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700">
        <p:fad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9" name="矩形 18"/>
          <p:cNvSpPr/>
          <p:nvPr/>
        </p:nvSpPr>
        <p:spPr>
          <a:xfrm>
            <a:off x="3473651" y="310334"/>
            <a:ext cx="3019088" cy="369328"/>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ANALYSIS &amp; DISCUSSION</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633077" y="125666"/>
            <a:ext cx="2428870" cy="666657"/>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试验误差分析</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23" name="组合 22"/>
          <p:cNvGrpSpPr/>
          <p:nvPr/>
        </p:nvGrpSpPr>
        <p:grpSpPr>
          <a:xfrm>
            <a:off x="1112595" y="2839549"/>
            <a:ext cx="1842896" cy="1742800"/>
            <a:chOff x="1017962" y="1558577"/>
            <a:chExt cx="2207996" cy="2088070"/>
          </a:xfrm>
          <a:solidFill>
            <a:srgbClr val="157E9F">
              <a:alpha val="65000"/>
            </a:srgbClr>
          </a:solidFill>
        </p:grpSpPr>
        <p:sp>
          <p:nvSpPr>
            <p:cNvPr id="24" name="等腰三角形 23"/>
            <p:cNvSpPr/>
            <p:nvPr/>
          </p:nvSpPr>
          <p:spPr>
            <a:xfrm>
              <a:off x="1017962" y="174320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25" name="等腰三角形 24"/>
            <p:cNvSpPr/>
            <p:nvPr/>
          </p:nvSpPr>
          <p:spPr>
            <a:xfrm>
              <a:off x="1017962" y="155857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grpSp>
        <p:nvGrpSpPr>
          <p:cNvPr id="26" name="组合 25"/>
          <p:cNvGrpSpPr/>
          <p:nvPr/>
        </p:nvGrpSpPr>
        <p:grpSpPr>
          <a:xfrm flipV="1">
            <a:off x="7226535" y="3081275"/>
            <a:ext cx="1842896" cy="1742800"/>
            <a:chOff x="8997271" y="1558577"/>
            <a:chExt cx="2207996" cy="2088070"/>
          </a:xfrm>
          <a:solidFill>
            <a:srgbClr val="157E9F">
              <a:alpha val="65000"/>
            </a:srgbClr>
          </a:solidFill>
        </p:grpSpPr>
        <p:sp>
          <p:nvSpPr>
            <p:cNvPr id="27" name="等腰三角形 26"/>
            <p:cNvSpPr/>
            <p:nvPr/>
          </p:nvSpPr>
          <p:spPr>
            <a:xfrm>
              <a:off x="8997271" y="174320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28" name="等腰三角形 27"/>
            <p:cNvSpPr/>
            <p:nvPr/>
          </p:nvSpPr>
          <p:spPr>
            <a:xfrm>
              <a:off x="8997271" y="155857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grpSp>
        <p:nvGrpSpPr>
          <p:cNvPr id="29" name="组合 28"/>
          <p:cNvGrpSpPr/>
          <p:nvPr/>
        </p:nvGrpSpPr>
        <p:grpSpPr>
          <a:xfrm flipV="1">
            <a:off x="3064540" y="3082312"/>
            <a:ext cx="1842896" cy="1742800"/>
            <a:chOff x="3467180" y="3932342"/>
            <a:chExt cx="2207996" cy="2088070"/>
          </a:xfrm>
          <a:solidFill>
            <a:srgbClr val="157E9F">
              <a:alpha val="65000"/>
            </a:srgbClr>
          </a:solidFill>
        </p:grpSpPr>
        <p:sp>
          <p:nvSpPr>
            <p:cNvPr id="30" name="等腰三角形 29"/>
            <p:cNvSpPr/>
            <p:nvPr/>
          </p:nvSpPr>
          <p:spPr>
            <a:xfrm>
              <a:off x="3467180" y="411696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31" name="等腰三角形 30"/>
            <p:cNvSpPr/>
            <p:nvPr/>
          </p:nvSpPr>
          <p:spPr>
            <a:xfrm>
              <a:off x="3467180" y="393234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grpSp>
        <p:nvGrpSpPr>
          <p:cNvPr id="32" name="组合 31"/>
          <p:cNvGrpSpPr/>
          <p:nvPr/>
        </p:nvGrpSpPr>
        <p:grpSpPr>
          <a:xfrm>
            <a:off x="5145537" y="2839549"/>
            <a:ext cx="1842896" cy="1742800"/>
            <a:chOff x="6614571" y="3932342"/>
            <a:chExt cx="2207996" cy="2088070"/>
          </a:xfrm>
          <a:solidFill>
            <a:srgbClr val="157E9F">
              <a:alpha val="65000"/>
            </a:srgbClr>
          </a:solidFill>
        </p:grpSpPr>
        <p:sp>
          <p:nvSpPr>
            <p:cNvPr id="43" name="等腰三角形 42"/>
            <p:cNvSpPr/>
            <p:nvPr/>
          </p:nvSpPr>
          <p:spPr>
            <a:xfrm>
              <a:off x="6614571" y="4116967"/>
              <a:ext cx="2207996" cy="1903445"/>
            </a:xfrm>
            <a:prstGeom prst="triangl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44" name="等腰三角形 43"/>
            <p:cNvSpPr/>
            <p:nvPr/>
          </p:nvSpPr>
          <p:spPr>
            <a:xfrm>
              <a:off x="6614571" y="393234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grpSp>
        <p:nvGrpSpPr>
          <p:cNvPr id="45" name="组合 44"/>
          <p:cNvGrpSpPr/>
          <p:nvPr/>
        </p:nvGrpSpPr>
        <p:grpSpPr>
          <a:xfrm>
            <a:off x="9261719" y="2839549"/>
            <a:ext cx="1842896" cy="1742800"/>
            <a:chOff x="6614571" y="3932342"/>
            <a:chExt cx="2207996" cy="2088070"/>
          </a:xfrm>
          <a:solidFill>
            <a:srgbClr val="157E9F">
              <a:alpha val="65000"/>
            </a:srgbClr>
          </a:solidFill>
        </p:grpSpPr>
        <p:sp>
          <p:nvSpPr>
            <p:cNvPr id="46" name="等腰三角形 45"/>
            <p:cNvSpPr/>
            <p:nvPr/>
          </p:nvSpPr>
          <p:spPr>
            <a:xfrm>
              <a:off x="6614571" y="411696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47" name="等腰三角形 46"/>
            <p:cNvSpPr/>
            <p:nvPr/>
          </p:nvSpPr>
          <p:spPr>
            <a:xfrm>
              <a:off x="6614571" y="393234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sp>
        <p:nvSpPr>
          <p:cNvPr id="48" name="Freeform 70"/>
          <p:cNvSpPr>
            <a:spLocks noEditPoints="1"/>
          </p:cNvSpPr>
          <p:nvPr/>
        </p:nvSpPr>
        <p:spPr bwMode="auto">
          <a:xfrm>
            <a:off x="1798418" y="3633901"/>
            <a:ext cx="471249" cy="319812"/>
          </a:xfrm>
          <a:custGeom>
            <a:avLst/>
            <a:gdLst>
              <a:gd name="T0" fmla="*/ 157 w 200"/>
              <a:gd name="T1" fmla="*/ 0 h 136"/>
              <a:gd name="T2" fmla="*/ 44 w 200"/>
              <a:gd name="T3" fmla="*/ 0 h 136"/>
              <a:gd name="T4" fmla="*/ 0 w 200"/>
              <a:gd name="T5" fmla="*/ 48 h 136"/>
              <a:gd name="T6" fmla="*/ 0 w 200"/>
              <a:gd name="T7" fmla="*/ 136 h 136"/>
              <a:gd name="T8" fmla="*/ 200 w 200"/>
              <a:gd name="T9" fmla="*/ 136 h 136"/>
              <a:gd name="T10" fmla="*/ 200 w 200"/>
              <a:gd name="T11" fmla="*/ 48 h 136"/>
              <a:gd name="T12" fmla="*/ 157 w 200"/>
              <a:gd name="T13" fmla="*/ 0 h 136"/>
              <a:gd name="T14" fmla="*/ 48 w 200"/>
              <a:gd name="T15" fmla="*/ 8 h 136"/>
              <a:gd name="T16" fmla="*/ 153 w 200"/>
              <a:gd name="T17" fmla="*/ 8 h 136"/>
              <a:gd name="T18" fmla="*/ 190 w 200"/>
              <a:gd name="T19" fmla="*/ 48 h 136"/>
              <a:gd name="T20" fmla="*/ 128 w 200"/>
              <a:gd name="T21" fmla="*/ 48 h 136"/>
              <a:gd name="T22" fmla="*/ 100 w 200"/>
              <a:gd name="T23" fmla="*/ 75 h 136"/>
              <a:gd name="T24" fmla="*/ 72 w 200"/>
              <a:gd name="T25" fmla="*/ 48 h 136"/>
              <a:gd name="T26" fmla="*/ 11 w 200"/>
              <a:gd name="T27" fmla="*/ 48 h 136"/>
              <a:gd name="T28" fmla="*/ 48 w 200"/>
              <a:gd name="T29" fmla="*/ 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0" h="136">
                <a:moveTo>
                  <a:pt x="157" y="0"/>
                </a:moveTo>
                <a:cubicBezTo>
                  <a:pt x="44" y="0"/>
                  <a:pt x="44" y="0"/>
                  <a:pt x="44" y="0"/>
                </a:cubicBezTo>
                <a:cubicBezTo>
                  <a:pt x="0" y="48"/>
                  <a:pt x="0" y="48"/>
                  <a:pt x="0" y="48"/>
                </a:cubicBezTo>
                <a:cubicBezTo>
                  <a:pt x="0" y="136"/>
                  <a:pt x="0" y="136"/>
                  <a:pt x="0" y="136"/>
                </a:cubicBezTo>
                <a:cubicBezTo>
                  <a:pt x="200" y="136"/>
                  <a:pt x="200" y="136"/>
                  <a:pt x="200" y="136"/>
                </a:cubicBezTo>
                <a:cubicBezTo>
                  <a:pt x="200" y="48"/>
                  <a:pt x="200" y="48"/>
                  <a:pt x="200" y="48"/>
                </a:cubicBezTo>
                <a:lnTo>
                  <a:pt x="157" y="0"/>
                </a:lnTo>
                <a:close/>
                <a:moveTo>
                  <a:pt x="48" y="8"/>
                </a:moveTo>
                <a:cubicBezTo>
                  <a:pt x="153" y="8"/>
                  <a:pt x="153" y="8"/>
                  <a:pt x="153" y="8"/>
                </a:cubicBezTo>
                <a:cubicBezTo>
                  <a:pt x="190" y="48"/>
                  <a:pt x="190" y="48"/>
                  <a:pt x="190" y="48"/>
                </a:cubicBezTo>
                <a:cubicBezTo>
                  <a:pt x="128" y="48"/>
                  <a:pt x="128" y="48"/>
                  <a:pt x="128" y="48"/>
                </a:cubicBezTo>
                <a:cubicBezTo>
                  <a:pt x="128" y="63"/>
                  <a:pt x="115" y="75"/>
                  <a:pt x="100" y="75"/>
                </a:cubicBezTo>
                <a:cubicBezTo>
                  <a:pt x="85" y="75"/>
                  <a:pt x="72" y="63"/>
                  <a:pt x="72" y="48"/>
                </a:cubicBezTo>
                <a:cubicBezTo>
                  <a:pt x="11" y="48"/>
                  <a:pt x="11" y="48"/>
                  <a:pt x="11" y="48"/>
                </a:cubicBezTo>
                <a:lnTo>
                  <a:pt x="48" y="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38" tIns="45719" rIns="91438" bIns="45719" numCol="1" anchor="t" anchorCtr="0" compatLnSpc="1"/>
          <a:lstStyle/>
          <a:p>
            <a:pPr>
              <a:lnSpc>
                <a:spcPct val="130000"/>
              </a:lnSpc>
            </a:pPr>
            <a:endParaRPr lang="zh-CN" altLang="en-US"/>
          </a:p>
        </p:txBody>
      </p:sp>
      <p:sp>
        <p:nvSpPr>
          <p:cNvPr id="49" name="Freeform 121"/>
          <p:cNvSpPr/>
          <p:nvPr/>
        </p:nvSpPr>
        <p:spPr bwMode="auto">
          <a:xfrm>
            <a:off x="3750365" y="3553870"/>
            <a:ext cx="471249" cy="433391"/>
          </a:xfrm>
          <a:custGeom>
            <a:avLst/>
            <a:gdLst>
              <a:gd name="T0" fmla="*/ 184 w 200"/>
              <a:gd name="T1" fmla="*/ 0 h 184"/>
              <a:gd name="T2" fmla="*/ 112 w 200"/>
              <a:gd name="T3" fmla="*/ 0 h 184"/>
              <a:gd name="T4" fmla="*/ 104 w 200"/>
              <a:gd name="T5" fmla="*/ 2 h 184"/>
              <a:gd name="T6" fmla="*/ 104 w 200"/>
              <a:gd name="T7" fmla="*/ 160 h 184"/>
              <a:gd name="T8" fmla="*/ 96 w 200"/>
              <a:gd name="T9" fmla="*/ 160 h 184"/>
              <a:gd name="T10" fmla="*/ 96 w 200"/>
              <a:gd name="T11" fmla="*/ 2 h 184"/>
              <a:gd name="T12" fmla="*/ 88 w 200"/>
              <a:gd name="T13" fmla="*/ 0 h 184"/>
              <a:gd name="T14" fmla="*/ 16 w 200"/>
              <a:gd name="T15" fmla="*/ 0 h 184"/>
              <a:gd name="T16" fmla="*/ 0 w 200"/>
              <a:gd name="T17" fmla="*/ 16 h 184"/>
              <a:gd name="T18" fmla="*/ 0 w 200"/>
              <a:gd name="T19" fmla="*/ 152 h 184"/>
              <a:gd name="T20" fmla="*/ 16 w 200"/>
              <a:gd name="T21" fmla="*/ 168 h 184"/>
              <a:gd name="T22" fmla="*/ 88 w 200"/>
              <a:gd name="T23" fmla="*/ 168 h 184"/>
              <a:gd name="T24" fmla="*/ 89 w 200"/>
              <a:gd name="T25" fmla="*/ 168 h 184"/>
              <a:gd name="T26" fmla="*/ 96 w 200"/>
              <a:gd name="T27" fmla="*/ 176 h 184"/>
              <a:gd name="T28" fmla="*/ 96 w 200"/>
              <a:gd name="T29" fmla="*/ 184 h 184"/>
              <a:gd name="T30" fmla="*/ 104 w 200"/>
              <a:gd name="T31" fmla="*/ 184 h 184"/>
              <a:gd name="T32" fmla="*/ 104 w 200"/>
              <a:gd name="T33" fmla="*/ 179 h 184"/>
              <a:gd name="T34" fmla="*/ 105 w 200"/>
              <a:gd name="T35" fmla="*/ 179 h 184"/>
              <a:gd name="T36" fmla="*/ 105 w 200"/>
              <a:gd name="T37" fmla="*/ 176 h 184"/>
              <a:gd name="T38" fmla="*/ 112 w 200"/>
              <a:gd name="T39" fmla="*/ 168 h 184"/>
              <a:gd name="T40" fmla="*/ 112 w 200"/>
              <a:gd name="T41" fmla="*/ 168 h 184"/>
              <a:gd name="T42" fmla="*/ 184 w 200"/>
              <a:gd name="T43" fmla="*/ 168 h 184"/>
              <a:gd name="T44" fmla="*/ 200 w 200"/>
              <a:gd name="T45" fmla="*/ 152 h 184"/>
              <a:gd name="T46" fmla="*/ 200 w 200"/>
              <a:gd name="T47" fmla="*/ 16 h 184"/>
              <a:gd name="T48" fmla="*/ 184 w 200"/>
              <a:gd name="T4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84">
                <a:moveTo>
                  <a:pt x="184" y="0"/>
                </a:moveTo>
                <a:cubicBezTo>
                  <a:pt x="112" y="0"/>
                  <a:pt x="112" y="0"/>
                  <a:pt x="112" y="0"/>
                </a:cubicBezTo>
                <a:cubicBezTo>
                  <a:pt x="109" y="0"/>
                  <a:pt x="107" y="1"/>
                  <a:pt x="104" y="2"/>
                </a:cubicBezTo>
                <a:cubicBezTo>
                  <a:pt x="104" y="160"/>
                  <a:pt x="104" y="160"/>
                  <a:pt x="104" y="160"/>
                </a:cubicBezTo>
                <a:cubicBezTo>
                  <a:pt x="96" y="160"/>
                  <a:pt x="96" y="160"/>
                  <a:pt x="96" y="160"/>
                </a:cubicBezTo>
                <a:cubicBezTo>
                  <a:pt x="96" y="2"/>
                  <a:pt x="96" y="2"/>
                  <a:pt x="96" y="2"/>
                </a:cubicBezTo>
                <a:cubicBezTo>
                  <a:pt x="94" y="1"/>
                  <a:pt x="91" y="0"/>
                  <a:pt x="88" y="0"/>
                </a:cubicBezTo>
                <a:cubicBezTo>
                  <a:pt x="16" y="0"/>
                  <a:pt x="16" y="0"/>
                  <a:pt x="16" y="0"/>
                </a:cubicBezTo>
                <a:cubicBezTo>
                  <a:pt x="8" y="0"/>
                  <a:pt x="0" y="7"/>
                  <a:pt x="0" y="16"/>
                </a:cubicBezTo>
                <a:cubicBezTo>
                  <a:pt x="0" y="152"/>
                  <a:pt x="0" y="152"/>
                  <a:pt x="0" y="152"/>
                </a:cubicBezTo>
                <a:cubicBezTo>
                  <a:pt x="0" y="161"/>
                  <a:pt x="8" y="168"/>
                  <a:pt x="16" y="168"/>
                </a:cubicBezTo>
                <a:cubicBezTo>
                  <a:pt x="88" y="168"/>
                  <a:pt x="88" y="168"/>
                  <a:pt x="88" y="168"/>
                </a:cubicBezTo>
                <a:cubicBezTo>
                  <a:pt x="89" y="168"/>
                  <a:pt x="89" y="168"/>
                  <a:pt x="89" y="168"/>
                </a:cubicBezTo>
                <a:cubicBezTo>
                  <a:pt x="93" y="168"/>
                  <a:pt x="96" y="171"/>
                  <a:pt x="96" y="176"/>
                </a:cubicBezTo>
                <a:cubicBezTo>
                  <a:pt x="96" y="184"/>
                  <a:pt x="96" y="184"/>
                  <a:pt x="96" y="184"/>
                </a:cubicBezTo>
                <a:cubicBezTo>
                  <a:pt x="104" y="184"/>
                  <a:pt x="104" y="184"/>
                  <a:pt x="104" y="184"/>
                </a:cubicBezTo>
                <a:cubicBezTo>
                  <a:pt x="104" y="179"/>
                  <a:pt x="104" y="179"/>
                  <a:pt x="104" y="179"/>
                </a:cubicBezTo>
                <a:cubicBezTo>
                  <a:pt x="105" y="179"/>
                  <a:pt x="105" y="179"/>
                  <a:pt x="105" y="179"/>
                </a:cubicBezTo>
                <a:cubicBezTo>
                  <a:pt x="105" y="176"/>
                  <a:pt x="105" y="176"/>
                  <a:pt x="105" y="176"/>
                </a:cubicBezTo>
                <a:cubicBezTo>
                  <a:pt x="105" y="172"/>
                  <a:pt x="108" y="168"/>
                  <a:pt x="112" y="168"/>
                </a:cubicBezTo>
                <a:cubicBezTo>
                  <a:pt x="112" y="168"/>
                  <a:pt x="112" y="168"/>
                  <a:pt x="112" y="168"/>
                </a:cubicBezTo>
                <a:cubicBezTo>
                  <a:pt x="184" y="168"/>
                  <a:pt x="184" y="168"/>
                  <a:pt x="184" y="168"/>
                </a:cubicBezTo>
                <a:cubicBezTo>
                  <a:pt x="193" y="168"/>
                  <a:pt x="200" y="161"/>
                  <a:pt x="200" y="152"/>
                </a:cubicBezTo>
                <a:cubicBezTo>
                  <a:pt x="200" y="16"/>
                  <a:pt x="200" y="16"/>
                  <a:pt x="200" y="16"/>
                </a:cubicBezTo>
                <a:cubicBezTo>
                  <a:pt x="200" y="7"/>
                  <a:pt x="193"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38" tIns="45719" rIns="91438" bIns="45719" numCol="1" anchor="t" anchorCtr="0" compatLnSpc="1"/>
          <a:lstStyle/>
          <a:p>
            <a:pPr>
              <a:lnSpc>
                <a:spcPct val="130000"/>
              </a:lnSpc>
            </a:pPr>
            <a:endParaRPr lang="zh-CN" altLang="en-US"/>
          </a:p>
        </p:txBody>
      </p:sp>
      <p:sp>
        <p:nvSpPr>
          <p:cNvPr id="50" name="矩形 49"/>
          <p:cNvSpPr/>
          <p:nvPr/>
        </p:nvSpPr>
        <p:spPr>
          <a:xfrm>
            <a:off x="1186390" y="5312107"/>
            <a:ext cx="1902415" cy="1281119"/>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51" name="直接连接符 50"/>
          <p:cNvCxnSpPr/>
          <p:nvPr/>
        </p:nvCxnSpPr>
        <p:spPr>
          <a:xfrm flipH="1">
            <a:off x="1112596" y="5009779"/>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3162599" y="1716923"/>
            <a:ext cx="1902415" cy="1281119"/>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53" name="直接连接符 52"/>
          <p:cNvCxnSpPr/>
          <p:nvPr/>
        </p:nvCxnSpPr>
        <p:spPr>
          <a:xfrm flipH="1">
            <a:off x="3088805" y="1414594"/>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5259971" y="5312107"/>
            <a:ext cx="1902415" cy="1281119"/>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flipH="1">
            <a:off x="5186178" y="5009779"/>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9412545" y="5312107"/>
            <a:ext cx="1902415" cy="1281119"/>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57" name="直接连接符 56"/>
          <p:cNvCxnSpPr/>
          <p:nvPr/>
        </p:nvCxnSpPr>
        <p:spPr>
          <a:xfrm flipH="1">
            <a:off x="9338750" y="5009779"/>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3194992" y="1308582"/>
            <a:ext cx="1210580" cy="456403"/>
          </a:xfrm>
          <a:prstGeom prst="rect">
            <a:avLst/>
          </a:prstGeom>
          <a:noFill/>
        </p:spPr>
        <p:txBody>
          <a:bodyPr wrap="none" lIns="91436" tIns="45718" rIns="91436" bIns="45718" rtlCol="0">
            <a:spAutoFit/>
          </a:bodyPr>
          <a:lstStyle/>
          <a:p>
            <a:pPr>
              <a:lnSpc>
                <a:spcPct val="130000"/>
              </a:lnSpc>
            </a:pPr>
            <a:r>
              <a:rPr lang="zh-CN" altLang="en-US" sz="2000" dirty="0" smtClean="0">
                <a:solidFill>
                  <a:srgbClr val="157E9F"/>
                </a:solidFill>
                <a:latin typeface="方正清刻本悦宋简体" panose="02000000000000000000" pitchFamily="2" charset="-122"/>
                <a:ea typeface="方正清刻本悦宋简体" panose="02000000000000000000" pitchFamily="2" charset="-122"/>
              </a:rPr>
              <a:t>误差分析</a:t>
            </a:r>
            <a:endParaRPr lang="zh-CN" altLang="en-US" sz="20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62" name="矩形 61"/>
          <p:cNvSpPr/>
          <p:nvPr/>
        </p:nvSpPr>
        <p:spPr>
          <a:xfrm>
            <a:off x="7308279" y="1716923"/>
            <a:ext cx="1902415" cy="1281119"/>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63" name="直接连接符 62"/>
          <p:cNvCxnSpPr/>
          <p:nvPr/>
        </p:nvCxnSpPr>
        <p:spPr>
          <a:xfrm flipH="1">
            <a:off x="7234486" y="1414594"/>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5" name="Freeform 25"/>
          <p:cNvSpPr>
            <a:spLocks noEditPoints="1"/>
          </p:cNvSpPr>
          <p:nvPr/>
        </p:nvSpPr>
        <p:spPr bwMode="auto">
          <a:xfrm>
            <a:off x="5860131" y="3595855"/>
            <a:ext cx="433868" cy="433868"/>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164 w 192"/>
              <a:gd name="T11" fmla="*/ 152 h 192"/>
              <a:gd name="T12" fmla="*/ 122 w 192"/>
              <a:gd name="T13" fmla="*/ 137 h 192"/>
              <a:gd name="T14" fmla="*/ 121 w 192"/>
              <a:gd name="T15" fmla="*/ 133 h 192"/>
              <a:gd name="T16" fmla="*/ 124 w 192"/>
              <a:gd name="T17" fmla="*/ 122 h 192"/>
              <a:gd name="T18" fmla="*/ 128 w 192"/>
              <a:gd name="T19" fmla="*/ 107 h 192"/>
              <a:gd name="T20" fmla="*/ 134 w 192"/>
              <a:gd name="T21" fmla="*/ 92 h 192"/>
              <a:gd name="T22" fmla="*/ 134 w 192"/>
              <a:gd name="T23" fmla="*/ 79 h 192"/>
              <a:gd name="T24" fmla="*/ 134 w 192"/>
              <a:gd name="T25" fmla="*/ 78 h 192"/>
              <a:gd name="T26" fmla="*/ 135 w 192"/>
              <a:gd name="T27" fmla="*/ 60 h 192"/>
              <a:gd name="T28" fmla="*/ 128 w 192"/>
              <a:gd name="T29" fmla="*/ 37 h 192"/>
              <a:gd name="T30" fmla="*/ 101 w 192"/>
              <a:gd name="T31" fmla="*/ 24 h 192"/>
              <a:gd name="T32" fmla="*/ 93 w 192"/>
              <a:gd name="T33" fmla="*/ 24 h 192"/>
              <a:gd name="T34" fmla="*/ 66 w 192"/>
              <a:gd name="T35" fmla="*/ 37 h 192"/>
              <a:gd name="T36" fmla="*/ 59 w 192"/>
              <a:gd name="T37" fmla="*/ 60 h 192"/>
              <a:gd name="T38" fmla="*/ 61 w 192"/>
              <a:gd name="T39" fmla="*/ 78 h 192"/>
              <a:gd name="T40" fmla="*/ 60 w 192"/>
              <a:gd name="T41" fmla="*/ 79 h 192"/>
              <a:gd name="T42" fmla="*/ 60 w 192"/>
              <a:gd name="T43" fmla="*/ 92 h 192"/>
              <a:gd name="T44" fmla="*/ 67 w 192"/>
              <a:gd name="T45" fmla="*/ 107 h 192"/>
              <a:gd name="T46" fmla="*/ 71 w 192"/>
              <a:gd name="T47" fmla="*/ 122 h 192"/>
              <a:gd name="T48" fmla="*/ 73 w 192"/>
              <a:gd name="T49" fmla="*/ 133 h 192"/>
              <a:gd name="T50" fmla="*/ 71 w 192"/>
              <a:gd name="T51" fmla="*/ 138 h 192"/>
              <a:gd name="T52" fmla="*/ 29 w 192"/>
              <a:gd name="T53" fmla="*/ 153 h 192"/>
              <a:gd name="T54" fmla="*/ 8 w 192"/>
              <a:gd name="T55" fmla="*/ 96 h 192"/>
              <a:gd name="T56" fmla="*/ 96 w 192"/>
              <a:gd name="T57" fmla="*/ 8 h 192"/>
              <a:gd name="T58" fmla="*/ 184 w 192"/>
              <a:gd name="T59" fmla="*/ 96 h 192"/>
              <a:gd name="T60" fmla="*/ 164 w 192"/>
              <a:gd name="T61" fmla="*/ 15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164" y="152"/>
                </a:moveTo>
                <a:cubicBezTo>
                  <a:pt x="155" y="148"/>
                  <a:pt x="135" y="141"/>
                  <a:pt x="122" y="137"/>
                </a:cubicBezTo>
                <a:cubicBezTo>
                  <a:pt x="121" y="137"/>
                  <a:pt x="121" y="137"/>
                  <a:pt x="121" y="133"/>
                </a:cubicBezTo>
                <a:cubicBezTo>
                  <a:pt x="121" y="129"/>
                  <a:pt x="122" y="125"/>
                  <a:pt x="124" y="122"/>
                </a:cubicBezTo>
                <a:cubicBezTo>
                  <a:pt x="125" y="118"/>
                  <a:pt x="127" y="112"/>
                  <a:pt x="128" y="107"/>
                </a:cubicBezTo>
                <a:cubicBezTo>
                  <a:pt x="130" y="105"/>
                  <a:pt x="132" y="100"/>
                  <a:pt x="134" y="92"/>
                </a:cubicBezTo>
                <a:cubicBezTo>
                  <a:pt x="136" y="85"/>
                  <a:pt x="135" y="82"/>
                  <a:pt x="134" y="79"/>
                </a:cubicBezTo>
                <a:cubicBezTo>
                  <a:pt x="134" y="79"/>
                  <a:pt x="134" y="79"/>
                  <a:pt x="134" y="78"/>
                </a:cubicBezTo>
                <a:cubicBezTo>
                  <a:pt x="133" y="77"/>
                  <a:pt x="134" y="68"/>
                  <a:pt x="135" y="60"/>
                </a:cubicBezTo>
                <a:cubicBezTo>
                  <a:pt x="136" y="56"/>
                  <a:pt x="135" y="45"/>
                  <a:pt x="128" y="37"/>
                </a:cubicBezTo>
                <a:cubicBezTo>
                  <a:pt x="124" y="31"/>
                  <a:pt x="116" y="25"/>
                  <a:pt x="101" y="24"/>
                </a:cubicBezTo>
                <a:cubicBezTo>
                  <a:pt x="93" y="24"/>
                  <a:pt x="93" y="24"/>
                  <a:pt x="93" y="24"/>
                </a:cubicBezTo>
                <a:cubicBezTo>
                  <a:pt x="79" y="25"/>
                  <a:pt x="70" y="31"/>
                  <a:pt x="66" y="37"/>
                </a:cubicBezTo>
                <a:cubicBezTo>
                  <a:pt x="60" y="45"/>
                  <a:pt x="58" y="56"/>
                  <a:pt x="59" y="60"/>
                </a:cubicBezTo>
                <a:cubicBezTo>
                  <a:pt x="61" y="68"/>
                  <a:pt x="61" y="77"/>
                  <a:pt x="61" y="78"/>
                </a:cubicBezTo>
                <a:cubicBezTo>
                  <a:pt x="61" y="79"/>
                  <a:pt x="61" y="79"/>
                  <a:pt x="60" y="79"/>
                </a:cubicBezTo>
                <a:cubicBezTo>
                  <a:pt x="60" y="82"/>
                  <a:pt x="59" y="85"/>
                  <a:pt x="60" y="92"/>
                </a:cubicBezTo>
                <a:cubicBezTo>
                  <a:pt x="62" y="100"/>
                  <a:pt x="65" y="105"/>
                  <a:pt x="67" y="107"/>
                </a:cubicBezTo>
                <a:cubicBezTo>
                  <a:pt x="67" y="112"/>
                  <a:pt x="69" y="118"/>
                  <a:pt x="71" y="122"/>
                </a:cubicBezTo>
                <a:cubicBezTo>
                  <a:pt x="72" y="124"/>
                  <a:pt x="73" y="128"/>
                  <a:pt x="73" y="133"/>
                </a:cubicBezTo>
                <a:cubicBezTo>
                  <a:pt x="73" y="137"/>
                  <a:pt x="72" y="137"/>
                  <a:pt x="71" y="138"/>
                </a:cubicBezTo>
                <a:cubicBezTo>
                  <a:pt x="58" y="142"/>
                  <a:pt x="37" y="149"/>
                  <a:pt x="29" y="153"/>
                </a:cubicBezTo>
                <a:cubicBezTo>
                  <a:pt x="16" y="137"/>
                  <a:pt x="8" y="117"/>
                  <a:pt x="8" y="96"/>
                </a:cubicBezTo>
                <a:cubicBezTo>
                  <a:pt x="8" y="47"/>
                  <a:pt x="48" y="8"/>
                  <a:pt x="96" y="8"/>
                </a:cubicBezTo>
                <a:cubicBezTo>
                  <a:pt x="145" y="8"/>
                  <a:pt x="184" y="47"/>
                  <a:pt x="184" y="96"/>
                </a:cubicBezTo>
                <a:cubicBezTo>
                  <a:pt x="184" y="117"/>
                  <a:pt x="177" y="137"/>
                  <a:pt x="164" y="1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6" tIns="45718" rIns="91436" bIns="45718" numCol="1" anchor="t" anchorCtr="0" compatLnSpc="1"/>
          <a:lstStyle/>
          <a:p>
            <a:pPr>
              <a:lnSpc>
                <a:spcPct val="130000"/>
              </a:lnSpc>
            </a:pPr>
            <a:endParaRPr lang="zh-CN" altLang="en-US"/>
          </a:p>
        </p:txBody>
      </p:sp>
      <p:grpSp>
        <p:nvGrpSpPr>
          <p:cNvPr id="66" name="组合 65"/>
          <p:cNvGrpSpPr/>
          <p:nvPr/>
        </p:nvGrpSpPr>
        <p:grpSpPr>
          <a:xfrm>
            <a:off x="7921970" y="3544553"/>
            <a:ext cx="452025" cy="452025"/>
            <a:chOff x="413379" y="7611656"/>
            <a:chExt cx="452025" cy="452025"/>
          </a:xfrm>
        </p:grpSpPr>
        <p:sp>
          <p:nvSpPr>
            <p:cNvPr id="67" name="Freeform 28"/>
            <p:cNvSpPr>
              <a:spLocks noEditPoints="1"/>
            </p:cNvSpPr>
            <p:nvPr/>
          </p:nvSpPr>
          <p:spPr bwMode="auto">
            <a:xfrm>
              <a:off x="413379" y="7611656"/>
              <a:ext cx="452025" cy="452025"/>
            </a:xfrm>
            <a:custGeom>
              <a:avLst/>
              <a:gdLst>
                <a:gd name="T0" fmla="*/ 100 w 200"/>
                <a:gd name="T1" fmla="*/ 0 h 200"/>
                <a:gd name="T2" fmla="*/ 100 w 200"/>
                <a:gd name="T3" fmla="*/ 0 h 200"/>
                <a:gd name="T4" fmla="*/ 100 w 200"/>
                <a:gd name="T5" fmla="*/ 0 h 200"/>
                <a:gd name="T6" fmla="*/ 100 w 200"/>
                <a:gd name="T7" fmla="*/ 0 h 200"/>
                <a:gd name="T8" fmla="*/ 0 w 200"/>
                <a:gd name="T9" fmla="*/ 100 h 200"/>
                <a:gd name="T10" fmla="*/ 100 w 200"/>
                <a:gd name="T11" fmla="*/ 200 h 200"/>
                <a:gd name="T12" fmla="*/ 100 w 200"/>
                <a:gd name="T13" fmla="*/ 200 h 200"/>
                <a:gd name="T14" fmla="*/ 100 w 200"/>
                <a:gd name="T15" fmla="*/ 200 h 200"/>
                <a:gd name="T16" fmla="*/ 100 w 200"/>
                <a:gd name="T17" fmla="*/ 200 h 200"/>
                <a:gd name="T18" fmla="*/ 200 w 200"/>
                <a:gd name="T19" fmla="*/ 100 h 200"/>
                <a:gd name="T20" fmla="*/ 100 w 200"/>
                <a:gd name="T21" fmla="*/ 0 h 200"/>
                <a:gd name="T22" fmla="*/ 100 w 200"/>
                <a:gd name="T23" fmla="*/ 192 h 200"/>
                <a:gd name="T24" fmla="*/ 100 w 200"/>
                <a:gd name="T25" fmla="*/ 192 h 200"/>
                <a:gd name="T26" fmla="*/ 100 w 200"/>
                <a:gd name="T27" fmla="*/ 192 h 200"/>
                <a:gd name="T28" fmla="*/ 100 w 200"/>
                <a:gd name="T29" fmla="*/ 192 h 200"/>
                <a:gd name="T30" fmla="*/ 8 w 200"/>
                <a:gd name="T31" fmla="*/ 100 h 200"/>
                <a:gd name="T32" fmla="*/ 100 w 200"/>
                <a:gd name="T33" fmla="*/ 8 h 200"/>
                <a:gd name="T34" fmla="*/ 100 w 200"/>
                <a:gd name="T35" fmla="*/ 8 h 200"/>
                <a:gd name="T36" fmla="*/ 100 w 200"/>
                <a:gd name="T37" fmla="*/ 8 h 200"/>
                <a:gd name="T38" fmla="*/ 100 w 200"/>
                <a:gd name="T39" fmla="*/ 8 h 200"/>
                <a:gd name="T40" fmla="*/ 192 w 200"/>
                <a:gd name="T41" fmla="*/ 100 h 200"/>
                <a:gd name="T42" fmla="*/ 100 w 200"/>
                <a:gd name="T43"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200">
                  <a:moveTo>
                    <a:pt x="100" y="0"/>
                  </a:moveTo>
                  <a:cubicBezTo>
                    <a:pt x="100" y="0"/>
                    <a:pt x="100" y="0"/>
                    <a:pt x="100" y="0"/>
                  </a:cubicBezTo>
                  <a:cubicBezTo>
                    <a:pt x="100" y="0"/>
                    <a:pt x="100" y="0"/>
                    <a:pt x="100" y="0"/>
                  </a:cubicBezTo>
                  <a:cubicBezTo>
                    <a:pt x="100" y="0"/>
                    <a:pt x="100" y="0"/>
                    <a:pt x="100" y="0"/>
                  </a:cubicBezTo>
                  <a:cubicBezTo>
                    <a:pt x="45" y="0"/>
                    <a:pt x="0" y="45"/>
                    <a:pt x="0" y="100"/>
                  </a:cubicBezTo>
                  <a:cubicBezTo>
                    <a:pt x="0" y="155"/>
                    <a:pt x="45" y="200"/>
                    <a:pt x="100" y="200"/>
                  </a:cubicBezTo>
                  <a:cubicBezTo>
                    <a:pt x="100" y="200"/>
                    <a:pt x="100" y="200"/>
                    <a:pt x="100" y="200"/>
                  </a:cubicBezTo>
                  <a:cubicBezTo>
                    <a:pt x="100" y="200"/>
                    <a:pt x="100" y="200"/>
                    <a:pt x="100" y="200"/>
                  </a:cubicBezTo>
                  <a:cubicBezTo>
                    <a:pt x="100" y="200"/>
                    <a:pt x="100" y="200"/>
                    <a:pt x="100" y="200"/>
                  </a:cubicBezTo>
                  <a:cubicBezTo>
                    <a:pt x="156" y="200"/>
                    <a:pt x="200" y="155"/>
                    <a:pt x="200" y="100"/>
                  </a:cubicBezTo>
                  <a:cubicBezTo>
                    <a:pt x="200" y="45"/>
                    <a:pt x="156" y="0"/>
                    <a:pt x="100" y="0"/>
                  </a:cubicBezTo>
                  <a:close/>
                  <a:moveTo>
                    <a:pt x="100" y="192"/>
                  </a:moveTo>
                  <a:cubicBezTo>
                    <a:pt x="100" y="192"/>
                    <a:pt x="100" y="192"/>
                    <a:pt x="100" y="192"/>
                  </a:cubicBezTo>
                  <a:cubicBezTo>
                    <a:pt x="100" y="192"/>
                    <a:pt x="100" y="192"/>
                    <a:pt x="100" y="192"/>
                  </a:cubicBezTo>
                  <a:cubicBezTo>
                    <a:pt x="100" y="192"/>
                    <a:pt x="100" y="192"/>
                    <a:pt x="100" y="192"/>
                  </a:cubicBezTo>
                  <a:cubicBezTo>
                    <a:pt x="50" y="192"/>
                    <a:pt x="8" y="151"/>
                    <a:pt x="8" y="100"/>
                  </a:cubicBezTo>
                  <a:cubicBezTo>
                    <a:pt x="8" y="49"/>
                    <a:pt x="50" y="8"/>
                    <a:pt x="100" y="8"/>
                  </a:cubicBezTo>
                  <a:cubicBezTo>
                    <a:pt x="100" y="8"/>
                    <a:pt x="100" y="8"/>
                    <a:pt x="100" y="8"/>
                  </a:cubicBezTo>
                  <a:cubicBezTo>
                    <a:pt x="100" y="8"/>
                    <a:pt x="100" y="8"/>
                    <a:pt x="100" y="8"/>
                  </a:cubicBezTo>
                  <a:cubicBezTo>
                    <a:pt x="100" y="8"/>
                    <a:pt x="100" y="8"/>
                    <a:pt x="100" y="8"/>
                  </a:cubicBezTo>
                  <a:cubicBezTo>
                    <a:pt x="151" y="8"/>
                    <a:pt x="192" y="49"/>
                    <a:pt x="192" y="100"/>
                  </a:cubicBezTo>
                  <a:cubicBezTo>
                    <a:pt x="192" y="151"/>
                    <a:pt x="151" y="192"/>
                    <a:pt x="100" y="1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8" name="Freeform 29"/>
            <p:cNvSpPr/>
            <p:nvPr/>
          </p:nvSpPr>
          <p:spPr bwMode="auto">
            <a:xfrm>
              <a:off x="648470" y="7745447"/>
              <a:ext cx="74541" cy="83142"/>
            </a:xfrm>
            <a:custGeom>
              <a:avLst/>
              <a:gdLst>
                <a:gd name="T0" fmla="*/ 28 w 33"/>
                <a:gd name="T1" fmla="*/ 0 h 37"/>
                <a:gd name="T2" fmla="*/ 0 w 33"/>
                <a:gd name="T3" fmla="*/ 4 h 37"/>
                <a:gd name="T4" fmla="*/ 0 w 33"/>
                <a:gd name="T5" fmla="*/ 37 h 37"/>
                <a:gd name="T6" fmla="*/ 33 w 33"/>
                <a:gd name="T7" fmla="*/ 37 h 37"/>
                <a:gd name="T8" fmla="*/ 28 w 33"/>
                <a:gd name="T9" fmla="*/ 0 h 37"/>
              </a:gdLst>
              <a:ahLst/>
              <a:cxnLst>
                <a:cxn ang="0">
                  <a:pos x="T0" y="T1"/>
                </a:cxn>
                <a:cxn ang="0">
                  <a:pos x="T2" y="T3"/>
                </a:cxn>
                <a:cxn ang="0">
                  <a:pos x="T4" y="T5"/>
                </a:cxn>
                <a:cxn ang="0">
                  <a:pos x="T6" y="T7"/>
                </a:cxn>
                <a:cxn ang="0">
                  <a:pos x="T8" y="T9"/>
                </a:cxn>
              </a:cxnLst>
              <a:rect l="0" t="0" r="r" b="b"/>
              <a:pathLst>
                <a:path w="33" h="37">
                  <a:moveTo>
                    <a:pt x="28" y="0"/>
                  </a:moveTo>
                  <a:cubicBezTo>
                    <a:pt x="19" y="3"/>
                    <a:pt x="10" y="4"/>
                    <a:pt x="0" y="4"/>
                  </a:cubicBezTo>
                  <a:cubicBezTo>
                    <a:pt x="0" y="37"/>
                    <a:pt x="0" y="37"/>
                    <a:pt x="0" y="37"/>
                  </a:cubicBezTo>
                  <a:cubicBezTo>
                    <a:pt x="33" y="37"/>
                    <a:pt x="33" y="37"/>
                    <a:pt x="33" y="37"/>
                  </a:cubicBezTo>
                  <a:cubicBezTo>
                    <a:pt x="33" y="23"/>
                    <a:pt x="31" y="11"/>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9" name="Freeform 30"/>
            <p:cNvSpPr/>
            <p:nvPr/>
          </p:nvSpPr>
          <p:spPr bwMode="auto">
            <a:xfrm>
              <a:off x="648470" y="7649882"/>
              <a:ext cx="58295" cy="88876"/>
            </a:xfrm>
            <a:custGeom>
              <a:avLst/>
              <a:gdLst>
                <a:gd name="T0" fmla="*/ 0 w 26"/>
                <a:gd name="T1" fmla="*/ 0 h 39"/>
                <a:gd name="T2" fmla="*/ 0 w 26"/>
                <a:gd name="T3" fmla="*/ 39 h 39"/>
                <a:gd name="T4" fmla="*/ 26 w 26"/>
                <a:gd name="T5" fmla="*/ 35 h 39"/>
                <a:gd name="T6" fmla="*/ 0 w 26"/>
                <a:gd name="T7" fmla="*/ 0 h 39"/>
              </a:gdLst>
              <a:ahLst/>
              <a:cxnLst>
                <a:cxn ang="0">
                  <a:pos x="T0" y="T1"/>
                </a:cxn>
                <a:cxn ang="0">
                  <a:pos x="T2" y="T3"/>
                </a:cxn>
                <a:cxn ang="0">
                  <a:pos x="T4" y="T5"/>
                </a:cxn>
                <a:cxn ang="0">
                  <a:pos x="T6" y="T7"/>
                </a:cxn>
              </a:cxnLst>
              <a:rect l="0" t="0" r="r" b="b"/>
              <a:pathLst>
                <a:path w="26" h="39">
                  <a:moveTo>
                    <a:pt x="0" y="0"/>
                  </a:moveTo>
                  <a:cubicBezTo>
                    <a:pt x="0" y="39"/>
                    <a:pt x="0" y="39"/>
                    <a:pt x="0" y="39"/>
                  </a:cubicBezTo>
                  <a:cubicBezTo>
                    <a:pt x="9" y="39"/>
                    <a:pt x="18" y="37"/>
                    <a:pt x="26" y="35"/>
                  </a:cubicBezTo>
                  <a:cubicBezTo>
                    <a:pt x="20" y="15"/>
                    <a:pt x="10" y="2"/>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70" name="Freeform 31"/>
            <p:cNvSpPr/>
            <p:nvPr/>
          </p:nvSpPr>
          <p:spPr bwMode="auto">
            <a:xfrm>
              <a:off x="571062" y="7647970"/>
              <a:ext cx="59250" cy="90787"/>
            </a:xfrm>
            <a:custGeom>
              <a:avLst/>
              <a:gdLst>
                <a:gd name="T0" fmla="*/ 0 w 26"/>
                <a:gd name="T1" fmla="*/ 36 h 40"/>
                <a:gd name="T2" fmla="*/ 26 w 26"/>
                <a:gd name="T3" fmla="*/ 40 h 40"/>
                <a:gd name="T4" fmla="*/ 26 w 26"/>
                <a:gd name="T5" fmla="*/ 0 h 40"/>
                <a:gd name="T6" fmla="*/ 0 w 26"/>
                <a:gd name="T7" fmla="*/ 36 h 40"/>
              </a:gdLst>
              <a:ahLst/>
              <a:cxnLst>
                <a:cxn ang="0">
                  <a:pos x="T0" y="T1"/>
                </a:cxn>
                <a:cxn ang="0">
                  <a:pos x="T2" y="T3"/>
                </a:cxn>
                <a:cxn ang="0">
                  <a:pos x="T4" y="T5"/>
                </a:cxn>
                <a:cxn ang="0">
                  <a:pos x="T6" y="T7"/>
                </a:cxn>
              </a:cxnLst>
              <a:rect l="0" t="0" r="r" b="b"/>
              <a:pathLst>
                <a:path w="26" h="40">
                  <a:moveTo>
                    <a:pt x="0" y="36"/>
                  </a:moveTo>
                  <a:cubicBezTo>
                    <a:pt x="9" y="38"/>
                    <a:pt x="17" y="40"/>
                    <a:pt x="26" y="40"/>
                  </a:cubicBezTo>
                  <a:cubicBezTo>
                    <a:pt x="26" y="0"/>
                    <a:pt x="26" y="0"/>
                    <a:pt x="26" y="0"/>
                  </a:cubicBezTo>
                  <a:cubicBezTo>
                    <a:pt x="17" y="3"/>
                    <a:pt x="7" y="16"/>
                    <a:pt x="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71" name="Freeform 32"/>
            <p:cNvSpPr/>
            <p:nvPr/>
          </p:nvSpPr>
          <p:spPr bwMode="auto">
            <a:xfrm>
              <a:off x="684786" y="7652749"/>
              <a:ext cx="89832" cy="71674"/>
            </a:xfrm>
            <a:custGeom>
              <a:avLst/>
              <a:gdLst>
                <a:gd name="T0" fmla="*/ 40 w 40"/>
                <a:gd name="T1" fmla="*/ 23 h 32"/>
                <a:gd name="T2" fmla="*/ 0 w 40"/>
                <a:gd name="T3" fmla="*/ 0 h 32"/>
                <a:gd name="T4" fmla="*/ 17 w 40"/>
                <a:gd name="T5" fmla="*/ 32 h 32"/>
                <a:gd name="T6" fmla="*/ 40 w 40"/>
                <a:gd name="T7" fmla="*/ 23 h 32"/>
              </a:gdLst>
              <a:ahLst/>
              <a:cxnLst>
                <a:cxn ang="0">
                  <a:pos x="T0" y="T1"/>
                </a:cxn>
                <a:cxn ang="0">
                  <a:pos x="T2" y="T3"/>
                </a:cxn>
                <a:cxn ang="0">
                  <a:pos x="T4" y="T5"/>
                </a:cxn>
                <a:cxn ang="0">
                  <a:pos x="T6" y="T7"/>
                </a:cxn>
              </a:cxnLst>
              <a:rect l="0" t="0" r="r" b="b"/>
              <a:pathLst>
                <a:path w="40" h="32">
                  <a:moveTo>
                    <a:pt x="40" y="23"/>
                  </a:moveTo>
                  <a:cubicBezTo>
                    <a:pt x="29" y="12"/>
                    <a:pt x="16" y="4"/>
                    <a:pt x="0" y="0"/>
                  </a:cubicBezTo>
                  <a:cubicBezTo>
                    <a:pt x="7" y="8"/>
                    <a:pt x="13" y="19"/>
                    <a:pt x="17" y="32"/>
                  </a:cubicBezTo>
                  <a:cubicBezTo>
                    <a:pt x="25" y="30"/>
                    <a:pt x="33" y="27"/>
                    <a:pt x="4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72" name="Freeform 33"/>
            <p:cNvSpPr/>
            <p:nvPr/>
          </p:nvSpPr>
          <p:spPr bwMode="auto">
            <a:xfrm>
              <a:off x="726835" y="7717733"/>
              <a:ext cx="102255" cy="110857"/>
            </a:xfrm>
            <a:custGeom>
              <a:avLst/>
              <a:gdLst>
                <a:gd name="T0" fmla="*/ 5 w 45"/>
                <a:gd name="T1" fmla="*/ 49 h 49"/>
                <a:gd name="T2" fmla="*/ 45 w 45"/>
                <a:gd name="T3" fmla="*/ 49 h 49"/>
                <a:gd name="T4" fmla="*/ 26 w 45"/>
                <a:gd name="T5" fmla="*/ 0 h 49"/>
                <a:gd name="T6" fmla="*/ 0 w 45"/>
                <a:gd name="T7" fmla="*/ 11 h 49"/>
                <a:gd name="T8" fmla="*/ 5 w 45"/>
                <a:gd name="T9" fmla="*/ 49 h 49"/>
              </a:gdLst>
              <a:ahLst/>
              <a:cxnLst>
                <a:cxn ang="0">
                  <a:pos x="T0" y="T1"/>
                </a:cxn>
                <a:cxn ang="0">
                  <a:pos x="T2" y="T3"/>
                </a:cxn>
                <a:cxn ang="0">
                  <a:pos x="T4" y="T5"/>
                </a:cxn>
                <a:cxn ang="0">
                  <a:pos x="T6" y="T7"/>
                </a:cxn>
                <a:cxn ang="0">
                  <a:pos x="T8" y="T9"/>
                </a:cxn>
              </a:cxnLst>
              <a:rect l="0" t="0" r="r" b="b"/>
              <a:pathLst>
                <a:path w="45" h="49">
                  <a:moveTo>
                    <a:pt x="5" y="49"/>
                  </a:moveTo>
                  <a:cubicBezTo>
                    <a:pt x="45" y="49"/>
                    <a:pt x="45" y="49"/>
                    <a:pt x="45" y="49"/>
                  </a:cubicBezTo>
                  <a:cubicBezTo>
                    <a:pt x="45" y="30"/>
                    <a:pt x="38" y="13"/>
                    <a:pt x="26" y="0"/>
                  </a:cubicBezTo>
                  <a:cubicBezTo>
                    <a:pt x="18" y="4"/>
                    <a:pt x="9" y="8"/>
                    <a:pt x="0" y="11"/>
                  </a:cubicBezTo>
                  <a:cubicBezTo>
                    <a:pt x="3" y="22"/>
                    <a:pt x="5" y="35"/>
                    <a:pt x="5" y="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73" name="Freeform 34"/>
            <p:cNvSpPr/>
            <p:nvPr/>
          </p:nvSpPr>
          <p:spPr bwMode="auto">
            <a:xfrm>
              <a:off x="557683" y="7745447"/>
              <a:ext cx="72630" cy="83142"/>
            </a:xfrm>
            <a:custGeom>
              <a:avLst/>
              <a:gdLst>
                <a:gd name="T0" fmla="*/ 0 w 32"/>
                <a:gd name="T1" fmla="*/ 37 h 37"/>
                <a:gd name="T2" fmla="*/ 32 w 32"/>
                <a:gd name="T3" fmla="*/ 37 h 37"/>
                <a:gd name="T4" fmla="*/ 32 w 32"/>
                <a:gd name="T5" fmla="*/ 4 h 37"/>
                <a:gd name="T6" fmla="*/ 4 w 32"/>
                <a:gd name="T7" fmla="*/ 0 h 37"/>
                <a:gd name="T8" fmla="*/ 0 w 32"/>
                <a:gd name="T9" fmla="*/ 37 h 37"/>
              </a:gdLst>
              <a:ahLst/>
              <a:cxnLst>
                <a:cxn ang="0">
                  <a:pos x="T0" y="T1"/>
                </a:cxn>
                <a:cxn ang="0">
                  <a:pos x="T2" y="T3"/>
                </a:cxn>
                <a:cxn ang="0">
                  <a:pos x="T4" y="T5"/>
                </a:cxn>
                <a:cxn ang="0">
                  <a:pos x="T6" y="T7"/>
                </a:cxn>
                <a:cxn ang="0">
                  <a:pos x="T8" y="T9"/>
                </a:cxn>
              </a:cxnLst>
              <a:rect l="0" t="0" r="r" b="b"/>
              <a:pathLst>
                <a:path w="32" h="37">
                  <a:moveTo>
                    <a:pt x="0" y="37"/>
                  </a:moveTo>
                  <a:cubicBezTo>
                    <a:pt x="32" y="37"/>
                    <a:pt x="32" y="37"/>
                    <a:pt x="32" y="37"/>
                  </a:cubicBezTo>
                  <a:cubicBezTo>
                    <a:pt x="32" y="4"/>
                    <a:pt x="32" y="4"/>
                    <a:pt x="32" y="4"/>
                  </a:cubicBezTo>
                  <a:cubicBezTo>
                    <a:pt x="23" y="4"/>
                    <a:pt x="13" y="3"/>
                    <a:pt x="4" y="0"/>
                  </a:cubicBezTo>
                  <a:cubicBezTo>
                    <a:pt x="2" y="11"/>
                    <a:pt x="0" y="23"/>
                    <a:pt x="0"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74" name="Freeform 35"/>
            <p:cNvSpPr/>
            <p:nvPr/>
          </p:nvSpPr>
          <p:spPr bwMode="auto">
            <a:xfrm>
              <a:off x="648470" y="7846747"/>
              <a:ext cx="74541" cy="81230"/>
            </a:xfrm>
            <a:custGeom>
              <a:avLst/>
              <a:gdLst>
                <a:gd name="T0" fmla="*/ 33 w 33"/>
                <a:gd name="T1" fmla="*/ 0 h 36"/>
                <a:gd name="T2" fmla="*/ 0 w 33"/>
                <a:gd name="T3" fmla="*/ 0 h 36"/>
                <a:gd name="T4" fmla="*/ 0 w 33"/>
                <a:gd name="T5" fmla="*/ 33 h 36"/>
                <a:gd name="T6" fmla="*/ 28 w 33"/>
                <a:gd name="T7" fmla="*/ 36 h 36"/>
                <a:gd name="T8" fmla="*/ 33 w 33"/>
                <a:gd name="T9" fmla="*/ 0 h 36"/>
              </a:gdLst>
              <a:ahLst/>
              <a:cxnLst>
                <a:cxn ang="0">
                  <a:pos x="T0" y="T1"/>
                </a:cxn>
                <a:cxn ang="0">
                  <a:pos x="T2" y="T3"/>
                </a:cxn>
                <a:cxn ang="0">
                  <a:pos x="T4" y="T5"/>
                </a:cxn>
                <a:cxn ang="0">
                  <a:pos x="T6" y="T7"/>
                </a:cxn>
                <a:cxn ang="0">
                  <a:pos x="T8" y="T9"/>
                </a:cxn>
              </a:cxnLst>
              <a:rect l="0" t="0" r="r" b="b"/>
              <a:pathLst>
                <a:path w="33" h="36">
                  <a:moveTo>
                    <a:pt x="33" y="0"/>
                  </a:moveTo>
                  <a:cubicBezTo>
                    <a:pt x="0" y="0"/>
                    <a:pt x="0" y="0"/>
                    <a:pt x="0" y="0"/>
                  </a:cubicBezTo>
                  <a:cubicBezTo>
                    <a:pt x="0" y="33"/>
                    <a:pt x="0" y="33"/>
                    <a:pt x="0" y="33"/>
                  </a:cubicBezTo>
                  <a:cubicBezTo>
                    <a:pt x="10" y="33"/>
                    <a:pt x="19" y="34"/>
                    <a:pt x="28" y="36"/>
                  </a:cubicBezTo>
                  <a:cubicBezTo>
                    <a:pt x="31" y="26"/>
                    <a:pt x="33" y="13"/>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75" name="Freeform 36"/>
            <p:cNvSpPr/>
            <p:nvPr/>
          </p:nvSpPr>
          <p:spPr bwMode="auto">
            <a:xfrm>
              <a:off x="557683" y="7846747"/>
              <a:ext cx="72630" cy="81230"/>
            </a:xfrm>
            <a:custGeom>
              <a:avLst/>
              <a:gdLst>
                <a:gd name="T0" fmla="*/ 4 w 32"/>
                <a:gd name="T1" fmla="*/ 36 h 36"/>
                <a:gd name="T2" fmla="*/ 32 w 32"/>
                <a:gd name="T3" fmla="*/ 33 h 36"/>
                <a:gd name="T4" fmla="*/ 32 w 32"/>
                <a:gd name="T5" fmla="*/ 0 h 36"/>
                <a:gd name="T6" fmla="*/ 0 w 32"/>
                <a:gd name="T7" fmla="*/ 0 h 36"/>
                <a:gd name="T8" fmla="*/ 4 w 32"/>
                <a:gd name="T9" fmla="*/ 36 h 36"/>
              </a:gdLst>
              <a:ahLst/>
              <a:cxnLst>
                <a:cxn ang="0">
                  <a:pos x="T0" y="T1"/>
                </a:cxn>
                <a:cxn ang="0">
                  <a:pos x="T2" y="T3"/>
                </a:cxn>
                <a:cxn ang="0">
                  <a:pos x="T4" y="T5"/>
                </a:cxn>
                <a:cxn ang="0">
                  <a:pos x="T6" y="T7"/>
                </a:cxn>
                <a:cxn ang="0">
                  <a:pos x="T8" y="T9"/>
                </a:cxn>
              </a:cxnLst>
              <a:rect l="0" t="0" r="r" b="b"/>
              <a:pathLst>
                <a:path w="32" h="36">
                  <a:moveTo>
                    <a:pt x="4" y="36"/>
                  </a:moveTo>
                  <a:cubicBezTo>
                    <a:pt x="13" y="34"/>
                    <a:pt x="23" y="33"/>
                    <a:pt x="32" y="33"/>
                  </a:cubicBezTo>
                  <a:cubicBezTo>
                    <a:pt x="32" y="0"/>
                    <a:pt x="32" y="0"/>
                    <a:pt x="32" y="0"/>
                  </a:cubicBezTo>
                  <a:cubicBezTo>
                    <a:pt x="0" y="0"/>
                    <a:pt x="0" y="0"/>
                    <a:pt x="0" y="0"/>
                  </a:cubicBezTo>
                  <a:cubicBezTo>
                    <a:pt x="0" y="13"/>
                    <a:pt x="2" y="26"/>
                    <a:pt x="4"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76" name="Freeform 37"/>
            <p:cNvSpPr/>
            <p:nvPr/>
          </p:nvSpPr>
          <p:spPr bwMode="auto">
            <a:xfrm>
              <a:off x="571062" y="7937534"/>
              <a:ext cx="59250" cy="87920"/>
            </a:xfrm>
            <a:custGeom>
              <a:avLst/>
              <a:gdLst>
                <a:gd name="T0" fmla="*/ 26 w 26"/>
                <a:gd name="T1" fmla="*/ 39 h 39"/>
                <a:gd name="T2" fmla="*/ 26 w 26"/>
                <a:gd name="T3" fmla="*/ 0 h 39"/>
                <a:gd name="T4" fmla="*/ 0 w 26"/>
                <a:gd name="T5" fmla="*/ 3 h 39"/>
                <a:gd name="T6" fmla="*/ 26 w 26"/>
                <a:gd name="T7" fmla="*/ 39 h 39"/>
              </a:gdLst>
              <a:ahLst/>
              <a:cxnLst>
                <a:cxn ang="0">
                  <a:pos x="T0" y="T1"/>
                </a:cxn>
                <a:cxn ang="0">
                  <a:pos x="T2" y="T3"/>
                </a:cxn>
                <a:cxn ang="0">
                  <a:pos x="T4" y="T5"/>
                </a:cxn>
                <a:cxn ang="0">
                  <a:pos x="T6" y="T7"/>
                </a:cxn>
              </a:cxnLst>
              <a:rect l="0" t="0" r="r" b="b"/>
              <a:pathLst>
                <a:path w="26" h="39">
                  <a:moveTo>
                    <a:pt x="26" y="39"/>
                  </a:moveTo>
                  <a:cubicBezTo>
                    <a:pt x="26" y="0"/>
                    <a:pt x="26" y="0"/>
                    <a:pt x="26" y="0"/>
                  </a:cubicBezTo>
                  <a:cubicBezTo>
                    <a:pt x="17" y="0"/>
                    <a:pt x="9" y="1"/>
                    <a:pt x="0" y="3"/>
                  </a:cubicBezTo>
                  <a:cubicBezTo>
                    <a:pt x="7" y="23"/>
                    <a:pt x="17" y="37"/>
                    <a:pt x="26"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77" name="Freeform 38"/>
            <p:cNvSpPr/>
            <p:nvPr/>
          </p:nvSpPr>
          <p:spPr bwMode="auto">
            <a:xfrm>
              <a:off x="684786" y="7948047"/>
              <a:ext cx="89832" cy="74541"/>
            </a:xfrm>
            <a:custGeom>
              <a:avLst/>
              <a:gdLst>
                <a:gd name="T0" fmla="*/ 0 w 40"/>
                <a:gd name="T1" fmla="*/ 33 h 33"/>
                <a:gd name="T2" fmla="*/ 40 w 40"/>
                <a:gd name="T3" fmla="*/ 10 h 33"/>
                <a:gd name="T4" fmla="*/ 17 w 40"/>
                <a:gd name="T5" fmla="*/ 0 h 33"/>
                <a:gd name="T6" fmla="*/ 0 w 40"/>
                <a:gd name="T7" fmla="*/ 33 h 33"/>
              </a:gdLst>
              <a:ahLst/>
              <a:cxnLst>
                <a:cxn ang="0">
                  <a:pos x="T0" y="T1"/>
                </a:cxn>
                <a:cxn ang="0">
                  <a:pos x="T2" y="T3"/>
                </a:cxn>
                <a:cxn ang="0">
                  <a:pos x="T4" y="T5"/>
                </a:cxn>
                <a:cxn ang="0">
                  <a:pos x="T6" y="T7"/>
                </a:cxn>
              </a:cxnLst>
              <a:rect l="0" t="0" r="r" b="b"/>
              <a:pathLst>
                <a:path w="40" h="33">
                  <a:moveTo>
                    <a:pt x="0" y="33"/>
                  </a:moveTo>
                  <a:cubicBezTo>
                    <a:pt x="16" y="29"/>
                    <a:pt x="30" y="21"/>
                    <a:pt x="40" y="10"/>
                  </a:cubicBezTo>
                  <a:cubicBezTo>
                    <a:pt x="33" y="6"/>
                    <a:pt x="25" y="3"/>
                    <a:pt x="17" y="0"/>
                  </a:cubicBezTo>
                  <a:cubicBezTo>
                    <a:pt x="13" y="14"/>
                    <a:pt x="7" y="25"/>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78" name="Freeform 39"/>
            <p:cNvSpPr/>
            <p:nvPr/>
          </p:nvSpPr>
          <p:spPr bwMode="auto">
            <a:xfrm>
              <a:off x="506078" y="7652749"/>
              <a:ext cx="89832" cy="71674"/>
            </a:xfrm>
            <a:custGeom>
              <a:avLst/>
              <a:gdLst>
                <a:gd name="T0" fmla="*/ 40 w 40"/>
                <a:gd name="T1" fmla="*/ 0 h 32"/>
                <a:gd name="T2" fmla="*/ 0 w 40"/>
                <a:gd name="T3" fmla="*/ 23 h 32"/>
                <a:gd name="T4" fmla="*/ 22 w 40"/>
                <a:gd name="T5" fmla="*/ 32 h 32"/>
                <a:gd name="T6" fmla="*/ 40 w 40"/>
                <a:gd name="T7" fmla="*/ 0 h 32"/>
              </a:gdLst>
              <a:ahLst/>
              <a:cxnLst>
                <a:cxn ang="0">
                  <a:pos x="T0" y="T1"/>
                </a:cxn>
                <a:cxn ang="0">
                  <a:pos x="T2" y="T3"/>
                </a:cxn>
                <a:cxn ang="0">
                  <a:pos x="T4" y="T5"/>
                </a:cxn>
                <a:cxn ang="0">
                  <a:pos x="T6" y="T7"/>
                </a:cxn>
              </a:cxnLst>
              <a:rect l="0" t="0" r="r" b="b"/>
              <a:pathLst>
                <a:path w="40" h="32">
                  <a:moveTo>
                    <a:pt x="40" y="0"/>
                  </a:moveTo>
                  <a:cubicBezTo>
                    <a:pt x="24" y="4"/>
                    <a:pt x="10" y="12"/>
                    <a:pt x="0" y="23"/>
                  </a:cubicBezTo>
                  <a:cubicBezTo>
                    <a:pt x="7" y="27"/>
                    <a:pt x="14" y="30"/>
                    <a:pt x="22" y="32"/>
                  </a:cubicBezTo>
                  <a:cubicBezTo>
                    <a:pt x="27" y="19"/>
                    <a:pt x="33" y="8"/>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79" name="Freeform 40"/>
            <p:cNvSpPr/>
            <p:nvPr/>
          </p:nvSpPr>
          <p:spPr bwMode="auto">
            <a:xfrm>
              <a:off x="726835" y="7846747"/>
              <a:ext cx="102255" cy="110857"/>
            </a:xfrm>
            <a:custGeom>
              <a:avLst/>
              <a:gdLst>
                <a:gd name="T0" fmla="*/ 0 w 45"/>
                <a:gd name="T1" fmla="*/ 38 h 49"/>
                <a:gd name="T2" fmla="*/ 26 w 45"/>
                <a:gd name="T3" fmla="*/ 49 h 49"/>
                <a:gd name="T4" fmla="*/ 45 w 45"/>
                <a:gd name="T5" fmla="*/ 0 h 49"/>
                <a:gd name="T6" fmla="*/ 5 w 45"/>
                <a:gd name="T7" fmla="*/ 0 h 49"/>
                <a:gd name="T8" fmla="*/ 0 w 45"/>
                <a:gd name="T9" fmla="*/ 38 h 49"/>
              </a:gdLst>
              <a:ahLst/>
              <a:cxnLst>
                <a:cxn ang="0">
                  <a:pos x="T0" y="T1"/>
                </a:cxn>
                <a:cxn ang="0">
                  <a:pos x="T2" y="T3"/>
                </a:cxn>
                <a:cxn ang="0">
                  <a:pos x="T4" y="T5"/>
                </a:cxn>
                <a:cxn ang="0">
                  <a:pos x="T6" y="T7"/>
                </a:cxn>
                <a:cxn ang="0">
                  <a:pos x="T8" y="T9"/>
                </a:cxn>
              </a:cxnLst>
              <a:rect l="0" t="0" r="r" b="b"/>
              <a:pathLst>
                <a:path w="45" h="49">
                  <a:moveTo>
                    <a:pt x="0" y="38"/>
                  </a:moveTo>
                  <a:cubicBezTo>
                    <a:pt x="10" y="41"/>
                    <a:pt x="18" y="45"/>
                    <a:pt x="26" y="49"/>
                  </a:cubicBezTo>
                  <a:cubicBezTo>
                    <a:pt x="38" y="36"/>
                    <a:pt x="45" y="19"/>
                    <a:pt x="45" y="0"/>
                  </a:cubicBezTo>
                  <a:cubicBezTo>
                    <a:pt x="5" y="0"/>
                    <a:pt x="5" y="0"/>
                    <a:pt x="5" y="0"/>
                  </a:cubicBezTo>
                  <a:cubicBezTo>
                    <a:pt x="5" y="14"/>
                    <a:pt x="3" y="27"/>
                    <a:pt x="0"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80" name="Freeform 41"/>
            <p:cNvSpPr/>
            <p:nvPr/>
          </p:nvSpPr>
          <p:spPr bwMode="auto">
            <a:xfrm>
              <a:off x="648470" y="7937534"/>
              <a:ext cx="58295" cy="87920"/>
            </a:xfrm>
            <a:custGeom>
              <a:avLst/>
              <a:gdLst>
                <a:gd name="T0" fmla="*/ 0 w 26"/>
                <a:gd name="T1" fmla="*/ 0 h 39"/>
                <a:gd name="T2" fmla="*/ 0 w 26"/>
                <a:gd name="T3" fmla="*/ 39 h 39"/>
                <a:gd name="T4" fmla="*/ 26 w 26"/>
                <a:gd name="T5" fmla="*/ 3 h 39"/>
                <a:gd name="T6" fmla="*/ 0 w 26"/>
                <a:gd name="T7" fmla="*/ 0 h 39"/>
              </a:gdLst>
              <a:ahLst/>
              <a:cxnLst>
                <a:cxn ang="0">
                  <a:pos x="T0" y="T1"/>
                </a:cxn>
                <a:cxn ang="0">
                  <a:pos x="T2" y="T3"/>
                </a:cxn>
                <a:cxn ang="0">
                  <a:pos x="T4" y="T5"/>
                </a:cxn>
                <a:cxn ang="0">
                  <a:pos x="T6" y="T7"/>
                </a:cxn>
              </a:cxnLst>
              <a:rect l="0" t="0" r="r" b="b"/>
              <a:pathLst>
                <a:path w="26" h="39">
                  <a:moveTo>
                    <a:pt x="0" y="0"/>
                  </a:moveTo>
                  <a:cubicBezTo>
                    <a:pt x="0" y="39"/>
                    <a:pt x="0" y="39"/>
                    <a:pt x="0" y="39"/>
                  </a:cubicBezTo>
                  <a:cubicBezTo>
                    <a:pt x="10" y="36"/>
                    <a:pt x="20" y="23"/>
                    <a:pt x="26" y="3"/>
                  </a:cubicBezTo>
                  <a:cubicBezTo>
                    <a:pt x="18" y="1"/>
                    <a:pt x="9"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81" name="Freeform 42"/>
            <p:cNvSpPr/>
            <p:nvPr/>
          </p:nvSpPr>
          <p:spPr bwMode="auto">
            <a:xfrm>
              <a:off x="449694" y="7717733"/>
              <a:ext cx="101300" cy="110857"/>
            </a:xfrm>
            <a:custGeom>
              <a:avLst/>
              <a:gdLst>
                <a:gd name="T0" fmla="*/ 45 w 45"/>
                <a:gd name="T1" fmla="*/ 10 h 49"/>
                <a:gd name="T2" fmla="*/ 19 w 45"/>
                <a:gd name="T3" fmla="*/ 0 h 49"/>
                <a:gd name="T4" fmla="*/ 0 w 45"/>
                <a:gd name="T5" fmla="*/ 49 h 49"/>
                <a:gd name="T6" fmla="*/ 40 w 45"/>
                <a:gd name="T7" fmla="*/ 49 h 49"/>
                <a:gd name="T8" fmla="*/ 45 w 45"/>
                <a:gd name="T9" fmla="*/ 10 h 49"/>
              </a:gdLst>
              <a:ahLst/>
              <a:cxnLst>
                <a:cxn ang="0">
                  <a:pos x="T0" y="T1"/>
                </a:cxn>
                <a:cxn ang="0">
                  <a:pos x="T2" y="T3"/>
                </a:cxn>
                <a:cxn ang="0">
                  <a:pos x="T4" y="T5"/>
                </a:cxn>
                <a:cxn ang="0">
                  <a:pos x="T6" y="T7"/>
                </a:cxn>
                <a:cxn ang="0">
                  <a:pos x="T8" y="T9"/>
                </a:cxn>
              </a:cxnLst>
              <a:rect l="0" t="0" r="r" b="b"/>
              <a:pathLst>
                <a:path w="45" h="49">
                  <a:moveTo>
                    <a:pt x="45" y="10"/>
                  </a:moveTo>
                  <a:cubicBezTo>
                    <a:pt x="36" y="8"/>
                    <a:pt x="28" y="4"/>
                    <a:pt x="19" y="0"/>
                  </a:cubicBezTo>
                  <a:cubicBezTo>
                    <a:pt x="8" y="13"/>
                    <a:pt x="1" y="30"/>
                    <a:pt x="0" y="49"/>
                  </a:cubicBezTo>
                  <a:cubicBezTo>
                    <a:pt x="40" y="49"/>
                    <a:pt x="40" y="49"/>
                    <a:pt x="40" y="49"/>
                  </a:cubicBezTo>
                  <a:cubicBezTo>
                    <a:pt x="41" y="35"/>
                    <a:pt x="42" y="22"/>
                    <a:pt x="45"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82" name="Freeform 43"/>
            <p:cNvSpPr/>
            <p:nvPr/>
          </p:nvSpPr>
          <p:spPr bwMode="auto">
            <a:xfrm>
              <a:off x="449694" y="7846747"/>
              <a:ext cx="101300" cy="110857"/>
            </a:xfrm>
            <a:custGeom>
              <a:avLst/>
              <a:gdLst>
                <a:gd name="T0" fmla="*/ 40 w 45"/>
                <a:gd name="T1" fmla="*/ 0 h 49"/>
                <a:gd name="T2" fmla="*/ 0 w 45"/>
                <a:gd name="T3" fmla="*/ 0 h 49"/>
                <a:gd name="T4" fmla="*/ 19 w 45"/>
                <a:gd name="T5" fmla="*/ 49 h 49"/>
                <a:gd name="T6" fmla="*/ 45 w 45"/>
                <a:gd name="T7" fmla="*/ 38 h 49"/>
                <a:gd name="T8" fmla="*/ 40 w 45"/>
                <a:gd name="T9" fmla="*/ 0 h 49"/>
              </a:gdLst>
              <a:ahLst/>
              <a:cxnLst>
                <a:cxn ang="0">
                  <a:pos x="T0" y="T1"/>
                </a:cxn>
                <a:cxn ang="0">
                  <a:pos x="T2" y="T3"/>
                </a:cxn>
                <a:cxn ang="0">
                  <a:pos x="T4" y="T5"/>
                </a:cxn>
                <a:cxn ang="0">
                  <a:pos x="T6" y="T7"/>
                </a:cxn>
                <a:cxn ang="0">
                  <a:pos x="T8" y="T9"/>
                </a:cxn>
              </a:cxnLst>
              <a:rect l="0" t="0" r="r" b="b"/>
              <a:pathLst>
                <a:path w="45" h="49">
                  <a:moveTo>
                    <a:pt x="40" y="0"/>
                  </a:moveTo>
                  <a:cubicBezTo>
                    <a:pt x="0" y="0"/>
                    <a:pt x="0" y="0"/>
                    <a:pt x="0" y="0"/>
                  </a:cubicBezTo>
                  <a:cubicBezTo>
                    <a:pt x="1" y="19"/>
                    <a:pt x="8" y="36"/>
                    <a:pt x="19" y="49"/>
                  </a:cubicBezTo>
                  <a:cubicBezTo>
                    <a:pt x="28" y="45"/>
                    <a:pt x="36" y="41"/>
                    <a:pt x="45" y="38"/>
                  </a:cubicBezTo>
                  <a:cubicBezTo>
                    <a:pt x="42" y="27"/>
                    <a:pt x="41" y="14"/>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83" name="Freeform 44"/>
            <p:cNvSpPr/>
            <p:nvPr/>
          </p:nvSpPr>
          <p:spPr bwMode="auto">
            <a:xfrm>
              <a:off x="503211" y="7948047"/>
              <a:ext cx="92699" cy="74541"/>
            </a:xfrm>
            <a:custGeom>
              <a:avLst/>
              <a:gdLst>
                <a:gd name="T0" fmla="*/ 0 w 41"/>
                <a:gd name="T1" fmla="*/ 10 h 33"/>
                <a:gd name="T2" fmla="*/ 41 w 41"/>
                <a:gd name="T3" fmla="*/ 33 h 33"/>
                <a:gd name="T4" fmla="*/ 23 w 41"/>
                <a:gd name="T5" fmla="*/ 0 h 33"/>
                <a:gd name="T6" fmla="*/ 0 w 41"/>
                <a:gd name="T7" fmla="*/ 10 h 33"/>
              </a:gdLst>
              <a:ahLst/>
              <a:cxnLst>
                <a:cxn ang="0">
                  <a:pos x="T0" y="T1"/>
                </a:cxn>
                <a:cxn ang="0">
                  <a:pos x="T2" y="T3"/>
                </a:cxn>
                <a:cxn ang="0">
                  <a:pos x="T4" y="T5"/>
                </a:cxn>
                <a:cxn ang="0">
                  <a:pos x="T6" y="T7"/>
                </a:cxn>
              </a:cxnLst>
              <a:rect l="0" t="0" r="r" b="b"/>
              <a:pathLst>
                <a:path w="41" h="33">
                  <a:moveTo>
                    <a:pt x="0" y="10"/>
                  </a:moveTo>
                  <a:cubicBezTo>
                    <a:pt x="11" y="21"/>
                    <a:pt x="25" y="29"/>
                    <a:pt x="41" y="33"/>
                  </a:cubicBezTo>
                  <a:cubicBezTo>
                    <a:pt x="33" y="25"/>
                    <a:pt x="28" y="14"/>
                    <a:pt x="23" y="0"/>
                  </a:cubicBezTo>
                  <a:cubicBezTo>
                    <a:pt x="15" y="3"/>
                    <a:pt x="8" y="6"/>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grpSp>
      <p:sp>
        <p:nvSpPr>
          <p:cNvPr id="84" name="Freeform 79"/>
          <p:cNvSpPr/>
          <p:nvPr/>
        </p:nvSpPr>
        <p:spPr bwMode="auto">
          <a:xfrm>
            <a:off x="9907491" y="3671654"/>
            <a:ext cx="542812" cy="341169"/>
          </a:xfrm>
          <a:custGeom>
            <a:avLst/>
            <a:gdLst>
              <a:gd name="T0" fmla="*/ 197 w 240"/>
              <a:gd name="T1" fmla="*/ 63 h 151"/>
              <a:gd name="T2" fmla="*/ 197 w 240"/>
              <a:gd name="T3" fmla="*/ 62 h 151"/>
              <a:gd name="T4" fmla="*/ 135 w 240"/>
              <a:gd name="T5" fmla="*/ 0 h 151"/>
              <a:gd name="T6" fmla="*/ 79 w 240"/>
              <a:gd name="T7" fmla="*/ 35 h 151"/>
              <a:gd name="T8" fmla="*/ 64 w 240"/>
              <a:gd name="T9" fmla="*/ 31 h 151"/>
              <a:gd name="T10" fmla="*/ 33 w 240"/>
              <a:gd name="T11" fmla="*/ 58 h 151"/>
              <a:gd name="T12" fmla="*/ 0 w 240"/>
              <a:gd name="T13" fmla="*/ 103 h 151"/>
              <a:gd name="T14" fmla="*/ 48 w 240"/>
              <a:gd name="T15" fmla="*/ 151 h 151"/>
              <a:gd name="T16" fmla="*/ 197 w 240"/>
              <a:gd name="T17" fmla="*/ 151 h 151"/>
              <a:gd name="T18" fmla="*/ 197 w 240"/>
              <a:gd name="T19" fmla="*/ 151 h 151"/>
              <a:gd name="T20" fmla="*/ 240 w 240"/>
              <a:gd name="T21" fmla="*/ 107 h 151"/>
              <a:gd name="T22" fmla="*/ 197 w 240"/>
              <a:gd name="T23" fmla="*/ 6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151">
                <a:moveTo>
                  <a:pt x="197" y="63"/>
                </a:moveTo>
                <a:cubicBezTo>
                  <a:pt x="197" y="63"/>
                  <a:pt x="197" y="62"/>
                  <a:pt x="197" y="62"/>
                </a:cubicBezTo>
                <a:cubicBezTo>
                  <a:pt x="197" y="27"/>
                  <a:pt x="169" y="0"/>
                  <a:pt x="135" y="0"/>
                </a:cubicBezTo>
                <a:cubicBezTo>
                  <a:pt x="110" y="0"/>
                  <a:pt x="89" y="14"/>
                  <a:pt x="79" y="35"/>
                </a:cubicBezTo>
                <a:cubicBezTo>
                  <a:pt x="74" y="33"/>
                  <a:pt x="70" y="31"/>
                  <a:pt x="64" y="31"/>
                </a:cubicBezTo>
                <a:cubicBezTo>
                  <a:pt x="49" y="31"/>
                  <a:pt x="35" y="43"/>
                  <a:pt x="33" y="58"/>
                </a:cubicBezTo>
                <a:cubicBezTo>
                  <a:pt x="14" y="65"/>
                  <a:pt x="0" y="82"/>
                  <a:pt x="0" y="103"/>
                </a:cubicBezTo>
                <a:cubicBezTo>
                  <a:pt x="0" y="130"/>
                  <a:pt x="22" y="151"/>
                  <a:pt x="48" y="151"/>
                </a:cubicBezTo>
                <a:cubicBezTo>
                  <a:pt x="197" y="151"/>
                  <a:pt x="197" y="151"/>
                  <a:pt x="197" y="151"/>
                </a:cubicBezTo>
                <a:cubicBezTo>
                  <a:pt x="197" y="151"/>
                  <a:pt x="197" y="151"/>
                  <a:pt x="197" y="151"/>
                </a:cubicBezTo>
                <a:cubicBezTo>
                  <a:pt x="221" y="151"/>
                  <a:pt x="240" y="132"/>
                  <a:pt x="240" y="107"/>
                </a:cubicBezTo>
                <a:cubicBezTo>
                  <a:pt x="240" y="83"/>
                  <a:pt x="221" y="64"/>
                  <a:pt x="197" y="6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6" tIns="45718" rIns="91436" bIns="45718" numCol="1" anchor="t" anchorCtr="0" compatLnSpc="1"/>
          <a:lstStyle/>
          <a:p>
            <a:pPr>
              <a:lnSpc>
                <a:spcPct val="130000"/>
              </a:lnSpc>
            </a:pPr>
            <a:endParaRPr lang="zh-CN" altLang="en-US"/>
          </a:p>
        </p:txBody>
      </p:sp>
      <p:sp>
        <p:nvSpPr>
          <p:cNvPr id="85" name="文本框 84"/>
          <p:cNvSpPr txBox="1"/>
          <p:nvPr/>
        </p:nvSpPr>
        <p:spPr>
          <a:xfrm>
            <a:off x="7316680" y="1296811"/>
            <a:ext cx="1210580" cy="456403"/>
          </a:xfrm>
          <a:prstGeom prst="rect">
            <a:avLst/>
          </a:prstGeom>
          <a:noFill/>
        </p:spPr>
        <p:txBody>
          <a:bodyPr wrap="none" lIns="91436" tIns="45718" rIns="91436" bIns="45718" rtlCol="0">
            <a:spAutoFit/>
          </a:bodyPr>
          <a:lstStyle/>
          <a:p>
            <a:pPr>
              <a:lnSpc>
                <a:spcPct val="130000"/>
              </a:lnSpc>
            </a:pPr>
            <a:r>
              <a:rPr lang="zh-CN" altLang="en-US" sz="2000" dirty="0" smtClean="0">
                <a:solidFill>
                  <a:srgbClr val="157E9F"/>
                </a:solidFill>
                <a:latin typeface="方正清刻本悦宋简体" panose="02000000000000000000" pitchFamily="2" charset="-122"/>
                <a:ea typeface="方正清刻本悦宋简体" panose="02000000000000000000" pitchFamily="2" charset="-122"/>
              </a:rPr>
              <a:t>误差分析</a:t>
            </a:r>
            <a:endParaRPr lang="zh-CN" altLang="en-US" sz="20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6" name="文本框 85"/>
          <p:cNvSpPr txBox="1"/>
          <p:nvPr/>
        </p:nvSpPr>
        <p:spPr>
          <a:xfrm>
            <a:off x="1186389" y="4855704"/>
            <a:ext cx="1210580" cy="456403"/>
          </a:xfrm>
          <a:prstGeom prst="rect">
            <a:avLst/>
          </a:prstGeom>
          <a:noFill/>
        </p:spPr>
        <p:txBody>
          <a:bodyPr wrap="none" lIns="91436" tIns="45718" rIns="91436" bIns="45718" rtlCol="0">
            <a:spAutoFit/>
          </a:bodyPr>
          <a:lstStyle/>
          <a:p>
            <a:pPr>
              <a:lnSpc>
                <a:spcPct val="130000"/>
              </a:lnSpc>
            </a:pPr>
            <a:r>
              <a:rPr lang="zh-CN" altLang="en-US" sz="2000" dirty="0" smtClean="0">
                <a:solidFill>
                  <a:srgbClr val="157E9F"/>
                </a:solidFill>
                <a:latin typeface="方正清刻本悦宋简体" panose="02000000000000000000" pitchFamily="2" charset="-122"/>
                <a:ea typeface="方正清刻本悦宋简体" panose="02000000000000000000" pitchFamily="2" charset="-122"/>
              </a:rPr>
              <a:t>误差分析</a:t>
            </a:r>
            <a:endParaRPr lang="zh-CN" altLang="en-US" sz="20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7" name="文本框 86"/>
          <p:cNvSpPr txBox="1"/>
          <p:nvPr/>
        </p:nvSpPr>
        <p:spPr>
          <a:xfrm>
            <a:off x="5272724" y="4855704"/>
            <a:ext cx="1210580" cy="456403"/>
          </a:xfrm>
          <a:prstGeom prst="rect">
            <a:avLst/>
          </a:prstGeom>
          <a:noFill/>
        </p:spPr>
        <p:txBody>
          <a:bodyPr wrap="none" lIns="91436" tIns="45718" rIns="91436" bIns="45718" rtlCol="0">
            <a:spAutoFit/>
          </a:bodyPr>
          <a:lstStyle/>
          <a:p>
            <a:pPr>
              <a:lnSpc>
                <a:spcPct val="130000"/>
              </a:lnSpc>
            </a:pPr>
            <a:r>
              <a:rPr lang="zh-CN" altLang="en-US" sz="2000" dirty="0" smtClean="0">
                <a:solidFill>
                  <a:srgbClr val="157E9F"/>
                </a:solidFill>
                <a:latin typeface="方正清刻本悦宋简体" panose="02000000000000000000" pitchFamily="2" charset="-122"/>
                <a:ea typeface="方正清刻本悦宋简体" panose="02000000000000000000" pitchFamily="2" charset="-122"/>
              </a:rPr>
              <a:t>误差分析</a:t>
            </a:r>
            <a:endParaRPr lang="zh-CN" altLang="en-US" sz="20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8" name="文本框 87"/>
          <p:cNvSpPr txBox="1"/>
          <p:nvPr/>
        </p:nvSpPr>
        <p:spPr>
          <a:xfrm>
            <a:off x="9432851" y="4855703"/>
            <a:ext cx="1210580" cy="456403"/>
          </a:xfrm>
          <a:prstGeom prst="rect">
            <a:avLst/>
          </a:prstGeom>
          <a:noFill/>
        </p:spPr>
        <p:txBody>
          <a:bodyPr wrap="none" lIns="91436" tIns="45718" rIns="91436" bIns="45718" rtlCol="0">
            <a:spAutoFit/>
          </a:bodyPr>
          <a:lstStyle/>
          <a:p>
            <a:pPr>
              <a:lnSpc>
                <a:spcPct val="130000"/>
              </a:lnSpc>
            </a:pPr>
            <a:r>
              <a:rPr lang="zh-CN" altLang="en-US" sz="2000" dirty="0" smtClean="0">
                <a:solidFill>
                  <a:srgbClr val="157E9F"/>
                </a:solidFill>
                <a:latin typeface="方正清刻本悦宋简体" panose="02000000000000000000" pitchFamily="2" charset="-122"/>
                <a:ea typeface="方正清刻本悦宋简体" panose="02000000000000000000" pitchFamily="2" charset="-122"/>
              </a:rPr>
              <a:t>误差分析</a:t>
            </a:r>
            <a:endParaRPr lang="zh-CN" altLang="en-US" sz="2000" dirty="0">
              <a:solidFill>
                <a:srgbClr val="157E9F"/>
              </a:solidFill>
              <a:latin typeface="方正清刻本悦宋简体" panose="02000000000000000000" pitchFamily="2" charset="-122"/>
              <a:ea typeface="方正清刻本悦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700">
        <p:fad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9" name="矩形 18"/>
          <p:cNvSpPr/>
          <p:nvPr/>
        </p:nvSpPr>
        <p:spPr>
          <a:xfrm>
            <a:off x="3473651" y="310334"/>
            <a:ext cx="3019088" cy="369328"/>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ANALYSIS &amp; DISCUSSION</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633077" y="125666"/>
            <a:ext cx="2428870"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试验不足之处</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60" name="矩形 59"/>
          <p:cNvSpPr/>
          <p:nvPr/>
        </p:nvSpPr>
        <p:spPr>
          <a:xfrm>
            <a:off x="2781300" y="2038350"/>
            <a:ext cx="1276350" cy="127635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057650" y="3314700"/>
            <a:ext cx="1276350" cy="1276350"/>
          </a:xfrm>
          <a:prstGeom prst="rect">
            <a:avLst/>
          </a:prstGeom>
          <a:solidFill>
            <a:srgbClr val="80A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2781300" y="4591050"/>
            <a:ext cx="1276350" cy="127635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1504950" y="3306412"/>
            <a:ext cx="1276350" cy="1276350"/>
          </a:xfrm>
          <a:prstGeom prst="rect">
            <a:avLst/>
          </a:prstGeom>
          <a:solidFill>
            <a:srgbClr val="80A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p:cNvSpPr txBox="1"/>
          <p:nvPr/>
        </p:nvSpPr>
        <p:spPr>
          <a:xfrm>
            <a:off x="3133725" y="2091750"/>
            <a:ext cx="752475" cy="584775"/>
          </a:xfrm>
          <a:prstGeom prst="rect">
            <a:avLst/>
          </a:prstGeom>
          <a:noFill/>
        </p:spPr>
        <p:txBody>
          <a:bodyPr wrap="square" rtlCol="0">
            <a:spAutoFit/>
          </a:bodyPr>
          <a:lstStyle/>
          <a:p>
            <a:r>
              <a:rPr lang="en-US" altLang="zh-CN" sz="3200" b="1" dirty="0" smtClean="0">
                <a:solidFill>
                  <a:schemeClr val="bg1"/>
                </a:solidFill>
              </a:rPr>
              <a:t>02</a:t>
            </a:r>
            <a:endParaRPr lang="zh-CN" altLang="en-US" sz="3200" b="1" dirty="0">
              <a:solidFill>
                <a:schemeClr val="bg1"/>
              </a:solidFill>
            </a:endParaRPr>
          </a:p>
        </p:txBody>
      </p:sp>
      <p:sp>
        <p:nvSpPr>
          <p:cNvPr id="91" name="文本框 90"/>
          <p:cNvSpPr txBox="1"/>
          <p:nvPr/>
        </p:nvSpPr>
        <p:spPr>
          <a:xfrm>
            <a:off x="4390061" y="3349783"/>
            <a:ext cx="752475" cy="584775"/>
          </a:xfrm>
          <a:prstGeom prst="rect">
            <a:avLst/>
          </a:prstGeom>
          <a:noFill/>
        </p:spPr>
        <p:txBody>
          <a:bodyPr wrap="square" rtlCol="0">
            <a:spAutoFit/>
          </a:bodyPr>
          <a:lstStyle/>
          <a:p>
            <a:r>
              <a:rPr lang="en-US" altLang="zh-CN" sz="3200" b="1" dirty="0" smtClean="0">
                <a:solidFill>
                  <a:schemeClr val="bg1"/>
                </a:solidFill>
              </a:rPr>
              <a:t>03</a:t>
            </a:r>
            <a:endParaRPr lang="zh-CN" altLang="en-US" sz="3200" b="1" dirty="0">
              <a:solidFill>
                <a:schemeClr val="bg1"/>
              </a:solidFill>
            </a:endParaRPr>
          </a:p>
        </p:txBody>
      </p:sp>
      <p:sp>
        <p:nvSpPr>
          <p:cNvPr id="92" name="文本框 91"/>
          <p:cNvSpPr txBox="1"/>
          <p:nvPr/>
        </p:nvSpPr>
        <p:spPr>
          <a:xfrm>
            <a:off x="3133725" y="4644450"/>
            <a:ext cx="752475" cy="584775"/>
          </a:xfrm>
          <a:prstGeom prst="rect">
            <a:avLst/>
          </a:prstGeom>
          <a:noFill/>
        </p:spPr>
        <p:txBody>
          <a:bodyPr wrap="square" rtlCol="0">
            <a:spAutoFit/>
          </a:bodyPr>
          <a:lstStyle/>
          <a:p>
            <a:r>
              <a:rPr lang="en-US" altLang="zh-CN" sz="3200" b="1" dirty="0" smtClean="0">
                <a:solidFill>
                  <a:schemeClr val="bg1"/>
                </a:solidFill>
              </a:rPr>
              <a:t>04</a:t>
            </a:r>
            <a:endParaRPr lang="zh-CN" altLang="en-US" sz="3200" b="1" dirty="0">
              <a:solidFill>
                <a:schemeClr val="bg1"/>
              </a:solidFill>
            </a:endParaRPr>
          </a:p>
        </p:txBody>
      </p:sp>
      <p:sp>
        <p:nvSpPr>
          <p:cNvPr id="93" name="文本框 92"/>
          <p:cNvSpPr txBox="1"/>
          <p:nvPr/>
        </p:nvSpPr>
        <p:spPr>
          <a:xfrm>
            <a:off x="1850891" y="3378862"/>
            <a:ext cx="752475" cy="584775"/>
          </a:xfrm>
          <a:prstGeom prst="rect">
            <a:avLst/>
          </a:prstGeom>
          <a:noFill/>
        </p:spPr>
        <p:txBody>
          <a:bodyPr wrap="square" rtlCol="0">
            <a:spAutoFit/>
          </a:bodyPr>
          <a:lstStyle/>
          <a:p>
            <a:r>
              <a:rPr lang="en-US" altLang="zh-CN" sz="3200" b="1" dirty="0" smtClean="0">
                <a:solidFill>
                  <a:schemeClr val="bg1"/>
                </a:solidFill>
              </a:rPr>
              <a:t>01</a:t>
            </a:r>
            <a:endParaRPr lang="zh-CN" altLang="en-US" sz="3200" b="1" dirty="0">
              <a:solidFill>
                <a:schemeClr val="bg1"/>
              </a:solidFill>
            </a:endParaRPr>
          </a:p>
        </p:txBody>
      </p:sp>
      <p:sp>
        <p:nvSpPr>
          <p:cNvPr id="98" name="Freeform 17"/>
          <p:cNvSpPr>
            <a:spLocks noEditPoints="1"/>
          </p:cNvSpPr>
          <p:nvPr/>
        </p:nvSpPr>
        <p:spPr bwMode="auto">
          <a:xfrm>
            <a:off x="3214581" y="2636435"/>
            <a:ext cx="455685" cy="449414"/>
          </a:xfrm>
          <a:custGeom>
            <a:avLst/>
            <a:gdLst/>
            <a:ahLst/>
            <a:cxnLst>
              <a:cxn ang="0">
                <a:pos x="0" y="212"/>
              </a:cxn>
              <a:cxn ang="0">
                <a:pos x="0" y="212"/>
              </a:cxn>
              <a:cxn ang="0">
                <a:pos x="0" y="212"/>
              </a:cxn>
              <a:cxn ang="0">
                <a:pos x="0" y="212"/>
              </a:cxn>
              <a:cxn ang="0">
                <a:pos x="424" y="204"/>
              </a:cxn>
              <a:cxn ang="0">
                <a:pos x="424" y="204"/>
              </a:cxn>
              <a:cxn ang="0">
                <a:pos x="422" y="202"/>
              </a:cxn>
              <a:cxn ang="0">
                <a:pos x="420" y="198"/>
              </a:cxn>
              <a:cxn ang="0">
                <a:pos x="224" y="2"/>
              </a:cxn>
              <a:cxn ang="0">
                <a:pos x="224" y="2"/>
              </a:cxn>
              <a:cxn ang="0">
                <a:pos x="222" y="0"/>
              </a:cxn>
              <a:cxn ang="0">
                <a:pos x="218" y="0"/>
              </a:cxn>
              <a:cxn ang="0">
                <a:pos x="218" y="0"/>
              </a:cxn>
              <a:cxn ang="0">
                <a:pos x="218" y="0"/>
              </a:cxn>
              <a:cxn ang="0">
                <a:pos x="214" y="0"/>
              </a:cxn>
              <a:cxn ang="0">
                <a:pos x="212" y="2"/>
              </a:cxn>
              <a:cxn ang="0">
                <a:pos x="16" y="198"/>
              </a:cxn>
              <a:cxn ang="0">
                <a:pos x="16" y="198"/>
              </a:cxn>
              <a:cxn ang="0">
                <a:pos x="14" y="202"/>
              </a:cxn>
              <a:cxn ang="0">
                <a:pos x="12" y="204"/>
              </a:cxn>
              <a:cxn ang="0">
                <a:pos x="12" y="204"/>
              </a:cxn>
              <a:cxn ang="0">
                <a:pos x="14" y="208"/>
              </a:cxn>
              <a:cxn ang="0">
                <a:pos x="14" y="210"/>
              </a:cxn>
              <a:cxn ang="0">
                <a:pos x="18" y="212"/>
              </a:cxn>
              <a:cxn ang="0">
                <a:pos x="20" y="214"/>
              </a:cxn>
              <a:cxn ang="0">
                <a:pos x="68" y="214"/>
              </a:cxn>
              <a:cxn ang="0">
                <a:pos x="68" y="252"/>
              </a:cxn>
              <a:cxn ang="0">
                <a:pos x="68" y="430"/>
              </a:cxn>
              <a:cxn ang="0">
                <a:pos x="176" y="430"/>
              </a:cxn>
              <a:cxn ang="0">
                <a:pos x="176" y="304"/>
              </a:cxn>
              <a:cxn ang="0">
                <a:pos x="176" y="304"/>
              </a:cxn>
              <a:cxn ang="0">
                <a:pos x="176" y="302"/>
              </a:cxn>
              <a:cxn ang="0">
                <a:pos x="178" y="300"/>
              </a:cxn>
              <a:cxn ang="0">
                <a:pos x="182" y="298"/>
              </a:cxn>
              <a:cxn ang="0">
                <a:pos x="184" y="296"/>
              </a:cxn>
              <a:cxn ang="0">
                <a:pos x="252" y="296"/>
              </a:cxn>
              <a:cxn ang="0">
                <a:pos x="252" y="296"/>
              </a:cxn>
              <a:cxn ang="0">
                <a:pos x="254" y="298"/>
              </a:cxn>
              <a:cxn ang="0">
                <a:pos x="258" y="300"/>
              </a:cxn>
              <a:cxn ang="0">
                <a:pos x="258" y="302"/>
              </a:cxn>
              <a:cxn ang="0">
                <a:pos x="260" y="304"/>
              </a:cxn>
              <a:cxn ang="0">
                <a:pos x="260" y="430"/>
              </a:cxn>
              <a:cxn ang="0">
                <a:pos x="368" y="430"/>
              </a:cxn>
              <a:cxn ang="0">
                <a:pos x="368" y="252"/>
              </a:cxn>
              <a:cxn ang="0">
                <a:pos x="368" y="212"/>
              </a:cxn>
              <a:cxn ang="0">
                <a:pos x="368" y="212"/>
              </a:cxn>
              <a:cxn ang="0">
                <a:pos x="414" y="212"/>
              </a:cxn>
              <a:cxn ang="0">
                <a:pos x="414" y="212"/>
              </a:cxn>
              <a:cxn ang="0">
                <a:pos x="418" y="212"/>
              </a:cxn>
              <a:cxn ang="0">
                <a:pos x="420" y="210"/>
              </a:cxn>
              <a:cxn ang="0">
                <a:pos x="422" y="208"/>
              </a:cxn>
              <a:cxn ang="0">
                <a:pos x="424" y="204"/>
              </a:cxn>
              <a:cxn ang="0">
                <a:pos x="436" y="214"/>
              </a:cxn>
              <a:cxn ang="0">
                <a:pos x="434" y="212"/>
              </a:cxn>
              <a:cxn ang="0">
                <a:pos x="434" y="214"/>
              </a:cxn>
              <a:cxn ang="0">
                <a:pos x="436" y="214"/>
              </a:cxn>
            </a:cxnLst>
            <a:rect l="0" t="0" r="r" b="b"/>
            <a:pathLst>
              <a:path w="436" h="430">
                <a:moveTo>
                  <a:pt x="0" y="212"/>
                </a:moveTo>
                <a:lnTo>
                  <a:pt x="0" y="212"/>
                </a:lnTo>
                <a:lnTo>
                  <a:pt x="0" y="212"/>
                </a:lnTo>
                <a:lnTo>
                  <a:pt x="0" y="212"/>
                </a:lnTo>
                <a:close/>
                <a:moveTo>
                  <a:pt x="424" y="204"/>
                </a:moveTo>
                <a:lnTo>
                  <a:pt x="424" y="204"/>
                </a:lnTo>
                <a:lnTo>
                  <a:pt x="422" y="202"/>
                </a:lnTo>
                <a:lnTo>
                  <a:pt x="420" y="198"/>
                </a:lnTo>
                <a:lnTo>
                  <a:pt x="224" y="2"/>
                </a:lnTo>
                <a:lnTo>
                  <a:pt x="224" y="2"/>
                </a:lnTo>
                <a:lnTo>
                  <a:pt x="222" y="0"/>
                </a:lnTo>
                <a:lnTo>
                  <a:pt x="218" y="0"/>
                </a:lnTo>
                <a:lnTo>
                  <a:pt x="218" y="0"/>
                </a:lnTo>
                <a:lnTo>
                  <a:pt x="218" y="0"/>
                </a:lnTo>
                <a:lnTo>
                  <a:pt x="214" y="0"/>
                </a:lnTo>
                <a:lnTo>
                  <a:pt x="212" y="2"/>
                </a:lnTo>
                <a:lnTo>
                  <a:pt x="16" y="198"/>
                </a:lnTo>
                <a:lnTo>
                  <a:pt x="16" y="198"/>
                </a:lnTo>
                <a:lnTo>
                  <a:pt x="14" y="202"/>
                </a:lnTo>
                <a:lnTo>
                  <a:pt x="12" y="204"/>
                </a:lnTo>
                <a:lnTo>
                  <a:pt x="12" y="204"/>
                </a:lnTo>
                <a:lnTo>
                  <a:pt x="14" y="208"/>
                </a:lnTo>
                <a:lnTo>
                  <a:pt x="14" y="210"/>
                </a:lnTo>
                <a:lnTo>
                  <a:pt x="18" y="212"/>
                </a:lnTo>
                <a:lnTo>
                  <a:pt x="20" y="214"/>
                </a:lnTo>
                <a:lnTo>
                  <a:pt x="68" y="214"/>
                </a:lnTo>
                <a:lnTo>
                  <a:pt x="68" y="252"/>
                </a:lnTo>
                <a:lnTo>
                  <a:pt x="68" y="430"/>
                </a:lnTo>
                <a:lnTo>
                  <a:pt x="176" y="430"/>
                </a:lnTo>
                <a:lnTo>
                  <a:pt x="176" y="304"/>
                </a:lnTo>
                <a:lnTo>
                  <a:pt x="176" y="304"/>
                </a:lnTo>
                <a:lnTo>
                  <a:pt x="176" y="302"/>
                </a:lnTo>
                <a:lnTo>
                  <a:pt x="178" y="300"/>
                </a:lnTo>
                <a:lnTo>
                  <a:pt x="182" y="298"/>
                </a:lnTo>
                <a:lnTo>
                  <a:pt x="184" y="296"/>
                </a:lnTo>
                <a:lnTo>
                  <a:pt x="252" y="296"/>
                </a:lnTo>
                <a:lnTo>
                  <a:pt x="252" y="296"/>
                </a:lnTo>
                <a:lnTo>
                  <a:pt x="254" y="298"/>
                </a:lnTo>
                <a:lnTo>
                  <a:pt x="258" y="300"/>
                </a:lnTo>
                <a:lnTo>
                  <a:pt x="258" y="302"/>
                </a:lnTo>
                <a:lnTo>
                  <a:pt x="260" y="304"/>
                </a:lnTo>
                <a:lnTo>
                  <a:pt x="260" y="430"/>
                </a:lnTo>
                <a:lnTo>
                  <a:pt x="368" y="430"/>
                </a:lnTo>
                <a:lnTo>
                  <a:pt x="368" y="252"/>
                </a:lnTo>
                <a:lnTo>
                  <a:pt x="368" y="212"/>
                </a:lnTo>
                <a:lnTo>
                  <a:pt x="368" y="212"/>
                </a:lnTo>
                <a:lnTo>
                  <a:pt x="414" y="212"/>
                </a:lnTo>
                <a:lnTo>
                  <a:pt x="414" y="212"/>
                </a:lnTo>
                <a:lnTo>
                  <a:pt x="418" y="212"/>
                </a:lnTo>
                <a:lnTo>
                  <a:pt x="420" y="210"/>
                </a:lnTo>
                <a:lnTo>
                  <a:pt x="422" y="208"/>
                </a:lnTo>
                <a:lnTo>
                  <a:pt x="424" y="204"/>
                </a:lnTo>
                <a:close/>
                <a:moveTo>
                  <a:pt x="436" y="214"/>
                </a:moveTo>
                <a:lnTo>
                  <a:pt x="434" y="212"/>
                </a:lnTo>
                <a:lnTo>
                  <a:pt x="434" y="214"/>
                </a:lnTo>
                <a:lnTo>
                  <a:pt x="436" y="214"/>
                </a:lnTo>
                <a:close/>
              </a:path>
            </a:pathLst>
          </a:custGeom>
          <a:solidFill>
            <a:schemeClr val="bg1"/>
          </a:solidFill>
          <a:ln w="9525">
            <a:noFill/>
            <a:round/>
          </a:ln>
        </p:spPr>
        <p:txBody>
          <a:bodyPr vert="horz" wrap="square" lIns="91440" tIns="45720" rIns="91440" bIns="45720" numCol="1" anchor="t" anchorCtr="0" compatLnSpc="1"/>
          <a:lstStyle/>
          <a:p>
            <a:endParaRPr lang="zh-CN" altLang="en-US" u="sng"/>
          </a:p>
        </p:txBody>
      </p:sp>
      <p:grpSp>
        <p:nvGrpSpPr>
          <p:cNvPr id="99" name="组 7"/>
          <p:cNvGrpSpPr/>
          <p:nvPr/>
        </p:nvGrpSpPr>
        <p:grpSpPr>
          <a:xfrm>
            <a:off x="3214581" y="5135438"/>
            <a:ext cx="490504" cy="573296"/>
            <a:chOff x="4333875" y="882650"/>
            <a:chExt cx="996950" cy="1165225"/>
          </a:xfrm>
          <a:solidFill>
            <a:schemeClr val="bg1"/>
          </a:solidFill>
        </p:grpSpPr>
        <p:sp>
          <p:nvSpPr>
            <p:cNvPr id="100" name="Freeform 67"/>
            <p:cNvSpPr/>
            <p:nvPr/>
          </p:nvSpPr>
          <p:spPr bwMode="auto">
            <a:xfrm>
              <a:off x="4724400" y="1838325"/>
              <a:ext cx="219075" cy="41275"/>
            </a:xfrm>
            <a:custGeom>
              <a:avLst/>
              <a:gdLst/>
              <a:ahLst/>
              <a:cxnLst>
                <a:cxn ang="0">
                  <a:pos x="138" y="14"/>
                </a:cxn>
                <a:cxn ang="0">
                  <a:pos x="138" y="14"/>
                </a:cxn>
                <a:cxn ang="0">
                  <a:pos x="136" y="18"/>
                </a:cxn>
                <a:cxn ang="0">
                  <a:pos x="134" y="22"/>
                </a:cxn>
                <a:cxn ang="0">
                  <a:pos x="130" y="26"/>
                </a:cxn>
                <a:cxn ang="0">
                  <a:pos x="126" y="26"/>
                </a:cxn>
                <a:cxn ang="0">
                  <a:pos x="10" y="26"/>
                </a:cxn>
                <a:cxn ang="0">
                  <a:pos x="10" y="26"/>
                </a:cxn>
                <a:cxn ang="0">
                  <a:pos x="6" y="26"/>
                </a:cxn>
                <a:cxn ang="0">
                  <a:pos x="2" y="22"/>
                </a:cxn>
                <a:cxn ang="0">
                  <a:pos x="0" y="18"/>
                </a:cxn>
                <a:cxn ang="0">
                  <a:pos x="0" y="14"/>
                </a:cxn>
                <a:cxn ang="0">
                  <a:pos x="0" y="14"/>
                </a:cxn>
                <a:cxn ang="0">
                  <a:pos x="0" y="14"/>
                </a:cxn>
                <a:cxn ang="0">
                  <a:pos x="0" y="8"/>
                </a:cxn>
                <a:cxn ang="0">
                  <a:pos x="2" y="4"/>
                </a:cxn>
                <a:cxn ang="0">
                  <a:pos x="6" y="2"/>
                </a:cxn>
                <a:cxn ang="0">
                  <a:pos x="10" y="0"/>
                </a:cxn>
                <a:cxn ang="0">
                  <a:pos x="126" y="0"/>
                </a:cxn>
                <a:cxn ang="0">
                  <a:pos x="126" y="0"/>
                </a:cxn>
                <a:cxn ang="0">
                  <a:pos x="130" y="2"/>
                </a:cxn>
                <a:cxn ang="0">
                  <a:pos x="134" y="4"/>
                </a:cxn>
                <a:cxn ang="0">
                  <a:pos x="136" y="8"/>
                </a:cxn>
                <a:cxn ang="0">
                  <a:pos x="138" y="14"/>
                </a:cxn>
                <a:cxn ang="0">
                  <a:pos x="138" y="14"/>
                </a:cxn>
              </a:cxnLst>
              <a:rect l="0" t="0" r="r" b="b"/>
              <a:pathLst>
                <a:path w="138" h="26">
                  <a:moveTo>
                    <a:pt x="138" y="14"/>
                  </a:moveTo>
                  <a:lnTo>
                    <a:pt x="138" y="14"/>
                  </a:lnTo>
                  <a:lnTo>
                    <a:pt x="136" y="18"/>
                  </a:lnTo>
                  <a:lnTo>
                    <a:pt x="134" y="22"/>
                  </a:lnTo>
                  <a:lnTo>
                    <a:pt x="130" y="26"/>
                  </a:lnTo>
                  <a:lnTo>
                    <a:pt x="126" y="26"/>
                  </a:lnTo>
                  <a:lnTo>
                    <a:pt x="10" y="26"/>
                  </a:lnTo>
                  <a:lnTo>
                    <a:pt x="10" y="26"/>
                  </a:lnTo>
                  <a:lnTo>
                    <a:pt x="6" y="26"/>
                  </a:lnTo>
                  <a:lnTo>
                    <a:pt x="2" y="22"/>
                  </a:lnTo>
                  <a:lnTo>
                    <a:pt x="0" y="18"/>
                  </a:lnTo>
                  <a:lnTo>
                    <a:pt x="0" y="14"/>
                  </a:lnTo>
                  <a:lnTo>
                    <a:pt x="0" y="14"/>
                  </a:lnTo>
                  <a:lnTo>
                    <a:pt x="0" y="14"/>
                  </a:lnTo>
                  <a:lnTo>
                    <a:pt x="0" y="8"/>
                  </a:lnTo>
                  <a:lnTo>
                    <a:pt x="2" y="4"/>
                  </a:lnTo>
                  <a:lnTo>
                    <a:pt x="6" y="2"/>
                  </a:lnTo>
                  <a:lnTo>
                    <a:pt x="10" y="0"/>
                  </a:lnTo>
                  <a:lnTo>
                    <a:pt x="126" y="0"/>
                  </a:lnTo>
                  <a:lnTo>
                    <a:pt x="126" y="0"/>
                  </a:lnTo>
                  <a:lnTo>
                    <a:pt x="130" y="2"/>
                  </a:lnTo>
                  <a:lnTo>
                    <a:pt x="134" y="4"/>
                  </a:lnTo>
                  <a:lnTo>
                    <a:pt x="136" y="8"/>
                  </a:lnTo>
                  <a:lnTo>
                    <a:pt x="138" y="14"/>
                  </a:lnTo>
                  <a:lnTo>
                    <a:pt x="138" y="14"/>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101" name="Freeform 68"/>
            <p:cNvSpPr/>
            <p:nvPr/>
          </p:nvSpPr>
          <p:spPr bwMode="auto">
            <a:xfrm>
              <a:off x="4724400" y="1898650"/>
              <a:ext cx="219075" cy="41275"/>
            </a:xfrm>
            <a:custGeom>
              <a:avLst/>
              <a:gdLst/>
              <a:ahLst/>
              <a:cxnLst>
                <a:cxn ang="0">
                  <a:pos x="138" y="14"/>
                </a:cxn>
                <a:cxn ang="0">
                  <a:pos x="138" y="14"/>
                </a:cxn>
                <a:cxn ang="0">
                  <a:pos x="136" y="18"/>
                </a:cxn>
                <a:cxn ang="0">
                  <a:pos x="134" y="22"/>
                </a:cxn>
                <a:cxn ang="0">
                  <a:pos x="130" y="24"/>
                </a:cxn>
                <a:cxn ang="0">
                  <a:pos x="126" y="26"/>
                </a:cxn>
                <a:cxn ang="0">
                  <a:pos x="10" y="26"/>
                </a:cxn>
                <a:cxn ang="0">
                  <a:pos x="10" y="26"/>
                </a:cxn>
                <a:cxn ang="0">
                  <a:pos x="6" y="24"/>
                </a:cxn>
                <a:cxn ang="0">
                  <a:pos x="2" y="22"/>
                </a:cxn>
                <a:cxn ang="0">
                  <a:pos x="0" y="18"/>
                </a:cxn>
                <a:cxn ang="0">
                  <a:pos x="0" y="14"/>
                </a:cxn>
                <a:cxn ang="0">
                  <a:pos x="0" y="14"/>
                </a:cxn>
                <a:cxn ang="0">
                  <a:pos x="0" y="14"/>
                </a:cxn>
                <a:cxn ang="0">
                  <a:pos x="0" y="8"/>
                </a:cxn>
                <a:cxn ang="0">
                  <a:pos x="2" y="4"/>
                </a:cxn>
                <a:cxn ang="0">
                  <a:pos x="6" y="2"/>
                </a:cxn>
                <a:cxn ang="0">
                  <a:pos x="10" y="0"/>
                </a:cxn>
                <a:cxn ang="0">
                  <a:pos x="126" y="0"/>
                </a:cxn>
                <a:cxn ang="0">
                  <a:pos x="126" y="0"/>
                </a:cxn>
                <a:cxn ang="0">
                  <a:pos x="130" y="2"/>
                </a:cxn>
                <a:cxn ang="0">
                  <a:pos x="134" y="4"/>
                </a:cxn>
                <a:cxn ang="0">
                  <a:pos x="136" y="8"/>
                </a:cxn>
                <a:cxn ang="0">
                  <a:pos x="138" y="14"/>
                </a:cxn>
                <a:cxn ang="0">
                  <a:pos x="138" y="14"/>
                </a:cxn>
              </a:cxnLst>
              <a:rect l="0" t="0" r="r" b="b"/>
              <a:pathLst>
                <a:path w="138" h="26">
                  <a:moveTo>
                    <a:pt x="138" y="14"/>
                  </a:moveTo>
                  <a:lnTo>
                    <a:pt x="138" y="14"/>
                  </a:lnTo>
                  <a:lnTo>
                    <a:pt x="136" y="18"/>
                  </a:lnTo>
                  <a:lnTo>
                    <a:pt x="134" y="22"/>
                  </a:lnTo>
                  <a:lnTo>
                    <a:pt x="130" y="24"/>
                  </a:lnTo>
                  <a:lnTo>
                    <a:pt x="126" y="26"/>
                  </a:lnTo>
                  <a:lnTo>
                    <a:pt x="10" y="26"/>
                  </a:lnTo>
                  <a:lnTo>
                    <a:pt x="10" y="26"/>
                  </a:lnTo>
                  <a:lnTo>
                    <a:pt x="6" y="24"/>
                  </a:lnTo>
                  <a:lnTo>
                    <a:pt x="2" y="22"/>
                  </a:lnTo>
                  <a:lnTo>
                    <a:pt x="0" y="18"/>
                  </a:lnTo>
                  <a:lnTo>
                    <a:pt x="0" y="14"/>
                  </a:lnTo>
                  <a:lnTo>
                    <a:pt x="0" y="14"/>
                  </a:lnTo>
                  <a:lnTo>
                    <a:pt x="0" y="14"/>
                  </a:lnTo>
                  <a:lnTo>
                    <a:pt x="0" y="8"/>
                  </a:lnTo>
                  <a:lnTo>
                    <a:pt x="2" y="4"/>
                  </a:lnTo>
                  <a:lnTo>
                    <a:pt x="6" y="2"/>
                  </a:lnTo>
                  <a:lnTo>
                    <a:pt x="10" y="0"/>
                  </a:lnTo>
                  <a:lnTo>
                    <a:pt x="126" y="0"/>
                  </a:lnTo>
                  <a:lnTo>
                    <a:pt x="126" y="0"/>
                  </a:lnTo>
                  <a:lnTo>
                    <a:pt x="130" y="2"/>
                  </a:lnTo>
                  <a:lnTo>
                    <a:pt x="134" y="4"/>
                  </a:lnTo>
                  <a:lnTo>
                    <a:pt x="136" y="8"/>
                  </a:lnTo>
                  <a:lnTo>
                    <a:pt x="138" y="14"/>
                  </a:lnTo>
                  <a:lnTo>
                    <a:pt x="138" y="14"/>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102" name="Freeform 69"/>
            <p:cNvSpPr/>
            <p:nvPr/>
          </p:nvSpPr>
          <p:spPr bwMode="auto">
            <a:xfrm>
              <a:off x="4724400" y="1958975"/>
              <a:ext cx="219075" cy="41275"/>
            </a:xfrm>
            <a:custGeom>
              <a:avLst/>
              <a:gdLst/>
              <a:ahLst/>
              <a:cxnLst>
                <a:cxn ang="0">
                  <a:pos x="138" y="12"/>
                </a:cxn>
                <a:cxn ang="0">
                  <a:pos x="138" y="12"/>
                </a:cxn>
                <a:cxn ang="0">
                  <a:pos x="136" y="18"/>
                </a:cxn>
                <a:cxn ang="0">
                  <a:pos x="134" y="22"/>
                </a:cxn>
                <a:cxn ang="0">
                  <a:pos x="130" y="24"/>
                </a:cxn>
                <a:cxn ang="0">
                  <a:pos x="126" y="26"/>
                </a:cxn>
                <a:cxn ang="0">
                  <a:pos x="10" y="26"/>
                </a:cxn>
                <a:cxn ang="0">
                  <a:pos x="10" y="26"/>
                </a:cxn>
                <a:cxn ang="0">
                  <a:pos x="6" y="24"/>
                </a:cxn>
                <a:cxn ang="0">
                  <a:pos x="2" y="22"/>
                </a:cxn>
                <a:cxn ang="0">
                  <a:pos x="0" y="18"/>
                </a:cxn>
                <a:cxn ang="0">
                  <a:pos x="0" y="12"/>
                </a:cxn>
                <a:cxn ang="0">
                  <a:pos x="0" y="12"/>
                </a:cxn>
                <a:cxn ang="0">
                  <a:pos x="0" y="12"/>
                </a:cxn>
                <a:cxn ang="0">
                  <a:pos x="0" y="8"/>
                </a:cxn>
                <a:cxn ang="0">
                  <a:pos x="2" y="4"/>
                </a:cxn>
                <a:cxn ang="0">
                  <a:pos x="6" y="2"/>
                </a:cxn>
                <a:cxn ang="0">
                  <a:pos x="10" y="0"/>
                </a:cxn>
                <a:cxn ang="0">
                  <a:pos x="126" y="0"/>
                </a:cxn>
                <a:cxn ang="0">
                  <a:pos x="126" y="0"/>
                </a:cxn>
                <a:cxn ang="0">
                  <a:pos x="130" y="2"/>
                </a:cxn>
                <a:cxn ang="0">
                  <a:pos x="134" y="4"/>
                </a:cxn>
                <a:cxn ang="0">
                  <a:pos x="136" y="8"/>
                </a:cxn>
                <a:cxn ang="0">
                  <a:pos x="138" y="12"/>
                </a:cxn>
                <a:cxn ang="0">
                  <a:pos x="138" y="12"/>
                </a:cxn>
              </a:cxnLst>
              <a:rect l="0" t="0" r="r" b="b"/>
              <a:pathLst>
                <a:path w="138" h="26">
                  <a:moveTo>
                    <a:pt x="138" y="12"/>
                  </a:moveTo>
                  <a:lnTo>
                    <a:pt x="138" y="12"/>
                  </a:lnTo>
                  <a:lnTo>
                    <a:pt x="136" y="18"/>
                  </a:lnTo>
                  <a:lnTo>
                    <a:pt x="134" y="22"/>
                  </a:lnTo>
                  <a:lnTo>
                    <a:pt x="130" y="24"/>
                  </a:lnTo>
                  <a:lnTo>
                    <a:pt x="126" y="26"/>
                  </a:lnTo>
                  <a:lnTo>
                    <a:pt x="10" y="26"/>
                  </a:lnTo>
                  <a:lnTo>
                    <a:pt x="10" y="26"/>
                  </a:lnTo>
                  <a:lnTo>
                    <a:pt x="6" y="24"/>
                  </a:lnTo>
                  <a:lnTo>
                    <a:pt x="2" y="22"/>
                  </a:lnTo>
                  <a:lnTo>
                    <a:pt x="0" y="18"/>
                  </a:lnTo>
                  <a:lnTo>
                    <a:pt x="0" y="12"/>
                  </a:lnTo>
                  <a:lnTo>
                    <a:pt x="0" y="12"/>
                  </a:lnTo>
                  <a:lnTo>
                    <a:pt x="0" y="12"/>
                  </a:lnTo>
                  <a:lnTo>
                    <a:pt x="0" y="8"/>
                  </a:lnTo>
                  <a:lnTo>
                    <a:pt x="2" y="4"/>
                  </a:lnTo>
                  <a:lnTo>
                    <a:pt x="6" y="2"/>
                  </a:lnTo>
                  <a:lnTo>
                    <a:pt x="10" y="0"/>
                  </a:lnTo>
                  <a:lnTo>
                    <a:pt x="126" y="0"/>
                  </a:lnTo>
                  <a:lnTo>
                    <a:pt x="126" y="0"/>
                  </a:lnTo>
                  <a:lnTo>
                    <a:pt x="130" y="2"/>
                  </a:lnTo>
                  <a:lnTo>
                    <a:pt x="134" y="4"/>
                  </a:lnTo>
                  <a:lnTo>
                    <a:pt x="136" y="8"/>
                  </a:lnTo>
                  <a:lnTo>
                    <a:pt x="138" y="12"/>
                  </a:lnTo>
                  <a:lnTo>
                    <a:pt x="138" y="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103" name="Freeform 70"/>
            <p:cNvSpPr/>
            <p:nvPr/>
          </p:nvSpPr>
          <p:spPr bwMode="auto">
            <a:xfrm>
              <a:off x="4772025" y="2019300"/>
              <a:ext cx="120650" cy="28575"/>
            </a:xfrm>
            <a:custGeom>
              <a:avLst/>
              <a:gdLst/>
              <a:ahLst/>
              <a:cxnLst>
                <a:cxn ang="0">
                  <a:pos x="0" y="0"/>
                </a:cxn>
                <a:cxn ang="0">
                  <a:pos x="0" y="6"/>
                </a:cxn>
                <a:cxn ang="0">
                  <a:pos x="0" y="6"/>
                </a:cxn>
                <a:cxn ang="0">
                  <a:pos x="2" y="12"/>
                </a:cxn>
                <a:cxn ang="0">
                  <a:pos x="6" y="16"/>
                </a:cxn>
                <a:cxn ang="0">
                  <a:pos x="10" y="18"/>
                </a:cxn>
                <a:cxn ang="0">
                  <a:pos x="18" y="18"/>
                </a:cxn>
                <a:cxn ang="0">
                  <a:pos x="58" y="18"/>
                </a:cxn>
                <a:cxn ang="0">
                  <a:pos x="58" y="18"/>
                </a:cxn>
                <a:cxn ang="0">
                  <a:pos x="66" y="18"/>
                </a:cxn>
                <a:cxn ang="0">
                  <a:pos x="70" y="16"/>
                </a:cxn>
                <a:cxn ang="0">
                  <a:pos x="74" y="12"/>
                </a:cxn>
                <a:cxn ang="0">
                  <a:pos x="76" y="6"/>
                </a:cxn>
                <a:cxn ang="0">
                  <a:pos x="76" y="0"/>
                </a:cxn>
                <a:cxn ang="0">
                  <a:pos x="0" y="0"/>
                </a:cxn>
              </a:cxnLst>
              <a:rect l="0" t="0" r="r" b="b"/>
              <a:pathLst>
                <a:path w="76" h="18">
                  <a:moveTo>
                    <a:pt x="0" y="0"/>
                  </a:moveTo>
                  <a:lnTo>
                    <a:pt x="0" y="6"/>
                  </a:lnTo>
                  <a:lnTo>
                    <a:pt x="0" y="6"/>
                  </a:lnTo>
                  <a:lnTo>
                    <a:pt x="2" y="12"/>
                  </a:lnTo>
                  <a:lnTo>
                    <a:pt x="6" y="16"/>
                  </a:lnTo>
                  <a:lnTo>
                    <a:pt x="10" y="18"/>
                  </a:lnTo>
                  <a:lnTo>
                    <a:pt x="18" y="18"/>
                  </a:lnTo>
                  <a:lnTo>
                    <a:pt x="58" y="18"/>
                  </a:lnTo>
                  <a:lnTo>
                    <a:pt x="58" y="18"/>
                  </a:lnTo>
                  <a:lnTo>
                    <a:pt x="66" y="18"/>
                  </a:lnTo>
                  <a:lnTo>
                    <a:pt x="70" y="16"/>
                  </a:lnTo>
                  <a:lnTo>
                    <a:pt x="74" y="12"/>
                  </a:lnTo>
                  <a:lnTo>
                    <a:pt x="76" y="6"/>
                  </a:lnTo>
                  <a:lnTo>
                    <a:pt x="76" y="0"/>
                  </a:lnTo>
                  <a:lnTo>
                    <a:pt x="0"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104" name="Freeform 71"/>
            <p:cNvSpPr>
              <a:spLocks noEditPoints="1"/>
            </p:cNvSpPr>
            <p:nvPr/>
          </p:nvSpPr>
          <p:spPr bwMode="auto">
            <a:xfrm>
              <a:off x="4514850" y="1063625"/>
              <a:ext cx="635000" cy="755650"/>
            </a:xfrm>
            <a:custGeom>
              <a:avLst/>
              <a:gdLst/>
              <a:ahLst/>
              <a:cxnLst>
                <a:cxn ang="0">
                  <a:pos x="342" y="58"/>
                </a:cxn>
                <a:cxn ang="0">
                  <a:pos x="312" y="34"/>
                </a:cxn>
                <a:cxn ang="0">
                  <a:pos x="278" y="16"/>
                </a:cxn>
                <a:cxn ang="0">
                  <a:pos x="240" y="4"/>
                </a:cxn>
                <a:cxn ang="0">
                  <a:pos x="200" y="0"/>
                </a:cxn>
                <a:cxn ang="0">
                  <a:pos x="180" y="0"/>
                </a:cxn>
                <a:cxn ang="0">
                  <a:pos x="140" y="8"/>
                </a:cxn>
                <a:cxn ang="0">
                  <a:pos x="104" y="24"/>
                </a:cxn>
                <a:cxn ang="0">
                  <a:pos x="72" y="46"/>
                </a:cxn>
                <a:cxn ang="0">
                  <a:pos x="58" y="58"/>
                </a:cxn>
                <a:cxn ang="0">
                  <a:pos x="34" y="88"/>
                </a:cxn>
                <a:cxn ang="0">
                  <a:pos x="16" y="122"/>
                </a:cxn>
                <a:cxn ang="0">
                  <a:pos x="4" y="160"/>
                </a:cxn>
                <a:cxn ang="0">
                  <a:pos x="0" y="200"/>
                </a:cxn>
                <a:cxn ang="0">
                  <a:pos x="0" y="214"/>
                </a:cxn>
                <a:cxn ang="0">
                  <a:pos x="10" y="254"/>
                </a:cxn>
                <a:cxn ang="0">
                  <a:pos x="34" y="306"/>
                </a:cxn>
                <a:cxn ang="0">
                  <a:pos x="66" y="354"/>
                </a:cxn>
                <a:cxn ang="0">
                  <a:pos x="100" y="402"/>
                </a:cxn>
                <a:cxn ang="0">
                  <a:pos x="124" y="444"/>
                </a:cxn>
                <a:cxn ang="0">
                  <a:pos x="138" y="470"/>
                </a:cxn>
                <a:cxn ang="0">
                  <a:pos x="142" y="474"/>
                </a:cxn>
                <a:cxn ang="0">
                  <a:pos x="150" y="476"/>
                </a:cxn>
                <a:cxn ang="0">
                  <a:pos x="250" y="476"/>
                </a:cxn>
                <a:cxn ang="0">
                  <a:pos x="258" y="474"/>
                </a:cxn>
                <a:cxn ang="0">
                  <a:pos x="262" y="470"/>
                </a:cxn>
                <a:cxn ang="0">
                  <a:pos x="276" y="444"/>
                </a:cxn>
                <a:cxn ang="0">
                  <a:pos x="300" y="402"/>
                </a:cxn>
                <a:cxn ang="0">
                  <a:pos x="334" y="354"/>
                </a:cxn>
                <a:cxn ang="0">
                  <a:pos x="366" y="306"/>
                </a:cxn>
                <a:cxn ang="0">
                  <a:pos x="392" y="254"/>
                </a:cxn>
                <a:cxn ang="0">
                  <a:pos x="400" y="214"/>
                </a:cxn>
                <a:cxn ang="0">
                  <a:pos x="400" y="200"/>
                </a:cxn>
                <a:cxn ang="0">
                  <a:pos x="396" y="160"/>
                </a:cxn>
                <a:cxn ang="0">
                  <a:pos x="386" y="122"/>
                </a:cxn>
                <a:cxn ang="0">
                  <a:pos x="366" y="88"/>
                </a:cxn>
                <a:cxn ang="0">
                  <a:pos x="342" y="58"/>
                </a:cxn>
                <a:cxn ang="0">
                  <a:pos x="200" y="38"/>
                </a:cxn>
                <a:cxn ang="0">
                  <a:pos x="220" y="40"/>
                </a:cxn>
                <a:cxn ang="0">
                  <a:pos x="254" y="50"/>
                </a:cxn>
                <a:cxn ang="0">
                  <a:pos x="282" y="62"/>
                </a:cxn>
                <a:cxn ang="0">
                  <a:pos x="314" y="88"/>
                </a:cxn>
                <a:cxn ang="0">
                  <a:pos x="322" y="98"/>
                </a:cxn>
                <a:cxn ang="0">
                  <a:pos x="338" y="120"/>
                </a:cxn>
                <a:cxn ang="0">
                  <a:pos x="352" y="150"/>
                </a:cxn>
                <a:cxn ang="0">
                  <a:pos x="360" y="182"/>
                </a:cxn>
                <a:cxn ang="0">
                  <a:pos x="364" y="200"/>
                </a:cxn>
                <a:cxn ang="0">
                  <a:pos x="346" y="164"/>
                </a:cxn>
                <a:cxn ang="0">
                  <a:pos x="314" y="116"/>
                </a:cxn>
                <a:cxn ang="0">
                  <a:pos x="300" y="100"/>
                </a:cxn>
                <a:cxn ang="0">
                  <a:pos x="270" y="76"/>
                </a:cxn>
                <a:cxn ang="0">
                  <a:pos x="210" y="42"/>
                </a:cxn>
                <a:cxn ang="0">
                  <a:pos x="200" y="38"/>
                </a:cxn>
              </a:cxnLst>
              <a:rect l="0" t="0" r="r" b="b"/>
              <a:pathLst>
                <a:path w="400" h="476">
                  <a:moveTo>
                    <a:pt x="342" y="58"/>
                  </a:moveTo>
                  <a:lnTo>
                    <a:pt x="342" y="58"/>
                  </a:lnTo>
                  <a:lnTo>
                    <a:pt x="328" y="46"/>
                  </a:lnTo>
                  <a:lnTo>
                    <a:pt x="312" y="34"/>
                  </a:lnTo>
                  <a:lnTo>
                    <a:pt x="296" y="24"/>
                  </a:lnTo>
                  <a:lnTo>
                    <a:pt x="278" y="16"/>
                  </a:lnTo>
                  <a:lnTo>
                    <a:pt x="260" y="8"/>
                  </a:lnTo>
                  <a:lnTo>
                    <a:pt x="240" y="4"/>
                  </a:lnTo>
                  <a:lnTo>
                    <a:pt x="220" y="0"/>
                  </a:lnTo>
                  <a:lnTo>
                    <a:pt x="200" y="0"/>
                  </a:lnTo>
                  <a:lnTo>
                    <a:pt x="200" y="0"/>
                  </a:lnTo>
                  <a:lnTo>
                    <a:pt x="180" y="0"/>
                  </a:lnTo>
                  <a:lnTo>
                    <a:pt x="160" y="4"/>
                  </a:lnTo>
                  <a:lnTo>
                    <a:pt x="140" y="8"/>
                  </a:lnTo>
                  <a:lnTo>
                    <a:pt x="122" y="16"/>
                  </a:lnTo>
                  <a:lnTo>
                    <a:pt x="104" y="24"/>
                  </a:lnTo>
                  <a:lnTo>
                    <a:pt x="88" y="34"/>
                  </a:lnTo>
                  <a:lnTo>
                    <a:pt x="72" y="46"/>
                  </a:lnTo>
                  <a:lnTo>
                    <a:pt x="58" y="58"/>
                  </a:lnTo>
                  <a:lnTo>
                    <a:pt x="58" y="58"/>
                  </a:lnTo>
                  <a:lnTo>
                    <a:pt x="46" y="72"/>
                  </a:lnTo>
                  <a:lnTo>
                    <a:pt x="34" y="88"/>
                  </a:lnTo>
                  <a:lnTo>
                    <a:pt x="24" y="104"/>
                  </a:lnTo>
                  <a:lnTo>
                    <a:pt x="16" y="122"/>
                  </a:lnTo>
                  <a:lnTo>
                    <a:pt x="8" y="140"/>
                  </a:lnTo>
                  <a:lnTo>
                    <a:pt x="4" y="160"/>
                  </a:lnTo>
                  <a:lnTo>
                    <a:pt x="0" y="180"/>
                  </a:lnTo>
                  <a:lnTo>
                    <a:pt x="0" y="200"/>
                  </a:lnTo>
                  <a:lnTo>
                    <a:pt x="0" y="200"/>
                  </a:lnTo>
                  <a:lnTo>
                    <a:pt x="0" y="214"/>
                  </a:lnTo>
                  <a:lnTo>
                    <a:pt x="2" y="228"/>
                  </a:lnTo>
                  <a:lnTo>
                    <a:pt x="10" y="254"/>
                  </a:lnTo>
                  <a:lnTo>
                    <a:pt x="20" y="280"/>
                  </a:lnTo>
                  <a:lnTo>
                    <a:pt x="34" y="306"/>
                  </a:lnTo>
                  <a:lnTo>
                    <a:pt x="50" y="330"/>
                  </a:lnTo>
                  <a:lnTo>
                    <a:pt x="66" y="354"/>
                  </a:lnTo>
                  <a:lnTo>
                    <a:pt x="100" y="402"/>
                  </a:lnTo>
                  <a:lnTo>
                    <a:pt x="100" y="402"/>
                  </a:lnTo>
                  <a:lnTo>
                    <a:pt x="114" y="424"/>
                  </a:lnTo>
                  <a:lnTo>
                    <a:pt x="124" y="444"/>
                  </a:lnTo>
                  <a:lnTo>
                    <a:pt x="132" y="462"/>
                  </a:lnTo>
                  <a:lnTo>
                    <a:pt x="138" y="470"/>
                  </a:lnTo>
                  <a:lnTo>
                    <a:pt x="138" y="470"/>
                  </a:lnTo>
                  <a:lnTo>
                    <a:pt x="142" y="474"/>
                  </a:lnTo>
                  <a:lnTo>
                    <a:pt x="146" y="476"/>
                  </a:lnTo>
                  <a:lnTo>
                    <a:pt x="150" y="476"/>
                  </a:lnTo>
                  <a:lnTo>
                    <a:pt x="250" y="476"/>
                  </a:lnTo>
                  <a:lnTo>
                    <a:pt x="250" y="476"/>
                  </a:lnTo>
                  <a:lnTo>
                    <a:pt x="254" y="476"/>
                  </a:lnTo>
                  <a:lnTo>
                    <a:pt x="258" y="474"/>
                  </a:lnTo>
                  <a:lnTo>
                    <a:pt x="262" y="470"/>
                  </a:lnTo>
                  <a:lnTo>
                    <a:pt x="262" y="470"/>
                  </a:lnTo>
                  <a:lnTo>
                    <a:pt x="268" y="462"/>
                  </a:lnTo>
                  <a:lnTo>
                    <a:pt x="276" y="444"/>
                  </a:lnTo>
                  <a:lnTo>
                    <a:pt x="286" y="424"/>
                  </a:lnTo>
                  <a:lnTo>
                    <a:pt x="300" y="402"/>
                  </a:lnTo>
                  <a:lnTo>
                    <a:pt x="300" y="402"/>
                  </a:lnTo>
                  <a:lnTo>
                    <a:pt x="334" y="354"/>
                  </a:lnTo>
                  <a:lnTo>
                    <a:pt x="350" y="330"/>
                  </a:lnTo>
                  <a:lnTo>
                    <a:pt x="366" y="306"/>
                  </a:lnTo>
                  <a:lnTo>
                    <a:pt x="380" y="280"/>
                  </a:lnTo>
                  <a:lnTo>
                    <a:pt x="392" y="254"/>
                  </a:lnTo>
                  <a:lnTo>
                    <a:pt x="398" y="228"/>
                  </a:lnTo>
                  <a:lnTo>
                    <a:pt x="400" y="214"/>
                  </a:lnTo>
                  <a:lnTo>
                    <a:pt x="400" y="200"/>
                  </a:lnTo>
                  <a:lnTo>
                    <a:pt x="400" y="200"/>
                  </a:lnTo>
                  <a:lnTo>
                    <a:pt x="400" y="180"/>
                  </a:lnTo>
                  <a:lnTo>
                    <a:pt x="396" y="160"/>
                  </a:lnTo>
                  <a:lnTo>
                    <a:pt x="392" y="140"/>
                  </a:lnTo>
                  <a:lnTo>
                    <a:pt x="386" y="122"/>
                  </a:lnTo>
                  <a:lnTo>
                    <a:pt x="376" y="104"/>
                  </a:lnTo>
                  <a:lnTo>
                    <a:pt x="366" y="88"/>
                  </a:lnTo>
                  <a:lnTo>
                    <a:pt x="356" y="72"/>
                  </a:lnTo>
                  <a:lnTo>
                    <a:pt x="342" y="58"/>
                  </a:lnTo>
                  <a:lnTo>
                    <a:pt x="342" y="58"/>
                  </a:lnTo>
                  <a:close/>
                  <a:moveTo>
                    <a:pt x="200" y="38"/>
                  </a:moveTo>
                  <a:lnTo>
                    <a:pt x="200" y="38"/>
                  </a:lnTo>
                  <a:lnTo>
                    <a:pt x="220" y="40"/>
                  </a:lnTo>
                  <a:lnTo>
                    <a:pt x="238" y="44"/>
                  </a:lnTo>
                  <a:lnTo>
                    <a:pt x="254" y="50"/>
                  </a:lnTo>
                  <a:lnTo>
                    <a:pt x="268" y="56"/>
                  </a:lnTo>
                  <a:lnTo>
                    <a:pt x="282" y="62"/>
                  </a:lnTo>
                  <a:lnTo>
                    <a:pt x="292" y="70"/>
                  </a:lnTo>
                  <a:lnTo>
                    <a:pt x="314" y="88"/>
                  </a:lnTo>
                  <a:lnTo>
                    <a:pt x="314" y="88"/>
                  </a:lnTo>
                  <a:lnTo>
                    <a:pt x="322" y="98"/>
                  </a:lnTo>
                  <a:lnTo>
                    <a:pt x="330" y="108"/>
                  </a:lnTo>
                  <a:lnTo>
                    <a:pt x="338" y="120"/>
                  </a:lnTo>
                  <a:lnTo>
                    <a:pt x="346" y="134"/>
                  </a:lnTo>
                  <a:lnTo>
                    <a:pt x="352" y="150"/>
                  </a:lnTo>
                  <a:lnTo>
                    <a:pt x="356" y="166"/>
                  </a:lnTo>
                  <a:lnTo>
                    <a:pt x="360" y="182"/>
                  </a:lnTo>
                  <a:lnTo>
                    <a:pt x="364" y="200"/>
                  </a:lnTo>
                  <a:lnTo>
                    <a:pt x="364" y="200"/>
                  </a:lnTo>
                  <a:lnTo>
                    <a:pt x="358" y="190"/>
                  </a:lnTo>
                  <a:lnTo>
                    <a:pt x="346" y="164"/>
                  </a:lnTo>
                  <a:lnTo>
                    <a:pt x="326" y="132"/>
                  </a:lnTo>
                  <a:lnTo>
                    <a:pt x="314" y="116"/>
                  </a:lnTo>
                  <a:lnTo>
                    <a:pt x="300" y="100"/>
                  </a:lnTo>
                  <a:lnTo>
                    <a:pt x="300" y="100"/>
                  </a:lnTo>
                  <a:lnTo>
                    <a:pt x="286" y="88"/>
                  </a:lnTo>
                  <a:lnTo>
                    <a:pt x="270" y="76"/>
                  </a:lnTo>
                  <a:lnTo>
                    <a:pt x="238" y="56"/>
                  </a:lnTo>
                  <a:lnTo>
                    <a:pt x="210" y="42"/>
                  </a:lnTo>
                  <a:lnTo>
                    <a:pt x="200" y="38"/>
                  </a:lnTo>
                  <a:lnTo>
                    <a:pt x="200" y="38"/>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105" name="Freeform 72"/>
            <p:cNvSpPr/>
            <p:nvPr/>
          </p:nvSpPr>
          <p:spPr bwMode="auto">
            <a:xfrm>
              <a:off x="4810125" y="882650"/>
              <a:ext cx="41275" cy="120650"/>
            </a:xfrm>
            <a:custGeom>
              <a:avLst/>
              <a:gdLst/>
              <a:ahLst/>
              <a:cxnLst>
                <a:cxn ang="0">
                  <a:pos x="14" y="0"/>
                </a:cxn>
                <a:cxn ang="0">
                  <a:pos x="14" y="0"/>
                </a:cxn>
                <a:cxn ang="0">
                  <a:pos x="8" y="0"/>
                </a:cxn>
                <a:cxn ang="0">
                  <a:pos x="4" y="4"/>
                </a:cxn>
                <a:cxn ang="0">
                  <a:pos x="2" y="6"/>
                </a:cxn>
                <a:cxn ang="0">
                  <a:pos x="0" y="12"/>
                </a:cxn>
                <a:cxn ang="0">
                  <a:pos x="0" y="38"/>
                </a:cxn>
                <a:cxn ang="0">
                  <a:pos x="0" y="64"/>
                </a:cxn>
                <a:cxn ang="0">
                  <a:pos x="0" y="64"/>
                </a:cxn>
                <a:cxn ang="0">
                  <a:pos x="2" y="68"/>
                </a:cxn>
                <a:cxn ang="0">
                  <a:pos x="4" y="72"/>
                </a:cxn>
                <a:cxn ang="0">
                  <a:pos x="8" y="74"/>
                </a:cxn>
                <a:cxn ang="0">
                  <a:pos x="14" y="76"/>
                </a:cxn>
                <a:cxn ang="0">
                  <a:pos x="14" y="76"/>
                </a:cxn>
                <a:cxn ang="0">
                  <a:pos x="18" y="74"/>
                </a:cxn>
                <a:cxn ang="0">
                  <a:pos x="22" y="72"/>
                </a:cxn>
                <a:cxn ang="0">
                  <a:pos x="26" y="68"/>
                </a:cxn>
                <a:cxn ang="0">
                  <a:pos x="26" y="64"/>
                </a:cxn>
                <a:cxn ang="0">
                  <a:pos x="26" y="38"/>
                </a:cxn>
                <a:cxn ang="0">
                  <a:pos x="26" y="12"/>
                </a:cxn>
                <a:cxn ang="0">
                  <a:pos x="26" y="12"/>
                </a:cxn>
                <a:cxn ang="0">
                  <a:pos x="26" y="6"/>
                </a:cxn>
                <a:cxn ang="0">
                  <a:pos x="22" y="4"/>
                </a:cxn>
                <a:cxn ang="0">
                  <a:pos x="18" y="0"/>
                </a:cxn>
                <a:cxn ang="0">
                  <a:pos x="14" y="0"/>
                </a:cxn>
                <a:cxn ang="0">
                  <a:pos x="14" y="0"/>
                </a:cxn>
              </a:cxnLst>
              <a:rect l="0" t="0" r="r" b="b"/>
              <a:pathLst>
                <a:path w="26" h="76">
                  <a:moveTo>
                    <a:pt x="14" y="0"/>
                  </a:moveTo>
                  <a:lnTo>
                    <a:pt x="14" y="0"/>
                  </a:lnTo>
                  <a:lnTo>
                    <a:pt x="8" y="0"/>
                  </a:lnTo>
                  <a:lnTo>
                    <a:pt x="4" y="4"/>
                  </a:lnTo>
                  <a:lnTo>
                    <a:pt x="2" y="6"/>
                  </a:lnTo>
                  <a:lnTo>
                    <a:pt x="0" y="12"/>
                  </a:lnTo>
                  <a:lnTo>
                    <a:pt x="0" y="38"/>
                  </a:lnTo>
                  <a:lnTo>
                    <a:pt x="0" y="64"/>
                  </a:lnTo>
                  <a:lnTo>
                    <a:pt x="0" y="64"/>
                  </a:lnTo>
                  <a:lnTo>
                    <a:pt x="2" y="68"/>
                  </a:lnTo>
                  <a:lnTo>
                    <a:pt x="4" y="72"/>
                  </a:lnTo>
                  <a:lnTo>
                    <a:pt x="8" y="74"/>
                  </a:lnTo>
                  <a:lnTo>
                    <a:pt x="14" y="76"/>
                  </a:lnTo>
                  <a:lnTo>
                    <a:pt x="14" y="76"/>
                  </a:lnTo>
                  <a:lnTo>
                    <a:pt x="18" y="74"/>
                  </a:lnTo>
                  <a:lnTo>
                    <a:pt x="22" y="72"/>
                  </a:lnTo>
                  <a:lnTo>
                    <a:pt x="26" y="68"/>
                  </a:lnTo>
                  <a:lnTo>
                    <a:pt x="26" y="64"/>
                  </a:lnTo>
                  <a:lnTo>
                    <a:pt x="26" y="38"/>
                  </a:lnTo>
                  <a:lnTo>
                    <a:pt x="26" y="12"/>
                  </a:lnTo>
                  <a:lnTo>
                    <a:pt x="26" y="12"/>
                  </a:lnTo>
                  <a:lnTo>
                    <a:pt x="26" y="6"/>
                  </a:lnTo>
                  <a:lnTo>
                    <a:pt x="22" y="4"/>
                  </a:lnTo>
                  <a:lnTo>
                    <a:pt x="18" y="0"/>
                  </a:lnTo>
                  <a:lnTo>
                    <a:pt x="14" y="0"/>
                  </a:lnTo>
                  <a:lnTo>
                    <a:pt x="14"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106" name="Freeform 73"/>
            <p:cNvSpPr/>
            <p:nvPr/>
          </p:nvSpPr>
          <p:spPr bwMode="auto">
            <a:xfrm>
              <a:off x="5010150" y="946150"/>
              <a:ext cx="79375" cy="107950"/>
            </a:xfrm>
            <a:custGeom>
              <a:avLst/>
              <a:gdLst/>
              <a:ahLst/>
              <a:cxnLst>
                <a:cxn ang="0">
                  <a:pos x="44" y="2"/>
                </a:cxn>
                <a:cxn ang="0">
                  <a:pos x="44" y="2"/>
                </a:cxn>
                <a:cxn ang="0">
                  <a:pos x="40" y="0"/>
                </a:cxn>
                <a:cxn ang="0">
                  <a:pos x="34" y="0"/>
                </a:cxn>
                <a:cxn ang="0">
                  <a:pos x="30" y="2"/>
                </a:cxn>
                <a:cxn ang="0">
                  <a:pos x="28" y="6"/>
                </a:cxn>
                <a:cxn ang="0">
                  <a:pos x="14" y="28"/>
                </a:cxn>
                <a:cxn ang="0">
                  <a:pos x="2" y="50"/>
                </a:cxn>
                <a:cxn ang="0">
                  <a:pos x="2" y="50"/>
                </a:cxn>
                <a:cxn ang="0">
                  <a:pos x="0" y="56"/>
                </a:cxn>
                <a:cxn ang="0">
                  <a:pos x="0" y="60"/>
                </a:cxn>
                <a:cxn ang="0">
                  <a:pos x="2" y="64"/>
                </a:cxn>
                <a:cxn ang="0">
                  <a:pos x="6" y="68"/>
                </a:cxn>
                <a:cxn ang="0">
                  <a:pos x="6" y="68"/>
                </a:cxn>
                <a:cxn ang="0">
                  <a:pos x="12" y="68"/>
                </a:cxn>
                <a:cxn ang="0">
                  <a:pos x="16" y="68"/>
                </a:cxn>
                <a:cxn ang="0">
                  <a:pos x="20" y="66"/>
                </a:cxn>
                <a:cxn ang="0">
                  <a:pos x="24" y="64"/>
                </a:cxn>
                <a:cxn ang="0">
                  <a:pos x="36" y="40"/>
                </a:cxn>
                <a:cxn ang="0">
                  <a:pos x="50" y="18"/>
                </a:cxn>
                <a:cxn ang="0">
                  <a:pos x="50" y="18"/>
                </a:cxn>
                <a:cxn ang="0">
                  <a:pos x="50" y="14"/>
                </a:cxn>
                <a:cxn ang="0">
                  <a:pos x="50" y="10"/>
                </a:cxn>
                <a:cxn ang="0">
                  <a:pos x="48" y="6"/>
                </a:cxn>
                <a:cxn ang="0">
                  <a:pos x="44" y="2"/>
                </a:cxn>
                <a:cxn ang="0">
                  <a:pos x="44" y="2"/>
                </a:cxn>
              </a:cxnLst>
              <a:rect l="0" t="0" r="r" b="b"/>
              <a:pathLst>
                <a:path w="50" h="68">
                  <a:moveTo>
                    <a:pt x="44" y="2"/>
                  </a:moveTo>
                  <a:lnTo>
                    <a:pt x="44" y="2"/>
                  </a:lnTo>
                  <a:lnTo>
                    <a:pt x="40" y="0"/>
                  </a:lnTo>
                  <a:lnTo>
                    <a:pt x="34" y="0"/>
                  </a:lnTo>
                  <a:lnTo>
                    <a:pt x="30" y="2"/>
                  </a:lnTo>
                  <a:lnTo>
                    <a:pt x="28" y="6"/>
                  </a:lnTo>
                  <a:lnTo>
                    <a:pt x="14" y="28"/>
                  </a:lnTo>
                  <a:lnTo>
                    <a:pt x="2" y="50"/>
                  </a:lnTo>
                  <a:lnTo>
                    <a:pt x="2" y="50"/>
                  </a:lnTo>
                  <a:lnTo>
                    <a:pt x="0" y="56"/>
                  </a:lnTo>
                  <a:lnTo>
                    <a:pt x="0" y="60"/>
                  </a:lnTo>
                  <a:lnTo>
                    <a:pt x="2" y="64"/>
                  </a:lnTo>
                  <a:lnTo>
                    <a:pt x="6" y="68"/>
                  </a:lnTo>
                  <a:lnTo>
                    <a:pt x="6" y="68"/>
                  </a:lnTo>
                  <a:lnTo>
                    <a:pt x="12" y="68"/>
                  </a:lnTo>
                  <a:lnTo>
                    <a:pt x="16" y="68"/>
                  </a:lnTo>
                  <a:lnTo>
                    <a:pt x="20" y="66"/>
                  </a:lnTo>
                  <a:lnTo>
                    <a:pt x="24" y="64"/>
                  </a:lnTo>
                  <a:lnTo>
                    <a:pt x="36" y="40"/>
                  </a:lnTo>
                  <a:lnTo>
                    <a:pt x="50" y="18"/>
                  </a:lnTo>
                  <a:lnTo>
                    <a:pt x="50" y="18"/>
                  </a:lnTo>
                  <a:lnTo>
                    <a:pt x="50" y="14"/>
                  </a:lnTo>
                  <a:lnTo>
                    <a:pt x="50" y="10"/>
                  </a:lnTo>
                  <a:lnTo>
                    <a:pt x="48" y="6"/>
                  </a:lnTo>
                  <a:lnTo>
                    <a:pt x="44" y="2"/>
                  </a:lnTo>
                  <a:lnTo>
                    <a:pt x="44" y="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107" name="Freeform 74"/>
            <p:cNvSpPr/>
            <p:nvPr/>
          </p:nvSpPr>
          <p:spPr bwMode="auto">
            <a:xfrm>
              <a:off x="5156200" y="1120775"/>
              <a:ext cx="107950" cy="79375"/>
            </a:xfrm>
            <a:custGeom>
              <a:avLst/>
              <a:gdLst/>
              <a:ahLst/>
              <a:cxnLst>
                <a:cxn ang="0">
                  <a:pos x="68" y="6"/>
                </a:cxn>
                <a:cxn ang="0">
                  <a:pos x="68" y="6"/>
                </a:cxn>
                <a:cxn ang="0">
                  <a:pos x="64" y="2"/>
                </a:cxn>
                <a:cxn ang="0">
                  <a:pos x="60" y="0"/>
                </a:cxn>
                <a:cxn ang="0">
                  <a:pos x="56" y="0"/>
                </a:cxn>
                <a:cxn ang="0">
                  <a:pos x="50" y="2"/>
                </a:cxn>
                <a:cxn ang="0">
                  <a:pos x="28" y="14"/>
                </a:cxn>
                <a:cxn ang="0">
                  <a:pos x="6" y="28"/>
                </a:cxn>
                <a:cxn ang="0">
                  <a:pos x="6" y="28"/>
                </a:cxn>
                <a:cxn ang="0">
                  <a:pos x="2" y="30"/>
                </a:cxn>
                <a:cxn ang="0">
                  <a:pos x="0" y="36"/>
                </a:cxn>
                <a:cxn ang="0">
                  <a:pos x="0" y="40"/>
                </a:cxn>
                <a:cxn ang="0">
                  <a:pos x="2" y="44"/>
                </a:cxn>
                <a:cxn ang="0">
                  <a:pos x="2" y="44"/>
                </a:cxn>
                <a:cxn ang="0">
                  <a:pos x="6" y="48"/>
                </a:cxn>
                <a:cxn ang="0">
                  <a:pos x="10" y="50"/>
                </a:cxn>
                <a:cxn ang="0">
                  <a:pos x="14" y="50"/>
                </a:cxn>
                <a:cxn ang="0">
                  <a:pos x="18" y="50"/>
                </a:cxn>
                <a:cxn ang="0">
                  <a:pos x="40" y="36"/>
                </a:cxn>
                <a:cxn ang="0">
                  <a:pos x="64" y="24"/>
                </a:cxn>
                <a:cxn ang="0">
                  <a:pos x="64" y="24"/>
                </a:cxn>
                <a:cxn ang="0">
                  <a:pos x="66" y="20"/>
                </a:cxn>
                <a:cxn ang="0">
                  <a:pos x="68" y="16"/>
                </a:cxn>
                <a:cxn ang="0">
                  <a:pos x="68" y="12"/>
                </a:cxn>
                <a:cxn ang="0">
                  <a:pos x="68" y="6"/>
                </a:cxn>
                <a:cxn ang="0">
                  <a:pos x="68" y="6"/>
                </a:cxn>
              </a:cxnLst>
              <a:rect l="0" t="0" r="r" b="b"/>
              <a:pathLst>
                <a:path w="68" h="50">
                  <a:moveTo>
                    <a:pt x="68" y="6"/>
                  </a:moveTo>
                  <a:lnTo>
                    <a:pt x="68" y="6"/>
                  </a:lnTo>
                  <a:lnTo>
                    <a:pt x="64" y="2"/>
                  </a:lnTo>
                  <a:lnTo>
                    <a:pt x="60" y="0"/>
                  </a:lnTo>
                  <a:lnTo>
                    <a:pt x="56" y="0"/>
                  </a:lnTo>
                  <a:lnTo>
                    <a:pt x="50" y="2"/>
                  </a:lnTo>
                  <a:lnTo>
                    <a:pt x="28" y="14"/>
                  </a:lnTo>
                  <a:lnTo>
                    <a:pt x="6" y="28"/>
                  </a:lnTo>
                  <a:lnTo>
                    <a:pt x="6" y="28"/>
                  </a:lnTo>
                  <a:lnTo>
                    <a:pt x="2" y="30"/>
                  </a:lnTo>
                  <a:lnTo>
                    <a:pt x="0" y="36"/>
                  </a:lnTo>
                  <a:lnTo>
                    <a:pt x="0" y="40"/>
                  </a:lnTo>
                  <a:lnTo>
                    <a:pt x="2" y="44"/>
                  </a:lnTo>
                  <a:lnTo>
                    <a:pt x="2" y="44"/>
                  </a:lnTo>
                  <a:lnTo>
                    <a:pt x="6" y="48"/>
                  </a:lnTo>
                  <a:lnTo>
                    <a:pt x="10" y="50"/>
                  </a:lnTo>
                  <a:lnTo>
                    <a:pt x="14" y="50"/>
                  </a:lnTo>
                  <a:lnTo>
                    <a:pt x="18" y="50"/>
                  </a:lnTo>
                  <a:lnTo>
                    <a:pt x="40" y="36"/>
                  </a:lnTo>
                  <a:lnTo>
                    <a:pt x="64" y="24"/>
                  </a:lnTo>
                  <a:lnTo>
                    <a:pt x="64" y="24"/>
                  </a:lnTo>
                  <a:lnTo>
                    <a:pt x="66" y="20"/>
                  </a:lnTo>
                  <a:lnTo>
                    <a:pt x="68" y="16"/>
                  </a:lnTo>
                  <a:lnTo>
                    <a:pt x="68" y="12"/>
                  </a:lnTo>
                  <a:lnTo>
                    <a:pt x="68" y="6"/>
                  </a:lnTo>
                  <a:lnTo>
                    <a:pt x="68" y="6"/>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108" name="Freeform 75"/>
            <p:cNvSpPr/>
            <p:nvPr/>
          </p:nvSpPr>
          <p:spPr bwMode="auto">
            <a:xfrm>
              <a:off x="5210175" y="1362075"/>
              <a:ext cx="120650" cy="38100"/>
            </a:xfrm>
            <a:custGeom>
              <a:avLst/>
              <a:gdLst/>
              <a:ahLst/>
              <a:cxnLst>
                <a:cxn ang="0">
                  <a:pos x="64" y="0"/>
                </a:cxn>
                <a:cxn ang="0">
                  <a:pos x="38" y="0"/>
                </a:cxn>
                <a:cxn ang="0">
                  <a:pos x="12" y="0"/>
                </a:cxn>
                <a:cxn ang="0">
                  <a:pos x="12" y="0"/>
                </a:cxn>
                <a:cxn ang="0">
                  <a:pos x="6" y="0"/>
                </a:cxn>
                <a:cxn ang="0">
                  <a:pos x="4" y="2"/>
                </a:cxn>
                <a:cxn ang="0">
                  <a:pos x="0" y="6"/>
                </a:cxn>
                <a:cxn ang="0">
                  <a:pos x="0" y="12"/>
                </a:cxn>
                <a:cxn ang="0">
                  <a:pos x="0" y="12"/>
                </a:cxn>
                <a:cxn ang="0">
                  <a:pos x="0" y="16"/>
                </a:cxn>
                <a:cxn ang="0">
                  <a:pos x="4" y="20"/>
                </a:cxn>
                <a:cxn ang="0">
                  <a:pos x="6" y="24"/>
                </a:cxn>
                <a:cxn ang="0">
                  <a:pos x="12" y="24"/>
                </a:cxn>
                <a:cxn ang="0">
                  <a:pos x="38" y="24"/>
                </a:cxn>
                <a:cxn ang="0">
                  <a:pos x="64" y="24"/>
                </a:cxn>
                <a:cxn ang="0">
                  <a:pos x="64" y="24"/>
                </a:cxn>
                <a:cxn ang="0">
                  <a:pos x="68" y="24"/>
                </a:cxn>
                <a:cxn ang="0">
                  <a:pos x="72" y="20"/>
                </a:cxn>
                <a:cxn ang="0">
                  <a:pos x="74" y="16"/>
                </a:cxn>
                <a:cxn ang="0">
                  <a:pos x="76" y="12"/>
                </a:cxn>
                <a:cxn ang="0">
                  <a:pos x="76" y="12"/>
                </a:cxn>
                <a:cxn ang="0">
                  <a:pos x="74" y="6"/>
                </a:cxn>
                <a:cxn ang="0">
                  <a:pos x="72" y="2"/>
                </a:cxn>
                <a:cxn ang="0">
                  <a:pos x="68" y="0"/>
                </a:cxn>
                <a:cxn ang="0">
                  <a:pos x="64" y="0"/>
                </a:cxn>
                <a:cxn ang="0">
                  <a:pos x="64" y="0"/>
                </a:cxn>
              </a:cxnLst>
              <a:rect l="0" t="0" r="r" b="b"/>
              <a:pathLst>
                <a:path w="76" h="24">
                  <a:moveTo>
                    <a:pt x="64" y="0"/>
                  </a:moveTo>
                  <a:lnTo>
                    <a:pt x="38" y="0"/>
                  </a:lnTo>
                  <a:lnTo>
                    <a:pt x="12" y="0"/>
                  </a:lnTo>
                  <a:lnTo>
                    <a:pt x="12" y="0"/>
                  </a:lnTo>
                  <a:lnTo>
                    <a:pt x="6" y="0"/>
                  </a:lnTo>
                  <a:lnTo>
                    <a:pt x="4" y="2"/>
                  </a:lnTo>
                  <a:lnTo>
                    <a:pt x="0" y="6"/>
                  </a:lnTo>
                  <a:lnTo>
                    <a:pt x="0" y="12"/>
                  </a:lnTo>
                  <a:lnTo>
                    <a:pt x="0" y="12"/>
                  </a:lnTo>
                  <a:lnTo>
                    <a:pt x="0" y="16"/>
                  </a:lnTo>
                  <a:lnTo>
                    <a:pt x="4" y="20"/>
                  </a:lnTo>
                  <a:lnTo>
                    <a:pt x="6" y="24"/>
                  </a:lnTo>
                  <a:lnTo>
                    <a:pt x="12" y="24"/>
                  </a:lnTo>
                  <a:lnTo>
                    <a:pt x="38" y="24"/>
                  </a:lnTo>
                  <a:lnTo>
                    <a:pt x="64" y="24"/>
                  </a:lnTo>
                  <a:lnTo>
                    <a:pt x="64" y="24"/>
                  </a:lnTo>
                  <a:lnTo>
                    <a:pt x="68" y="24"/>
                  </a:lnTo>
                  <a:lnTo>
                    <a:pt x="72" y="20"/>
                  </a:lnTo>
                  <a:lnTo>
                    <a:pt x="74" y="16"/>
                  </a:lnTo>
                  <a:lnTo>
                    <a:pt x="76" y="12"/>
                  </a:lnTo>
                  <a:lnTo>
                    <a:pt x="76" y="12"/>
                  </a:lnTo>
                  <a:lnTo>
                    <a:pt x="74" y="6"/>
                  </a:lnTo>
                  <a:lnTo>
                    <a:pt x="72" y="2"/>
                  </a:lnTo>
                  <a:lnTo>
                    <a:pt x="68" y="0"/>
                  </a:lnTo>
                  <a:lnTo>
                    <a:pt x="64" y="0"/>
                  </a:lnTo>
                  <a:lnTo>
                    <a:pt x="64"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109" name="Freeform 76"/>
            <p:cNvSpPr/>
            <p:nvPr/>
          </p:nvSpPr>
          <p:spPr bwMode="auto">
            <a:xfrm>
              <a:off x="5156200" y="1558925"/>
              <a:ext cx="107950" cy="79375"/>
            </a:xfrm>
            <a:custGeom>
              <a:avLst/>
              <a:gdLst/>
              <a:ahLst/>
              <a:cxnLst>
                <a:cxn ang="0">
                  <a:pos x="64" y="28"/>
                </a:cxn>
                <a:cxn ang="0">
                  <a:pos x="40" y="14"/>
                </a:cxn>
                <a:cxn ang="0">
                  <a:pos x="18" y="2"/>
                </a:cxn>
                <a:cxn ang="0">
                  <a:pos x="18" y="2"/>
                </a:cxn>
                <a:cxn ang="0">
                  <a:pos x="14" y="0"/>
                </a:cxn>
                <a:cxn ang="0">
                  <a:pos x="10" y="0"/>
                </a:cxn>
                <a:cxn ang="0">
                  <a:pos x="6" y="4"/>
                </a:cxn>
                <a:cxn ang="0">
                  <a:pos x="2" y="6"/>
                </a:cxn>
                <a:cxn ang="0">
                  <a:pos x="2" y="6"/>
                </a:cxn>
                <a:cxn ang="0">
                  <a:pos x="0" y="12"/>
                </a:cxn>
                <a:cxn ang="0">
                  <a:pos x="0" y="16"/>
                </a:cxn>
                <a:cxn ang="0">
                  <a:pos x="2" y="20"/>
                </a:cxn>
                <a:cxn ang="0">
                  <a:pos x="6" y="24"/>
                </a:cxn>
                <a:cxn ang="0">
                  <a:pos x="28" y="36"/>
                </a:cxn>
                <a:cxn ang="0">
                  <a:pos x="50" y="50"/>
                </a:cxn>
                <a:cxn ang="0">
                  <a:pos x="50" y="50"/>
                </a:cxn>
                <a:cxn ang="0">
                  <a:pos x="56" y="50"/>
                </a:cxn>
                <a:cxn ang="0">
                  <a:pos x="60" y="50"/>
                </a:cxn>
                <a:cxn ang="0">
                  <a:pos x="64" y="48"/>
                </a:cxn>
                <a:cxn ang="0">
                  <a:pos x="68" y="44"/>
                </a:cxn>
                <a:cxn ang="0">
                  <a:pos x="68" y="44"/>
                </a:cxn>
                <a:cxn ang="0">
                  <a:pos x="68" y="40"/>
                </a:cxn>
                <a:cxn ang="0">
                  <a:pos x="68" y="36"/>
                </a:cxn>
                <a:cxn ang="0">
                  <a:pos x="66" y="30"/>
                </a:cxn>
                <a:cxn ang="0">
                  <a:pos x="64" y="28"/>
                </a:cxn>
                <a:cxn ang="0">
                  <a:pos x="64" y="28"/>
                </a:cxn>
              </a:cxnLst>
              <a:rect l="0" t="0" r="r" b="b"/>
              <a:pathLst>
                <a:path w="68" h="50">
                  <a:moveTo>
                    <a:pt x="64" y="28"/>
                  </a:moveTo>
                  <a:lnTo>
                    <a:pt x="40" y="14"/>
                  </a:lnTo>
                  <a:lnTo>
                    <a:pt x="18" y="2"/>
                  </a:lnTo>
                  <a:lnTo>
                    <a:pt x="18" y="2"/>
                  </a:lnTo>
                  <a:lnTo>
                    <a:pt x="14" y="0"/>
                  </a:lnTo>
                  <a:lnTo>
                    <a:pt x="10" y="0"/>
                  </a:lnTo>
                  <a:lnTo>
                    <a:pt x="6" y="4"/>
                  </a:lnTo>
                  <a:lnTo>
                    <a:pt x="2" y="6"/>
                  </a:lnTo>
                  <a:lnTo>
                    <a:pt x="2" y="6"/>
                  </a:lnTo>
                  <a:lnTo>
                    <a:pt x="0" y="12"/>
                  </a:lnTo>
                  <a:lnTo>
                    <a:pt x="0" y="16"/>
                  </a:lnTo>
                  <a:lnTo>
                    <a:pt x="2" y="20"/>
                  </a:lnTo>
                  <a:lnTo>
                    <a:pt x="6" y="24"/>
                  </a:lnTo>
                  <a:lnTo>
                    <a:pt x="28" y="36"/>
                  </a:lnTo>
                  <a:lnTo>
                    <a:pt x="50" y="50"/>
                  </a:lnTo>
                  <a:lnTo>
                    <a:pt x="50" y="50"/>
                  </a:lnTo>
                  <a:lnTo>
                    <a:pt x="56" y="50"/>
                  </a:lnTo>
                  <a:lnTo>
                    <a:pt x="60" y="50"/>
                  </a:lnTo>
                  <a:lnTo>
                    <a:pt x="64" y="48"/>
                  </a:lnTo>
                  <a:lnTo>
                    <a:pt x="68" y="44"/>
                  </a:lnTo>
                  <a:lnTo>
                    <a:pt x="68" y="44"/>
                  </a:lnTo>
                  <a:lnTo>
                    <a:pt x="68" y="40"/>
                  </a:lnTo>
                  <a:lnTo>
                    <a:pt x="68" y="36"/>
                  </a:lnTo>
                  <a:lnTo>
                    <a:pt x="66" y="30"/>
                  </a:lnTo>
                  <a:lnTo>
                    <a:pt x="64" y="28"/>
                  </a:lnTo>
                  <a:lnTo>
                    <a:pt x="64" y="28"/>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110" name="Freeform 77"/>
            <p:cNvSpPr/>
            <p:nvPr/>
          </p:nvSpPr>
          <p:spPr bwMode="auto">
            <a:xfrm>
              <a:off x="4572000" y="946150"/>
              <a:ext cx="79375" cy="107950"/>
            </a:xfrm>
            <a:custGeom>
              <a:avLst/>
              <a:gdLst/>
              <a:ahLst/>
              <a:cxnLst>
                <a:cxn ang="0">
                  <a:pos x="50" y="50"/>
                </a:cxn>
                <a:cxn ang="0">
                  <a:pos x="36" y="28"/>
                </a:cxn>
                <a:cxn ang="0">
                  <a:pos x="24" y="6"/>
                </a:cxn>
                <a:cxn ang="0">
                  <a:pos x="24" y="6"/>
                </a:cxn>
                <a:cxn ang="0">
                  <a:pos x="20" y="2"/>
                </a:cxn>
                <a:cxn ang="0">
                  <a:pos x="16" y="0"/>
                </a:cxn>
                <a:cxn ang="0">
                  <a:pos x="12" y="0"/>
                </a:cxn>
                <a:cxn ang="0">
                  <a:pos x="6" y="2"/>
                </a:cxn>
                <a:cxn ang="0">
                  <a:pos x="6" y="2"/>
                </a:cxn>
                <a:cxn ang="0">
                  <a:pos x="2" y="6"/>
                </a:cxn>
                <a:cxn ang="0">
                  <a:pos x="0" y="10"/>
                </a:cxn>
                <a:cxn ang="0">
                  <a:pos x="0" y="14"/>
                </a:cxn>
                <a:cxn ang="0">
                  <a:pos x="2" y="18"/>
                </a:cxn>
                <a:cxn ang="0">
                  <a:pos x="14" y="40"/>
                </a:cxn>
                <a:cxn ang="0">
                  <a:pos x="28" y="64"/>
                </a:cxn>
                <a:cxn ang="0">
                  <a:pos x="28" y="64"/>
                </a:cxn>
                <a:cxn ang="0">
                  <a:pos x="30" y="66"/>
                </a:cxn>
                <a:cxn ang="0">
                  <a:pos x="34" y="68"/>
                </a:cxn>
                <a:cxn ang="0">
                  <a:pos x="40" y="68"/>
                </a:cxn>
                <a:cxn ang="0">
                  <a:pos x="44" y="68"/>
                </a:cxn>
                <a:cxn ang="0">
                  <a:pos x="44" y="68"/>
                </a:cxn>
                <a:cxn ang="0">
                  <a:pos x="48" y="64"/>
                </a:cxn>
                <a:cxn ang="0">
                  <a:pos x="50" y="60"/>
                </a:cxn>
                <a:cxn ang="0">
                  <a:pos x="50" y="56"/>
                </a:cxn>
                <a:cxn ang="0">
                  <a:pos x="50" y="50"/>
                </a:cxn>
                <a:cxn ang="0">
                  <a:pos x="50" y="50"/>
                </a:cxn>
              </a:cxnLst>
              <a:rect l="0" t="0" r="r" b="b"/>
              <a:pathLst>
                <a:path w="50" h="68">
                  <a:moveTo>
                    <a:pt x="50" y="50"/>
                  </a:moveTo>
                  <a:lnTo>
                    <a:pt x="36" y="28"/>
                  </a:lnTo>
                  <a:lnTo>
                    <a:pt x="24" y="6"/>
                  </a:lnTo>
                  <a:lnTo>
                    <a:pt x="24" y="6"/>
                  </a:lnTo>
                  <a:lnTo>
                    <a:pt x="20" y="2"/>
                  </a:lnTo>
                  <a:lnTo>
                    <a:pt x="16" y="0"/>
                  </a:lnTo>
                  <a:lnTo>
                    <a:pt x="12" y="0"/>
                  </a:lnTo>
                  <a:lnTo>
                    <a:pt x="6" y="2"/>
                  </a:lnTo>
                  <a:lnTo>
                    <a:pt x="6" y="2"/>
                  </a:lnTo>
                  <a:lnTo>
                    <a:pt x="2" y="6"/>
                  </a:lnTo>
                  <a:lnTo>
                    <a:pt x="0" y="10"/>
                  </a:lnTo>
                  <a:lnTo>
                    <a:pt x="0" y="14"/>
                  </a:lnTo>
                  <a:lnTo>
                    <a:pt x="2" y="18"/>
                  </a:lnTo>
                  <a:lnTo>
                    <a:pt x="14" y="40"/>
                  </a:lnTo>
                  <a:lnTo>
                    <a:pt x="28" y="64"/>
                  </a:lnTo>
                  <a:lnTo>
                    <a:pt x="28" y="64"/>
                  </a:lnTo>
                  <a:lnTo>
                    <a:pt x="30" y="66"/>
                  </a:lnTo>
                  <a:lnTo>
                    <a:pt x="34" y="68"/>
                  </a:lnTo>
                  <a:lnTo>
                    <a:pt x="40" y="68"/>
                  </a:lnTo>
                  <a:lnTo>
                    <a:pt x="44" y="68"/>
                  </a:lnTo>
                  <a:lnTo>
                    <a:pt x="44" y="68"/>
                  </a:lnTo>
                  <a:lnTo>
                    <a:pt x="48" y="64"/>
                  </a:lnTo>
                  <a:lnTo>
                    <a:pt x="50" y="60"/>
                  </a:lnTo>
                  <a:lnTo>
                    <a:pt x="50" y="56"/>
                  </a:lnTo>
                  <a:lnTo>
                    <a:pt x="50" y="50"/>
                  </a:lnTo>
                  <a:lnTo>
                    <a:pt x="50" y="5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111" name="Freeform 78"/>
            <p:cNvSpPr/>
            <p:nvPr/>
          </p:nvSpPr>
          <p:spPr bwMode="auto">
            <a:xfrm>
              <a:off x="4397375" y="1120775"/>
              <a:ext cx="107950" cy="79375"/>
            </a:xfrm>
            <a:custGeom>
              <a:avLst/>
              <a:gdLst/>
              <a:ahLst/>
              <a:cxnLst>
                <a:cxn ang="0">
                  <a:pos x="64" y="28"/>
                </a:cxn>
                <a:cxn ang="0">
                  <a:pos x="40" y="14"/>
                </a:cxn>
                <a:cxn ang="0">
                  <a:pos x="18" y="2"/>
                </a:cxn>
                <a:cxn ang="0">
                  <a:pos x="18" y="2"/>
                </a:cxn>
                <a:cxn ang="0">
                  <a:pos x="14" y="0"/>
                </a:cxn>
                <a:cxn ang="0">
                  <a:pos x="10" y="0"/>
                </a:cxn>
                <a:cxn ang="0">
                  <a:pos x="4" y="2"/>
                </a:cxn>
                <a:cxn ang="0">
                  <a:pos x="2" y="6"/>
                </a:cxn>
                <a:cxn ang="0">
                  <a:pos x="2" y="6"/>
                </a:cxn>
                <a:cxn ang="0">
                  <a:pos x="0" y="12"/>
                </a:cxn>
                <a:cxn ang="0">
                  <a:pos x="0" y="16"/>
                </a:cxn>
                <a:cxn ang="0">
                  <a:pos x="2" y="20"/>
                </a:cxn>
                <a:cxn ang="0">
                  <a:pos x="6" y="24"/>
                </a:cxn>
                <a:cxn ang="0">
                  <a:pos x="28" y="36"/>
                </a:cxn>
                <a:cxn ang="0">
                  <a:pos x="50" y="50"/>
                </a:cxn>
                <a:cxn ang="0">
                  <a:pos x="50" y="50"/>
                </a:cxn>
                <a:cxn ang="0">
                  <a:pos x="56" y="50"/>
                </a:cxn>
                <a:cxn ang="0">
                  <a:pos x="60" y="50"/>
                </a:cxn>
                <a:cxn ang="0">
                  <a:pos x="64" y="48"/>
                </a:cxn>
                <a:cxn ang="0">
                  <a:pos x="66" y="44"/>
                </a:cxn>
                <a:cxn ang="0">
                  <a:pos x="66" y="44"/>
                </a:cxn>
                <a:cxn ang="0">
                  <a:pos x="68" y="40"/>
                </a:cxn>
                <a:cxn ang="0">
                  <a:pos x="68" y="36"/>
                </a:cxn>
                <a:cxn ang="0">
                  <a:pos x="66" y="30"/>
                </a:cxn>
                <a:cxn ang="0">
                  <a:pos x="64" y="28"/>
                </a:cxn>
                <a:cxn ang="0">
                  <a:pos x="64" y="28"/>
                </a:cxn>
              </a:cxnLst>
              <a:rect l="0" t="0" r="r" b="b"/>
              <a:pathLst>
                <a:path w="68" h="50">
                  <a:moveTo>
                    <a:pt x="64" y="28"/>
                  </a:moveTo>
                  <a:lnTo>
                    <a:pt x="40" y="14"/>
                  </a:lnTo>
                  <a:lnTo>
                    <a:pt x="18" y="2"/>
                  </a:lnTo>
                  <a:lnTo>
                    <a:pt x="18" y="2"/>
                  </a:lnTo>
                  <a:lnTo>
                    <a:pt x="14" y="0"/>
                  </a:lnTo>
                  <a:lnTo>
                    <a:pt x="10" y="0"/>
                  </a:lnTo>
                  <a:lnTo>
                    <a:pt x="4" y="2"/>
                  </a:lnTo>
                  <a:lnTo>
                    <a:pt x="2" y="6"/>
                  </a:lnTo>
                  <a:lnTo>
                    <a:pt x="2" y="6"/>
                  </a:lnTo>
                  <a:lnTo>
                    <a:pt x="0" y="12"/>
                  </a:lnTo>
                  <a:lnTo>
                    <a:pt x="0" y="16"/>
                  </a:lnTo>
                  <a:lnTo>
                    <a:pt x="2" y="20"/>
                  </a:lnTo>
                  <a:lnTo>
                    <a:pt x="6" y="24"/>
                  </a:lnTo>
                  <a:lnTo>
                    <a:pt x="28" y="36"/>
                  </a:lnTo>
                  <a:lnTo>
                    <a:pt x="50" y="50"/>
                  </a:lnTo>
                  <a:lnTo>
                    <a:pt x="50" y="50"/>
                  </a:lnTo>
                  <a:lnTo>
                    <a:pt x="56" y="50"/>
                  </a:lnTo>
                  <a:lnTo>
                    <a:pt x="60" y="50"/>
                  </a:lnTo>
                  <a:lnTo>
                    <a:pt x="64" y="48"/>
                  </a:lnTo>
                  <a:lnTo>
                    <a:pt x="66" y="44"/>
                  </a:lnTo>
                  <a:lnTo>
                    <a:pt x="66" y="44"/>
                  </a:lnTo>
                  <a:lnTo>
                    <a:pt x="68" y="40"/>
                  </a:lnTo>
                  <a:lnTo>
                    <a:pt x="68" y="36"/>
                  </a:lnTo>
                  <a:lnTo>
                    <a:pt x="66" y="30"/>
                  </a:lnTo>
                  <a:lnTo>
                    <a:pt x="64" y="28"/>
                  </a:lnTo>
                  <a:lnTo>
                    <a:pt x="64" y="28"/>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112" name="Freeform 79"/>
            <p:cNvSpPr/>
            <p:nvPr/>
          </p:nvSpPr>
          <p:spPr bwMode="auto">
            <a:xfrm>
              <a:off x="4333875" y="1362075"/>
              <a:ext cx="120650" cy="38100"/>
            </a:xfrm>
            <a:custGeom>
              <a:avLst/>
              <a:gdLst/>
              <a:ahLst/>
              <a:cxnLst>
                <a:cxn ang="0">
                  <a:pos x="64" y="0"/>
                </a:cxn>
                <a:cxn ang="0">
                  <a:pos x="38" y="0"/>
                </a:cxn>
                <a:cxn ang="0">
                  <a:pos x="12" y="0"/>
                </a:cxn>
                <a:cxn ang="0">
                  <a:pos x="12" y="0"/>
                </a:cxn>
                <a:cxn ang="0">
                  <a:pos x="6" y="0"/>
                </a:cxn>
                <a:cxn ang="0">
                  <a:pos x="4" y="2"/>
                </a:cxn>
                <a:cxn ang="0">
                  <a:pos x="0" y="6"/>
                </a:cxn>
                <a:cxn ang="0">
                  <a:pos x="0" y="12"/>
                </a:cxn>
                <a:cxn ang="0">
                  <a:pos x="0" y="12"/>
                </a:cxn>
                <a:cxn ang="0">
                  <a:pos x="0" y="16"/>
                </a:cxn>
                <a:cxn ang="0">
                  <a:pos x="4" y="20"/>
                </a:cxn>
                <a:cxn ang="0">
                  <a:pos x="6" y="24"/>
                </a:cxn>
                <a:cxn ang="0">
                  <a:pos x="12" y="24"/>
                </a:cxn>
                <a:cxn ang="0">
                  <a:pos x="38" y="24"/>
                </a:cxn>
                <a:cxn ang="0">
                  <a:pos x="64" y="24"/>
                </a:cxn>
                <a:cxn ang="0">
                  <a:pos x="64" y="24"/>
                </a:cxn>
                <a:cxn ang="0">
                  <a:pos x="68" y="24"/>
                </a:cxn>
                <a:cxn ang="0">
                  <a:pos x="72" y="20"/>
                </a:cxn>
                <a:cxn ang="0">
                  <a:pos x="74" y="16"/>
                </a:cxn>
                <a:cxn ang="0">
                  <a:pos x="76" y="12"/>
                </a:cxn>
                <a:cxn ang="0">
                  <a:pos x="76" y="12"/>
                </a:cxn>
                <a:cxn ang="0">
                  <a:pos x="74" y="6"/>
                </a:cxn>
                <a:cxn ang="0">
                  <a:pos x="72" y="2"/>
                </a:cxn>
                <a:cxn ang="0">
                  <a:pos x="68" y="0"/>
                </a:cxn>
                <a:cxn ang="0">
                  <a:pos x="64" y="0"/>
                </a:cxn>
                <a:cxn ang="0">
                  <a:pos x="64" y="0"/>
                </a:cxn>
              </a:cxnLst>
              <a:rect l="0" t="0" r="r" b="b"/>
              <a:pathLst>
                <a:path w="76" h="24">
                  <a:moveTo>
                    <a:pt x="64" y="0"/>
                  </a:moveTo>
                  <a:lnTo>
                    <a:pt x="38" y="0"/>
                  </a:lnTo>
                  <a:lnTo>
                    <a:pt x="12" y="0"/>
                  </a:lnTo>
                  <a:lnTo>
                    <a:pt x="12" y="0"/>
                  </a:lnTo>
                  <a:lnTo>
                    <a:pt x="6" y="0"/>
                  </a:lnTo>
                  <a:lnTo>
                    <a:pt x="4" y="2"/>
                  </a:lnTo>
                  <a:lnTo>
                    <a:pt x="0" y="6"/>
                  </a:lnTo>
                  <a:lnTo>
                    <a:pt x="0" y="12"/>
                  </a:lnTo>
                  <a:lnTo>
                    <a:pt x="0" y="12"/>
                  </a:lnTo>
                  <a:lnTo>
                    <a:pt x="0" y="16"/>
                  </a:lnTo>
                  <a:lnTo>
                    <a:pt x="4" y="20"/>
                  </a:lnTo>
                  <a:lnTo>
                    <a:pt x="6" y="24"/>
                  </a:lnTo>
                  <a:lnTo>
                    <a:pt x="12" y="24"/>
                  </a:lnTo>
                  <a:lnTo>
                    <a:pt x="38" y="24"/>
                  </a:lnTo>
                  <a:lnTo>
                    <a:pt x="64" y="24"/>
                  </a:lnTo>
                  <a:lnTo>
                    <a:pt x="64" y="24"/>
                  </a:lnTo>
                  <a:lnTo>
                    <a:pt x="68" y="24"/>
                  </a:lnTo>
                  <a:lnTo>
                    <a:pt x="72" y="20"/>
                  </a:lnTo>
                  <a:lnTo>
                    <a:pt x="74" y="16"/>
                  </a:lnTo>
                  <a:lnTo>
                    <a:pt x="76" y="12"/>
                  </a:lnTo>
                  <a:lnTo>
                    <a:pt x="76" y="12"/>
                  </a:lnTo>
                  <a:lnTo>
                    <a:pt x="74" y="6"/>
                  </a:lnTo>
                  <a:lnTo>
                    <a:pt x="72" y="2"/>
                  </a:lnTo>
                  <a:lnTo>
                    <a:pt x="68" y="0"/>
                  </a:lnTo>
                  <a:lnTo>
                    <a:pt x="64" y="0"/>
                  </a:lnTo>
                  <a:lnTo>
                    <a:pt x="64"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113" name="Freeform 80"/>
            <p:cNvSpPr/>
            <p:nvPr/>
          </p:nvSpPr>
          <p:spPr bwMode="auto">
            <a:xfrm>
              <a:off x="4397375" y="1558925"/>
              <a:ext cx="107950" cy="79375"/>
            </a:xfrm>
            <a:custGeom>
              <a:avLst/>
              <a:gdLst/>
              <a:ahLst/>
              <a:cxnLst>
                <a:cxn ang="0">
                  <a:pos x="66" y="6"/>
                </a:cxn>
                <a:cxn ang="0">
                  <a:pos x="66" y="6"/>
                </a:cxn>
                <a:cxn ang="0">
                  <a:pos x="64" y="4"/>
                </a:cxn>
                <a:cxn ang="0">
                  <a:pos x="60" y="0"/>
                </a:cxn>
                <a:cxn ang="0">
                  <a:pos x="56" y="0"/>
                </a:cxn>
                <a:cxn ang="0">
                  <a:pos x="50" y="2"/>
                </a:cxn>
                <a:cxn ang="0">
                  <a:pos x="28" y="14"/>
                </a:cxn>
                <a:cxn ang="0">
                  <a:pos x="6" y="28"/>
                </a:cxn>
                <a:cxn ang="0">
                  <a:pos x="6" y="28"/>
                </a:cxn>
                <a:cxn ang="0">
                  <a:pos x="2" y="30"/>
                </a:cxn>
                <a:cxn ang="0">
                  <a:pos x="0" y="36"/>
                </a:cxn>
                <a:cxn ang="0">
                  <a:pos x="0" y="40"/>
                </a:cxn>
                <a:cxn ang="0">
                  <a:pos x="2" y="44"/>
                </a:cxn>
                <a:cxn ang="0">
                  <a:pos x="2" y="44"/>
                </a:cxn>
                <a:cxn ang="0">
                  <a:pos x="4" y="48"/>
                </a:cxn>
                <a:cxn ang="0">
                  <a:pos x="10" y="50"/>
                </a:cxn>
                <a:cxn ang="0">
                  <a:pos x="14" y="50"/>
                </a:cxn>
                <a:cxn ang="0">
                  <a:pos x="18" y="50"/>
                </a:cxn>
                <a:cxn ang="0">
                  <a:pos x="40" y="36"/>
                </a:cxn>
                <a:cxn ang="0">
                  <a:pos x="64" y="24"/>
                </a:cxn>
                <a:cxn ang="0">
                  <a:pos x="64" y="24"/>
                </a:cxn>
                <a:cxn ang="0">
                  <a:pos x="66" y="20"/>
                </a:cxn>
                <a:cxn ang="0">
                  <a:pos x="68" y="16"/>
                </a:cxn>
                <a:cxn ang="0">
                  <a:pos x="68" y="12"/>
                </a:cxn>
                <a:cxn ang="0">
                  <a:pos x="66" y="6"/>
                </a:cxn>
                <a:cxn ang="0">
                  <a:pos x="66" y="6"/>
                </a:cxn>
              </a:cxnLst>
              <a:rect l="0" t="0" r="r" b="b"/>
              <a:pathLst>
                <a:path w="68" h="50">
                  <a:moveTo>
                    <a:pt x="66" y="6"/>
                  </a:moveTo>
                  <a:lnTo>
                    <a:pt x="66" y="6"/>
                  </a:lnTo>
                  <a:lnTo>
                    <a:pt x="64" y="4"/>
                  </a:lnTo>
                  <a:lnTo>
                    <a:pt x="60" y="0"/>
                  </a:lnTo>
                  <a:lnTo>
                    <a:pt x="56" y="0"/>
                  </a:lnTo>
                  <a:lnTo>
                    <a:pt x="50" y="2"/>
                  </a:lnTo>
                  <a:lnTo>
                    <a:pt x="28" y="14"/>
                  </a:lnTo>
                  <a:lnTo>
                    <a:pt x="6" y="28"/>
                  </a:lnTo>
                  <a:lnTo>
                    <a:pt x="6" y="28"/>
                  </a:lnTo>
                  <a:lnTo>
                    <a:pt x="2" y="30"/>
                  </a:lnTo>
                  <a:lnTo>
                    <a:pt x="0" y="36"/>
                  </a:lnTo>
                  <a:lnTo>
                    <a:pt x="0" y="40"/>
                  </a:lnTo>
                  <a:lnTo>
                    <a:pt x="2" y="44"/>
                  </a:lnTo>
                  <a:lnTo>
                    <a:pt x="2" y="44"/>
                  </a:lnTo>
                  <a:lnTo>
                    <a:pt x="4" y="48"/>
                  </a:lnTo>
                  <a:lnTo>
                    <a:pt x="10" y="50"/>
                  </a:lnTo>
                  <a:lnTo>
                    <a:pt x="14" y="50"/>
                  </a:lnTo>
                  <a:lnTo>
                    <a:pt x="18" y="50"/>
                  </a:lnTo>
                  <a:lnTo>
                    <a:pt x="40" y="36"/>
                  </a:lnTo>
                  <a:lnTo>
                    <a:pt x="64" y="24"/>
                  </a:lnTo>
                  <a:lnTo>
                    <a:pt x="64" y="24"/>
                  </a:lnTo>
                  <a:lnTo>
                    <a:pt x="66" y="20"/>
                  </a:lnTo>
                  <a:lnTo>
                    <a:pt x="68" y="16"/>
                  </a:lnTo>
                  <a:lnTo>
                    <a:pt x="68" y="12"/>
                  </a:lnTo>
                  <a:lnTo>
                    <a:pt x="66" y="6"/>
                  </a:lnTo>
                  <a:lnTo>
                    <a:pt x="66" y="6"/>
                  </a:lnTo>
                  <a:close/>
                </a:path>
              </a:pathLst>
            </a:custGeom>
            <a:grpFill/>
            <a:ln w="9525">
              <a:noFill/>
              <a:round/>
            </a:ln>
          </p:spPr>
          <p:txBody>
            <a:bodyPr vert="horz" wrap="square" lIns="91440" tIns="45720" rIns="91440" bIns="45720" numCol="1" anchor="t" anchorCtr="0" compatLnSpc="1"/>
            <a:lstStyle/>
            <a:p>
              <a:endParaRPr lang="zh-CN" altLang="en-US" u="sng"/>
            </a:p>
          </p:txBody>
        </p:sp>
      </p:grpSp>
      <p:sp>
        <p:nvSpPr>
          <p:cNvPr id="114" name="Freeform 124"/>
          <p:cNvSpPr>
            <a:spLocks noEditPoints="1"/>
          </p:cNvSpPr>
          <p:nvPr/>
        </p:nvSpPr>
        <p:spPr bwMode="auto">
          <a:xfrm>
            <a:off x="1917143" y="3923156"/>
            <a:ext cx="427104" cy="525467"/>
          </a:xfrm>
          <a:custGeom>
            <a:avLst/>
            <a:gdLst/>
            <a:ahLst/>
            <a:cxnLst>
              <a:cxn ang="0">
                <a:pos x="318" y="292"/>
              </a:cxn>
              <a:cxn ang="0">
                <a:pos x="288" y="262"/>
              </a:cxn>
              <a:cxn ang="0">
                <a:pos x="248" y="244"/>
              </a:cxn>
              <a:cxn ang="0">
                <a:pos x="220" y="346"/>
              </a:cxn>
              <a:cxn ang="0">
                <a:pos x="214" y="358"/>
              </a:cxn>
              <a:cxn ang="0">
                <a:pos x="202" y="362"/>
              </a:cxn>
              <a:cxn ang="0">
                <a:pos x="196" y="362"/>
              </a:cxn>
              <a:cxn ang="0">
                <a:pos x="186" y="352"/>
              </a:cxn>
              <a:cxn ang="0">
                <a:pos x="186" y="266"/>
              </a:cxn>
              <a:cxn ang="0">
                <a:pos x="184" y="258"/>
              </a:cxn>
              <a:cxn ang="0">
                <a:pos x="172" y="246"/>
              </a:cxn>
              <a:cxn ang="0">
                <a:pos x="164" y="244"/>
              </a:cxn>
              <a:cxn ang="0">
                <a:pos x="150" y="250"/>
              </a:cxn>
              <a:cxn ang="0">
                <a:pos x="144" y="266"/>
              </a:cxn>
              <a:cxn ang="0">
                <a:pos x="144" y="346"/>
              </a:cxn>
              <a:cxn ang="0">
                <a:pos x="138" y="358"/>
              </a:cxn>
              <a:cxn ang="0">
                <a:pos x="126" y="362"/>
              </a:cxn>
              <a:cxn ang="0">
                <a:pos x="120" y="362"/>
              </a:cxn>
              <a:cxn ang="0">
                <a:pos x="110" y="352"/>
              </a:cxn>
              <a:cxn ang="0">
                <a:pos x="80" y="244"/>
              </a:cxn>
              <a:cxn ang="0">
                <a:pos x="60" y="252"/>
              </a:cxn>
              <a:cxn ang="0">
                <a:pos x="24" y="276"/>
              </a:cxn>
              <a:cxn ang="0">
                <a:pos x="10" y="292"/>
              </a:cxn>
              <a:cxn ang="0">
                <a:pos x="2" y="310"/>
              </a:cxn>
              <a:cxn ang="0">
                <a:pos x="0" y="330"/>
              </a:cxn>
              <a:cxn ang="0">
                <a:pos x="0" y="354"/>
              </a:cxn>
              <a:cxn ang="0">
                <a:pos x="0" y="372"/>
              </a:cxn>
              <a:cxn ang="0">
                <a:pos x="2" y="384"/>
              </a:cxn>
              <a:cxn ang="0">
                <a:pos x="10" y="396"/>
              </a:cxn>
              <a:cxn ang="0">
                <a:pos x="20" y="402"/>
              </a:cxn>
              <a:cxn ang="0">
                <a:pos x="34" y="406"/>
              </a:cxn>
              <a:cxn ang="0">
                <a:pos x="296" y="406"/>
              </a:cxn>
              <a:cxn ang="0">
                <a:pos x="308" y="402"/>
              </a:cxn>
              <a:cxn ang="0">
                <a:pos x="320" y="396"/>
              </a:cxn>
              <a:cxn ang="0">
                <a:pos x="326" y="384"/>
              </a:cxn>
              <a:cxn ang="0">
                <a:pos x="330" y="372"/>
              </a:cxn>
              <a:cxn ang="0">
                <a:pos x="330" y="338"/>
              </a:cxn>
              <a:cxn ang="0">
                <a:pos x="330" y="330"/>
              </a:cxn>
              <a:cxn ang="0">
                <a:pos x="326" y="310"/>
              </a:cxn>
              <a:cxn ang="0">
                <a:pos x="318" y="292"/>
              </a:cxn>
              <a:cxn ang="0">
                <a:pos x="76" y="88"/>
              </a:cxn>
              <a:cxn ang="0">
                <a:pos x="78" y="108"/>
              </a:cxn>
              <a:cxn ang="0">
                <a:pos x="88" y="148"/>
              </a:cxn>
              <a:cxn ang="0">
                <a:pos x="110" y="186"/>
              </a:cxn>
              <a:cxn ang="0">
                <a:pos x="126" y="198"/>
              </a:cxn>
              <a:cxn ang="0">
                <a:pos x="144" y="208"/>
              </a:cxn>
              <a:cxn ang="0">
                <a:pos x="164" y="210"/>
              </a:cxn>
              <a:cxn ang="0">
                <a:pos x="174" y="210"/>
              </a:cxn>
              <a:cxn ang="0">
                <a:pos x="194" y="204"/>
              </a:cxn>
              <a:cxn ang="0">
                <a:pos x="210" y="192"/>
              </a:cxn>
              <a:cxn ang="0">
                <a:pos x="230" y="168"/>
              </a:cxn>
              <a:cxn ang="0">
                <a:pos x="248" y="128"/>
              </a:cxn>
              <a:cxn ang="0">
                <a:pos x="254" y="88"/>
              </a:cxn>
              <a:cxn ang="0">
                <a:pos x="252" y="70"/>
              </a:cxn>
              <a:cxn ang="0">
                <a:pos x="238" y="38"/>
              </a:cxn>
              <a:cxn ang="0">
                <a:pos x="214" y="14"/>
              </a:cxn>
              <a:cxn ang="0">
                <a:pos x="182" y="0"/>
              </a:cxn>
              <a:cxn ang="0">
                <a:pos x="164" y="0"/>
              </a:cxn>
              <a:cxn ang="0">
                <a:pos x="130" y="6"/>
              </a:cxn>
              <a:cxn ang="0">
                <a:pos x="102" y="26"/>
              </a:cxn>
              <a:cxn ang="0">
                <a:pos x="82" y="54"/>
              </a:cxn>
              <a:cxn ang="0">
                <a:pos x="76" y="88"/>
              </a:cxn>
            </a:cxnLst>
            <a:rect l="0" t="0" r="r" b="b"/>
            <a:pathLst>
              <a:path w="330" h="406">
                <a:moveTo>
                  <a:pt x="318" y="292"/>
                </a:moveTo>
                <a:lnTo>
                  <a:pt x="318" y="292"/>
                </a:lnTo>
                <a:lnTo>
                  <a:pt x="304" y="276"/>
                </a:lnTo>
                <a:lnTo>
                  <a:pt x="288" y="262"/>
                </a:lnTo>
                <a:lnTo>
                  <a:pt x="270" y="252"/>
                </a:lnTo>
                <a:lnTo>
                  <a:pt x="248" y="244"/>
                </a:lnTo>
                <a:lnTo>
                  <a:pt x="220" y="346"/>
                </a:lnTo>
                <a:lnTo>
                  <a:pt x="220" y="346"/>
                </a:lnTo>
                <a:lnTo>
                  <a:pt x="218" y="352"/>
                </a:lnTo>
                <a:lnTo>
                  <a:pt x="214" y="358"/>
                </a:lnTo>
                <a:lnTo>
                  <a:pt x="210" y="362"/>
                </a:lnTo>
                <a:lnTo>
                  <a:pt x="202" y="362"/>
                </a:lnTo>
                <a:lnTo>
                  <a:pt x="202" y="362"/>
                </a:lnTo>
                <a:lnTo>
                  <a:pt x="196" y="362"/>
                </a:lnTo>
                <a:lnTo>
                  <a:pt x="190" y="358"/>
                </a:lnTo>
                <a:lnTo>
                  <a:pt x="186" y="352"/>
                </a:lnTo>
                <a:lnTo>
                  <a:pt x="186" y="346"/>
                </a:lnTo>
                <a:lnTo>
                  <a:pt x="186" y="266"/>
                </a:lnTo>
                <a:lnTo>
                  <a:pt x="186" y="266"/>
                </a:lnTo>
                <a:lnTo>
                  <a:pt x="184" y="258"/>
                </a:lnTo>
                <a:lnTo>
                  <a:pt x="180" y="250"/>
                </a:lnTo>
                <a:lnTo>
                  <a:pt x="172" y="246"/>
                </a:lnTo>
                <a:lnTo>
                  <a:pt x="164" y="244"/>
                </a:lnTo>
                <a:lnTo>
                  <a:pt x="164" y="244"/>
                </a:lnTo>
                <a:lnTo>
                  <a:pt x="156" y="246"/>
                </a:lnTo>
                <a:lnTo>
                  <a:pt x="150" y="250"/>
                </a:lnTo>
                <a:lnTo>
                  <a:pt x="144" y="258"/>
                </a:lnTo>
                <a:lnTo>
                  <a:pt x="144" y="266"/>
                </a:lnTo>
                <a:lnTo>
                  <a:pt x="144" y="346"/>
                </a:lnTo>
                <a:lnTo>
                  <a:pt x="144" y="346"/>
                </a:lnTo>
                <a:lnTo>
                  <a:pt x="142" y="352"/>
                </a:lnTo>
                <a:lnTo>
                  <a:pt x="138" y="358"/>
                </a:lnTo>
                <a:lnTo>
                  <a:pt x="132" y="362"/>
                </a:lnTo>
                <a:lnTo>
                  <a:pt x="126" y="362"/>
                </a:lnTo>
                <a:lnTo>
                  <a:pt x="126" y="362"/>
                </a:lnTo>
                <a:lnTo>
                  <a:pt x="120" y="362"/>
                </a:lnTo>
                <a:lnTo>
                  <a:pt x="114" y="358"/>
                </a:lnTo>
                <a:lnTo>
                  <a:pt x="110" y="352"/>
                </a:lnTo>
                <a:lnTo>
                  <a:pt x="110" y="346"/>
                </a:lnTo>
                <a:lnTo>
                  <a:pt x="80" y="244"/>
                </a:lnTo>
                <a:lnTo>
                  <a:pt x="80" y="244"/>
                </a:lnTo>
                <a:lnTo>
                  <a:pt x="60" y="252"/>
                </a:lnTo>
                <a:lnTo>
                  <a:pt x="40" y="262"/>
                </a:lnTo>
                <a:lnTo>
                  <a:pt x="24" y="276"/>
                </a:lnTo>
                <a:lnTo>
                  <a:pt x="10" y="292"/>
                </a:lnTo>
                <a:lnTo>
                  <a:pt x="10" y="292"/>
                </a:lnTo>
                <a:lnTo>
                  <a:pt x="6" y="300"/>
                </a:lnTo>
                <a:lnTo>
                  <a:pt x="2" y="310"/>
                </a:lnTo>
                <a:lnTo>
                  <a:pt x="0" y="330"/>
                </a:lnTo>
                <a:lnTo>
                  <a:pt x="0" y="330"/>
                </a:lnTo>
                <a:lnTo>
                  <a:pt x="0" y="338"/>
                </a:lnTo>
                <a:lnTo>
                  <a:pt x="0" y="354"/>
                </a:lnTo>
                <a:lnTo>
                  <a:pt x="0" y="372"/>
                </a:lnTo>
                <a:lnTo>
                  <a:pt x="0" y="372"/>
                </a:lnTo>
                <a:lnTo>
                  <a:pt x="0" y="378"/>
                </a:lnTo>
                <a:lnTo>
                  <a:pt x="2" y="384"/>
                </a:lnTo>
                <a:lnTo>
                  <a:pt x="6" y="390"/>
                </a:lnTo>
                <a:lnTo>
                  <a:pt x="10" y="396"/>
                </a:lnTo>
                <a:lnTo>
                  <a:pt x="14" y="400"/>
                </a:lnTo>
                <a:lnTo>
                  <a:pt x="20" y="402"/>
                </a:lnTo>
                <a:lnTo>
                  <a:pt x="26" y="404"/>
                </a:lnTo>
                <a:lnTo>
                  <a:pt x="34" y="406"/>
                </a:lnTo>
                <a:lnTo>
                  <a:pt x="296" y="406"/>
                </a:lnTo>
                <a:lnTo>
                  <a:pt x="296" y="406"/>
                </a:lnTo>
                <a:lnTo>
                  <a:pt x="302" y="404"/>
                </a:lnTo>
                <a:lnTo>
                  <a:pt x="308" y="402"/>
                </a:lnTo>
                <a:lnTo>
                  <a:pt x="314" y="400"/>
                </a:lnTo>
                <a:lnTo>
                  <a:pt x="320" y="396"/>
                </a:lnTo>
                <a:lnTo>
                  <a:pt x="324" y="390"/>
                </a:lnTo>
                <a:lnTo>
                  <a:pt x="326" y="384"/>
                </a:lnTo>
                <a:lnTo>
                  <a:pt x="328" y="378"/>
                </a:lnTo>
                <a:lnTo>
                  <a:pt x="330" y="372"/>
                </a:lnTo>
                <a:lnTo>
                  <a:pt x="330" y="354"/>
                </a:lnTo>
                <a:lnTo>
                  <a:pt x="330" y="338"/>
                </a:lnTo>
                <a:lnTo>
                  <a:pt x="330" y="338"/>
                </a:lnTo>
                <a:lnTo>
                  <a:pt x="330" y="330"/>
                </a:lnTo>
                <a:lnTo>
                  <a:pt x="330" y="330"/>
                </a:lnTo>
                <a:lnTo>
                  <a:pt x="326" y="310"/>
                </a:lnTo>
                <a:lnTo>
                  <a:pt x="324" y="300"/>
                </a:lnTo>
                <a:lnTo>
                  <a:pt x="318" y="292"/>
                </a:lnTo>
                <a:lnTo>
                  <a:pt x="318" y="292"/>
                </a:lnTo>
                <a:close/>
                <a:moveTo>
                  <a:pt x="76" y="88"/>
                </a:moveTo>
                <a:lnTo>
                  <a:pt x="76" y="88"/>
                </a:lnTo>
                <a:lnTo>
                  <a:pt x="78" y="108"/>
                </a:lnTo>
                <a:lnTo>
                  <a:pt x="82" y="128"/>
                </a:lnTo>
                <a:lnTo>
                  <a:pt x="88" y="148"/>
                </a:lnTo>
                <a:lnTo>
                  <a:pt x="98" y="168"/>
                </a:lnTo>
                <a:lnTo>
                  <a:pt x="110" y="186"/>
                </a:lnTo>
                <a:lnTo>
                  <a:pt x="118" y="192"/>
                </a:lnTo>
                <a:lnTo>
                  <a:pt x="126" y="198"/>
                </a:lnTo>
                <a:lnTo>
                  <a:pt x="134" y="204"/>
                </a:lnTo>
                <a:lnTo>
                  <a:pt x="144" y="208"/>
                </a:lnTo>
                <a:lnTo>
                  <a:pt x="154" y="210"/>
                </a:lnTo>
                <a:lnTo>
                  <a:pt x="164" y="210"/>
                </a:lnTo>
                <a:lnTo>
                  <a:pt x="164" y="210"/>
                </a:lnTo>
                <a:lnTo>
                  <a:pt x="174" y="210"/>
                </a:lnTo>
                <a:lnTo>
                  <a:pt x="184" y="208"/>
                </a:lnTo>
                <a:lnTo>
                  <a:pt x="194" y="204"/>
                </a:lnTo>
                <a:lnTo>
                  <a:pt x="202" y="198"/>
                </a:lnTo>
                <a:lnTo>
                  <a:pt x="210" y="192"/>
                </a:lnTo>
                <a:lnTo>
                  <a:pt x="218" y="186"/>
                </a:lnTo>
                <a:lnTo>
                  <a:pt x="230" y="168"/>
                </a:lnTo>
                <a:lnTo>
                  <a:pt x="240" y="148"/>
                </a:lnTo>
                <a:lnTo>
                  <a:pt x="248" y="128"/>
                </a:lnTo>
                <a:lnTo>
                  <a:pt x="252" y="108"/>
                </a:lnTo>
                <a:lnTo>
                  <a:pt x="254" y="88"/>
                </a:lnTo>
                <a:lnTo>
                  <a:pt x="254" y="88"/>
                </a:lnTo>
                <a:lnTo>
                  <a:pt x="252" y="70"/>
                </a:lnTo>
                <a:lnTo>
                  <a:pt x="246" y="54"/>
                </a:lnTo>
                <a:lnTo>
                  <a:pt x="238" y="38"/>
                </a:lnTo>
                <a:lnTo>
                  <a:pt x="228" y="26"/>
                </a:lnTo>
                <a:lnTo>
                  <a:pt x="214" y="14"/>
                </a:lnTo>
                <a:lnTo>
                  <a:pt x="200" y="6"/>
                </a:lnTo>
                <a:lnTo>
                  <a:pt x="182" y="0"/>
                </a:lnTo>
                <a:lnTo>
                  <a:pt x="164" y="0"/>
                </a:lnTo>
                <a:lnTo>
                  <a:pt x="164" y="0"/>
                </a:lnTo>
                <a:lnTo>
                  <a:pt x="146" y="0"/>
                </a:lnTo>
                <a:lnTo>
                  <a:pt x="130" y="6"/>
                </a:lnTo>
                <a:lnTo>
                  <a:pt x="114" y="14"/>
                </a:lnTo>
                <a:lnTo>
                  <a:pt x="102" y="26"/>
                </a:lnTo>
                <a:lnTo>
                  <a:pt x="90" y="38"/>
                </a:lnTo>
                <a:lnTo>
                  <a:pt x="82" y="54"/>
                </a:lnTo>
                <a:lnTo>
                  <a:pt x="78" y="70"/>
                </a:lnTo>
                <a:lnTo>
                  <a:pt x="76" y="88"/>
                </a:lnTo>
                <a:lnTo>
                  <a:pt x="76" y="88"/>
                </a:lnTo>
                <a:close/>
              </a:path>
            </a:pathLst>
          </a:custGeom>
          <a:solidFill>
            <a:schemeClr val="bg1"/>
          </a:solidFill>
          <a:ln w="9525">
            <a:noFill/>
            <a:round/>
          </a:ln>
        </p:spPr>
        <p:txBody>
          <a:bodyPr vert="horz" wrap="square" lIns="91440" tIns="45720" rIns="91440" bIns="45720" numCol="1" anchor="t" anchorCtr="0" compatLnSpc="1"/>
          <a:lstStyle/>
          <a:p>
            <a:endParaRPr lang="zh-CN" altLang="en-US" u="sng"/>
          </a:p>
        </p:txBody>
      </p:sp>
      <p:sp>
        <p:nvSpPr>
          <p:cNvPr id="115" name="Freeform 20"/>
          <p:cNvSpPr>
            <a:spLocks noEditPoints="1"/>
          </p:cNvSpPr>
          <p:nvPr/>
        </p:nvSpPr>
        <p:spPr bwMode="auto">
          <a:xfrm>
            <a:off x="4448915" y="3928931"/>
            <a:ext cx="493820" cy="350400"/>
          </a:xfrm>
          <a:custGeom>
            <a:avLst/>
            <a:gdLst/>
            <a:ahLst/>
            <a:cxnLst>
              <a:cxn ang="0">
                <a:pos x="426" y="206"/>
              </a:cxn>
              <a:cxn ang="0">
                <a:pos x="598" y="34"/>
              </a:cxn>
              <a:cxn ang="0">
                <a:pos x="604" y="32"/>
              </a:cxn>
              <a:cxn ang="0">
                <a:pos x="606" y="38"/>
              </a:cxn>
              <a:cxn ang="0">
                <a:pos x="606" y="386"/>
              </a:cxn>
              <a:cxn ang="0">
                <a:pos x="604" y="392"/>
              </a:cxn>
              <a:cxn ang="0">
                <a:pos x="596" y="390"/>
              </a:cxn>
              <a:cxn ang="0">
                <a:pos x="336" y="296"/>
              </a:cxn>
              <a:cxn ang="0">
                <a:pos x="328" y="302"/>
              </a:cxn>
              <a:cxn ang="0">
                <a:pos x="310" y="310"/>
              </a:cxn>
              <a:cxn ang="0">
                <a:pos x="298" y="310"/>
              </a:cxn>
              <a:cxn ang="0">
                <a:pos x="288" y="310"/>
              </a:cxn>
              <a:cxn ang="0">
                <a:pos x="270" y="302"/>
              </a:cxn>
              <a:cxn ang="0">
                <a:pos x="210" y="244"/>
              </a:cxn>
              <a:cxn ang="0">
                <a:pos x="38" y="422"/>
              </a:cxn>
              <a:cxn ang="0">
                <a:pos x="36" y="428"/>
              </a:cxn>
              <a:cxn ang="0">
                <a:pos x="42" y="430"/>
              </a:cxn>
              <a:cxn ang="0">
                <a:pos x="568" y="430"/>
              </a:cxn>
              <a:cxn ang="0">
                <a:pos x="574" y="428"/>
              </a:cxn>
              <a:cxn ang="0">
                <a:pos x="572" y="422"/>
              </a:cxn>
              <a:cxn ang="0">
                <a:pos x="336" y="296"/>
              </a:cxn>
              <a:cxn ang="0">
                <a:pos x="298" y="272"/>
              </a:cxn>
              <a:cxn ang="0">
                <a:pos x="304" y="270"/>
              </a:cxn>
              <a:cxn ang="0">
                <a:pos x="568" y="8"/>
              </a:cxn>
              <a:cxn ang="0">
                <a:pos x="568" y="6"/>
              </a:cxn>
              <a:cxn ang="0">
                <a:pos x="566" y="0"/>
              </a:cxn>
              <a:cxn ang="0">
                <a:pos x="34" y="0"/>
              </a:cxn>
              <a:cxn ang="0">
                <a:pos x="30" y="0"/>
              </a:cxn>
              <a:cxn ang="0">
                <a:pos x="28" y="6"/>
              </a:cxn>
              <a:cxn ang="0">
                <a:pos x="290" y="268"/>
              </a:cxn>
              <a:cxn ang="0">
                <a:pos x="294" y="270"/>
              </a:cxn>
              <a:cxn ang="0">
                <a:pos x="298" y="272"/>
              </a:cxn>
              <a:cxn ang="0">
                <a:pos x="0" y="388"/>
              </a:cxn>
              <a:cxn ang="0">
                <a:pos x="2" y="392"/>
              </a:cxn>
              <a:cxn ang="0">
                <a:pos x="8" y="394"/>
              </a:cxn>
              <a:cxn ang="0">
                <a:pos x="182" y="216"/>
              </a:cxn>
              <a:cxn ang="0">
                <a:pos x="10" y="44"/>
              </a:cxn>
              <a:cxn ang="0">
                <a:pos x="4" y="44"/>
              </a:cxn>
              <a:cxn ang="0">
                <a:pos x="0" y="48"/>
              </a:cxn>
            </a:cxnLst>
            <a:rect l="0" t="0" r="r" b="b"/>
            <a:pathLst>
              <a:path w="606" h="430">
                <a:moveTo>
                  <a:pt x="596" y="390"/>
                </a:moveTo>
                <a:lnTo>
                  <a:pt x="426" y="206"/>
                </a:lnTo>
                <a:lnTo>
                  <a:pt x="598" y="34"/>
                </a:lnTo>
                <a:lnTo>
                  <a:pt x="598" y="34"/>
                </a:lnTo>
                <a:lnTo>
                  <a:pt x="600" y="32"/>
                </a:lnTo>
                <a:lnTo>
                  <a:pt x="604" y="32"/>
                </a:lnTo>
                <a:lnTo>
                  <a:pt x="606" y="34"/>
                </a:lnTo>
                <a:lnTo>
                  <a:pt x="606" y="38"/>
                </a:lnTo>
                <a:lnTo>
                  <a:pt x="606" y="386"/>
                </a:lnTo>
                <a:lnTo>
                  <a:pt x="606" y="386"/>
                </a:lnTo>
                <a:lnTo>
                  <a:pt x="606" y="390"/>
                </a:lnTo>
                <a:lnTo>
                  <a:pt x="604" y="392"/>
                </a:lnTo>
                <a:lnTo>
                  <a:pt x="600" y="392"/>
                </a:lnTo>
                <a:lnTo>
                  <a:pt x="596" y="390"/>
                </a:lnTo>
                <a:lnTo>
                  <a:pt x="596" y="390"/>
                </a:lnTo>
                <a:close/>
                <a:moveTo>
                  <a:pt x="336" y="296"/>
                </a:moveTo>
                <a:lnTo>
                  <a:pt x="336" y="296"/>
                </a:lnTo>
                <a:lnTo>
                  <a:pt x="328" y="302"/>
                </a:lnTo>
                <a:lnTo>
                  <a:pt x="320" y="306"/>
                </a:lnTo>
                <a:lnTo>
                  <a:pt x="310" y="310"/>
                </a:lnTo>
                <a:lnTo>
                  <a:pt x="300" y="310"/>
                </a:lnTo>
                <a:lnTo>
                  <a:pt x="298" y="310"/>
                </a:lnTo>
                <a:lnTo>
                  <a:pt x="298" y="310"/>
                </a:lnTo>
                <a:lnTo>
                  <a:pt x="288" y="310"/>
                </a:lnTo>
                <a:lnTo>
                  <a:pt x="278" y="306"/>
                </a:lnTo>
                <a:lnTo>
                  <a:pt x="270" y="302"/>
                </a:lnTo>
                <a:lnTo>
                  <a:pt x="262" y="296"/>
                </a:lnTo>
                <a:lnTo>
                  <a:pt x="210" y="244"/>
                </a:lnTo>
                <a:lnTo>
                  <a:pt x="38" y="422"/>
                </a:lnTo>
                <a:lnTo>
                  <a:pt x="38" y="422"/>
                </a:lnTo>
                <a:lnTo>
                  <a:pt x="36" y="424"/>
                </a:lnTo>
                <a:lnTo>
                  <a:pt x="36" y="428"/>
                </a:lnTo>
                <a:lnTo>
                  <a:pt x="38" y="430"/>
                </a:lnTo>
                <a:lnTo>
                  <a:pt x="42" y="430"/>
                </a:lnTo>
                <a:lnTo>
                  <a:pt x="568" y="430"/>
                </a:lnTo>
                <a:lnTo>
                  <a:pt x="568" y="430"/>
                </a:lnTo>
                <a:lnTo>
                  <a:pt x="572" y="430"/>
                </a:lnTo>
                <a:lnTo>
                  <a:pt x="574" y="428"/>
                </a:lnTo>
                <a:lnTo>
                  <a:pt x="574" y="424"/>
                </a:lnTo>
                <a:lnTo>
                  <a:pt x="572" y="422"/>
                </a:lnTo>
                <a:lnTo>
                  <a:pt x="398" y="234"/>
                </a:lnTo>
                <a:lnTo>
                  <a:pt x="336" y="296"/>
                </a:lnTo>
                <a:close/>
                <a:moveTo>
                  <a:pt x="298" y="272"/>
                </a:moveTo>
                <a:lnTo>
                  <a:pt x="298" y="272"/>
                </a:lnTo>
                <a:lnTo>
                  <a:pt x="298" y="272"/>
                </a:lnTo>
                <a:lnTo>
                  <a:pt x="304" y="270"/>
                </a:lnTo>
                <a:lnTo>
                  <a:pt x="308" y="268"/>
                </a:lnTo>
                <a:lnTo>
                  <a:pt x="568" y="8"/>
                </a:lnTo>
                <a:lnTo>
                  <a:pt x="568" y="8"/>
                </a:lnTo>
                <a:lnTo>
                  <a:pt x="568" y="6"/>
                </a:lnTo>
                <a:lnTo>
                  <a:pt x="568" y="2"/>
                </a:lnTo>
                <a:lnTo>
                  <a:pt x="566" y="0"/>
                </a:lnTo>
                <a:lnTo>
                  <a:pt x="564" y="0"/>
                </a:lnTo>
                <a:lnTo>
                  <a:pt x="34" y="0"/>
                </a:lnTo>
                <a:lnTo>
                  <a:pt x="34" y="0"/>
                </a:lnTo>
                <a:lnTo>
                  <a:pt x="30" y="0"/>
                </a:lnTo>
                <a:lnTo>
                  <a:pt x="28" y="2"/>
                </a:lnTo>
                <a:lnTo>
                  <a:pt x="28" y="6"/>
                </a:lnTo>
                <a:lnTo>
                  <a:pt x="30" y="8"/>
                </a:lnTo>
                <a:lnTo>
                  <a:pt x="290" y="268"/>
                </a:lnTo>
                <a:lnTo>
                  <a:pt x="290" y="268"/>
                </a:lnTo>
                <a:lnTo>
                  <a:pt x="294" y="270"/>
                </a:lnTo>
                <a:lnTo>
                  <a:pt x="298" y="272"/>
                </a:lnTo>
                <a:lnTo>
                  <a:pt x="298" y="272"/>
                </a:lnTo>
                <a:close/>
                <a:moveTo>
                  <a:pt x="0" y="48"/>
                </a:moveTo>
                <a:lnTo>
                  <a:pt x="0" y="388"/>
                </a:lnTo>
                <a:lnTo>
                  <a:pt x="0" y="388"/>
                </a:lnTo>
                <a:lnTo>
                  <a:pt x="2" y="392"/>
                </a:lnTo>
                <a:lnTo>
                  <a:pt x="4" y="394"/>
                </a:lnTo>
                <a:lnTo>
                  <a:pt x="8" y="394"/>
                </a:lnTo>
                <a:lnTo>
                  <a:pt x="10" y="392"/>
                </a:lnTo>
                <a:lnTo>
                  <a:pt x="182" y="216"/>
                </a:lnTo>
                <a:lnTo>
                  <a:pt x="10" y="44"/>
                </a:lnTo>
                <a:lnTo>
                  <a:pt x="10" y="44"/>
                </a:lnTo>
                <a:lnTo>
                  <a:pt x="8" y="42"/>
                </a:lnTo>
                <a:lnTo>
                  <a:pt x="4" y="44"/>
                </a:lnTo>
                <a:lnTo>
                  <a:pt x="2" y="46"/>
                </a:lnTo>
                <a:lnTo>
                  <a:pt x="0" y="48"/>
                </a:lnTo>
                <a:lnTo>
                  <a:pt x="0" y="48"/>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116" name="文本框 115"/>
          <p:cNvSpPr txBox="1"/>
          <p:nvPr/>
        </p:nvSpPr>
        <p:spPr>
          <a:xfrm>
            <a:off x="6610350" y="2487585"/>
            <a:ext cx="3141597" cy="523220"/>
          </a:xfrm>
          <a:prstGeom prst="rect">
            <a:avLst/>
          </a:prstGeom>
          <a:noFill/>
        </p:spPr>
        <p:txBody>
          <a:bodyPr wrap="square" rtlCol="0">
            <a:spAutoFit/>
          </a:bodyPr>
          <a:lstStyle/>
          <a:p>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不足之处概述</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17" name="TextBox 18"/>
          <p:cNvSpPr txBox="1"/>
          <p:nvPr/>
        </p:nvSpPr>
        <p:spPr>
          <a:xfrm>
            <a:off x="6610350" y="3130784"/>
            <a:ext cx="3936797" cy="2613023"/>
          </a:xfrm>
          <a:prstGeom prst="rect">
            <a:avLst/>
          </a:prstGeom>
          <a:noFill/>
        </p:spPr>
        <p:txBody>
          <a:bodyPr wrap="square" rtlCol="0">
            <a:spAutoFit/>
          </a:bodyPr>
          <a:lstStyle/>
          <a:p>
            <a:pPr>
              <a:lnSpc>
                <a:spcPct val="13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、行距</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等进行修改</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。标题数字等都可以通过点击和重新输入进行更改，顶部“开始”面板中可以对字体、字号、颜色、行距等进行修改。</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118" name="矩形 117"/>
          <p:cNvSpPr/>
          <p:nvPr/>
        </p:nvSpPr>
        <p:spPr>
          <a:xfrm>
            <a:off x="1297997" y="2132392"/>
            <a:ext cx="1396536" cy="923330"/>
          </a:xfrm>
          <a:prstGeom prst="rect">
            <a:avLst/>
          </a:prstGeom>
        </p:spPr>
        <p:txBody>
          <a:bodyPr wrap="none">
            <a:spAutoFit/>
          </a:bodyPr>
          <a:lstStyle/>
          <a:p>
            <a:pPr algn="ctr">
              <a:lnSpc>
                <a:spcPct val="150000"/>
              </a:lnSpc>
            </a:pPr>
            <a:r>
              <a:rPr lang="en-US" altLang="zh-CN"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dirty="0" smtClean="0">
                <a:solidFill>
                  <a:srgbClr val="157E9F"/>
                </a:solidFill>
                <a:latin typeface="方正清刻本悦宋简体" panose="02000000000000000000" pitchFamily="2" charset="-122"/>
                <a:ea typeface="方正清刻本悦宋简体" panose="02000000000000000000" pitchFamily="2" charset="-122"/>
              </a:rPr>
              <a:t>试验准备工</a:t>
            </a:r>
            <a:endParaRPr lang="en-US" altLang="zh-CN" dirty="0" smtClean="0">
              <a:solidFill>
                <a:srgbClr val="157E9F"/>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dirty="0" smtClean="0">
                <a:solidFill>
                  <a:srgbClr val="157E9F"/>
                </a:solidFill>
                <a:latin typeface="方正清刻本悦宋简体" panose="02000000000000000000" pitchFamily="2" charset="-122"/>
                <a:ea typeface="方正清刻本悦宋简体" panose="02000000000000000000" pitchFamily="2" charset="-122"/>
              </a:rPr>
              <a:t>作不充分</a:t>
            </a:r>
            <a:endParaRPr lang="en-US" altLang="zh-CN"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19" name="矩形 118"/>
          <p:cNvSpPr/>
          <p:nvPr/>
        </p:nvSpPr>
        <p:spPr>
          <a:xfrm>
            <a:off x="4103548" y="2133770"/>
            <a:ext cx="1396536" cy="877035"/>
          </a:xfrm>
          <a:prstGeom prst="rect">
            <a:avLst/>
          </a:prstGeom>
        </p:spPr>
        <p:txBody>
          <a:bodyPr wrap="none">
            <a:spAutoFit/>
          </a:bodyPr>
          <a:lstStyle/>
          <a:p>
            <a:pPr algn="ctr">
              <a:lnSpc>
                <a:spcPct val="150000"/>
              </a:lnSpc>
            </a:pPr>
            <a:r>
              <a:rPr lang="en-US" altLang="zh-CN"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dirty="0" smtClean="0">
                <a:solidFill>
                  <a:srgbClr val="157E9F"/>
                </a:solidFill>
                <a:latin typeface="方正清刻本悦宋简体" panose="02000000000000000000" pitchFamily="2" charset="-122"/>
                <a:ea typeface="方正清刻本悦宋简体" panose="02000000000000000000" pitchFamily="2" charset="-122"/>
              </a:rPr>
              <a:t>试验数据分</a:t>
            </a:r>
            <a:endParaRPr lang="en-US" altLang="zh-CN" dirty="0" smtClean="0">
              <a:solidFill>
                <a:srgbClr val="157E9F"/>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dirty="0" smtClean="0">
                <a:solidFill>
                  <a:srgbClr val="157E9F"/>
                </a:solidFill>
                <a:latin typeface="方正清刻本悦宋简体" panose="02000000000000000000" pitchFamily="2" charset="-122"/>
                <a:ea typeface="方正清刻本悦宋简体" panose="02000000000000000000" pitchFamily="2" charset="-122"/>
              </a:rPr>
              <a:t>析不细致</a:t>
            </a:r>
            <a:endParaRPr lang="en-US" altLang="zh-CN"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0" name="矩形 119"/>
          <p:cNvSpPr/>
          <p:nvPr/>
        </p:nvSpPr>
        <p:spPr>
          <a:xfrm>
            <a:off x="4168857" y="4754718"/>
            <a:ext cx="1165704" cy="877035"/>
          </a:xfrm>
          <a:prstGeom prst="rect">
            <a:avLst/>
          </a:prstGeom>
        </p:spPr>
        <p:txBody>
          <a:bodyPr wrap="none">
            <a:spAutoFit/>
          </a:bodyPr>
          <a:lstStyle/>
          <a:p>
            <a:pPr algn="ctr">
              <a:lnSpc>
                <a:spcPct val="150000"/>
              </a:lnSpc>
            </a:pPr>
            <a:r>
              <a:rPr lang="en-US" altLang="zh-CN"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dirty="0" smtClean="0">
                <a:solidFill>
                  <a:srgbClr val="157E9F"/>
                </a:solidFill>
                <a:latin typeface="方正清刻本悦宋简体" panose="02000000000000000000" pitchFamily="2" charset="-122"/>
                <a:ea typeface="方正清刻本悦宋简体" panose="02000000000000000000" pitchFamily="2" charset="-122"/>
              </a:rPr>
              <a:t>未能控制</a:t>
            </a:r>
            <a:endParaRPr lang="en-US" altLang="zh-CN" dirty="0" smtClean="0">
              <a:solidFill>
                <a:srgbClr val="157E9F"/>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dirty="0" smtClean="0">
                <a:solidFill>
                  <a:srgbClr val="157E9F"/>
                </a:solidFill>
                <a:latin typeface="方正清刻本悦宋简体" panose="02000000000000000000" pitchFamily="2" charset="-122"/>
                <a:ea typeface="方正清刻本悦宋简体" panose="02000000000000000000" pitchFamily="2" charset="-122"/>
              </a:rPr>
              <a:t>变量因数</a:t>
            </a:r>
            <a:endParaRPr lang="en-US" altLang="zh-CN"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1" name="矩形 120"/>
          <p:cNvSpPr/>
          <p:nvPr/>
        </p:nvSpPr>
        <p:spPr>
          <a:xfrm>
            <a:off x="1214044" y="4748906"/>
            <a:ext cx="1627369" cy="877035"/>
          </a:xfrm>
          <a:prstGeom prst="rect">
            <a:avLst/>
          </a:prstGeom>
        </p:spPr>
        <p:txBody>
          <a:bodyPr wrap="none">
            <a:spAutoFit/>
          </a:bodyPr>
          <a:lstStyle/>
          <a:p>
            <a:pPr algn="ctr">
              <a:lnSpc>
                <a:spcPct val="150000"/>
              </a:lnSpc>
            </a:pPr>
            <a:r>
              <a:rPr lang="en-US" altLang="zh-CN"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dirty="0" smtClean="0">
                <a:solidFill>
                  <a:srgbClr val="157E9F"/>
                </a:solidFill>
                <a:latin typeface="方正清刻本悦宋简体" panose="02000000000000000000" pitchFamily="2" charset="-122"/>
                <a:ea typeface="方正清刻本悦宋简体" panose="02000000000000000000" pitchFamily="2" charset="-122"/>
              </a:rPr>
              <a:t>对试验过程把</a:t>
            </a:r>
            <a:endParaRPr lang="en-US" altLang="zh-CN" dirty="0" smtClean="0">
              <a:solidFill>
                <a:srgbClr val="157E9F"/>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dirty="0" smtClean="0">
                <a:solidFill>
                  <a:srgbClr val="157E9F"/>
                </a:solidFill>
                <a:latin typeface="方正清刻本悦宋简体" panose="02000000000000000000" pitchFamily="2" charset="-122"/>
                <a:ea typeface="方正清刻本悦宋简体" panose="02000000000000000000" pitchFamily="2" charset="-122"/>
              </a:rPr>
              <a:t>握控制不足</a:t>
            </a:r>
            <a:endParaRPr lang="en-US" altLang="zh-CN" dirty="0">
              <a:solidFill>
                <a:srgbClr val="157E9F"/>
              </a:solidFill>
              <a:latin typeface="方正清刻本悦宋简体" panose="02000000000000000000" pitchFamily="2" charset="-122"/>
              <a:ea typeface="方正清刻本悦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700">
        <p:fad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16200000">
            <a:off x="3368957" y="3908833"/>
            <a:ext cx="2244994" cy="1335920"/>
          </a:xfrm>
          <a:prstGeom prst="rtTriangle">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5" name="直角三角形 4"/>
          <p:cNvSpPr/>
          <p:nvPr/>
        </p:nvSpPr>
        <p:spPr>
          <a:xfrm rot="8990440">
            <a:off x="5343007" y="5048551"/>
            <a:ext cx="2244995" cy="1335920"/>
          </a:xfrm>
          <a:prstGeom prst="rtTriangle">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6" name="直角三角形 5"/>
          <p:cNvSpPr/>
          <p:nvPr/>
        </p:nvSpPr>
        <p:spPr>
          <a:xfrm rot="1800000">
            <a:off x="5343050" y="2771741"/>
            <a:ext cx="2244995" cy="1335920"/>
          </a:xfrm>
          <a:prstGeom prst="rtTriangle">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矩形 7"/>
          <p:cNvSpPr>
            <a:spLocks noChangeArrowheads="1"/>
          </p:cNvSpPr>
          <p:nvPr/>
        </p:nvSpPr>
        <p:spPr bwMode="auto">
          <a:xfrm rot="1800000">
            <a:off x="5372712" y="3191685"/>
            <a:ext cx="868915" cy="49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latin typeface="Century Gothic" panose="020B0502020202020204" pitchFamily="34" charset="0"/>
              </a:rPr>
              <a:t>TEXT</a:t>
            </a:r>
            <a:endParaRPr lang="zh-CN" altLang="en-US" sz="2000" b="1" dirty="0">
              <a:solidFill>
                <a:srgbClr val="EAE7D4"/>
              </a:solidFill>
              <a:latin typeface="Century Gothic" panose="020B0502020202020204" pitchFamily="34" charset="0"/>
            </a:endParaRPr>
          </a:p>
        </p:txBody>
      </p:sp>
      <p:sp>
        <p:nvSpPr>
          <p:cNvPr id="11" name="矩形 7"/>
          <p:cNvSpPr>
            <a:spLocks noChangeArrowheads="1"/>
          </p:cNvSpPr>
          <p:nvPr/>
        </p:nvSpPr>
        <p:spPr bwMode="auto">
          <a:xfrm rot="19800000" flipH="1">
            <a:off x="6371003" y="4852249"/>
            <a:ext cx="868915" cy="49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latin typeface="Century Gothic" panose="020B0502020202020204" pitchFamily="34" charset="0"/>
              </a:rPr>
              <a:t>TEXT</a:t>
            </a:r>
            <a:endParaRPr lang="zh-CN" altLang="en-US" sz="2000" b="1" dirty="0">
              <a:solidFill>
                <a:srgbClr val="EAE7D4"/>
              </a:solidFill>
              <a:latin typeface="Century Gothic" panose="020B0502020202020204" pitchFamily="34" charset="0"/>
            </a:endParaRPr>
          </a:p>
        </p:txBody>
      </p:sp>
      <p:sp>
        <p:nvSpPr>
          <p:cNvPr id="12" name="矩形 7"/>
          <p:cNvSpPr>
            <a:spLocks noChangeArrowheads="1"/>
          </p:cNvSpPr>
          <p:nvPr/>
        </p:nvSpPr>
        <p:spPr bwMode="auto">
          <a:xfrm flipH="1">
            <a:off x="4270311" y="5036549"/>
            <a:ext cx="868915" cy="49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latin typeface="Century Gothic" panose="020B0502020202020204" pitchFamily="34" charset="0"/>
              </a:rPr>
              <a:t>TEXT</a:t>
            </a:r>
            <a:endParaRPr lang="zh-CN" altLang="en-US" sz="2000" b="1" dirty="0">
              <a:solidFill>
                <a:srgbClr val="EAE7D4"/>
              </a:solidFill>
              <a:latin typeface="Century Gothic" panose="020B0502020202020204" pitchFamily="34" charset="0"/>
            </a:endParaRPr>
          </a:p>
        </p:txBody>
      </p:sp>
      <p:sp>
        <p:nvSpPr>
          <p:cNvPr id="18" name="TextBox 18"/>
          <p:cNvSpPr txBox="1"/>
          <p:nvPr/>
        </p:nvSpPr>
        <p:spPr>
          <a:xfrm>
            <a:off x="6805460" y="2704993"/>
            <a:ext cx="2794610" cy="701346"/>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更改</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30" name="矩形 29"/>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1" name="圆角矩形 30"/>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32" name="矩形 31"/>
          <p:cNvSpPr/>
          <p:nvPr/>
        </p:nvSpPr>
        <p:spPr>
          <a:xfrm>
            <a:off x="3643382" y="310334"/>
            <a:ext cx="2298122" cy="369328"/>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FUTURE PROSPECT</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1016299" y="70487"/>
            <a:ext cx="1710725" cy="666657"/>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展望未来</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7" name="TextBox 18"/>
          <p:cNvSpPr txBox="1"/>
          <p:nvPr/>
        </p:nvSpPr>
        <p:spPr>
          <a:xfrm>
            <a:off x="7888755" y="5161867"/>
            <a:ext cx="2794610" cy="701346"/>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更改</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38" name="TextBox 18"/>
          <p:cNvSpPr txBox="1"/>
          <p:nvPr/>
        </p:nvSpPr>
        <p:spPr>
          <a:xfrm>
            <a:off x="1540950" y="4208767"/>
            <a:ext cx="2794610" cy="701346"/>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更改</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39" name="矩形 38"/>
          <p:cNvSpPr/>
          <p:nvPr/>
        </p:nvSpPr>
        <p:spPr>
          <a:xfrm>
            <a:off x="6802089" y="2055548"/>
            <a:ext cx="1119217"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观点</a:t>
            </a: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1</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40" name="矩形 39"/>
          <p:cNvSpPr/>
          <p:nvPr/>
        </p:nvSpPr>
        <p:spPr>
          <a:xfrm>
            <a:off x="7799324" y="4552888"/>
            <a:ext cx="1154483"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观点</a:t>
            </a:r>
            <a:r>
              <a:rPr lang="en-US" altLang="zh-CN" sz="2800" dirty="0">
                <a:solidFill>
                  <a:srgbClr val="157E9F"/>
                </a:solidFill>
                <a:latin typeface="方正清刻本悦宋简体" panose="02000000000000000000" pitchFamily="2" charset="-122"/>
                <a:ea typeface="方正清刻本悦宋简体" panose="02000000000000000000" pitchFamily="2" charset="-122"/>
              </a:rPr>
              <a:t>2</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41" name="矩形 40"/>
          <p:cNvSpPr/>
          <p:nvPr/>
        </p:nvSpPr>
        <p:spPr>
          <a:xfrm>
            <a:off x="1522109" y="3498225"/>
            <a:ext cx="1149674"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观点</a:t>
            </a: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3</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700">
        <p:fad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空心弧 40"/>
          <p:cNvSpPr/>
          <p:nvPr/>
        </p:nvSpPr>
        <p:spPr>
          <a:xfrm rot="16200000" flipV="1">
            <a:off x="1937191" y="2555608"/>
            <a:ext cx="1587364" cy="1587364"/>
          </a:xfrm>
          <a:prstGeom prst="blockArc">
            <a:avLst>
              <a:gd name="adj1" fmla="val 21323589"/>
              <a:gd name="adj2" fmla="val 21317703"/>
              <a:gd name="adj3" fmla="val 4728"/>
            </a:avLst>
          </a:prstGeom>
          <a:solidFill>
            <a:schemeClr val="tx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kumimoji="1" lang="zh-CN" altLang="en-US">
              <a:solidFill>
                <a:schemeClr val="tx1"/>
              </a:solidFill>
            </a:endParaRPr>
          </a:p>
        </p:txBody>
      </p:sp>
      <p:sp>
        <p:nvSpPr>
          <p:cNvPr id="42" name="空心弧 41"/>
          <p:cNvSpPr/>
          <p:nvPr/>
        </p:nvSpPr>
        <p:spPr>
          <a:xfrm rot="16200000" flipV="1">
            <a:off x="1937191" y="2555608"/>
            <a:ext cx="1587364" cy="1587364"/>
          </a:xfrm>
          <a:prstGeom prst="blockArc">
            <a:avLst>
              <a:gd name="adj1" fmla="val 1785573"/>
              <a:gd name="adj2" fmla="val 13411"/>
              <a:gd name="adj3" fmla="val 4880"/>
            </a:avLst>
          </a:prstGeom>
          <a:solidFill>
            <a:srgbClr val="157E9F"/>
          </a:solidFill>
          <a:ln>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kumimoji="1" lang="zh-CN" altLang="en-US">
              <a:solidFill>
                <a:schemeClr val="tx1"/>
              </a:solidFill>
            </a:endParaRPr>
          </a:p>
        </p:txBody>
      </p:sp>
      <p:sp>
        <p:nvSpPr>
          <p:cNvPr id="43" name="文本框 42"/>
          <p:cNvSpPr txBox="1"/>
          <p:nvPr/>
        </p:nvSpPr>
        <p:spPr>
          <a:xfrm>
            <a:off x="2281067" y="2987722"/>
            <a:ext cx="899627" cy="707886"/>
          </a:xfrm>
          <a:prstGeom prst="rect">
            <a:avLst/>
          </a:prstGeom>
          <a:noFill/>
        </p:spPr>
        <p:txBody>
          <a:bodyPr wrap="square" lIns="91424" tIns="45712" rIns="91424" bIns="45712" rtlCol="0">
            <a:spAutoFit/>
          </a:bodyPr>
          <a:lstStyle/>
          <a:p>
            <a:pPr algn="ctr"/>
            <a:r>
              <a:rPr kumimoji="1" lang="en-US" altLang="zh-CN" sz="4000" dirty="0">
                <a:latin typeface="Segoe UI Light" panose="020B0502040204020203"/>
                <a:cs typeface="Segoe UI Light" panose="020B0502040204020203"/>
              </a:rPr>
              <a:t>87</a:t>
            </a:r>
            <a:r>
              <a:rPr kumimoji="1" lang="en-US" altLang="zh-CN" sz="1400" dirty="0">
                <a:latin typeface="Segoe UI Light" panose="020B0502040204020203"/>
                <a:cs typeface="Segoe UI Light" panose="020B0502040204020203"/>
              </a:rPr>
              <a:t>%</a:t>
            </a:r>
            <a:endParaRPr kumimoji="1" lang="zh-CN" altLang="en-US" sz="1400" dirty="0">
              <a:latin typeface="Segoe UI Light" panose="020B0502040204020203"/>
              <a:cs typeface="Segoe UI Light" panose="020B0502040204020203"/>
            </a:endParaRPr>
          </a:p>
        </p:txBody>
      </p:sp>
      <p:sp>
        <p:nvSpPr>
          <p:cNvPr id="44" name="空心弧 43"/>
          <p:cNvSpPr/>
          <p:nvPr/>
        </p:nvSpPr>
        <p:spPr>
          <a:xfrm rot="16200000" flipV="1">
            <a:off x="5365332" y="2555608"/>
            <a:ext cx="1587364" cy="1587364"/>
          </a:xfrm>
          <a:prstGeom prst="blockArc">
            <a:avLst>
              <a:gd name="adj1" fmla="val 21323589"/>
              <a:gd name="adj2" fmla="val 21317703"/>
              <a:gd name="adj3" fmla="val 4728"/>
            </a:avLst>
          </a:prstGeom>
          <a:solidFill>
            <a:schemeClr val="tx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kumimoji="1" lang="zh-CN" altLang="en-US">
              <a:solidFill>
                <a:schemeClr val="tx1"/>
              </a:solidFill>
            </a:endParaRPr>
          </a:p>
        </p:txBody>
      </p:sp>
      <p:sp>
        <p:nvSpPr>
          <p:cNvPr id="45" name="空心弧 44"/>
          <p:cNvSpPr/>
          <p:nvPr/>
        </p:nvSpPr>
        <p:spPr>
          <a:xfrm rot="16200000" flipV="1">
            <a:off x="5365332" y="2555608"/>
            <a:ext cx="1587364" cy="1587364"/>
          </a:xfrm>
          <a:prstGeom prst="blockArc">
            <a:avLst>
              <a:gd name="adj1" fmla="val 1535086"/>
              <a:gd name="adj2" fmla="val 13411"/>
              <a:gd name="adj3" fmla="val 4880"/>
            </a:avLst>
          </a:prstGeom>
          <a:solidFill>
            <a:srgbClr val="157E9F"/>
          </a:solidFill>
          <a:ln>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kumimoji="1" lang="zh-CN" altLang="en-US">
              <a:solidFill>
                <a:schemeClr val="tx1"/>
              </a:solidFill>
            </a:endParaRPr>
          </a:p>
        </p:txBody>
      </p:sp>
      <p:sp>
        <p:nvSpPr>
          <p:cNvPr id="46" name="文本框 45"/>
          <p:cNvSpPr txBox="1"/>
          <p:nvPr/>
        </p:nvSpPr>
        <p:spPr>
          <a:xfrm>
            <a:off x="5709208" y="2987722"/>
            <a:ext cx="899627" cy="707886"/>
          </a:xfrm>
          <a:prstGeom prst="rect">
            <a:avLst/>
          </a:prstGeom>
          <a:noFill/>
        </p:spPr>
        <p:txBody>
          <a:bodyPr wrap="square" lIns="91424" tIns="45712" rIns="91424" bIns="45712" rtlCol="0">
            <a:spAutoFit/>
          </a:bodyPr>
          <a:lstStyle/>
          <a:p>
            <a:pPr algn="ctr"/>
            <a:r>
              <a:rPr kumimoji="1" lang="en-US" altLang="zh-CN" sz="4000" dirty="0">
                <a:latin typeface="Segoe UI Light" panose="020B0502040204020203"/>
                <a:cs typeface="Segoe UI Light" panose="020B0502040204020203"/>
              </a:rPr>
              <a:t>90</a:t>
            </a:r>
            <a:r>
              <a:rPr kumimoji="1" lang="en-US" altLang="zh-CN" sz="1400" dirty="0">
                <a:latin typeface="Segoe UI Light" panose="020B0502040204020203"/>
                <a:cs typeface="Segoe UI Light" panose="020B0502040204020203"/>
              </a:rPr>
              <a:t>%</a:t>
            </a:r>
            <a:endParaRPr kumimoji="1" lang="zh-CN" altLang="en-US" sz="1400" dirty="0">
              <a:latin typeface="Segoe UI Light" panose="020B0502040204020203"/>
              <a:cs typeface="Segoe UI Light" panose="020B0502040204020203"/>
            </a:endParaRPr>
          </a:p>
        </p:txBody>
      </p:sp>
      <p:sp>
        <p:nvSpPr>
          <p:cNvPr id="47" name="空心弧 46"/>
          <p:cNvSpPr/>
          <p:nvPr/>
        </p:nvSpPr>
        <p:spPr>
          <a:xfrm rot="16200000" flipV="1">
            <a:off x="8793472" y="2555608"/>
            <a:ext cx="1587364" cy="1587364"/>
          </a:xfrm>
          <a:prstGeom prst="blockArc">
            <a:avLst>
              <a:gd name="adj1" fmla="val 21323589"/>
              <a:gd name="adj2" fmla="val 21317703"/>
              <a:gd name="adj3" fmla="val 4728"/>
            </a:avLst>
          </a:prstGeom>
          <a:solidFill>
            <a:schemeClr val="tx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kumimoji="1" lang="zh-CN" altLang="en-US">
              <a:solidFill>
                <a:schemeClr val="tx1"/>
              </a:solidFill>
            </a:endParaRPr>
          </a:p>
        </p:txBody>
      </p:sp>
      <p:sp>
        <p:nvSpPr>
          <p:cNvPr id="48" name="空心弧 47"/>
          <p:cNvSpPr/>
          <p:nvPr/>
        </p:nvSpPr>
        <p:spPr>
          <a:xfrm rot="16200000" flipV="1">
            <a:off x="8793472" y="2555608"/>
            <a:ext cx="1587364" cy="1587364"/>
          </a:xfrm>
          <a:prstGeom prst="blockArc">
            <a:avLst>
              <a:gd name="adj1" fmla="val 5385050"/>
              <a:gd name="adj2" fmla="val 13411"/>
              <a:gd name="adj3" fmla="val 4880"/>
            </a:avLst>
          </a:prstGeom>
          <a:solidFill>
            <a:srgbClr val="157E9F"/>
          </a:solidFill>
          <a:ln>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kumimoji="1" lang="zh-CN" altLang="en-US">
              <a:solidFill>
                <a:schemeClr val="tx1"/>
              </a:solidFill>
            </a:endParaRPr>
          </a:p>
        </p:txBody>
      </p:sp>
      <p:sp>
        <p:nvSpPr>
          <p:cNvPr id="49" name="文本框 48"/>
          <p:cNvSpPr txBox="1"/>
          <p:nvPr/>
        </p:nvSpPr>
        <p:spPr>
          <a:xfrm>
            <a:off x="9137348" y="2987722"/>
            <a:ext cx="899627" cy="707886"/>
          </a:xfrm>
          <a:prstGeom prst="rect">
            <a:avLst/>
          </a:prstGeom>
          <a:noFill/>
        </p:spPr>
        <p:txBody>
          <a:bodyPr wrap="square" lIns="91424" tIns="45712" rIns="91424" bIns="45712" rtlCol="0">
            <a:spAutoFit/>
          </a:bodyPr>
          <a:lstStyle/>
          <a:p>
            <a:pPr algn="ctr"/>
            <a:r>
              <a:rPr kumimoji="1" lang="en-US" altLang="zh-CN" sz="4000" dirty="0">
                <a:latin typeface="Segoe UI Light" panose="020B0502040204020203"/>
                <a:cs typeface="Segoe UI Light" panose="020B0502040204020203"/>
              </a:rPr>
              <a:t>75</a:t>
            </a:r>
            <a:r>
              <a:rPr kumimoji="1" lang="en-US" altLang="zh-CN" sz="1400" dirty="0">
                <a:latin typeface="Segoe UI Light" panose="020B0502040204020203"/>
                <a:cs typeface="Segoe UI Light" panose="020B0502040204020203"/>
              </a:rPr>
              <a:t>%</a:t>
            </a:r>
            <a:endParaRPr kumimoji="1" lang="zh-CN" altLang="en-US" sz="1400" dirty="0">
              <a:latin typeface="Segoe UI Light" panose="020B0502040204020203"/>
              <a:cs typeface="Segoe UI Light" panose="020B0502040204020203"/>
            </a:endParaRPr>
          </a:p>
        </p:txBody>
      </p:sp>
      <p:sp>
        <p:nvSpPr>
          <p:cNvPr id="53" name="矩形 52"/>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4" name="圆角矩形 53"/>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55" name="矩形 54"/>
          <p:cNvSpPr/>
          <p:nvPr/>
        </p:nvSpPr>
        <p:spPr>
          <a:xfrm>
            <a:off x="3643382" y="310334"/>
            <a:ext cx="2298122" cy="369328"/>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FUTURE PROSPECT</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a:off x="1016299" y="70487"/>
            <a:ext cx="1710725" cy="666657"/>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展望未来</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59" name="TextBox 18"/>
          <p:cNvSpPr txBox="1"/>
          <p:nvPr/>
        </p:nvSpPr>
        <p:spPr>
          <a:xfrm>
            <a:off x="1451624" y="5035861"/>
            <a:ext cx="2794610" cy="701346"/>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更改</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60" name="矩形 59"/>
          <p:cNvSpPr/>
          <p:nvPr/>
        </p:nvSpPr>
        <p:spPr>
          <a:xfrm>
            <a:off x="2078856" y="4266847"/>
            <a:ext cx="1119217"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领域</a:t>
            </a: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1</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61" name="TextBox 18"/>
          <p:cNvSpPr txBox="1"/>
          <p:nvPr/>
        </p:nvSpPr>
        <p:spPr>
          <a:xfrm>
            <a:off x="4946085" y="4999636"/>
            <a:ext cx="2794610" cy="701346"/>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更改</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62" name="矩形 61"/>
          <p:cNvSpPr/>
          <p:nvPr/>
        </p:nvSpPr>
        <p:spPr>
          <a:xfrm>
            <a:off x="5573317" y="4230622"/>
            <a:ext cx="1154483"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领域</a:t>
            </a:r>
            <a:r>
              <a:rPr lang="en-US" altLang="zh-CN" sz="2800" dirty="0">
                <a:solidFill>
                  <a:srgbClr val="157E9F"/>
                </a:solidFill>
                <a:latin typeface="方正清刻本悦宋简体" panose="02000000000000000000" pitchFamily="2" charset="-122"/>
                <a:ea typeface="方正清刻本悦宋简体" panose="02000000000000000000" pitchFamily="2" charset="-122"/>
              </a:rPr>
              <a:t>2</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63" name="TextBox 18"/>
          <p:cNvSpPr txBox="1"/>
          <p:nvPr/>
        </p:nvSpPr>
        <p:spPr>
          <a:xfrm>
            <a:off x="8290526" y="4994525"/>
            <a:ext cx="2794610" cy="701346"/>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更改</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64" name="矩形 63"/>
          <p:cNvSpPr/>
          <p:nvPr/>
        </p:nvSpPr>
        <p:spPr>
          <a:xfrm>
            <a:off x="8917758" y="4225511"/>
            <a:ext cx="1149674"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领域</a:t>
            </a: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3</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700">
        <p:fad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9" name="文本框 68"/>
          <p:cNvSpPr txBox="1"/>
          <p:nvPr/>
        </p:nvSpPr>
        <p:spPr>
          <a:xfrm>
            <a:off x="5377180" y="1425575"/>
            <a:ext cx="1898015" cy="953135"/>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设计背景及目的</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0" name="文本框 69"/>
          <p:cNvSpPr txBox="1"/>
          <p:nvPr/>
        </p:nvSpPr>
        <p:spPr>
          <a:xfrm>
            <a:off x="8888730" y="1396365"/>
            <a:ext cx="1616710" cy="953135"/>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系统可行性分析</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1" name="文本框 70"/>
          <p:cNvSpPr txBox="1"/>
          <p:nvPr/>
        </p:nvSpPr>
        <p:spPr>
          <a:xfrm>
            <a:off x="5336538" y="3093660"/>
            <a:ext cx="2394858" cy="52197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需求分析</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2" name="文本框 71"/>
          <p:cNvSpPr txBox="1"/>
          <p:nvPr/>
        </p:nvSpPr>
        <p:spPr>
          <a:xfrm>
            <a:off x="8847907" y="3093660"/>
            <a:ext cx="2394858" cy="521970"/>
          </a:xfrm>
          <a:prstGeom prst="rect">
            <a:avLst/>
          </a:prstGeom>
          <a:noFill/>
        </p:spPr>
        <p:txBody>
          <a:bodyPr wrap="square" rtlCol="0">
            <a:spAutoFit/>
          </a:bodyPr>
          <a:lstStyle/>
          <a:p>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系统设计</a:t>
            </a:r>
            <a:endPar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endParaRPr>
          </a:p>
        </p:txBody>
      </p:sp>
      <p:sp>
        <p:nvSpPr>
          <p:cNvPr id="73" name="文本框 72"/>
          <p:cNvSpPr txBox="1"/>
          <p:nvPr/>
        </p:nvSpPr>
        <p:spPr>
          <a:xfrm>
            <a:off x="8841266" y="4804784"/>
            <a:ext cx="2394858" cy="52197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系统测试</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651667" y="2822627"/>
            <a:ext cx="1576072" cy="923330"/>
          </a:xfrm>
          <a:prstGeom prst="rect">
            <a:avLst/>
          </a:prstGeom>
        </p:spPr>
        <p:txBody>
          <a:bodyPr wrap="none">
            <a:spAutoFit/>
          </a:bodyPr>
          <a:lstStyle/>
          <a:p>
            <a:r>
              <a:rPr kumimoji="1" lang="zh-CN" altLang="en-US" sz="5400" b="1" dirty="0" smtClean="0">
                <a:solidFill>
                  <a:schemeClr val="bg1"/>
                </a:solidFill>
                <a:latin typeface="方正清刻本悦宋简体" panose="02000000000000000000" pitchFamily="2" charset="-122"/>
                <a:ea typeface="方正清刻本悦宋简体" panose="02000000000000000000" pitchFamily="2" charset="-122"/>
              </a:rPr>
              <a:t>目录</a:t>
            </a:r>
            <a:endParaRPr kumimoji="1" lang="zh-CN" altLang="en-US" sz="5400" b="1"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28" name="文本框 127"/>
          <p:cNvSpPr txBox="1"/>
          <p:nvPr/>
        </p:nvSpPr>
        <p:spPr>
          <a:xfrm>
            <a:off x="5329897" y="4804784"/>
            <a:ext cx="2394858" cy="52197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系统实现</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9" name="文本框 128"/>
          <p:cNvSpPr txBox="1"/>
          <p:nvPr/>
        </p:nvSpPr>
        <p:spPr>
          <a:xfrm>
            <a:off x="4487039" y="1531878"/>
            <a:ext cx="828000" cy="706755"/>
          </a:xfrm>
          <a:prstGeom prst="rect">
            <a:avLst/>
          </a:prstGeom>
          <a:noFill/>
          <a:ln>
            <a:noFill/>
          </a:ln>
        </p:spPr>
        <p:txBody>
          <a:bodyPr wrap="square" rtlCol="0">
            <a:spAutoFit/>
          </a:bodyPr>
          <a:lstStyle/>
          <a:p>
            <a:pPr algn="ctr"/>
            <a:r>
              <a:rPr lang="en-US" altLang="zh-CN" sz="4000" b="1" dirty="0" smtClean="0">
                <a:solidFill>
                  <a:srgbClr val="157E9F"/>
                </a:solidFill>
                <a:latin typeface="微软雅黑" panose="020B0503020204020204" pitchFamily="34" charset="-122"/>
                <a:ea typeface="微软雅黑" panose="020B0503020204020204" pitchFamily="34" charset="-122"/>
              </a:rPr>
              <a:t>1</a:t>
            </a:r>
            <a:endParaRPr lang="en-US" altLang="zh-CN" sz="4000" b="1" dirty="0" smtClean="0">
              <a:solidFill>
                <a:srgbClr val="157E9F"/>
              </a:solidFill>
              <a:latin typeface="微软雅黑" panose="020B0503020204020204" pitchFamily="34" charset="-122"/>
              <a:ea typeface="微软雅黑" panose="020B0503020204020204" pitchFamily="34" charset="-122"/>
            </a:endParaRPr>
          </a:p>
        </p:txBody>
      </p:sp>
      <p:sp>
        <p:nvSpPr>
          <p:cNvPr id="130" name="矩形 129"/>
          <p:cNvSpPr/>
          <p:nvPr/>
        </p:nvSpPr>
        <p:spPr>
          <a:xfrm>
            <a:off x="4487039" y="147182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7999335" y="1502198"/>
            <a:ext cx="828000" cy="706755"/>
          </a:xfrm>
          <a:prstGeom prst="rect">
            <a:avLst/>
          </a:prstGeom>
          <a:noFill/>
          <a:ln>
            <a:noFill/>
          </a:ln>
        </p:spPr>
        <p:txBody>
          <a:bodyPr wrap="square" rtlCol="0">
            <a:spAutoFit/>
          </a:bodyPr>
          <a:lstStyle/>
          <a:p>
            <a:pPr algn="ctr"/>
            <a:r>
              <a:rPr lang="en-US" altLang="zh-CN" sz="4000" b="1" dirty="0" smtClean="0">
                <a:solidFill>
                  <a:srgbClr val="157E9F"/>
                </a:solidFill>
                <a:latin typeface="微软雅黑" panose="020B0503020204020204" pitchFamily="34" charset="-122"/>
                <a:ea typeface="微软雅黑" panose="020B0503020204020204" pitchFamily="34" charset="-122"/>
              </a:rPr>
              <a:t>2</a:t>
            </a:r>
            <a:endParaRPr lang="en-US" altLang="zh-CN" sz="4000" b="1" dirty="0" smtClean="0">
              <a:solidFill>
                <a:srgbClr val="157E9F"/>
              </a:solidFill>
              <a:latin typeface="微软雅黑" panose="020B0503020204020204" pitchFamily="34" charset="-122"/>
              <a:ea typeface="微软雅黑" panose="020B0503020204020204" pitchFamily="34" charset="-122"/>
            </a:endParaRPr>
          </a:p>
        </p:txBody>
      </p:sp>
      <p:sp>
        <p:nvSpPr>
          <p:cNvPr id="132" name="矩形 131"/>
          <p:cNvSpPr/>
          <p:nvPr/>
        </p:nvSpPr>
        <p:spPr>
          <a:xfrm>
            <a:off x="7999335" y="144214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4467609" y="3183243"/>
            <a:ext cx="828000" cy="706755"/>
          </a:xfrm>
          <a:prstGeom prst="rect">
            <a:avLst/>
          </a:prstGeom>
          <a:noFill/>
          <a:ln>
            <a:noFill/>
          </a:ln>
        </p:spPr>
        <p:txBody>
          <a:bodyPr wrap="square" rtlCol="0">
            <a:spAutoFit/>
          </a:bodyPr>
          <a:lstStyle/>
          <a:p>
            <a:pPr algn="ctr"/>
            <a:r>
              <a:rPr lang="en-US" altLang="zh-CN" sz="4000" b="1" dirty="0" smtClean="0">
                <a:solidFill>
                  <a:srgbClr val="157E9F"/>
                </a:solidFill>
                <a:latin typeface="微软雅黑" panose="020B0503020204020204" pitchFamily="34" charset="-122"/>
                <a:ea typeface="微软雅黑" panose="020B0503020204020204" pitchFamily="34" charset="-122"/>
              </a:rPr>
              <a:t>3</a:t>
            </a:r>
            <a:endParaRPr lang="en-US" altLang="zh-CN" sz="4000" b="1" dirty="0" smtClean="0">
              <a:solidFill>
                <a:srgbClr val="157E9F"/>
              </a:solidFill>
              <a:latin typeface="微软雅黑" panose="020B0503020204020204" pitchFamily="34" charset="-122"/>
              <a:ea typeface="微软雅黑" panose="020B0503020204020204" pitchFamily="34" charset="-122"/>
            </a:endParaRPr>
          </a:p>
        </p:txBody>
      </p:sp>
      <p:sp>
        <p:nvSpPr>
          <p:cNvPr id="134" name="矩形 133"/>
          <p:cNvSpPr/>
          <p:nvPr/>
        </p:nvSpPr>
        <p:spPr>
          <a:xfrm>
            <a:off x="4467609" y="312318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7991221" y="3183243"/>
            <a:ext cx="828000" cy="706755"/>
          </a:xfrm>
          <a:prstGeom prst="rect">
            <a:avLst/>
          </a:prstGeom>
          <a:noFill/>
          <a:ln>
            <a:noFill/>
          </a:ln>
        </p:spPr>
        <p:txBody>
          <a:bodyPr wrap="square" rtlCol="0">
            <a:spAutoFit/>
          </a:bodyPr>
          <a:lstStyle/>
          <a:p>
            <a:pPr algn="ctr"/>
            <a:r>
              <a:rPr lang="en-US" altLang="zh-CN" sz="4000" b="1" dirty="0" smtClean="0">
                <a:solidFill>
                  <a:srgbClr val="157E9F"/>
                </a:solidFill>
                <a:latin typeface="微软雅黑" panose="020B0503020204020204" pitchFamily="34" charset="-122"/>
                <a:ea typeface="微软雅黑" panose="020B0503020204020204" pitchFamily="34" charset="-122"/>
              </a:rPr>
              <a:t>4</a:t>
            </a:r>
            <a:endParaRPr lang="en-US" altLang="zh-CN" sz="4000" b="1" dirty="0" smtClean="0">
              <a:solidFill>
                <a:srgbClr val="157E9F"/>
              </a:solidFill>
              <a:latin typeface="微软雅黑" panose="020B0503020204020204" pitchFamily="34" charset="-122"/>
              <a:ea typeface="微软雅黑" panose="020B0503020204020204" pitchFamily="34" charset="-122"/>
            </a:endParaRPr>
          </a:p>
        </p:txBody>
      </p:sp>
      <p:sp>
        <p:nvSpPr>
          <p:cNvPr id="136" name="矩形 135"/>
          <p:cNvSpPr/>
          <p:nvPr/>
        </p:nvSpPr>
        <p:spPr>
          <a:xfrm>
            <a:off x="7991221" y="312318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p:cNvSpPr txBox="1"/>
          <p:nvPr/>
        </p:nvSpPr>
        <p:spPr>
          <a:xfrm>
            <a:off x="4467609" y="4890261"/>
            <a:ext cx="828000" cy="706755"/>
          </a:xfrm>
          <a:prstGeom prst="rect">
            <a:avLst/>
          </a:prstGeom>
          <a:noFill/>
          <a:ln>
            <a:noFill/>
          </a:ln>
        </p:spPr>
        <p:txBody>
          <a:bodyPr wrap="square" rtlCol="0">
            <a:spAutoFit/>
          </a:bodyPr>
          <a:lstStyle/>
          <a:p>
            <a:pPr algn="ctr"/>
            <a:r>
              <a:rPr lang="en-US" altLang="zh-CN" sz="4000" b="1" dirty="0" smtClean="0">
                <a:solidFill>
                  <a:srgbClr val="157E9F"/>
                </a:solidFill>
                <a:latin typeface="微软雅黑" panose="020B0503020204020204" pitchFamily="34" charset="-122"/>
                <a:ea typeface="微软雅黑" panose="020B0503020204020204" pitchFamily="34" charset="-122"/>
              </a:rPr>
              <a:t>5</a:t>
            </a:r>
            <a:endParaRPr lang="en-US" altLang="zh-CN" sz="4000" b="1" dirty="0" smtClean="0">
              <a:solidFill>
                <a:srgbClr val="157E9F"/>
              </a:solidFill>
              <a:latin typeface="微软雅黑" panose="020B0503020204020204" pitchFamily="34" charset="-122"/>
              <a:ea typeface="微软雅黑" panose="020B0503020204020204" pitchFamily="34" charset="-122"/>
            </a:endParaRPr>
          </a:p>
        </p:txBody>
      </p:sp>
      <p:sp>
        <p:nvSpPr>
          <p:cNvPr id="138" name="矩形 137"/>
          <p:cNvSpPr/>
          <p:nvPr/>
        </p:nvSpPr>
        <p:spPr>
          <a:xfrm>
            <a:off x="4467609" y="483020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p:cNvSpPr txBox="1"/>
          <p:nvPr/>
        </p:nvSpPr>
        <p:spPr>
          <a:xfrm>
            <a:off x="7991221" y="4890261"/>
            <a:ext cx="828000" cy="706755"/>
          </a:xfrm>
          <a:prstGeom prst="rect">
            <a:avLst/>
          </a:prstGeom>
          <a:noFill/>
          <a:ln>
            <a:noFill/>
          </a:ln>
        </p:spPr>
        <p:txBody>
          <a:bodyPr wrap="square" rtlCol="0">
            <a:spAutoFit/>
          </a:bodyPr>
          <a:lstStyle/>
          <a:p>
            <a:pPr algn="ctr"/>
            <a:r>
              <a:rPr lang="en-US" altLang="zh-CN" sz="4000" b="1" dirty="0" smtClean="0">
                <a:solidFill>
                  <a:srgbClr val="157E9F"/>
                </a:solidFill>
                <a:latin typeface="微软雅黑" panose="020B0503020204020204" pitchFamily="34" charset="-122"/>
                <a:ea typeface="微软雅黑" panose="020B0503020204020204" pitchFamily="34" charset="-122"/>
              </a:rPr>
              <a:t>6</a:t>
            </a:r>
            <a:endParaRPr lang="en-US" altLang="zh-CN" sz="4000" b="1" dirty="0" smtClean="0">
              <a:solidFill>
                <a:srgbClr val="157E9F"/>
              </a:solidFill>
              <a:latin typeface="微软雅黑" panose="020B0503020204020204" pitchFamily="34" charset="-122"/>
              <a:ea typeface="微软雅黑" panose="020B0503020204020204" pitchFamily="34" charset="-122"/>
            </a:endParaRPr>
          </a:p>
        </p:txBody>
      </p:sp>
      <p:sp>
        <p:nvSpPr>
          <p:cNvPr id="140" name="矩形 139"/>
          <p:cNvSpPr/>
          <p:nvPr/>
        </p:nvSpPr>
        <p:spPr>
          <a:xfrm>
            <a:off x="7991221" y="483020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700">
        <p:fad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4575" y="1761203"/>
            <a:ext cx="8174327" cy="2047168"/>
          </a:xfrm>
          <a:prstGeom prst="rect">
            <a:avLst/>
          </a:prstGeom>
          <a:blipFill rotWithShape="1">
            <a:blip r:embed="rId1"/>
            <a:srcRect/>
            <a:stretch>
              <a:fillRect t="-97244" b="-90144"/>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7504340" y="1761203"/>
            <a:ext cx="2634562" cy="2048729"/>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 12"/>
          <p:cNvGrpSpPr/>
          <p:nvPr/>
        </p:nvGrpSpPr>
        <p:grpSpPr>
          <a:xfrm>
            <a:off x="8165172" y="2046935"/>
            <a:ext cx="1312898" cy="1058996"/>
            <a:chOff x="6173119" y="2789590"/>
            <a:chExt cx="2133437" cy="1720851"/>
          </a:xfrm>
          <a:solidFill>
            <a:schemeClr val="bg1"/>
          </a:solidFill>
        </p:grpSpPr>
        <p:sp>
          <p:nvSpPr>
            <p:cNvPr id="8" name="Freeform 14"/>
            <p:cNvSpPr/>
            <p:nvPr/>
          </p:nvSpPr>
          <p:spPr bwMode="auto">
            <a:xfrm>
              <a:off x="6173119" y="4019515"/>
              <a:ext cx="2133437" cy="490926"/>
            </a:xfrm>
            <a:custGeom>
              <a:avLst/>
              <a:gdLst>
                <a:gd name="T0" fmla="*/ 0 w 1634"/>
                <a:gd name="T1" fmla="*/ 376 h 376"/>
                <a:gd name="T2" fmla="*/ 204 w 1634"/>
                <a:gd name="T3" fmla="*/ 0 h 376"/>
                <a:gd name="T4" fmla="*/ 1428 w 1634"/>
                <a:gd name="T5" fmla="*/ 0 h 376"/>
                <a:gd name="T6" fmla="*/ 1634 w 1634"/>
                <a:gd name="T7" fmla="*/ 376 h 376"/>
                <a:gd name="T8" fmla="*/ 0 w 1634"/>
                <a:gd name="T9" fmla="*/ 376 h 376"/>
              </a:gdLst>
              <a:ahLst/>
              <a:cxnLst>
                <a:cxn ang="0">
                  <a:pos x="T0" y="T1"/>
                </a:cxn>
                <a:cxn ang="0">
                  <a:pos x="T2" y="T3"/>
                </a:cxn>
                <a:cxn ang="0">
                  <a:pos x="T4" y="T5"/>
                </a:cxn>
                <a:cxn ang="0">
                  <a:pos x="T6" y="T7"/>
                </a:cxn>
                <a:cxn ang="0">
                  <a:pos x="T8" y="T9"/>
                </a:cxn>
              </a:cxnLst>
              <a:rect l="0" t="0" r="r" b="b"/>
              <a:pathLst>
                <a:path w="1634" h="376">
                  <a:moveTo>
                    <a:pt x="0" y="376"/>
                  </a:moveTo>
                  <a:lnTo>
                    <a:pt x="204" y="0"/>
                  </a:lnTo>
                  <a:lnTo>
                    <a:pt x="1428" y="0"/>
                  </a:lnTo>
                  <a:lnTo>
                    <a:pt x="1634" y="376"/>
                  </a:lnTo>
                  <a:lnTo>
                    <a:pt x="0" y="376"/>
                  </a:lnTo>
                  <a:close/>
                </a:path>
              </a:pathLst>
            </a:custGeom>
            <a:grpFill/>
            <a:ln>
              <a:noFill/>
            </a:ln>
          </p:spPr>
          <p:txBody>
            <a:bodyPr vert="horz" wrap="square" lIns="91440" tIns="45720" rIns="91440" bIns="45720" numCol="1" anchor="t" anchorCtr="0" compatLnSpc="1"/>
            <a:lstStyle/>
            <a:p>
              <a:endParaRPr lang="zh-CN" altLang="en-US"/>
            </a:p>
          </p:txBody>
        </p:sp>
        <p:sp>
          <p:nvSpPr>
            <p:cNvPr id="9" name="Freeform 15"/>
            <p:cNvSpPr>
              <a:spLocks noEditPoints="1"/>
            </p:cNvSpPr>
            <p:nvPr/>
          </p:nvSpPr>
          <p:spPr bwMode="auto">
            <a:xfrm>
              <a:off x="6439472" y="2789590"/>
              <a:ext cx="1598119" cy="1107194"/>
            </a:xfrm>
            <a:custGeom>
              <a:avLst/>
              <a:gdLst>
                <a:gd name="T0" fmla="*/ 0 w 1224"/>
                <a:gd name="T1" fmla="*/ 0 h 848"/>
                <a:gd name="T2" fmla="*/ 0 w 1224"/>
                <a:gd name="T3" fmla="*/ 848 h 848"/>
                <a:gd name="T4" fmla="*/ 1224 w 1224"/>
                <a:gd name="T5" fmla="*/ 848 h 848"/>
                <a:gd name="T6" fmla="*/ 1224 w 1224"/>
                <a:gd name="T7" fmla="*/ 0 h 848"/>
                <a:gd name="T8" fmla="*/ 0 w 1224"/>
                <a:gd name="T9" fmla="*/ 0 h 848"/>
                <a:gd name="T10" fmla="*/ 0 w 1224"/>
                <a:gd name="T11" fmla="*/ 0 h 848"/>
                <a:gd name="T12" fmla="*/ 1122 w 1224"/>
                <a:gd name="T13" fmla="*/ 754 h 848"/>
                <a:gd name="T14" fmla="*/ 102 w 1224"/>
                <a:gd name="T15" fmla="*/ 754 h 848"/>
                <a:gd name="T16" fmla="*/ 102 w 1224"/>
                <a:gd name="T17" fmla="*/ 94 h 848"/>
                <a:gd name="T18" fmla="*/ 1122 w 1224"/>
                <a:gd name="T19" fmla="*/ 94 h 848"/>
                <a:gd name="T20" fmla="*/ 1122 w 1224"/>
                <a:gd name="T21" fmla="*/ 754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4" h="848">
                  <a:moveTo>
                    <a:pt x="0" y="0"/>
                  </a:moveTo>
                  <a:lnTo>
                    <a:pt x="0" y="848"/>
                  </a:lnTo>
                  <a:lnTo>
                    <a:pt x="1224" y="848"/>
                  </a:lnTo>
                  <a:lnTo>
                    <a:pt x="1224" y="0"/>
                  </a:lnTo>
                  <a:lnTo>
                    <a:pt x="0" y="0"/>
                  </a:lnTo>
                  <a:lnTo>
                    <a:pt x="0" y="0"/>
                  </a:lnTo>
                  <a:close/>
                  <a:moveTo>
                    <a:pt x="1122" y="754"/>
                  </a:moveTo>
                  <a:lnTo>
                    <a:pt x="102" y="754"/>
                  </a:lnTo>
                  <a:lnTo>
                    <a:pt x="102" y="94"/>
                  </a:lnTo>
                  <a:lnTo>
                    <a:pt x="1122" y="94"/>
                  </a:lnTo>
                  <a:lnTo>
                    <a:pt x="1122" y="754"/>
                  </a:lnTo>
                  <a:close/>
                </a:path>
              </a:pathLst>
            </a:custGeom>
            <a:grpFill/>
            <a:ln>
              <a:noFill/>
            </a:ln>
          </p:spPr>
          <p:txBody>
            <a:bodyPr vert="horz" wrap="square" lIns="91440" tIns="45720" rIns="91440" bIns="45720" numCol="1" anchor="t" anchorCtr="0" compatLnSpc="1"/>
            <a:lstStyle/>
            <a:p>
              <a:endParaRPr lang="zh-CN" altLang="en-US"/>
            </a:p>
          </p:txBody>
        </p:sp>
        <p:sp>
          <p:nvSpPr>
            <p:cNvPr id="10" name="Freeform 16"/>
            <p:cNvSpPr>
              <a:spLocks noEditPoints="1"/>
            </p:cNvSpPr>
            <p:nvPr/>
          </p:nvSpPr>
          <p:spPr bwMode="auto">
            <a:xfrm>
              <a:off x="7047906" y="3131671"/>
              <a:ext cx="381251" cy="378639"/>
            </a:xfrm>
            <a:custGeom>
              <a:avLst/>
              <a:gdLst>
                <a:gd name="T0" fmla="*/ 0 w 292"/>
                <a:gd name="T1" fmla="*/ 248 h 290"/>
                <a:gd name="T2" fmla="*/ 118 w 292"/>
                <a:gd name="T3" fmla="*/ 266 h 290"/>
                <a:gd name="T4" fmla="*/ 118 w 292"/>
                <a:gd name="T5" fmla="*/ 154 h 290"/>
                <a:gd name="T6" fmla="*/ 0 w 292"/>
                <a:gd name="T7" fmla="*/ 154 h 290"/>
                <a:gd name="T8" fmla="*/ 0 w 292"/>
                <a:gd name="T9" fmla="*/ 248 h 290"/>
                <a:gd name="T10" fmla="*/ 0 w 292"/>
                <a:gd name="T11" fmla="*/ 138 h 290"/>
                <a:gd name="T12" fmla="*/ 118 w 292"/>
                <a:gd name="T13" fmla="*/ 138 h 290"/>
                <a:gd name="T14" fmla="*/ 118 w 292"/>
                <a:gd name="T15" fmla="*/ 26 h 290"/>
                <a:gd name="T16" fmla="*/ 0 w 292"/>
                <a:gd name="T17" fmla="*/ 42 h 290"/>
                <a:gd name="T18" fmla="*/ 0 w 292"/>
                <a:gd name="T19" fmla="*/ 138 h 290"/>
                <a:gd name="T20" fmla="*/ 134 w 292"/>
                <a:gd name="T21" fmla="*/ 268 h 290"/>
                <a:gd name="T22" fmla="*/ 292 w 292"/>
                <a:gd name="T23" fmla="*/ 290 h 290"/>
                <a:gd name="T24" fmla="*/ 292 w 292"/>
                <a:gd name="T25" fmla="*/ 154 h 290"/>
                <a:gd name="T26" fmla="*/ 134 w 292"/>
                <a:gd name="T27" fmla="*/ 154 h 290"/>
                <a:gd name="T28" fmla="*/ 134 w 292"/>
                <a:gd name="T29" fmla="*/ 268 h 290"/>
                <a:gd name="T30" fmla="*/ 134 w 292"/>
                <a:gd name="T31" fmla="*/ 22 h 290"/>
                <a:gd name="T32" fmla="*/ 134 w 292"/>
                <a:gd name="T33" fmla="*/ 138 h 290"/>
                <a:gd name="T34" fmla="*/ 292 w 292"/>
                <a:gd name="T35" fmla="*/ 138 h 290"/>
                <a:gd name="T36" fmla="*/ 292 w 292"/>
                <a:gd name="T37" fmla="*/ 0 h 290"/>
                <a:gd name="T38" fmla="*/ 134 w 292"/>
                <a:gd name="T39" fmla="*/ 22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2" h="290">
                  <a:moveTo>
                    <a:pt x="0" y="248"/>
                  </a:moveTo>
                  <a:lnTo>
                    <a:pt x="118" y="266"/>
                  </a:lnTo>
                  <a:lnTo>
                    <a:pt x="118" y="154"/>
                  </a:lnTo>
                  <a:lnTo>
                    <a:pt x="0" y="154"/>
                  </a:lnTo>
                  <a:lnTo>
                    <a:pt x="0" y="248"/>
                  </a:lnTo>
                  <a:close/>
                  <a:moveTo>
                    <a:pt x="0" y="138"/>
                  </a:moveTo>
                  <a:lnTo>
                    <a:pt x="118" y="138"/>
                  </a:lnTo>
                  <a:lnTo>
                    <a:pt x="118" y="26"/>
                  </a:lnTo>
                  <a:lnTo>
                    <a:pt x="0" y="42"/>
                  </a:lnTo>
                  <a:lnTo>
                    <a:pt x="0" y="138"/>
                  </a:lnTo>
                  <a:close/>
                  <a:moveTo>
                    <a:pt x="134" y="268"/>
                  </a:moveTo>
                  <a:lnTo>
                    <a:pt x="292" y="290"/>
                  </a:lnTo>
                  <a:lnTo>
                    <a:pt x="292" y="154"/>
                  </a:lnTo>
                  <a:lnTo>
                    <a:pt x="134" y="154"/>
                  </a:lnTo>
                  <a:lnTo>
                    <a:pt x="134" y="268"/>
                  </a:lnTo>
                  <a:close/>
                  <a:moveTo>
                    <a:pt x="134" y="22"/>
                  </a:moveTo>
                  <a:lnTo>
                    <a:pt x="134" y="138"/>
                  </a:lnTo>
                  <a:lnTo>
                    <a:pt x="292" y="138"/>
                  </a:lnTo>
                  <a:lnTo>
                    <a:pt x="292" y="0"/>
                  </a:lnTo>
                  <a:lnTo>
                    <a:pt x="134" y="22"/>
                  </a:lnTo>
                  <a:close/>
                </a:path>
              </a:pathLst>
            </a:custGeom>
            <a:grpFill/>
            <a:ln>
              <a:noFill/>
            </a:ln>
          </p:spPr>
          <p:txBody>
            <a:bodyPr vert="horz" wrap="square" lIns="91440" tIns="45720" rIns="91440" bIns="45720" numCol="1" anchor="t" anchorCtr="0" compatLnSpc="1"/>
            <a:lstStyle/>
            <a:p>
              <a:endParaRPr lang="zh-CN" altLang="en-US"/>
            </a:p>
          </p:txBody>
        </p:sp>
      </p:grpSp>
      <p:sp>
        <p:nvSpPr>
          <p:cNvPr id="11" name="文本框 10"/>
          <p:cNvSpPr txBox="1"/>
          <p:nvPr/>
        </p:nvSpPr>
        <p:spPr>
          <a:xfrm>
            <a:off x="7950403" y="3222805"/>
            <a:ext cx="1817028" cy="338554"/>
          </a:xfrm>
          <a:prstGeom prst="rect">
            <a:avLst/>
          </a:prstGeom>
          <a:noFill/>
        </p:spPr>
        <p:txBody>
          <a:bodyPr wrap="squar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点击此处添加标题</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2" name="TextBox 18"/>
          <p:cNvSpPr txBox="1"/>
          <p:nvPr/>
        </p:nvSpPr>
        <p:spPr>
          <a:xfrm>
            <a:off x="1871662" y="4148548"/>
            <a:ext cx="8320088" cy="1341521"/>
          </a:xfrm>
          <a:prstGeom prst="rect">
            <a:avLst/>
          </a:prstGeom>
          <a:noFill/>
        </p:spPr>
        <p:txBody>
          <a:bodyPr wrap="square" rtlCol="0">
            <a:spAutoFit/>
          </a:bodyPr>
          <a:lstStyle/>
          <a:p>
            <a:pPr algn="ct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、行距</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等进行修改</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。标题数字等都可以通过点击和重新输入进行更改，顶部“开始”面板中可以对字体、字号、颜色、行距等进行修改。标题数字等都可以通过点击和重新输入进行更改</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14" name="矩形 13"/>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5" name="圆角矩形 14"/>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16" name="矩形 15"/>
          <p:cNvSpPr/>
          <p:nvPr/>
        </p:nvSpPr>
        <p:spPr>
          <a:xfrm>
            <a:off x="4244438" y="310334"/>
            <a:ext cx="1096010" cy="367030"/>
          </a:xfrm>
          <a:prstGeom prst="rect">
            <a:avLst/>
          </a:prstGeom>
        </p:spPr>
        <p:txBody>
          <a:bodyPr wrap="none" lIns="91436" tIns="45718" rIns="91436" bIns="45718">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展望未来</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700">
        <p:fad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5" name="矩形 14"/>
          <p:cNvSpPr/>
          <p:nvPr/>
        </p:nvSpPr>
        <p:spPr>
          <a:xfrm>
            <a:off x="4633191" y="2637994"/>
            <a:ext cx="5277407" cy="1446550"/>
          </a:xfrm>
          <a:prstGeom prst="rect">
            <a:avLst/>
          </a:prstGeom>
        </p:spPr>
        <p:txBody>
          <a:bodyPr wrap="none">
            <a:spAutoFit/>
          </a:bodyPr>
          <a:lstStyle/>
          <a:p>
            <a:r>
              <a:rPr kumimoji="1" lang="zh-CN" altLang="en-US" sz="4400" b="1" dirty="0" smtClean="0">
                <a:solidFill>
                  <a:srgbClr val="157E9F"/>
                </a:solidFill>
                <a:latin typeface="方正清刻本悦宋简体" panose="02000000000000000000" pitchFamily="2" charset="-122"/>
                <a:ea typeface="方正清刻本悦宋简体" panose="02000000000000000000" pitchFamily="2" charset="-122"/>
              </a:rPr>
              <a:t>再次感谢导师的指导</a:t>
            </a:r>
            <a:endParaRPr kumimoji="1" lang="en-US" altLang="zh-CN" sz="4400" b="1" dirty="0" smtClean="0">
              <a:solidFill>
                <a:srgbClr val="157E9F"/>
              </a:solidFill>
              <a:latin typeface="方正清刻本悦宋简体" panose="02000000000000000000" pitchFamily="2" charset="-122"/>
              <a:ea typeface="方正清刻本悦宋简体" panose="02000000000000000000" pitchFamily="2" charset="-122"/>
            </a:endParaRPr>
          </a:p>
          <a:p>
            <a:r>
              <a:rPr kumimoji="1" lang="zh-CN" altLang="en-US" sz="4400" b="1" dirty="0" smtClean="0">
                <a:solidFill>
                  <a:srgbClr val="157E9F"/>
                </a:solidFill>
                <a:latin typeface="方正清刻本悦宋简体" panose="02000000000000000000" pitchFamily="2" charset="-122"/>
                <a:ea typeface="方正清刻本悦宋简体" panose="02000000000000000000" pitchFamily="2" charset="-122"/>
              </a:rPr>
              <a:t>感激大学给我的人生</a:t>
            </a:r>
            <a:endParaRPr kumimoji="1" lang="zh-CN" altLang="en-US" sz="44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4" name="矩形 13"/>
          <p:cNvSpPr/>
          <p:nvPr/>
        </p:nvSpPr>
        <p:spPr>
          <a:xfrm>
            <a:off x="4646145" y="4220859"/>
            <a:ext cx="2225040" cy="398780"/>
          </a:xfrm>
          <a:prstGeom prst="rect">
            <a:avLst/>
          </a:prstGeom>
        </p:spPr>
        <p:txBody>
          <a:bodyPr wrap="none">
            <a:spAutoFit/>
          </a:bodyPr>
          <a:lstStyle/>
          <a:p>
            <a:r>
              <a:rPr kumimoji="1" lang="zh-CN" altLang="en-US" sz="2000" b="1" dirty="0" smtClean="0">
                <a:solidFill>
                  <a:srgbClr val="157E9F"/>
                </a:solidFill>
                <a:latin typeface="方正清刻本悦宋简体" panose="02000000000000000000" pitchFamily="2" charset="-122"/>
                <a:ea typeface="方正清刻本悦宋简体" panose="02000000000000000000" pitchFamily="2" charset="-122"/>
              </a:rPr>
              <a:t>指导老师：吴秀娟</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0" name="矩形 19"/>
          <p:cNvSpPr/>
          <p:nvPr/>
        </p:nvSpPr>
        <p:spPr>
          <a:xfrm>
            <a:off x="7982971" y="4189259"/>
            <a:ext cx="1459230" cy="398780"/>
          </a:xfrm>
          <a:prstGeom prst="rect">
            <a:avLst/>
          </a:prstGeom>
        </p:spPr>
        <p:txBody>
          <a:bodyPr wrap="none">
            <a:spAutoFit/>
          </a:bodyPr>
          <a:lstStyle/>
          <a:p>
            <a:r>
              <a:rPr kumimoji="1" lang="zh-CN" altLang="en-US" sz="2000" b="1" dirty="0" smtClean="0">
                <a:solidFill>
                  <a:srgbClr val="157E9F"/>
                </a:solidFill>
                <a:latin typeface="方正清刻本悦宋简体" panose="02000000000000000000" pitchFamily="2" charset="-122"/>
                <a:ea typeface="方正清刻本悦宋简体" panose="02000000000000000000" pitchFamily="2" charset="-122"/>
              </a:rPr>
              <a:t>学生：张然</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69" name="直接连接符 68"/>
          <p:cNvCxnSpPr/>
          <p:nvPr/>
        </p:nvCxnSpPr>
        <p:spPr>
          <a:xfrm>
            <a:off x="4725501" y="2592712"/>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1642745" y="2339975"/>
            <a:ext cx="2178050" cy="2178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700">
        <p:fad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4627847" y="322399"/>
            <a:ext cx="1096010" cy="367030"/>
          </a:xfrm>
          <a:prstGeom prst="rect">
            <a:avLst/>
          </a:prstGeom>
        </p:spPr>
        <p:txBody>
          <a:bodyPr wrap="none" lIns="91436" tIns="45718" rIns="91436" bIns="45718">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设计背景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73" name="矩形 1772"/>
          <p:cNvSpPr/>
          <p:nvPr/>
        </p:nvSpPr>
        <p:spPr>
          <a:xfrm>
            <a:off x="1964575" y="1761203"/>
            <a:ext cx="8174327" cy="2047168"/>
          </a:xfrm>
          <a:prstGeom prst="rect">
            <a:avLst/>
          </a:prstGeom>
          <a:blipFill rotWithShape="1">
            <a:blip r:embed="rId1"/>
            <a:srcRect/>
            <a:stretch>
              <a:fillRect t="-97244" b="-90144"/>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74" name="矩形 1773"/>
          <p:cNvSpPr/>
          <p:nvPr/>
        </p:nvSpPr>
        <p:spPr>
          <a:xfrm>
            <a:off x="1964575" y="1761203"/>
            <a:ext cx="2634562" cy="2048729"/>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5" name="矩形 1774"/>
          <p:cNvSpPr/>
          <p:nvPr/>
        </p:nvSpPr>
        <p:spPr>
          <a:xfrm>
            <a:off x="1964575" y="3924661"/>
            <a:ext cx="2634562" cy="2048729"/>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6" name="矩形 1775"/>
          <p:cNvSpPr/>
          <p:nvPr/>
        </p:nvSpPr>
        <p:spPr>
          <a:xfrm>
            <a:off x="4734457" y="3924661"/>
            <a:ext cx="2634562" cy="204872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7" name="矩形 1776"/>
          <p:cNvSpPr/>
          <p:nvPr/>
        </p:nvSpPr>
        <p:spPr>
          <a:xfrm>
            <a:off x="7504339" y="3924661"/>
            <a:ext cx="2634562" cy="20487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8" name="文本框 1777"/>
          <p:cNvSpPr txBox="1"/>
          <p:nvPr/>
        </p:nvSpPr>
        <p:spPr>
          <a:xfrm>
            <a:off x="2614037" y="1943551"/>
            <a:ext cx="1653163" cy="645160"/>
          </a:xfrm>
          <a:prstGeom prst="rect">
            <a:avLst/>
          </a:prstGeom>
          <a:noFill/>
        </p:spPr>
        <p:txBody>
          <a:bodyPr wrap="square" rtlCol="0">
            <a:spAutoFit/>
          </a:bodyPr>
          <a:lstStyle/>
          <a:p>
            <a:r>
              <a:rPr lang="zh-CN" altLang="en-US" sz="3600" dirty="0">
                <a:solidFill>
                  <a:schemeClr val="bg1"/>
                </a:solidFill>
              </a:rPr>
              <a:t>必要性</a:t>
            </a:r>
            <a:endParaRPr lang="zh-CN" altLang="en-US" sz="3600" dirty="0">
              <a:solidFill>
                <a:schemeClr val="bg1"/>
              </a:solidFill>
            </a:endParaRPr>
          </a:p>
        </p:txBody>
      </p:sp>
      <p:cxnSp>
        <p:nvCxnSpPr>
          <p:cNvPr id="1779" name="直接连接符 1778"/>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80" name="TextBox 18"/>
          <p:cNvSpPr txBox="1"/>
          <p:nvPr/>
        </p:nvSpPr>
        <p:spPr>
          <a:xfrm>
            <a:off x="2195512" y="2689966"/>
            <a:ext cx="2195513" cy="873060"/>
          </a:xfrm>
          <a:prstGeom prst="rect">
            <a:avLst/>
          </a:prstGeom>
          <a:noFill/>
        </p:spPr>
        <p:txBody>
          <a:bodyPr wrap="square" rtlCol="0">
            <a:spAutoFit/>
          </a:bodyPr>
          <a:lstStyle/>
          <a:p>
            <a:pPr algn="ctr" defTabSz="914400">
              <a:lnSpc>
                <a:spcPct val="130000"/>
              </a:lnSpc>
            </a:pPr>
            <a:r>
              <a:rPr lang="zh-CN" altLang="en-US" sz="10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a:t>
            </a:r>
            <a:r>
              <a:rPr lang="zh-CN" altLang="en-US" sz="1000" dirty="0" smtClean="0">
                <a:solidFill>
                  <a:schemeClr val="bg1"/>
                </a:solidFill>
                <a:latin typeface="微软雅黑" panose="020B0503020204020204" pitchFamily="34" charset="-122"/>
                <a:ea typeface="微软雅黑" panose="020B0503020204020204" pitchFamily="34" charset="-122"/>
                <a:cs typeface="Levenim MT" panose="02010502060101010101" pitchFamily="2" charset="-79"/>
              </a:rPr>
              <a:t>、行距</a:t>
            </a:r>
            <a:r>
              <a:rPr lang="zh-CN" altLang="en-US" sz="10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等进行修改</a:t>
            </a:r>
            <a:r>
              <a:rPr lang="zh-CN" altLang="en-US" sz="1000" dirty="0" smtClean="0">
                <a:solidFill>
                  <a:schemeClr val="bg1"/>
                </a:solidFill>
                <a:latin typeface="微软雅黑" panose="020B0503020204020204" pitchFamily="34" charset="-122"/>
                <a:ea typeface="微软雅黑" panose="020B0503020204020204" pitchFamily="34" charset="-122"/>
                <a:cs typeface="Levenim MT" panose="02010502060101010101" pitchFamily="2" charset="-79"/>
              </a:rPr>
              <a:t>。</a:t>
            </a:r>
            <a:endParaRPr lang="zh-CN" altLang="en-US" sz="10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1781" name="文本框 1780"/>
          <p:cNvSpPr txBox="1"/>
          <p:nvPr/>
        </p:nvSpPr>
        <p:spPr>
          <a:xfrm>
            <a:off x="2614037" y="4029248"/>
            <a:ext cx="1653163" cy="645160"/>
          </a:xfrm>
          <a:prstGeom prst="rect">
            <a:avLst/>
          </a:prstGeom>
          <a:noFill/>
        </p:spPr>
        <p:txBody>
          <a:bodyPr wrap="square" rtlCol="0">
            <a:spAutoFit/>
          </a:bodyPr>
          <a:lstStyle/>
          <a:p>
            <a:r>
              <a:rPr lang="zh-CN" altLang="en-US" sz="3600" dirty="0" smtClean="0">
                <a:solidFill>
                  <a:schemeClr val="bg1"/>
                </a:solidFill>
              </a:rPr>
              <a:t>措施</a:t>
            </a:r>
            <a:endParaRPr lang="zh-CN" altLang="en-US" sz="3600" dirty="0" smtClean="0">
              <a:solidFill>
                <a:schemeClr val="bg1"/>
              </a:solidFill>
            </a:endParaRPr>
          </a:p>
        </p:txBody>
      </p:sp>
      <p:cxnSp>
        <p:nvCxnSpPr>
          <p:cNvPr id="1782" name="直接连接符 1781"/>
          <p:cNvCxnSpPr/>
          <p:nvPr/>
        </p:nvCxnSpPr>
        <p:spPr>
          <a:xfrm>
            <a:off x="2775962" y="466093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83" name="TextBox 18"/>
          <p:cNvSpPr txBox="1"/>
          <p:nvPr/>
        </p:nvSpPr>
        <p:spPr>
          <a:xfrm>
            <a:off x="2195512" y="4775663"/>
            <a:ext cx="2195513" cy="873060"/>
          </a:xfrm>
          <a:prstGeom prst="rect">
            <a:avLst/>
          </a:prstGeom>
          <a:noFill/>
        </p:spPr>
        <p:txBody>
          <a:bodyPr wrap="square" rtlCol="0">
            <a:spAutoFit/>
          </a:bodyPr>
          <a:lstStyle/>
          <a:p>
            <a:pPr algn="ctr" defTabSz="914400">
              <a:lnSpc>
                <a:spcPct val="130000"/>
              </a:lnSpc>
            </a:pPr>
            <a:r>
              <a:rPr lang="zh-CN" altLang="en-US" sz="10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a:t>
            </a:r>
            <a:r>
              <a:rPr lang="zh-CN" altLang="en-US" sz="1000" dirty="0" smtClean="0">
                <a:solidFill>
                  <a:schemeClr val="bg1"/>
                </a:solidFill>
                <a:latin typeface="微软雅黑" panose="020B0503020204020204" pitchFamily="34" charset="-122"/>
                <a:ea typeface="微软雅黑" panose="020B0503020204020204" pitchFamily="34" charset="-122"/>
                <a:cs typeface="Levenim MT" panose="02010502060101010101" pitchFamily="2" charset="-79"/>
              </a:rPr>
              <a:t>、行距</a:t>
            </a:r>
            <a:r>
              <a:rPr lang="zh-CN" altLang="en-US" sz="10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等进行修改</a:t>
            </a:r>
            <a:r>
              <a:rPr lang="zh-CN" altLang="en-US" sz="1000" dirty="0" smtClean="0">
                <a:solidFill>
                  <a:schemeClr val="bg1"/>
                </a:solidFill>
                <a:latin typeface="微软雅黑" panose="020B0503020204020204" pitchFamily="34" charset="-122"/>
                <a:ea typeface="微软雅黑" panose="020B0503020204020204" pitchFamily="34" charset="-122"/>
                <a:cs typeface="Levenim MT" panose="02010502060101010101" pitchFamily="2" charset="-79"/>
              </a:rPr>
              <a:t>。</a:t>
            </a:r>
            <a:endParaRPr lang="zh-CN" altLang="en-US" sz="10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1784" name="文本框 1783"/>
          <p:cNvSpPr txBox="1"/>
          <p:nvPr/>
        </p:nvSpPr>
        <p:spPr>
          <a:xfrm>
            <a:off x="5373287" y="4029248"/>
            <a:ext cx="1653163" cy="645160"/>
          </a:xfrm>
          <a:prstGeom prst="rect">
            <a:avLst/>
          </a:prstGeom>
          <a:noFill/>
        </p:spPr>
        <p:txBody>
          <a:bodyPr wrap="square" rtlCol="0">
            <a:spAutoFit/>
          </a:bodyPr>
          <a:lstStyle/>
          <a:p>
            <a:r>
              <a:rPr lang="zh-CN" altLang="zh-CN" sz="3600" dirty="0" smtClean="0">
                <a:solidFill>
                  <a:schemeClr val="bg1"/>
                </a:solidFill>
              </a:rPr>
              <a:t>意义</a:t>
            </a:r>
            <a:endParaRPr lang="zh-CN" altLang="zh-CN" sz="3600" dirty="0" smtClean="0">
              <a:solidFill>
                <a:schemeClr val="bg1"/>
              </a:solidFill>
            </a:endParaRPr>
          </a:p>
        </p:txBody>
      </p:sp>
      <p:cxnSp>
        <p:nvCxnSpPr>
          <p:cNvPr id="1785" name="直接连接符 1784"/>
          <p:cNvCxnSpPr/>
          <p:nvPr/>
        </p:nvCxnSpPr>
        <p:spPr>
          <a:xfrm>
            <a:off x="5535212" y="466093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86" name="TextBox 18"/>
          <p:cNvSpPr txBox="1"/>
          <p:nvPr/>
        </p:nvSpPr>
        <p:spPr>
          <a:xfrm>
            <a:off x="4954762" y="4775663"/>
            <a:ext cx="2195513" cy="873060"/>
          </a:xfrm>
          <a:prstGeom prst="rect">
            <a:avLst/>
          </a:prstGeom>
          <a:noFill/>
        </p:spPr>
        <p:txBody>
          <a:bodyPr wrap="square" rtlCol="0">
            <a:spAutoFit/>
          </a:bodyPr>
          <a:lstStyle/>
          <a:p>
            <a:pPr algn="ctr" defTabSz="914400">
              <a:lnSpc>
                <a:spcPct val="130000"/>
              </a:lnSpc>
            </a:pPr>
            <a:r>
              <a:rPr lang="zh-CN" altLang="en-US" sz="10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a:t>
            </a:r>
            <a:r>
              <a:rPr lang="zh-CN" altLang="en-US" sz="1000" dirty="0" smtClean="0">
                <a:solidFill>
                  <a:schemeClr val="bg1"/>
                </a:solidFill>
                <a:latin typeface="微软雅黑" panose="020B0503020204020204" pitchFamily="34" charset="-122"/>
                <a:ea typeface="微软雅黑" panose="020B0503020204020204" pitchFamily="34" charset="-122"/>
                <a:cs typeface="Levenim MT" panose="02010502060101010101" pitchFamily="2" charset="-79"/>
              </a:rPr>
              <a:t>、行距</a:t>
            </a:r>
            <a:r>
              <a:rPr lang="zh-CN" altLang="en-US" sz="10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等进行修改</a:t>
            </a:r>
            <a:r>
              <a:rPr lang="zh-CN" altLang="en-US" sz="1000" dirty="0" smtClean="0">
                <a:solidFill>
                  <a:schemeClr val="bg1"/>
                </a:solidFill>
                <a:latin typeface="微软雅黑" panose="020B0503020204020204" pitchFamily="34" charset="-122"/>
                <a:ea typeface="微软雅黑" panose="020B0503020204020204" pitchFamily="34" charset="-122"/>
                <a:cs typeface="Levenim MT" panose="02010502060101010101" pitchFamily="2" charset="-79"/>
              </a:rPr>
              <a:t>。</a:t>
            </a:r>
            <a:endParaRPr lang="zh-CN" altLang="en-US" sz="10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3" name="文本框 2"/>
          <p:cNvSpPr txBox="1"/>
          <p:nvPr/>
        </p:nvSpPr>
        <p:spPr>
          <a:xfrm>
            <a:off x="8123297" y="4216851"/>
            <a:ext cx="1653163" cy="645160"/>
          </a:xfrm>
          <a:prstGeom prst="rect">
            <a:avLst/>
          </a:prstGeom>
          <a:noFill/>
        </p:spPr>
        <p:txBody>
          <a:bodyPr wrap="square" rtlCol="0">
            <a:spAutoFit/>
          </a:bodyPr>
          <a:p>
            <a:r>
              <a:rPr lang="en-US" altLang="zh-CN" sz="3600" dirty="0" smtClean="0">
                <a:solidFill>
                  <a:schemeClr val="bg1"/>
                </a:solidFill>
              </a:rPr>
              <a:t>6,000</a:t>
            </a:r>
            <a:endParaRPr lang="en-US" altLang="zh-CN" sz="3600" dirty="0" smtClean="0">
              <a:solidFill>
                <a:schemeClr val="bg1"/>
              </a:solidFill>
            </a:endParaRPr>
          </a:p>
        </p:txBody>
      </p:sp>
      <p:cxnSp>
        <p:nvCxnSpPr>
          <p:cNvPr id="4" name="直接连接符 3"/>
          <p:cNvCxnSpPr/>
          <p:nvPr/>
        </p:nvCxnSpPr>
        <p:spPr>
          <a:xfrm>
            <a:off x="8285222" y="48485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18"/>
          <p:cNvSpPr txBox="1"/>
          <p:nvPr/>
        </p:nvSpPr>
        <p:spPr>
          <a:xfrm>
            <a:off x="7704772" y="4963266"/>
            <a:ext cx="2195513" cy="873060"/>
          </a:xfrm>
          <a:prstGeom prst="rect">
            <a:avLst/>
          </a:prstGeom>
          <a:noFill/>
        </p:spPr>
        <p:txBody>
          <a:bodyPr wrap="square" rtlCol="0">
            <a:spAutoFit/>
          </a:bodyPr>
          <a:p>
            <a:pPr algn="ctr" defTabSz="914400">
              <a:lnSpc>
                <a:spcPct val="130000"/>
              </a:lnSpc>
            </a:pPr>
            <a:r>
              <a:rPr lang="zh-CN" altLang="en-US" sz="10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a:t>
            </a:r>
            <a:r>
              <a:rPr lang="zh-CN" altLang="en-US" sz="1000" dirty="0" smtClean="0">
                <a:solidFill>
                  <a:schemeClr val="bg1"/>
                </a:solidFill>
                <a:latin typeface="微软雅黑" panose="020B0503020204020204" pitchFamily="34" charset="-122"/>
                <a:ea typeface="微软雅黑" panose="020B0503020204020204" pitchFamily="34" charset="-122"/>
                <a:cs typeface="Levenim MT" panose="02010502060101010101" pitchFamily="2" charset="-79"/>
              </a:rPr>
              <a:t>、行距</a:t>
            </a:r>
            <a:r>
              <a:rPr lang="zh-CN" altLang="en-US" sz="10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等进行修改</a:t>
            </a:r>
            <a:r>
              <a:rPr lang="zh-CN" altLang="en-US" sz="1000" dirty="0" smtClean="0">
                <a:solidFill>
                  <a:schemeClr val="bg1"/>
                </a:solidFill>
                <a:latin typeface="微软雅黑" panose="020B0503020204020204" pitchFamily="34" charset="-122"/>
                <a:ea typeface="微软雅黑" panose="020B0503020204020204" pitchFamily="34" charset="-122"/>
                <a:cs typeface="Levenim MT" panose="02010502060101010101" pitchFamily="2" charset="-79"/>
              </a:rPr>
              <a:t>。</a:t>
            </a:r>
            <a:endParaRPr lang="zh-CN" altLang="en-US" sz="10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endParaRPr>
          </a:p>
        </p:txBody>
      </p:sp>
    </p:spTree>
  </p:cSld>
  <p:clrMapOvr>
    <a:masterClrMapping/>
  </p:clrMapOvr>
  <mc:AlternateContent xmlns:mc="http://schemas.openxmlformats.org/markup-compatibility/2006">
    <mc:Choice xmlns:p14="http://schemas.microsoft.com/office/powerpoint/2010/main" Requires="p14">
      <p:transition spd="slow" p14:dur="2700">
        <p:fad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4627847" y="322399"/>
            <a:ext cx="1096010" cy="367030"/>
          </a:xfrm>
          <a:prstGeom prst="rect">
            <a:avLst/>
          </a:prstGeom>
        </p:spPr>
        <p:txBody>
          <a:bodyPr wrap="none" lIns="91436" tIns="45718" rIns="91436" bIns="45718">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设计目的</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302353" y="2030800"/>
            <a:ext cx="9849619" cy="3789427"/>
            <a:chOff x="1882925" y="2059830"/>
            <a:chExt cx="8487684" cy="3265452"/>
          </a:xfrm>
        </p:grpSpPr>
        <p:sp>
          <p:nvSpPr>
            <p:cNvPr id="27" name="矩形 26"/>
            <p:cNvSpPr/>
            <p:nvPr/>
          </p:nvSpPr>
          <p:spPr>
            <a:xfrm>
              <a:off x="1882925" y="2059830"/>
              <a:ext cx="2127758" cy="1632726"/>
            </a:xfrm>
            <a:prstGeom prst="rect">
              <a:avLst/>
            </a:prstGeom>
            <a:blipFill rotWithShape="1">
              <a:blip r:embed="rId1"/>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122033" y="2059830"/>
              <a:ext cx="2127758" cy="1632726"/>
            </a:xfrm>
            <a:prstGeom prst="rect">
              <a:avLst/>
            </a:prstGeom>
            <a:blipFill rotWithShape="1">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4005002" y="3692556"/>
              <a:ext cx="2127758" cy="1632726"/>
            </a:xfrm>
            <a:prstGeom prst="rect">
              <a:avLst/>
            </a:prstGeom>
            <a:blipFill rotWithShape="1">
              <a:blip r:embed="rId3"/>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8242851" y="3692556"/>
              <a:ext cx="2127758" cy="1632726"/>
            </a:xfrm>
            <a:prstGeom prst="rect">
              <a:avLst/>
            </a:prstGeom>
            <a:blipFill rotWithShape="1">
              <a:blip r:embed="rId4"/>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1" name="矩形 30"/>
            <p:cNvSpPr/>
            <p:nvPr/>
          </p:nvSpPr>
          <p:spPr>
            <a:xfrm>
              <a:off x="1882925" y="3692556"/>
              <a:ext cx="2127758" cy="1632726"/>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001215" y="2059830"/>
              <a:ext cx="2127758" cy="1632726"/>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114459" y="3692556"/>
              <a:ext cx="2127758" cy="1632726"/>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8238430" y="2059830"/>
              <a:ext cx="2127758" cy="1632726"/>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18"/>
            <p:cNvSpPr txBox="1"/>
            <p:nvPr/>
          </p:nvSpPr>
          <p:spPr>
            <a:xfrm>
              <a:off x="1995120" y="3887540"/>
              <a:ext cx="1904307" cy="1286314"/>
            </a:xfrm>
            <a:prstGeom prst="rect">
              <a:avLst/>
            </a:prstGeom>
            <a:noFill/>
          </p:spPr>
          <p:txBody>
            <a:bodyPr wrap="square" rtlCol="0">
              <a:spAutoFit/>
            </a:bodyPr>
            <a:lstStyle/>
            <a:p>
              <a:pPr algn="ctr" defTabSz="914400">
                <a:lnSpc>
                  <a:spcPct val="130000"/>
                </a:lnSpc>
              </a:pPr>
              <a:r>
                <a:rPr lang="zh-CN" altLang="en-US" sz="14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a:t>
              </a:r>
              <a:r>
                <a:rPr lang="zh-CN" altLang="en-US" sz="1400" dirty="0" smtClean="0">
                  <a:solidFill>
                    <a:schemeClr val="bg1"/>
                  </a:solidFill>
                  <a:latin typeface="微软雅黑" panose="020B0503020204020204" pitchFamily="34" charset="-122"/>
                  <a:ea typeface="微软雅黑" panose="020B0503020204020204" pitchFamily="34" charset="-122"/>
                  <a:cs typeface="Levenim MT" panose="02010502060101010101" pitchFamily="2" charset="-79"/>
                </a:rPr>
                <a:t>、行距</a:t>
              </a:r>
              <a:r>
                <a:rPr lang="zh-CN" altLang="en-US" sz="14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等进行修改</a:t>
              </a:r>
              <a:r>
                <a:rPr lang="zh-CN" altLang="en-US" sz="1400" dirty="0" smtClean="0">
                  <a:solidFill>
                    <a:schemeClr val="bg1"/>
                  </a:solidFill>
                  <a:latin typeface="微软雅黑" panose="020B0503020204020204" pitchFamily="34" charset="-122"/>
                  <a:ea typeface="微软雅黑" panose="020B0503020204020204" pitchFamily="34" charset="-122"/>
                  <a:cs typeface="Levenim MT" panose="02010502060101010101" pitchFamily="2" charset="-79"/>
                </a:rPr>
                <a:t>。</a:t>
              </a:r>
              <a:endParaRPr lang="zh-CN" altLang="en-US" sz="14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36" name="TextBox 18"/>
            <p:cNvSpPr txBox="1"/>
            <p:nvPr/>
          </p:nvSpPr>
          <p:spPr>
            <a:xfrm>
              <a:off x="4111204" y="2267971"/>
              <a:ext cx="1904307" cy="1286314"/>
            </a:xfrm>
            <a:prstGeom prst="rect">
              <a:avLst/>
            </a:prstGeom>
            <a:noFill/>
          </p:spPr>
          <p:txBody>
            <a:bodyPr wrap="square" rtlCol="0">
              <a:spAutoFit/>
            </a:bodyPr>
            <a:lstStyle/>
            <a:p>
              <a:pPr algn="ctr" defTabSz="914400">
                <a:lnSpc>
                  <a:spcPct val="130000"/>
                </a:lnSpc>
              </a:pPr>
              <a:r>
                <a:rPr lang="zh-CN" altLang="en-US" sz="14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a:t>
              </a:r>
              <a:r>
                <a:rPr lang="zh-CN" altLang="en-US" sz="1400" dirty="0" smtClean="0">
                  <a:solidFill>
                    <a:schemeClr val="bg1"/>
                  </a:solidFill>
                  <a:latin typeface="微软雅黑" panose="020B0503020204020204" pitchFamily="34" charset="-122"/>
                  <a:ea typeface="微软雅黑" panose="020B0503020204020204" pitchFamily="34" charset="-122"/>
                  <a:cs typeface="Levenim MT" panose="02010502060101010101" pitchFamily="2" charset="-79"/>
                </a:rPr>
                <a:t>、行距</a:t>
              </a:r>
              <a:r>
                <a:rPr lang="zh-CN" altLang="en-US" sz="14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等进行修改</a:t>
              </a:r>
              <a:r>
                <a:rPr lang="zh-CN" altLang="en-US" sz="1400" dirty="0" smtClean="0">
                  <a:solidFill>
                    <a:schemeClr val="bg1"/>
                  </a:solidFill>
                  <a:latin typeface="微软雅黑" panose="020B0503020204020204" pitchFamily="34" charset="-122"/>
                  <a:ea typeface="微软雅黑" panose="020B0503020204020204" pitchFamily="34" charset="-122"/>
                  <a:cs typeface="Levenim MT" panose="02010502060101010101" pitchFamily="2" charset="-79"/>
                </a:rPr>
                <a:t>。</a:t>
              </a:r>
              <a:endParaRPr lang="zh-CN" altLang="en-US" sz="14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37" name="TextBox 18"/>
            <p:cNvSpPr txBox="1"/>
            <p:nvPr/>
          </p:nvSpPr>
          <p:spPr>
            <a:xfrm>
              <a:off x="6220343" y="3887540"/>
              <a:ext cx="1904307" cy="1286314"/>
            </a:xfrm>
            <a:prstGeom prst="rect">
              <a:avLst/>
            </a:prstGeom>
            <a:noFill/>
          </p:spPr>
          <p:txBody>
            <a:bodyPr wrap="square" rtlCol="0">
              <a:spAutoFit/>
            </a:bodyPr>
            <a:lstStyle/>
            <a:p>
              <a:pPr algn="ctr" defTabSz="914400">
                <a:lnSpc>
                  <a:spcPct val="130000"/>
                </a:lnSpc>
              </a:pPr>
              <a:r>
                <a:rPr lang="zh-CN" altLang="en-US" sz="14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a:t>
              </a:r>
              <a:r>
                <a:rPr lang="zh-CN" altLang="en-US" sz="1400" dirty="0" smtClean="0">
                  <a:solidFill>
                    <a:schemeClr val="bg1"/>
                  </a:solidFill>
                  <a:latin typeface="微软雅黑" panose="020B0503020204020204" pitchFamily="34" charset="-122"/>
                  <a:ea typeface="微软雅黑" panose="020B0503020204020204" pitchFamily="34" charset="-122"/>
                  <a:cs typeface="Levenim MT" panose="02010502060101010101" pitchFamily="2" charset="-79"/>
                </a:rPr>
                <a:t>、行距</a:t>
              </a:r>
              <a:r>
                <a:rPr lang="zh-CN" altLang="en-US" sz="14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等进行修改</a:t>
              </a:r>
              <a:r>
                <a:rPr lang="zh-CN" altLang="en-US" sz="1400" dirty="0" smtClean="0">
                  <a:solidFill>
                    <a:schemeClr val="bg1"/>
                  </a:solidFill>
                  <a:latin typeface="微软雅黑" panose="020B0503020204020204" pitchFamily="34" charset="-122"/>
                  <a:ea typeface="微软雅黑" panose="020B0503020204020204" pitchFamily="34" charset="-122"/>
                  <a:cs typeface="Levenim MT" panose="02010502060101010101" pitchFamily="2" charset="-79"/>
                </a:rPr>
                <a:t>。</a:t>
              </a:r>
              <a:endParaRPr lang="zh-CN" altLang="en-US" sz="14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38" name="TextBox 18"/>
            <p:cNvSpPr txBox="1"/>
            <p:nvPr/>
          </p:nvSpPr>
          <p:spPr>
            <a:xfrm>
              <a:off x="8344632" y="2267971"/>
              <a:ext cx="1904307" cy="1262776"/>
            </a:xfrm>
            <a:prstGeom prst="rect">
              <a:avLst/>
            </a:prstGeom>
            <a:noFill/>
          </p:spPr>
          <p:txBody>
            <a:bodyPr wrap="square" rtlCol="0">
              <a:spAutoFit/>
            </a:bodyPr>
            <a:lstStyle/>
            <a:p>
              <a:pPr algn="ctr" defTabSz="914400">
                <a:lnSpc>
                  <a:spcPct val="130000"/>
                </a:lnSpc>
              </a:pPr>
              <a:r>
                <a:rPr lang="zh-CN" altLang="en-US" sz="14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a:t>
              </a:r>
              <a:r>
                <a:rPr lang="zh-CN" altLang="en-US" sz="1400" dirty="0" smtClean="0">
                  <a:solidFill>
                    <a:schemeClr val="bg1"/>
                  </a:solidFill>
                  <a:latin typeface="微软雅黑" panose="020B0503020204020204" pitchFamily="34" charset="-122"/>
                  <a:ea typeface="微软雅黑" panose="020B0503020204020204" pitchFamily="34" charset="-122"/>
                  <a:cs typeface="Levenim MT" panose="02010502060101010101" pitchFamily="2" charset="-79"/>
                </a:rPr>
                <a:t>、行距</a:t>
              </a:r>
              <a:r>
                <a:rPr lang="zh-CN" altLang="en-US" sz="14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等进行修改</a:t>
              </a:r>
              <a:r>
                <a:rPr lang="zh-CN" altLang="en-US" sz="1400" dirty="0" smtClean="0">
                  <a:solidFill>
                    <a:schemeClr val="bg1"/>
                  </a:solidFill>
                  <a:latin typeface="微软雅黑" panose="020B0503020204020204" pitchFamily="34" charset="-122"/>
                  <a:ea typeface="微软雅黑" panose="020B0503020204020204" pitchFamily="34" charset="-122"/>
                  <a:cs typeface="Levenim MT" panose="02010502060101010101" pitchFamily="2" charset="-79"/>
                </a:rPr>
                <a:t>。</a:t>
              </a:r>
              <a:endParaRPr lang="zh-CN" altLang="en-US" sz="14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endParaRPr>
            </a:p>
          </p:txBody>
        </p:sp>
      </p:grpSp>
    </p:spTree>
  </p:cSld>
  <p:clrMapOvr>
    <a:masterClrMapping/>
  </p:clrMapOvr>
  <mc:AlternateContent xmlns:mc="http://schemas.openxmlformats.org/markup-compatibility/2006">
    <mc:Choice xmlns:p14="http://schemas.microsoft.com/office/powerpoint/2010/main" Requires="p14">
      <p:transition spd="slow" p14:dur="2700">
        <p:fad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4627847" y="322399"/>
            <a:ext cx="1096010" cy="367030"/>
          </a:xfrm>
          <a:prstGeom prst="rect">
            <a:avLst/>
          </a:prstGeom>
        </p:spPr>
        <p:txBody>
          <a:bodyPr wrap="none" lIns="91436" tIns="45718" rIns="91436" bIns="45718">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需求分析</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21" name="Group 27"/>
          <p:cNvGrpSpPr/>
          <p:nvPr>
            <p:custDataLst>
              <p:tags r:id="rId1"/>
            </p:custDataLst>
          </p:nvPr>
        </p:nvGrpSpPr>
        <p:grpSpPr bwMode="gray">
          <a:xfrm>
            <a:off x="5662023" y="2342218"/>
            <a:ext cx="6154608" cy="3799349"/>
            <a:chOff x="1832768" y="1268759"/>
            <a:chExt cx="6240462" cy="3571875"/>
          </a:xfrm>
          <a:solidFill>
            <a:schemeClr val="tx2">
              <a:alpha val="71000"/>
            </a:schemeClr>
          </a:solidFill>
        </p:grpSpPr>
        <p:sp>
          <p:nvSpPr>
            <p:cNvPr id="22" name="Freeform 53"/>
            <p:cNvSpPr>
              <a:spLocks noChangeAspect="1"/>
            </p:cNvSpPr>
            <p:nvPr/>
          </p:nvSpPr>
          <p:spPr bwMode="gray">
            <a:xfrm>
              <a:off x="7279480" y="4464397"/>
              <a:ext cx="63500" cy="68263"/>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 name="Freeform 54"/>
            <p:cNvSpPr>
              <a:spLocks noChangeAspect="1"/>
            </p:cNvSpPr>
            <p:nvPr/>
          </p:nvSpPr>
          <p:spPr bwMode="gray">
            <a:xfrm>
              <a:off x="6728617" y="3878609"/>
              <a:ext cx="704850" cy="550863"/>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 name="Freeform 55"/>
            <p:cNvSpPr>
              <a:spLocks noChangeAspect="1"/>
            </p:cNvSpPr>
            <p:nvPr/>
          </p:nvSpPr>
          <p:spPr bwMode="gray">
            <a:xfrm>
              <a:off x="7657305" y="4462809"/>
              <a:ext cx="134938" cy="146050"/>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 name="Freeform 56"/>
            <p:cNvSpPr>
              <a:spLocks noChangeAspect="1"/>
            </p:cNvSpPr>
            <p:nvPr/>
          </p:nvSpPr>
          <p:spPr bwMode="gray">
            <a:xfrm>
              <a:off x="7765255" y="4327872"/>
              <a:ext cx="100013" cy="157163"/>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 name="Freeform 57"/>
            <p:cNvSpPr>
              <a:spLocks noChangeAspect="1"/>
            </p:cNvSpPr>
            <p:nvPr/>
          </p:nvSpPr>
          <p:spPr bwMode="gray">
            <a:xfrm>
              <a:off x="7612855" y="4050059"/>
              <a:ext cx="50800" cy="41275"/>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 name="Freeform 58"/>
            <p:cNvSpPr>
              <a:spLocks noChangeAspect="1"/>
            </p:cNvSpPr>
            <p:nvPr/>
          </p:nvSpPr>
          <p:spPr bwMode="gray">
            <a:xfrm>
              <a:off x="5965030" y="2859434"/>
              <a:ext cx="192088" cy="92075"/>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0" name="Freeform 59"/>
            <p:cNvSpPr>
              <a:spLocks noChangeAspect="1"/>
            </p:cNvSpPr>
            <p:nvPr/>
          </p:nvSpPr>
          <p:spPr bwMode="gray">
            <a:xfrm>
              <a:off x="5933280" y="2910234"/>
              <a:ext cx="131763" cy="98425"/>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1" name="Freeform 60"/>
            <p:cNvSpPr>
              <a:spLocks noChangeAspect="1"/>
            </p:cNvSpPr>
            <p:nvPr/>
          </p:nvSpPr>
          <p:spPr bwMode="gray">
            <a:xfrm>
              <a:off x="5995192" y="2930872"/>
              <a:ext cx="4763" cy="6350"/>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2" name="Freeform 61"/>
            <p:cNvSpPr>
              <a:spLocks noChangeAspect="1"/>
            </p:cNvSpPr>
            <p:nvPr/>
          </p:nvSpPr>
          <p:spPr bwMode="gray">
            <a:xfrm>
              <a:off x="6006305" y="2934047"/>
              <a:ext cx="4763" cy="3175"/>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3" name="Freeform 62"/>
            <p:cNvSpPr>
              <a:spLocks noChangeAspect="1"/>
            </p:cNvSpPr>
            <p:nvPr/>
          </p:nvSpPr>
          <p:spPr bwMode="gray">
            <a:xfrm>
              <a:off x="5987255" y="2937222"/>
              <a:ext cx="3175" cy="3175"/>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4" name="Freeform 63"/>
            <p:cNvSpPr>
              <a:spLocks noChangeAspect="1"/>
            </p:cNvSpPr>
            <p:nvPr/>
          </p:nvSpPr>
          <p:spPr bwMode="gray">
            <a:xfrm>
              <a:off x="5812630" y="2968972"/>
              <a:ext cx="250825" cy="190500"/>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5" name="Freeform 64"/>
            <p:cNvSpPr>
              <a:spLocks noChangeAspect="1"/>
            </p:cNvSpPr>
            <p:nvPr/>
          </p:nvSpPr>
          <p:spPr bwMode="gray">
            <a:xfrm>
              <a:off x="6419055" y="3594447"/>
              <a:ext cx="188913" cy="200025"/>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6" name="Freeform 65"/>
            <p:cNvSpPr>
              <a:spLocks noChangeAspect="1"/>
            </p:cNvSpPr>
            <p:nvPr/>
          </p:nvSpPr>
          <p:spPr bwMode="gray">
            <a:xfrm>
              <a:off x="6593680" y="3794472"/>
              <a:ext cx="160338" cy="50800"/>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7" name="Freeform 66"/>
            <p:cNvSpPr>
              <a:spLocks noChangeAspect="1"/>
            </p:cNvSpPr>
            <p:nvPr/>
          </p:nvSpPr>
          <p:spPr bwMode="gray">
            <a:xfrm>
              <a:off x="6657180" y="3616672"/>
              <a:ext cx="173038" cy="147638"/>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8" name="Freeform 67"/>
            <p:cNvSpPr>
              <a:spLocks noChangeAspect="1"/>
            </p:cNvSpPr>
            <p:nvPr/>
          </p:nvSpPr>
          <p:spPr bwMode="gray">
            <a:xfrm>
              <a:off x="7344567" y="3764309"/>
              <a:ext cx="69850" cy="38100"/>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9" name="Freeform 68"/>
            <p:cNvSpPr>
              <a:spLocks noChangeAspect="1"/>
            </p:cNvSpPr>
            <p:nvPr/>
          </p:nvSpPr>
          <p:spPr bwMode="gray">
            <a:xfrm>
              <a:off x="7215980" y="3737322"/>
              <a:ext cx="173038" cy="141288"/>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50" name="Group 69"/>
            <p:cNvGrpSpPr>
              <a:grpSpLocks noChangeAspect="1"/>
            </p:cNvGrpSpPr>
            <p:nvPr/>
          </p:nvGrpSpPr>
          <p:grpSpPr bwMode="gray">
            <a:xfrm>
              <a:off x="6801642" y="3364259"/>
              <a:ext cx="161925" cy="231775"/>
              <a:chOff x="3802" y="2280"/>
              <a:chExt cx="102" cy="146"/>
            </a:xfrm>
            <a:grpFill/>
          </p:grpSpPr>
          <p:sp>
            <p:nvSpPr>
              <p:cNvPr id="376" name="Freeform 70"/>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7" name="Freeform 71"/>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8" name="Freeform 72"/>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9" name="Freeform 73"/>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0" name="Freeform 74"/>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1" name="Freeform 75"/>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2" name="Freeform 76"/>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3" name="Freeform 77"/>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4" name="Freeform 78"/>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5" name="Freeform 79"/>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6" name="Freeform 80"/>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51" name="Freeform 81"/>
            <p:cNvSpPr>
              <a:spLocks noChangeAspect="1"/>
            </p:cNvSpPr>
            <p:nvPr/>
          </p:nvSpPr>
          <p:spPr bwMode="gray">
            <a:xfrm>
              <a:off x="6744492" y="3603972"/>
              <a:ext cx="23813" cy="19050"/>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2" name="Freeform 82"/>
            <p:cNvSpPr>
              <a:spLocks noChangeAspect="1"/>
            </p:cNvSpPr>
            <p:nvPr/>
          </p:nvSpPr>
          <p:spPr bwMode="gray">
            <a:xfrm>
              <a:off x="6781005" y="3748434"/>
              <a:ext cx="4763" cy="14288"/>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3" name="Freeform 83"/>
            <p:cNvSpPr>
              <a:spLocks noChangeAspect="1"/>
            </p:cNvSpPr>
            <p:nvPr/>
          </p:nvSpPr>
          <p:spPr bwMode="gray">
            <a:xfrm>
              <a:off x="6931817" y="3837334"/>
              <a:ext cx="42863" cy="19050"/>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4" name="Freeform 84"/>
            <p:cNvSpPr>
              <a:spLocks noChangeAspect="1"/>
            </p:cNvSpPr>
            <p:nvPr/>
          </p:nvSpPr>
          <p:spPr bwMode="gray">
            <a:xfrm>
              <a:off x="6911180" y="3850034"/>
              <a:ext cx="26988" cy="22225"/>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5" name="Freeform 85"/>
            <p:cNvSpPr>
              <a:spLocks noChangeAspect="1"/>
            </p:cNvSpPr>
            <p:nvPr/>
          </p:nvSpPr>
          <p:spPr bwMode="gray">
            <a:xfrm>
              <a:off x="6987380" y="3740497"/>
              <a:ext cx="50800" cy="19050"/>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6" name="Freeform 86"/>
            <p:cNvSpPr>
              <a:spLocks noChangeAspect="1"/>
            </p:cNvSpPr>
            <p:nvPr/>
          </p:nvSpPr>
          <p:spPr bwMode="gray">
            <a:xfrm>
              <a:off x="6830217" y="3662709"/>
              <a:ext cx="109538" cy="128588"/>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7" name="Freeform 87"/>
            <p:cNvSpPr>
              <a:spLocks noChangeAspect="1"/>
            </p:cNvSpPr>
            <p:nvPr/>
          </p:nvSpPr>
          <p:spPr bwMode="gray">
            <a:xfrm>
              <a:off x="6977855" y="3653184"/>
              <a:ext cx="25400" cy="53975"/>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8" name="Freeform 88"/>
            <p:cNvSpPr>
              <a:spLocks noChangeAspect="1"/>
            </p:cNvSpPr>
            <p:nvPr/>
          </p:nvSpPr>
          <p:spPr bwMode="gray">
            <a:xfrm>
              <a:off x="7039767" y="3699222"/>
              <a:ext cx="180975" cy="152400"/>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9" name="Freeform 89"/>
            <p:cNvSpPr>
              <a:spLocks noChangeAspect="1"/>
            </p:cNvSpPr>
            <p:nvPr/>
          </p:nvSpPr>
          <p:spPr bwMode="gray">
            <a:xfrm>
              <a:off x="7387430" y="3737322"/>
              <a:ext cx="41275" cy="38100"/>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0" name="Freeform 90"/>
            <p:cNvSpPr>
              <a:spLocks noChangeAspect="1"/>
            </p:cNvSpPr>
            <p:nvPr/>
          </p:nvSpPr>
          <p:spPr bwMode="gray">
            <a:xfrm>
              <a:off x="6538117" y="3280122"/>
              <a:ext cx="125413" cy="263525"/>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1" name="Freeform 91"/>
            <p:cNvSpPr>
              <a:spLocks noChangeAspect="1"/>
            </p:cNvSpPr>
            <p:nvPr/>
          </p:nvSpPr>
          <p:spPr bwMode="gray">
            <a:xfrm>
              <a:off x="6668292" y="3572222"/>
              <a:ext cx="168275" cy="10477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2" name="Freeform 92"/>
            <p:cNvSpPr>
              <a:spLocks noChangeAspect="1"/>
            </p:cNvSpPr>
            <p:nvPr/>
          </p:nvSpPr>
          <p:spPr bwMode="gray">
            <a:xfrm>
              <a:off x="6504780" y="3575397"/>
              <a:ext cx="71438" cy="93663"/>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3" name="Freeform 93"/>
            <p:cNvSpPr>
              <a:spLocks noChangeAspect="1"/>
            </p:cNvSpPr>
            <p:nvPr/>
          </p:nvSpPr>
          <p:spPr bwMode="gray">
            <a:xfrm>
              <a:off x="6460330" y="3326159"/>
              <a:ext cx="136525" cy="268288"/>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4" name="Freeform 94"/>
            <p:cNvSpPr>
              <a:spLocks noChangeAspect="1"/>
            </p:cNvSpPr>
            <p:nvPr/>
          </p:nvSpPr>
          <p:spPr bwMode="gray">
            <a:xfrm>
              <a:off x="6366667" y="3181697"/>
              <a:ext cx="153988" cy="333375"/>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5" name="Freeform 95"/>
            <p:cNvSpPr>
              <a:spLocks noChangeAspect="1"/>
            </p:cNvSpPr>
            <p:nvPr/>
          </p:nvSpPr>
          <p:spPr bwMode="gray">
            <a:xfrm>
              <a:off x="6541292" y="3435697"/>
              <a:ext cx="92075" cy="74613"/>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6" name="Freeform 96"/>
            <p:cNvSpPr>
              <a:spLocks noChangeAspect="1"/>
            </p:cNvSpPr>
            <p:nvPr/>
          </p:nvSpPr>
          <p:spPr bwMode="gray">
            <a:xfrm>
              <a:off x="6504780" y="3292822"/>
              <a:ext cx="125413" cy="155575"/>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67" name="Group 97"/>
            <p:cNvGrpSpPr>
              <a:grpSpLocks noChangeAspect="1"/>
            </p:cNvGrpSpPr>
            <p:nvPr/>
          </p:nvGrpSpPr>
          <p:grpSpPr bwMode="gray">
            <a:xfrm>
              <a:off x="5818980" y="3002309"/>
              <a:ext cx="636588" cy="587375"/>
              <a:chOff x="3183" y="2052"/>
              <a:chExt cx="401" cy="370"/>
            </a:xfrm>
            <a:grpFill/>
          </p:grpSpPr>
          <p:sp>
            <p:nvSpPr>
              <p:cNvPr id="369" name="Freeform 98"/>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0" name="Freeform 99"/>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1" name="Freeform 100"/>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2" name="Freeform 101"/>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3" name="Freeform 102"/>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4" name="Freeform 103"/>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5" name="Freeform 104"/>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68" name="Freeform 105"/>
            <p:cNvSpPr>
              <a:spLocks noChangeAspect="1"/>
            </p:cNvSpPr>
            <p:nvPr/>
          </p:nvSpPr>
          <p:spPr bwMode="gray">
            <a:xfrm>
              <a:off x="6850855" y="3240434"/>
              <a:ext cx="30163" cy="63500"/>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69" name="Group 106"/>
            <p:cNvGrpSpPr>
              <a:grpSpLocks noChangeAspect="1"/>
            </p:cNvGrpSpPr>
            <p:nvPr/>
          </p:nvGrpSpPr>
          <p:grpSpPr bwMode="gray">
            <a:xfrm>
              <a:off x="7017542" y="2807047"/>
              <a:ext cx="282575" cy="320675"/>
              <a:chOff x="3938" y="1929"/>
              <a:chExt cx="178" cy="202"/>
            </a:xfrm>
            <a:grpFill/>
          </p:grpSpPr>
          <p:sp>
            <p:nvSpPr>
              <p:cNvPr id="365" name="Freeform 107"/>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6" name="Freeform 108"/>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7" name="Freeform 109"/>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8" name="Freeform 110"/>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70" name="Freeform 111"/>
            <p:cNvSpPr>
              <a:spLocks noChangeAspect="1"/>
            </p:cNvSpPr>
            <p:nvPr/>
          </p:nvSpPr>
          <p:spPr bwMode="gray">
            <a:xfrm>
              <a:off x="6955630" y="2968972"/>
              <a:ext cx="60325" cy="90488"/>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1" name="Freeform 112"/>
            <p:cNvSpPr>
              <a:spLocks noChangeAspect="1"/>
            </p:cNvSpPr>
            <p:nvPr/>
          </p:nvSpPr>
          <p:spPr bwMode="gray">
            <a:xfrm>
              <a:off x="6288880" y="2629247"/>
              <a:ext cx="550863" cy="269875"/>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2" name="Freeform 113"/>
            <p:cNvSpPr>
              <a:spLocks noChangeAspect="1"/>
            </p:cNvSpPr>
            <p:nvPr/>
          </p:nvSpPr>
          <p:spPr bwMode="gray">
            <a:xfrm>
              <a:off x="6650830" y="3335684"/>
              <a:ext cx="41275" cy="36513"/>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3" name="Freeform 114"/>
            <p:cNvSpPr>
              <a:spLocks noChangeAspect="1"/>
            </p:cNvSpPr>
            <p:nvPr/>
          </p:nvSpPr>
          <p:spPr bwMode="gray">
            <a:xfrm>
              <a:off x="6041230" y="2592734"/>
              <a:ext cx="1066800" cy="741363"/>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rgbClr val="157E9F">
                <a:alpha val="85000"/>
              </a:srgbClr>
            </a:solidFill>
            <a:ln w="6350" cap="flat" cmpd="sng">
              <a:solidFill>
                <a:schemeClr val="bg1"/>
              </a:solidFill>
              <a:prstDash val="solid"/>
              <a:round/>
              <a:headEnd type="none" w="med" len="med"/>
              <a:tailEnd type="none" w="med" len="med"/>
            </a:ln>
            <a:effectLst/>
          </p:spPr>
          <p:txBody>
            <a:bodyPr/>
            <a:lstStyle/>
            <a:p>
              <a:endParaRPr lang="en-US" dirty="0"/>
            </a:p>
          </p:txBody>
        </p:sp>
        <p:sp>
          <p:nvSpPr>
            <p:cNvPr id="74" name="Freeform 115"/>
            <p:cNvSpPr>
              <a:spLocks noChangeAspect="1"/>
            </p:cNvSpPr>
            <p:nvPr/>
          </p:nvSpPr>
          <p:spPr bwMode="gray">
            <a:xfrm>
              <a:off x="6925467" y="2867372"/>
              <a:ext cx="109538" cy="120650"/>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75" name="Group 116"/>
            <p:cNvGrpSpPr>
              <a:grpSpLocks noChangeAspect="1"/>
            </p:cNvGrpSpPr>
            <p:nvPr/>
          </p:nvGrpSpPr>
          <p:grpSpPr bwMode="gray">
            <a:xfrm>
              <a:off x="5099842" y="1268760"/>
              <a:ext cx="2973388" cy="1638300"/>
              <a:chOff x="2730" y="960"/>
              <a:chExt cx="1873" cy="1032"/>
            </a:xfrm>
            <a:grpFill/>
          </p:grpSpPr>
          <p:grpSp>
            <p:nvGrpSpPr>
              <p:cNvPr id="348" name="Group 117"/>
              <p:cNvGrpSpPr>
                <a:grpSpLocks noChangeAspect="1"/>
              </p:cNvGrpSpPr>
              <p:nvPr/>
            </p:nvGrpSpPr>
            <p:grpSpPr bwMode="gray">
              <a:xfrm>
                <a:off x="3044" y="960"/>
                <a:ext cx="1473" cy="481"/>
                <a:chOff x="3044" y="960"/>
                <a:chExt cx="1473" cy="481"/>
              </a:xfrm>
              <a:grpFill/>
            </p:grpSpPr>
            <p:sp>
              <p:nvSpPr>
                <p:cNvPr id="352" name="Freeform 118"/>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3" name="Freeform 119"/>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4" name="Freeform 120"/>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5" name="Freeform 121"/>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6" name="Freeform 122"/>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7" name="Freeform 123"/>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8" name="Freeform 124"/>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9" name="Freeform 125"/>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0" name="Freeform 126"/>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1" name="Freeform 127"/>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2" name="Freeform 128"/>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3" name="Freeform 129"/>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4" name="Freeform 130"/>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49" name="Freeform 131"/>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0" name="Freeform 132"/>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1" name="Freeform 133"/>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76" name="Group 135"/>
            <p:cNvGrpSpPr>
              <a:grpSpLocks noChangeAspect="1"/>
            </p:cNvGrpSpPr>
            <p:nvPr/>
          </p:nvGrpSpPr>
          <p:grpSpPr bwMode="gray">
            <a:xfrm>
              <a:off x="5214142" y="2886422"/>
              <a:ext cx="647700" cy="585788"/>
              <a:chOff x="2802" y="1979"/>
              <a:chExt cx="408" cy="369"/>
            </a:xfrm>
            <a:grpFill/>
          </p:grpSpPr>
          <p:sp>
            <p:nvSpPr>
              <p:cNvPr id="321" name="Freeform 136"/>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22" name="Group 137"/>
              <p:cNvGrpSpPr>
                <a:grpSpLocks noChangeAspect="1"/>
              </p:cNvGrpSpPr>
              <p:nvPr/>
            </p:nvGrpSpPr>
            <p:grpSpPr bwMode="gray">
              <a:xfrm>
                <a:off x="2889" y="2101"/>
                <a:ext cx="17" cy="51"/>
                <a:chOff x="2889" y="2101"/>
                <a:chExt cx="17" cy="51"/>
              </a:xfrm>
              <a:grpFill/>
            </p:grpSpPr>
            <p:sp>
              <p:nvSpPr>
                <p:cNvPr id="345" name="Freeform 138"/>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6" name="Freeform 139"/>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7" name="Freeform 140"/>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23" name="Freeform 141"/>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4" name="Freeform 143"/>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25" name="Group 145"/>
              <p:cNvGrpSpPr>
                <a:grpSpLocks noChangeAspect="1"/>
              </p:cNvGrpSpPr>
              <p:nvPr/>
            </p:nvGrpSpPr>
            <p:grpSpPr bwMode="gray">
              <a:xfrm>
                <a:off x="2984" y="2276"/>
                <a:ext cx="114" cy="72"/>
                <a:chOff x="2984" y="2276"/>
                <a:chExt cx="114" cy="72"/>
              </a:xfrm>
              <a:grpFill/>
            </p:grpSpPr>
            <p:sp>
              <p:nvSpPr>
                <p:cNvPr id="343" name="Freeform 146"/>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4" name="Freeform 147"/>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26" name="Freeform 148"/>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27" name="Group 149"/>
              <p:cNvGrpSpPr>
                <a:grpSpLocks noChangeAspect="1"/>
              </p:cNvGrpSpPr>
              <p:nvPr/>
            </p:nvGrpSpPr>
            <p:grpSpPr bwMode="gray">
              <a:xfrm>
                <a:off x="3086" y="2189"/>
                <a:ext cx="85" cy="114"/>
                <a:chOff x="3086" y="2189"/>
                <a:chExt cx="85" cy="114"/>
              </a:xfrm>
              <a:grpFill/>
            </p:grpSpPr>
            <p:sp>
              <p:nvSpPr>
                <p:cNvPr id="341" name="Freeform 150"/>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2" name="Freeform 151"/>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28" name="Freeform 152"/>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29" name="Group 153"/>
              <p:cNvGrpSpPr>
                <a:grpSpLocks noChangeAspect="1"/>
              </p:cNvGrpSpPr>
              <p:nvPr/>
            </p:nvGrpSpPr>
            <p:grpSpPr bwMode="gray">
              <a:xfrm>
                <a:off x="3000" y="2012"/>
                <a:ext cx="210" cy="192"/>
                <a:chOff x="3000" y="2012"/>
                <a:chExt cx="210" cy="192"/>
              </a:xfrm>
              <a:grpFill/>
            </p:grpSpPr>
            <p:sp>
              <p:nvSpPr>
                <p:cNvPr id="339" name="Freeform 154"/>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0" name="Freeform 155"/>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30" name="Freeform 156"/>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1" name="Freeform 157"/>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2" name="Freeform 158"/>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33" name="Group 159"/>
              <p:cNvGrpSpPr>
                <a:grpSpLocks noChangeAspect="1"/>
              </p:cNvGrpSpPr>
              <p:nvPr/>
            </p:nvGrpSpPr>
            <p:grpSpPr bwMode="gray">
              <a:xfrm>
                <a:off x="2802" y="1979"/>
                <a:ext cx="205" cy="88"/>
                <a:chOff x="2802" y="1979"/>
                <a:chExt cx="205" cy="88"/>
              </a:xfrm>
              <a:grpFill/>
            </p:grpSpPr>
            <p:sp>
              <p:nvSpPr>
                <p:cNvPr id="337" name="Freeform 160"/>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8" name="Freeform 161"/>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34" name="Freeform 162"/>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5" name="Freeform 163"/>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6" name="Freeform 164"/>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77" name="Freeform 165"/>
            <p:cNvSpPr>
              <a:spLocks noChangeAspect="1"/>
            </p:cNvSpPr>
            <p:nvPr/>
          </p:nvSpPr>
          <p:spPr bwMode="gray">
            <a:xfrm>
              <a:off x="5515767" y="2903884"/>
              <a:ext cx="53975" cy="55563"/>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8" name="Freeform 166"/>
            <p:cNvSpPr>
              <a:spLocks noChangeAspect="1"/>
            </p:cNvSpPr>
            <p:nvPr/>
          </p:nvSpPr>
          <p:spPr bwMode="gray">
            <a:xfrm>
              <a:off x="5569742" y="2532409"/>
              <a:ext cx="708025" cy="377825"/>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9" name="Freeform 167"/>
            <p:cNvSpPr>
              <a:spLocks noChangeAspect="1"/>
            </p:cNvSpPr>
            <p:nvPr/>
          </p:nvSpPr>
          <p:spPr bwMode="gray">
            <a:xfrm>
              <a:off x="5453855" y="2851497"/>
              <a:ext cx="117475" cy="57150"/>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0" name="Freeform 168"/>
            <p:cNvSpPr>
              <a:spLocks noChangeAspect="1"/>
            </p:cNvSpPr>
            <p:nvPr/>
          </p:nvSpPr>
          <p:spPr bwMode="gray">
            <a:xfrm>
              <a:off x="5734842" y="2802284"/>
              <a:ext cx="298450" cy="193675"/>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1" name="Freeform 169"/>
            <p:cNvSpPr>
              <a:spLocks noChangeAspect="1"/>
            </p:cNvSpPr>
            <p:nvPr/>
          </p:nvSpPr>
          <p:spPr bwMode="gray">
            <a:xfrm>
              <a:off x="5672930" y="2868959"/>
              <a:ext cx="247650" cy="171450"/>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82" name="Group 170"/>
            <p:cNvGrpSpPr>
              <a:grpSpLocks noChangeAspect="1"/>
            </p:cNvGrpSpPr>
            <p:nvPr/>
          </p:nvGrpSpPr>
          <p:grpSpPr bwMode="gray">
            <a:xfrm>
              <a:off x="5539580" y="2891184"/>
              <a:ext cx="96838" cy="77788"/>
              <a:chOff x="3007" y="1982"/>
              <a:chExt cx="61" cy="49"/>
            </a:xfrm>
            <a:grpFill/>
          </p:grpSpPr>
          <p:sp>
            <p:nvSpPr>
              <p:cNvPr id="319" name="Freeform 171"/>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0" name="Freeform 172"/>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83" name="Freeform 173"/>
            <p:cNvSpPr>
              <a:spLocks noChangeAspect="1"/>
            </p:cNvSpPr>
            <p:nvPr/>
          </p:nvSpPr>
          <p:spPr bwMode="gray">
            <a:xfrm>
              <a:off x="4333081" y="2130772"/>
              <a:ext cx="190500" cy="130175"/>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84" name="Group 222"/>
            <p:cNvGrpSpPr>
              <a:grpSpLocks noChangeAspect="1"/>
            </p:cNvGrpSpPr>
            <p:nvPr/>
          </p:nvGrpSpPr>
          <p:grpSpPr bwMode="gray">
            <a:xfrm>
              <a:off x="4945856" y="1268759"/>
              <a:ext cx="287338" cy="296863"/>
              <a:chOff x="3202" y="1036"/>
              <a:chExt cx="181" cy="187"/>
            </a:xfrm>
            <a:grpFill/>
          </p:grpSpPr>
          <p:sp>
            <p:nvSpPr>
              <p:cNvPr id="313" name="Freeform 223"/>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4" name="Freeform 224"/>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5" name="Freeform 225"/>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6" name="Freeform 226"/>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7" name="Freeform 227"/>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8" name="Freeform 228"/>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85" name="Freeform 229"/>
            <p:cNvSpPr>
              <a:spLocks noChangeAspect="1"/>
            </p:cNvSpPr>
            <p:nvPr/>
          </p:nvSpPr>
          <p:spPr bwMode="gray">
            <a:xfrm>
              <a:off x="3993356" y="2386359"/>
              <a:ext cx="6350" cy="6350"/>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6" name="Freeform 230"/>
            <p:cNvSpPr>
              <a:spLocks noChangeAspect="1"/>
            </p:cNvSpPr>
            <p:nvPr/>
          </p:nvSpPr>
          <p:spPr bwMode="gray">
            <a:xfrm>
              <a:off x="4331493" y="1810097"/>
              <a:ext cx="46038" cy="44450"/>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7" name="Freeform 231"/>
            <p:cNvSpPr>
              <a:spLocks noChangeAspect="1"/>
            </p:cNvSpPr>
            <p:nvPr/>
          </p:nvSpPr>
          <p:spPr bwMode="gray">
            <a:xfrm>
              <a:off x="4271168" y="1913284"/>
              <a:ext cx="46038" cy="31750"/>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8" name="Freeform 232"/>
            <p:cNvSpPr>
              <a:spLocks noChangeAspect="1"/>
            </p:cNvSpPr>
            <p:nvPr/>
          </p:nvSpPr>
          <p:spPr bwMode="gray">
            <a:xfrm>
              <a:off x="3994943" y="2381597"/>
              <a:ext cx="14288" cy="4763"/>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9" name="Freeform 233"/>
            <p:cNvSpPr>
              <a:spLocks noChangeAspect="1"/>
            </p:cNvSpPr>
            <p:nvPr/>
          </p:nvSpPr>
          <p:spPr bwMode="gray">
            <a:xfrm>
              <a:off x="3490118" y="1268759"/>
              <a:ext cx="963613" cy="1114425"/>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0" name="Freeform 234"/>
            <p:cNvSpPr>
              <a:spLocks noChangeAspect="1"/>
            </p:cNvSpPr>
            <p:nvPr/>
          </p:nvSpPr>
          <p:spPr bwMode="gray">
            <a:xfrm>
              <a:off x="3804443" y="1951384"/>
              <a:ext cx="52388" cy="52388"/>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1" name="Freeform 235"/>
            <p:cNvSpPr>
              <a:spLocks noChangeAspect="1"/>
            </p:cNvSpPr>
            <p:nvPr/>
          </p:nvSpPr>
          <p:spPr bwMode="gray">
            <a:xfrm>
              <a:off x="3559968" y="1500534"/>
              <a:ext cx="52388" cy="19050"/>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92" name="Group 236"/>
            <p:cNvGrpSpPr>
              <a:grpSpLocks noChangeAspect="1"/>
            </p:cNvGrpSpPr>
            <p:nvPr/>
          </p:nvGrpSpPr>
          <p:grpSpPr bwMode="gray">
            <a:xfrm>
              <a:off x="3344068" y="3475384"/>
              <a:ext cx="808038" cy="1365250"/>
              <a:chOff x="1624" y="2350"/>
              <a:chExt cx="509" cy="860"/>
            </a:xfrm>
            <a:grpFill/>
          </p:grpSpPr>
          <p:sp>
            <p:nvSpPr>
              <p:cNvPr id="288" name="Freeform 237"/>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9" name="Freeform 238"/>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0" name="Freeform 239"/>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1" name="Freeform 240"/>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2" name="Freeform 241"/>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3" name="Freeform 242"/>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4" name="Freeform 243"/>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5" name="Freeform 244"/>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6" name="Freeform 245"/>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7" name="Freeform 246"/>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8" name="Freeform 247"/>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9" name="Freeform 248"/>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0" name="Freeform 249"/>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1" name="Freeform 250"/>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2" name="Freeform 251"/>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3" name="Freeform 252"/>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4" name="Freeform 253"/>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5" name="Freeform 254"/>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6" name="Freeform 255"/>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7" name="Freeform 256"/>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8" name="Freeform 257"/>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9" name="Freeform 258"/>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0" name="Freeform 259"/>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1" name="Freeform 260"/>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2" name="Freeform 261"/>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93" name="Freeform 262"/>
            <p:cNvSpPr>
              <a:spLocks noChangeAspect="1"/>
            </p:cNvSpPr>
            <p:nvPr/>
          </p:nvSpPr>
          <p:spPr bwMode="gray">
            <a:xfrm>
              <a:off x="3234531" y="3429347"/>
              <a:ext cx="74613" cy="74613"/>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4" name="Freeform 263"/>
            <p:cNvSpPr>
              <a:spLocks noChangeAspect="1"/>
            </p:cNvSpPr>
            <p:nvPr/>
          </p:nvSpPr>
          <p:spPr bwMode="gray">
            <a:xfrm>
              <a:off x="3313906" y="3524597"/>
              <a:ext cx="101600" cy="42863"/>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5" name="Freeform 264"/>
            <p:cNvSpPr>
              <a:spLocks noChangeAspect="1"/>
            </p:cNvSpPr>
            <p:nvPr/>
          </p:nvSpPr>
          <p:spPr bwMode="gray">
            <a:xfrm>
              <a:off x="3153568" y="3378547"/>
              <a:ext cx="68263" cy="74613"/>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6" name="Freeform 265"/>
            <p:cNvSpPr>
              <a:spLocks noChangeAspect="1"/>
            </p:cNvSpPr>
            <p:nvPr/>
          </p:nvSpPr>
          <p:spPr bwMode="gray">
            <a:xfrm>
              <a:off x="3205956" y="3367434"/>
              <a:ext cx="19050" cy="460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7" name="Freeform 266"/>
            <p:cNvSpPr>
              <a:spLocks noChangeAspect="1"/>
            </p:cNvSpPr>
            <p:nvPr/>
          </p:nvSpPr>
          <p:spPr bwMode="gray">
            <a:xfrm>
              <a:off x="3191668" y="3440459"/>
              <a:ext cx="39688" cy="22225"/>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8" name="Freeform 267"/>
            <p:cNvSpPr>
              <a:spLocks noChangeAspect="1"/>
            </p:cNvSpPr>
            <p:nvPr/>
          </p:nvSpPr>
          <p:spPr bwMode="gray">
            <a:xfrm>
              <a:off x="3264693" y="3497609"/>
              <a:ext cx="57150" cy="50800"/>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9" name="Freeform 268"/>
            <p:cNvSpPr>
              <a:spLocks noChangeAspect="1"/>
            </p:cNvSpPr>
            <p:nvPr/>
          </p:nvSpPr>
          <p:spPr bwMode="gray">
            <a:xfrm>
              <a:off x="3202781" y="3411884"/>
              <a:ext cx="106363" cy="53975"/>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0" name="Freeform 269"/>
            <p:cNvSpPr>
              <a:spLocks noChangeAspect="1"/>
            </p:cNvSpPr>
            <p:nvPr/>
          </p:nvSpPr>
          <p:spPr bwMode="gray">
            <a:xfrm>
              <a:off x="2721768" y="3094384"/>
              <a:ext cx="525463" cy="342900"/>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01" name="Group 270"/>
            <p:cNvGrpSpPr>
              <a:grpSpLocks noChangeAspect="1"/>
            </p:cNvGrpSpPr>
            <p:nvPr/>
          </p:nvGrpSpPr>
          <p:grpSpPr bwMode="gray">
            <a:xfrm>
              <a:off x="1832768" y="1897409"/>
              <a:ext cx="1765300" cy="1346200"/>
              <a:chOff x="672" y="1356"/>
              <a:chExt cx="1112" cy="848"/>
            </a:xfrm>
            <a:grpFill/>
          </p:grpSpPr>
          <p:grpSp>
            <p:nvGrpSpPr>
              <p:cNvPr id="276" name="Group 271"/>
              <p:cNvGrpSpPr>
                <a:grpSpLocks noChangeAspect="1"/>
              </p:cNvGrpSpPr>
              <p:nvPr/>
            </p:nvGrpSpPr>
            <p:grpSpPr bwMode="gray">
              <a:xfrm>
                <a:off x="672" y="1356"/>
                <a:ext cx="418" cy="413"/>
                <a:chOff x="672" y="1356"/>
                <a:chExt cx="418" cy="413"/>
              </a:xfrm>
              <a:grpFill/>
            </p:grpSpPr>
            <p:sp>
              <p:nvSpPr>
                <p:cNvPr id="283" name="Freeform 272"/>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4" name="Freeform 273"/>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5" name="Freeform 274"/>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6" name="Freeform 275"/>
                <p:cNvSpPr>
                  <a:spLocks noChangeAspect="1"/>
                </p:cNvSpPr>
                <p:nvPr/>
              </p:nvSpPr>
              <p:spPr bwMode="gray">
                <a:xfrm>
                  <a:off x="672"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7" name="Freeform 276"/>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277" name="Group 277"/>
              <p:cNvGrpSpPr>
                <a:grpSpLocks noChangeAspect="1"/>
              </p:cNvGrpSpPr>
              <p:nvPr/>
            </p:nvGrpSpPr>
            <p:grpSpPr bwMode="gray">
              <a:xfrm>
                <a:off x="1149" y="1865"/>
                <a:ext cx="635" cy="339"/>
                <a:chOff x="1149" y="1865"/>
                <a:chExt cx="635" cy="339"/>
              </a:xfrm>
              <a:grpFill/>
            </p:grpSpPr>
            <p:sp>
              <p:nvSpPr>
                <p:cNvPr id="278" name="Freeform 278"/>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9" name="Freeform 279"/>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0" name="Freeform 280"/>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1" name="Freeform 281"/>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2" name="Freeform 282"/>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grpSp>
          <p:nvGrpSpPr>
            <p:cNvPr id="102" name="Group 283"/>
            <p:cNvGrpSpPr>
              <a:grpSpLocks noChangeAspect="1"/>
            </p:cNvGrpSpPr>
            <p:nvPr/>
          </p:nvGrpSpPr>
          <p:grpSpPr bwMode="gray">
            <a:xfrm>
              <a:off x="2304256" y="1268759"/>
              <a:ext cx="1538288" cy="1622425"/>
              <a:chOff x="969" y="960"/>
              <a:chExt cx="969" cy="1022"/>
            </a:xfrm>
            <a:grpFill/>
          </p:grpSpPr>
          <p:sp>
            <p:nvSpPr>
              <p:cNvPr id="247" name="Freeform 284"/>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8" name="Freeform 285"/>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9" name="Freeform 286"/>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0" name="Freeform 287"/>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1" name="Freeform 288"/>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2" name="Freeform 289"/>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3" name="Freeform 290"/>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4" name="Freeform 291"/>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5" name="Freeform 292"/>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6" name="Freeform 293"/>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7" name="Freeform 294"/>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8" name="Freeform 295"/>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9" name="Freeform 296"/>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0" name="Freeform 297"/>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1" name="Freeform 298"/>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2" name="Freeform 299"/>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3" name="Freeform 300"/>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4" name="Freeform 301"/>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5" name="Freeform 302"/>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6" name="Freeform 303"/>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7" name="Freeform 304"/>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8" name="Freeform 305"/>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9" name="Freeform 306"/>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0" name="Freeform 307"/>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1" name="Freeform 308"/>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2" name="Freeform 309"/>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3" name="Freeform 310"/>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4" name="Freeform 311"/>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5" name="Freeform 312"/>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03" name="Freeform 313"/>
            <p:cNvSpPr>
              <a:spLocks noChangeAspect="1"/>
            </p:cNvSpPr>
            <p:nvPr/>
          </p:nvSpPr>
          <p:spPr bwMode="gray">
            <a:xfrm rot="21085610">
              <a:off x="3399631" y="3186459"/>
              <a:ext cx="12700" cy="6350"/>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4" name="Freeform 314"/>
            <p:cNvSpPr>
              <a:spLocks noChangeAspect="1"/>
            </p:cNvSpPr>
            <p:nvPr/>
          </p:nvSpPr>
          <p:spPr bwMode="gray">
            <a:xfrm rot="21085610">
              <a:off x="3420268" y="3188047"/>
              <a:ext cx="1588" cy="15875"/>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5" name="Freeform 315"/>
            <p:cNvSpPr>
              <a:spLocks noChangeAspect="1"/>
            </p:cNvSpPr>
            <p:nvPr/>
          </p:nvSpPr>
          <p:spPr bwMode="gray">
            <a:xfrm rot="21085610">
              <a:off x="3420268" y="3224559"/>
              <a:ext cx="3175" cy="1588"/>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6" name="Freeform 316"/>
            <p:cNvSpPr>
              <a:spLocks noChangeAspect="1"/>
            </p:cNvSpPr>
            <p:nvPr/>
          </p:nvSpPr>
          <p:spPr bwMode="gray">
            <a:xfrm rot="21085610">
              <a:off x="3412331" y="3222972"/>
              <a:ext cx="6350" cy="19050"/>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7" name="Freeform 317"/>
            <p:cNvSpPr>
              <a:spLocks noChangeAspect="1"/>
            </p:cNvSpPr>
            <p:nvPr/>
          </p:nvSpPr>
          <p:spPr bwMode="gray">
            <a:xfrm rot="21085610">
              <a:off x="3420268" y="3245197"/>
              <a:ext cx="1588" cy="9525"/>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8" name="Freeform 318"/>
            <p:cNvSpPr>
              <a:spLocks noChangeAspect="1"/>
            </p:cNvSpPr>
            <p:nvPr/>
          </p:nvSpPr>
          <p:spPr bwMode="gray">
            <a:xfrm rot="21085610">
              <a:off x="3434556" y="3218209"/>
              <a:ext cx="1588" cy="12700"/>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9" name="Freeform 319"/>
            <p:cNvSpPr>
              <a:spLocks noChangeAspect="1"/>
            </p:cNvSpPr>
            <p:nvPr/>
          </p:nvSpPr>
          <p:spPr bwMode="gray">
            <a:xfrm rot="21085610">
              <a:off x="3442493" y="3229322"/>
              <a:ext cx="4763" cy="14288"/>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0" name="Freeform 320"/>
            <p:cNvSpPr>
              <a:spLocks noChangeAspect="1"/>
            </p:cNvSpPr>
            <p:nvPr/>
          </p:nvSpPr>
          <p:spPr bwMode="gray">
            <a:xfrm rot="21085610">
              <a:off x="3456781" y="3240434"/>
              <a:ext cx="3175" cy="3175"/>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1" name="Freeform 321"/>
            <p:cNvSpPr>
              <a:spLocks noChangeAspect="1"/>
            </p:cNvSpPr>
            <p:nvPr/>
          </p:nvSpPr>
          <p:spPr bwMode="gray">
            <a:xfrm rot="21085610">
              <a:off x="3450431" y="3254722"/>
              <a:ext cx="4763" cy="15875"/>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2" name="Freeform 322"/>
            <p:cNvSpPr>
              <a:spLocks noChangeAspect="1"/>
            </p:cNvSpPr>
            <p:nvPr/>
          </p:nvSpPr>
          <p:spPr bwMode="gray">
            <a:xfrm rot="21085610">
              <a:off x="3464718" y="3269009"/>
              <a:ext cx="4763" cy="14288"/>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3" name="Freeform 323"/>
            <p:cNvSpPr>
              <a:spLocks noChangeAspect="1"/>
            </p:cNvSpPr>
            <p:nvPr/>
          </p:nvSpPr>
          <p:spPr bwMode="gray">
            <a:xfrm rot="21085610">
              <a:off x="3477418" y="3278534"/>
              <a:ext cx="4763" cy="1588"/>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4" name="Freeform 324"/>
            <p:cNvSpPr>
              <a:spLocks noChangeAspect="1"/>
            </p:cNvSpPr>
            <p:nvPr/>
          </p:nvSpPr>
          <p:spPr bwMode="gray">
            <a:xfrm rot="21085610">
              <a:off x="3488531" y="3284884"/>
              <a:ext cx="9525" cy="6350"/>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5" name="Freeform 325"/>
            <p:cNvSpPr>
              <a:spLocks noChangeAspect="1"/>
            </p:cNvSpPr>
            <p:nvPr/>
          </p:nvSpPr>
          <p:spPr bwMode="gray">
            <a:xfrm rot="21085610">
              <a:off x="3475831" y="3302347"/>
              <a:ext cx="6350" cy="9525"/>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6" name="Freeform 326"/>
            <p:cNvSpPr>
              <a:spLocks noChangeAspect="1"/>
            </p:cNvSpPr>
            <p:nvPr/>
          </p:nvSpPr>
          <p:spPr bwMode="gray">
            <a:xfrm rot="21085610">
              <a:off x="3418681" y="3243609"/>
              <a:ext cx="3175" cy="4763"/>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7" name="Freeform 327"/>
            <p:cNvSpPr>
              <a:spLocks noChangeAspect="1"/>
            </p:cNvSpPr>
            <p:nvPr/>
          </p:nvSpPr>
          <p:spPr bwMode="gray">
            <a:xfrm rot="21085610">
              <a:off x="3386931" y="3227734"/>
              <a:ext cx="1588" cy="6350"/>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8" name="Freeform 328"/>
            <p:cNvSpPr>
              <a:spLocks noChangeAspect="1"/>
            </p:cNvSpPr>
            <p:nvPr/>
          </p:nvSpPr>
          <p:spPr bwMode="gray">
            <a:xfrm rot="21085610">
              <a:off x="3383756" y="3235672"/>
              <a:ext cx="3175" cy="3175"/>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9" name="Freeform 329"/>
            <p:cNvSpPr>
              <a:spLocks noChangeAspect="1"/>
            </p:cNvSpPr>
            <p:nvPr/>
          </p:nvSpPr>
          <p:spPr bwMode="gray">
            <a:xfrm rot="21085610">
              <a:off x="3374231" y="3238847"/>
              <a:ext cx="6350" cy="6350"/>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0" name="Freeform 330"/>
            <p:cNvSpPr>
              <a:spLocks noChangeAspect="1"/>
            </p:cNvSpPr>
            <p:nvPr/>
          </p:nvSpPr>
          <p:spPr bwMode="gray">
            <a:xfrm rot="20552049">
              <a:off x="3417093" y="3375372"/>
              <a:ext cx="23813" cy="17463"/>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1" name="Freeform 331"/>
            <p:cNvSpPr>
              <a:spLocks noChangeAspect="1"/>
            </p:cNvSpPr>
            <p:nvPr/>
          </p:nvSpPr>
          <p:spPr bwMode="gray">
            <a:xfrm rot="20552049">
              <a:off x="3482181" y="3318222"/>
              <a:ext cx="38100" cy="52388"/>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2" name="Freeform 332"/>
            <p:cNvSpPr>
              <a:spLocks noChangeAspect="1"/>
            </p:cNvSpPr>
            <p:nvPr/>
          </p:nvSpPr>
          <p:spPr bwMode="gray">
            <a:xfrm rot="20552049">
              <a:off x="3596481" y="3349972"/>
              <a:ext cx="1588" cy="1588"/>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3" name="Freeform 333"/>
            <p:cNvSpPr>
              <a:spLocks noChangeAspect="1"/>
            </p:cNvSpPr>
            <p:nvPr/>
          </p:nvSpPr>
          <p:spPr bwMode="gray">
            <a:xfrm rot="20552049">
              <a:off x="3618706" y="3392834"/>
              <a:ext cx="3175" cy="1111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4" name="Freeform 334"/>
            <p:cNvSpPr>
              <a:spLocks noChangeAspect="1"/>
            </p:cNvSpPr>
            <p:nvPr/>
          </p:nvSpPr>
          <p:spPr bwMode="gray">
            <a:xfrm rot="20552049">
              <a:off x="3642518" y="3470622"/>
              <a:ext cx="3175" cy="4763"/>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5" name="Freeform 335"/>
            <p:cNvSpPr>
              <a:spLocks noChangeAspect="1"/>
            </p:cNvSpPr>
            <p:nvPr/>
          </p:nvSpPr>
          <p:spPr bwMode="gray">
            <a:xfrm rot="20552049">
              <a:off x="3636168" y="3484909"/>
              <a:ext cx="9525" cy="15875"/>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6" name="Freeform 336"/>
            <p:cNvSpPr>
              <a:spLocks noChangeAspect="1"/>
            </p:cNvSpPr>
            <p:nvPr/>
          </p:nvSpPr>
          <p:spPr bwMode="gray">
            <a:xfrm rot="20552049">
              <a:off x="3463131" y="3324572"/>
              <a:ext cx="1588" cy="3175"/>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27" name="Group 337"/>
            <p:cNvGrpSpPr>
              <a:grpSpLocks noChangeAspect="1"/>
            </p:cNvGrpSpPr>
            <p:nvPr/>
          </p:nvGrpSpPr>
          <p:grpSpPr bwMode="gray">
            <a:xfrm>
              <a:off x="3455193" y="3327747"/>
              <a:ext cx="28575" cy="44450"/>
              <a:chOff x="1694" y="2257"/>
              <a:chExt cx="18" cy="28"/>
            </a:xfrm>
            <a:grpFill/>
          </p:grpSpPr>
          <p:sp>
            <p:nvSpPr>
              <p:cNvPr id="245" name="Freeform 338"/>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6" name="Freeform 339"/>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28" name="Freeform 340"/>
            <p:cNvSpPr>
              <a:spLocks noChangeAspect="1"/>
            </p:cNvSpPr>
            <p:nvPr/>
          </p:nvSpPr>
          <p:spPr bwMode="gray">
            <a:xfrm rot="20552049">
              <a:off x="3532981" y="3337272"/>
              <a:ext cx="15875" cy="12700"/>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9" name="Freeform 341"/>
            <p:cNvSpPr>
              <a:spLocks noChangeAspect="1"/>
            </p:cNvSpPr>
            <p:nvPr/>
          </p:nvSpPr>
          <p:spPr bwMode="gray">
            <a:xfrm rot="20552049">
              <a:off x="3629818" y="3429347"/>
              <a:ext cx="0" cy="4763"/>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0" name="Freeform 342"/>
            <p:cNvSpPr>
              <a:spLocks noChangeAspect="1"/>
            </p:cNvSpPr>
            <p:nvPr/>
          </p:nvSpPr>
          <p:spPr bwMode="gray">
            <a:xfrm rot="20552049">
              <a:off x="3602831" y="3362672"/>
              <a:ext cx="4763" cy="1111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1" name="Freeform 343"/>
            <p:cNvSpPr>
              <a:spLocks noChangeAspect="1"/>
            </p:cNvSpPr>
            <p:nvPr/>
          </p:nvSpPr>
          <p:spPr bwMode="gray">
            <a:xfrm rot="20552049">
              <a:off x="3556793" y="3334097"/>
              <a:ext cx="0" cy="1588"/>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2" name="Freeform 344"/>
            <p:cNvSpPr>
              <a:spLocks noChangeAspect="1"/>
            </p:cNvSpPr>
            <p:nvPr/>
          </p:nvSpPr>
          <p:spPr bwMode="gray">
            <a:xfrm rot="20552049">
              <a:off x="3559968" y="3346797"/>
              <a:ext cx="1588" cy="3175"/>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3" name="Freeform 345"/>
            <p:cNvSpPr>
              <a:spLocks noChangeAspect="1"/>
            </p:cNvSpPr>
            <p:nvPr/>
          </p:nvSpPr>
          <p:spPr bwMode="gray">
            <a:xfrm rot="20552049">
              <a:off x="3610768" y="3380134"/>
              <a:ext cx="3175" cy="7938"/>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4" name="Freeform 346"/>
            <p:cNvSpPr>
              <a:spLocks noChangeAspect="1"/>
            </p:cNvSpPr>
            <p:nvPr/>
          </p:nvSpPr>
          <p:spPr bwMode="gray">
            <a:xfrm rot="20552049">
              <a:off x="3629818" y="3454747"/>
              <a:ext cx="1588" cy="4763"/>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5" name="Freeform 347"/>
            <p:cNvSpPr>
              <a:spLocks noChangeAspect="1"/>
            </p:cNvSpPr>
            <p:nvPr/>
          </p:nvSpPr>
          <p:spPr bwMode="gray">
            <a:xfrm rot="20552049">
              <a:off x="3325018" y="3280122"/>
              <a:ext cx="117475" cy="77788"/>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6" name="Freeform 348"/>
            <p:cNvSpPr>
              <a:spLocks noChangeAspect="1"/>
            </p:cNvSpPr>
            <p:nvPr/>
          </p:nvSpPr>
          <p:spPr bwMode="gray">
            <a:xfrm rot="20552049">
              <a:off x="3344068" y="3321397"/>
              <a:ext cx="4763" cy="9525"/>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7" name="Freeform 349"/>
            <p:cNvSpPr>
              <a:spLocks noChangeAspect="1"/>
            </p:cNvSpPr>
            <p:nvPr/>
          </p:nvSpPr>
          <p:spPr bwMode="gray">
            <a:xfrm rot="20552049">
              <a:off x="3386931" y="3289647"/>
              <a:ext cx="11113" cy="14288"/>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8" name="Freeform 350"/>
            <p:cNvSpPr>
              <a:spLocks noChangeAspect="1"/>
            </p:cNvSpPr>
            <p:nvPr/>
          </p:nvSpPr>
          <p:spPr bwMode="gray">
            <a:xfrm rot="20552049">
              <a:off x="3585368" y="3346797"/>
              <a:ext cx="0" cy="4763"/>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9" name="Freeform 351"/>
            <p:cNvSpPr>
              <a:spLocks noChangeAspect="1"/>
            </p:cNvSpPr>
            <p:nvPr/>
          </p:nvSpPr>
          <p:spPr bwMode="gray">
            <a:xfrm rot="20552049">
              <a:off x="3626643" y="3413472"/>
              <a:ext cx="1588" cy="6350"/>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40" name="Group 362"/>
            <p:cNvGrpSpPr/>
            <p:nvPr/>
          </p:nvGrpSpPr>
          <p:grpSpPr bwMode="gray">
            <a:xfrm>
              <a:off x="4580731" y="1911697"/>
              <a:ext cx="879476" cy="1109663"/>
              <a:chOff x="4580731" y="1911697"/>
              <a:chExt cx="879476" cy="1109663"/>
            </a:xfrm>
            <a:grpFill/>
          </p:grpSpPr>
          <p:sp>
            <p:nvSpPr>
              <p:cNvPr id="196" name="Freeform 175"/>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7" name="Freeform 176"/>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8" name="Freeform 177"/>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99" name="Group 178"/>
              <p:cNvGrpSpPr>
                <a:grpSpLocks noChangeAspect="1"/>
              </p:cNvGrpSpPr>
              <p:nvPr/>
            </p:nvGrpSpPr>
            <p:grpSpPr bwMode="gray">
              <a:xfrm>
                <a:off x="4876006" y="2765772"/>
                <a:ext cx="204788" cy="242888"/>
                <a:chOff x="2589" y="1903"/>
                <a:chExt cx="129" cy="153"/>
              </a:xfrm>
              <a:grpFill/>
            </p:grpSpPr>
            <p:sp>
              <p:nvSpPr>
                <p:cNvPr id="242" name="Freeform 179"/>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3" name="Freeform 180"/>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4" name="Freeform 181"/>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200" name="Freeform 182"/>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1" name="Freeform 183"/>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2" name="Freeform 184"/>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3" name="Freeform 185"/>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4" name="Freeform 186"/>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5" name="Freeform 187"/>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6" name="Freeform 188"/>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07" name="Group 189"/>
              <p:cNvGrpSpPr>
                <a:grpSpLocks noChangeAspect="1"/>
              </p:cNvGrpSpPr>
              <p:nvPr/>
            </p:nvGrpSpPr>
            <p:grpSpPr bwMode="gray">
              <a:xfrm>
                <a:off x="4679156" y="2659410"/>
                <a:ext cx="247650" cy="244475"/>
                <a:chOff x="2465" y="1836"/>
                <a:chExt cx="156" cy="154"/>
              </a:xfrm>
              <a:grpFill/>
            </p:grpSpPr>
            <p:sp>
              <p:nvSpPr>
                <p:cNvPr id="240" name="Freeform 190"/>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1" name="Freeform 191"/>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208" name="Group 192"/>
              <p:cNvGrpSpPr>
                <a:grpSpLocks noChangeAspect="1"/>
              </p:cNvGrpSpPr>
              <p:nvPr/>
            </p:nvGrpSpPr>
            <p:grpSpPr bwMode="gray">
              <a:xfrm>
                <a:off x="4620419" y="2430810"/>
                <a:ext cx="171450" cy="258763"/>
                <a:chOff x="2428" y="1692"/>
                <a:chExt cx="108" cy="163"/>
              </a:xfrm>
              <a:grpFill/>
            </p:grpSpPr>
            <p:sp>
              <p:nvSpPr>
                <p:cNvPr id="238" name="Freeform 193"/>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9" name="Freeform 194"/>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209" name="Freeform 195"/>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0" name="Freeform 196"/>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1" name="Freeform 197"/>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2" name="Freeform 198"/>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13" name="Group 199"/>
              <p:cNvGrpSpPr>
                <a:grpSpLocks noChangeAspect="1"/>
              </p:cNvGrpSpPr>
              <p:nvPr/>
            </p:nvGrpSpPr>
            <p:grpSpPr bwMode="gray">
              <a:xfrm>
                <a:off x="5033169" y="2808635"/>
                <a:ext cx="68263" cy="68263"/>
                <a:chOff x="2688" y="1930"/>
                <a:chExt cx="43" cy="43"/>
              </a:xfrm>
              <a:grpFill/>
            </p:grpSpPr>
            <p:sp>
              <p:nvSpPr>
                <p:cNvPr id="236" name="Freeform 200"/>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7" name="Freeform 201"/>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214" name="Freeform 202"/>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5" name="Freeform 203"/>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6" name="Freeform 204"/>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7" name="Freeform 205"/>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8" name="Freeform 206"/>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9" name="Freeform 207"/>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0" name="Freeform 208"/>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1" name="Freeform 209"/>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2" name="Freeform 210"/>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3" name="Freeform 211"/>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4" name="Freeform 213"/>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5" name="Freeform 214"/>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6" name="Freeform 215"/>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7" name="Freeform 216"/>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8" name="Freeform 217"/>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9" name="Freeform 218"/>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0" name="Freeform 219"/>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1" name="Freeform 220"/>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2" name="Freeform 221"/>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33" name="Group 359"/>
              <p:cNvGrpSpPr/>
              <p:nvPr/>
            </p:nvGrpSpPr>
            <p:grpSpPr bwMode="gray">
              <a:xfrm>
                <a:off x="5080794" y="2788583"/>
                <a:ext cx="75600" cy="108000"/>
                <a:chOff x="4160739" y="2986112"/>
                <a:chExt cx="187325" cy="233362"/>
              </a:xfrm>
              <a:grpFill/>
            </p:grpSpPr>
            <p:sp>
              <p:nvSpPr>
                <p:cNvPr id="234" name="Freeform 45"/>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5" name="Freeform 46"/>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grpSp>
          <p:nvGrpSpPr>
            <p:cNvPr id="141" name="Group 368"/>
            <p:cNvGrpSpPr/>
            <p:nvPr/>
          </p:nvGrpSpPr>
          <p:grpSpPr bwMode="gray">
            <a:xfrm>
              <a:off x="4455318" y="2994372"/>
              <a:ext cx="1196974" cy="1339850"/>
              <a:chOff x="4455318" y="2994372"/>
              <a:chExt cx="1196974" cy="1339850"/>
            </a:xfrm>
            <a:grpFill/>
          </p:grpSpPr>
          <p:sp>
            <p:nvSpPr>
              <p:cNvPr id="142" name="Freeform 153"/>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3" name="Freeform 154"/>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44" name="Group 367"/>
              <p:cNvGrpSpPr/>
              <p:nvPr/>
            </p:nvGrpSpPr>
            <p:grpSpPr bwMode="gray">
              <a:xfrm>
                <a:off x="4455318" y="2994372"/>
                <a:ext cx="1196974" cy="1339850"/>
                <a:chOff x="4455318" y="2994372"/>
                <a:chExt cx="1196974" cy="1339850"/>
              </a:xfrm>
              <a:grpFill/>
            </p:grpSpPr>
            <p:sp>
              <p:nvSpPr>
                <p:cNvPr id="145" name="Freeform 156"/>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6" name="Freeform 157"/>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7" name="Freeform 158"/>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8" name="Freeform 159"/>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9" name="Freeform 160"/>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0" name="Freeform 161"/>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1" name="Freeform 162"/>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2" name="Freeform 163"/>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3" name="Freeform 164"/>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4" name="Freeform 165"/>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5" name="Freeform 166"/>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6" name="Freeform 167"/>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7" name="Freeform 168"/>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8" name="Freeform 169"/>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9" name="Freeform 18"/>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0" name="Freeform 171"/>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1" name="Freeform 172"/>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2" name="Freeform 173"/>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3" name="Freeform 174"/>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64" name="Group 25"/>
                <p:cNvGrpSpPr>
                  <a:grpSpLocks noChangeAspect="1"/>
                </p:cNvGrpSpPr>
                <p:nvPr/>
              </p:nvGrpSpPr>
              <p:grpSpPr bwMode="gray">
                <a:xfrm>
                  <a:off x="4961730" y="3769072"/>
                  <a:ext cx="219075" cy="239713"/>
                  <a:chOff x="2643" y="2535"/>
                  <a:chExt cx="138" cy="151"/>
                </a:xfrm>
                <a:grpFill/>
              </p:grpSpPr>
              <p:sp>
                <p:nvSpPr>
                  <p:cNvPr id="194" name="Freeform 26"/>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5" name="Freeform 27"/>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65" name="Freeform 28"/>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6" name="Freeform 29"/>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7" name="Freeform 30"/>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8" name="Freeform 31"/>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9" name="Freeform 32"/>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0" name="Freeform 33"/>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1" name="Freeform 34"/>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2" name="Freeform 35"/>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3" name="Freeform 36"/>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4" name="Freeform 37"/>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5" name="Freeform 38"/>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6" name="Freeform 39"/>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7" name="Freeform 40"/>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8" name="Freeform 41"/>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9" name="Freeform 42"/>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0" name="Freeform 43"/>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1" name="Freeform 44"/>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2" name="Freeform 45"/>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3" name="Freeform 46"/>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4" name="Freeform 47"/>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5" name="Freeform 48"/>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6" name="Freeform 49"/>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7" name="Freeform 50"/>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8" name="Freeform 51"/>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9" name="Freeform 52"/>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0" name="Freeform 134"/>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91" name="Group 364"/>
                <p:cNvGrpSpPr>
                  <a:grpSpLocks noChangeAspect="1"/>
                </p:cNvGrpSpPr>
                <p:nvPr/>
              </p:nvGrpSpPr>
              <p:grpSpPr bwMode="gray">
                <a:xfrm>
                  <a:off x="5141117" y="3280172"/>
                  <a:ext cx="289379" cy="349200"/>
                  <a:chOff x="3548063" y="12700"/>
                  <a:chExt cx="5667375" cy="6838950"/>
                </a:xfrm>
                <a:grpFill/>
              </p:grpSpPr>
              <p:sp>
                <p:nvSpPr>
                  <p:cNvPr id="192" name="Freeform 6"/>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bg1"/>
                    </a:solidFill>
                    <a:prstDash val="solid"/>
                    <a:round/>
                    <a:headEnd type="none" w="med" len="med"/>
                    <a:tailEnd type="none" w="med" len="med"/>
                  </a:ln>
                  <a:effectLst/>
                </p:spPr>
                <p:txBody>
                  <a:bodyPr/>
                  <a:lstStyle/>
                  <a:p>
                    <a:endParaRPr lang="en-GB" dirty="0"/>
                  </a:p>
                </p:txBody>
              </p:sp>
              <p:sp>
                <p:nvSpPr>
                  <p:cNvPr id="193" name="Freeform 9"/>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bg1"/>
                    </a:solidFill>
                    <a:prstDash val="solid"/>
                    <a:round/>
                    <a:headEnd type="none" w="med" len="med"/>
                    <a:tailEnd type="none" w="med" len="med"/>
                  </a:ln>
                  <a:effectLst/>
                </p:spPr>
                <p:txBody>
                  <a:bodyPr/>
                  <a:lstStyle/>
                  <a:p>
                    <a:endParaRPr lang="en-GB" dirty="0"/>
                  </a:p>
                </p:txBody>
              </p:sp>
            </p:grpSp>
          </p:grpSp>
        </p:grpSp>
      </p:grpSp>
      <p:sp>
        <p:nvSpPr>
          <p:cNvPr id="387" name="文本框 386"/>
          <p:cNvSpPr txBox="1"/>
          <p:nvPr/>
        </p:nvSpPr>
        <p:spPr>
          <a:xfrm>
            <a:off x="540291" y="1606097"/>
            <a:ext cx="1415764" cy="572460"/>
          </a:xfrm>
          <a:prstGeom prst="rect">
            <a:avLst/>
          </a:prstGeom>
          <a:noFill/>
        </p:spPr>
        <p:txBody>
          <a:bodyPr wrap="none" lIns="91436" tIns="45718" rIns="91436" bIns="45718" rtlCol="0">
            <a:spAutoFit/>
          </a:bodyPr>
          <a:lstStyle/>
          <a:p>
            <a:pPr>
              <a:lnSpc>
                <a:spcPct val="13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国内现状</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388" name="直接连接符 387"/>
          <p:cNvCxnSpPr/>
          <p:nvPr/>
        </p:nvCxnSpPr>
        <p:spPr>
          <a:xfrm>
            <a:off x="620874" y="211136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9" name="文本框 388"/>
          <p:cNvSpPr txBox="1"/>
          <p:nvPr/>
        </p:nvSpPr>
        <p:spPr>
          <a:xfrm>
            <a:off x="540291" y="3962683"/>
            <a:ext cx="1415764" cy="572460"/>
          </a:xfrm>
          <a:prstGeom prst="rect">
            <a:avLst/>
          </a:prstGeom>
          <a:noFill/>
        </p:spPr>
        <p:txBody>
          <a:bodyPr wrap="none" lIns="91436" tIns="45718" rIns="91436" bIns="45718" rtlCol="0">
            <a:spAutoFit/>
          </a:bodyPr>
          <a:lstStyle/>
          <a:p>
            <a:pPr>
              <a:lnSpc>
                <a:spcPct val="13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国外现状</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390" name="直接连接符 389"/>
          <p:cNvCxnSpPr/>
          <p:nvPr/>
        </p:nvCxnSpPr>
        <p:spPr>
          <a:xfrm>
            <a:off x="620874" y="445469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1" name="矩形 390"/>
          <p:cNvSpPr/>
          <p:nvPr/>
        </p:nvSpPr>
        <p:spPr>
          <a:xfrm>
            <a:off x="532500" y="2125989"/>
            <a:ext cx="4732189" cy="1692771"/>
          </a:xfrm>
          <a:prstGeom prst="rect">
            <a:avLst/>
          </a:prstGeom>
        </p:spPr>
        <p:txBody>
          <a:bodyPr wrap="square" lIns="91436" tIns="45718" rIns="91436" bIns="45718">
            <a:spAutoFit/>
          </a:bodyPr>
          <a:lstStyle/>
          <a:p>
            <a:pPr>
              <a:lnSpc>
                <a:spcPct val="130000"/>
              </a:lnSpc>
            </a:pP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2" name="矩形 391"/>
          <p:cNvSpPr/>
          <p:nvPr/>
        </p:nvSpPr>
        <p:spPr>
          <a:xfrm>
            <a:off x="463728" y="4454925"/>
            <a:ext cx="4732189" cy="1692771"/>
          </a:xfrm>
          <a:prstGeom prst="rect">
            <a:avLst/>
          </a:prstGeom>
        </p:spPr>
        <p:txBody>
          <a:bodyPr wrap="square" lIns="91436" tIns="45718" rIns="91436" bIns="45718">
            <a:spAutoFit/>
          </a:bodyPr>
          <a:lstStyle/>
          <a:p>
            <a:pPr>
              <a:lnSpc>
                <a:spcPct val="130000"/>
              </a:lnSpc>
            </a:pP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700">
        <p:fad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3529133" y="310334"/>
            <a:ext cx="2485929" cy="369328"/>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RESEARCH PURPOES</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774" name="圆角矩形 19"/>
          <p:cNvSpPr/>
          <p:nvPr/>
        </p:nvSpPr>
        <p:spPr>
          <a:xfrm>
            <a:off x="4862681" y="2884521"/>
            <a:ext cx="2259019" cy="2236715"/>
          </a:xfrm>
          <a:prstGeom prst="ellipse">
            <a:avLst/>
          </a:prstGeom>
          <a:solidFill>
            <a:srgbClr val="157E9F">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nvGrpSpPr>
          <p:cNvPr id="1775" name="组合 1774"/>
          <p:cNvGrpSpPr/>
          <p:nvPr/>
        </p:nvGrpSpPr>
        <p:grpSpPr>
          <a:xfrm>
            <a:off x="5042785" y="2594954"/>
            <a:ext cx="2418483" cy="2515367"/>
            <a:chOff x="4721608" y="1835707"/>
            <a:chExt cx="1879634" cy="1954931"/>
          </a:xfrm>
          <a:solidFill>
            <a:srgbClr val="157E9F">
              <a:alpha val="39000"/>
            </a:srgbClr>
          </a:solidFill>
        </p:grpSpPr>
        <p:sp>
          <p:nvSpPr>
            <p:cNvPr id="1776" name="圆角矩形 19"/>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1777" name="圆角矩形 20"/>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sp>
        <p:nvSpPr>
          <p:cNvPr id="1778" name="矩形 1777"/>
          <p:cNvSpPr/>
          <p:nvPr/>
        </p:nvSpPr>
        <p:spPr>
          <a:xfrm>
            <a:off x="5398016" y="3023611"/>
            <a:ext cx="1527435" cy="1692769"/>
          </a:xfrm>
          <a:prstGeom prst="rect">
            <a:avLst/>
          </a:prstGeom>
        </p:spPr>
        <p:txBody>
          <a:bodyPr wrap="square" lIns="91438" tIns="45719" rIns="91438" bIns="45719">
            <a:spAutoFit/>
          </a:bodyPr>
          <a:lstStyle/>
          <a:p>
            <a:pPr algn="ctr">
              <a:lnSpc>
                <a:spcPct val="130000"/>
              </a:lnSpc>
            </a:pPr>
            <a:r>
              <a:rPr lang="zh-CN" altLang="en-US" sz="4000" dirty="0" smtClean="0">
                <a:solidFill>
                  <a:schemeClr val="bg1"/>
                </a:solidFill>
                <a:latin typeface="方正清刻本悦宋简体" panose="02000000000000000000" pitchFamily="2" charset="-122"/>
                <a:ea typeface="方正清刻本悦宋简体" panose="02000000000000000000" pitchFamily="2" charset="-122"/>
              </a:rPr>
              <a:t>整体分析</a:t>
            </a:r>
            <a:endParaRPr lang="en-US" altLang="zh-CN" sz="40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779" name="圆角矩形 1778"/>
          <p:cNvSpPr/>
          <p:nvPr/>
        </p:nvSpPr>
        <p:spPr>
          <a:xfrm rot="10800000" flipV="1">
            <a:off x="784904" y="1905739"/>
            <a:ext cx="272237" cy="276076"/>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1780" name="文本框 1779"/>
          <p:cNvSpPr txBox="1"/>
          <p:nvPr/>
        </p:nvSpPr>
        <p:spPr>
          <a:xfrm>
            <a:off x="1209269" y="1874037"/>
            <a:ext cx="1159292" cy="457819"/>
          </a:xfrm>
          <a:prstGeom prst="rect">
            <a:avLst/>
          </a:prstGeom>
          <a:noFill/>
        </p:spPr>
        <p:txBody>
          <a:bodyPr wrap="none" lIns="91438" tIns="45719" rIns="91438" bIns="45719"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关键词 </a:t>
            </a:r>
            <a:r>
              <a:rPr lang="en-US" altLang="zh-CN" dirty="0" smtClean="0">
                <a:solidFill>
                  <a:schemeClr val="tx2"/>
                </a:solidFill>
                <a:latin typeface="微软雅黑" panose="020B0503020204020204" pitchFamily="34" charset="-122"/>
                <a:ea typeface="微软雅黑" panose="020B0503020204020204" pitchFamily="34" charset="-122"/>
              </a:rPr>
              <a:t>A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1781" name="直接连接符 1780"/>
          <p:cNvCxnSpPr/>
          <p:nvPr/>
        </p:nvCxnSpPr>
        <p:spPr>
          <a:xfrm>
            <a:off x="1297640" y="224276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782" name="矩形 1781"/>
          <p:cNvSpPr/>
          <p:nvPr/>
        </p:nvSpPr>
        <p:spPr>
          <a:xfrm>
            <a:off x="1213763" y="2320651"/>
            <a:ext cx="3532695" cy="128548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783" name="圆角矩形 1782"/>
          <p:cNvSpPr/>
          <p:nvPr/>
        </p:nvSpPr>
        <p:spPr>
          <a:xfrm rot="10800000" flipV="1">
            <a:off x="784902" y="4044607"/>
            <a:ext cx="272237" cy="276076"/>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1784" name="文本框 1783"/>
          <p:cNvSpPr txBox="1"/>
          <p:nvPr/>
        </p:nvSpPr>
        <p:spPr>
          <a:xfrm>
            <a:off x="1209266" y="4012905"/>
            <a:ext cx="1140613" cy="457819"/>
          </a:xfrm>
          <a:prstGeom prst="rect">
            <a:avLst/>
          </a:prstGeom>
          <a:noFill/>
        </p:spPr>
        <p:txBody>
          <a:bodyPr wrap="none" lIns="91438" tIns="45719" rIns="91438" bIns="45719"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关键词 </a:t>
            </a:r>
            <a:r>
              <a:rPr lang="en-US" altLang="zh-CN" dirty="0" smtClean="0">
                <a:solidFill>
                  <a:schemeClr val="tx2"/>
                </a:solidFill>
                <a:latin typeface="微软雅黑" panose="020B0503020204020204" pitchFamily="34" charset="-122"/>
                <a:ea typeface="微软雅黑" panose="020B0503020204020204" pitchFamily="34" charset="-122"/>
              </a:rPr>
              <a:t>B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1785" name="直接连接符 1784"/>
          <p:cNvCxnSpPr/>
          <p:nvPr/>
        </p:nvCxnSpPr>
        <p:spPr>
          <a:xfrm>
            <a:off x="1297637" y="43816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786" name="矩形 1785"/>
          <p:cNvSpPr/>
          <p:nvPr/>
        </p:nvSpPr>
        <p:spPr>
          <a:xfrm>
            <a:off x="1213760" y="4459517"/>
            <a:ext cx="3532696" cy="128548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787" name="圆角矩形 1786"/>
          <p:cNvSpPr/>
          <p:nvPr/>
        </p:nvSpPr>
        <p:spPr>
          <a:xfrm rot="10800000" flipV="1">
            <a:off x="11083920" y="1920667"/>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1788" name="文本框 1787"/>
          <p:cNvSpPr txBox="1"/>
          <p:nvPr/>
        </p:nvSpPr>
        <p:spPr>
          <a:xfrm>
            <a:off x="9679933" y="1874037"/>
            <a:ext cx="1150727" cy="457819"/>
          </a:xfrm>
          <a:prstGeom prst="rect">
            <a:avLst/>
          </a:prstGeom>
          <a:noFill/>
        </p:spPr>
        <p:txBody>
          <a:bodyPr wrap="none" lIns="91438" tIns="45719" rIns="91438" bIns="45719"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关键词 </a:t>
            </a:r>
            <a:r>
              <a:rPr lang="en-US" altLang="zh-CN" dirty="0" smtClean="0">
                <a:solidFill>
                  <a:schemeClr val="tx2"/>
                </a:solidFill>
                <a:latin typeface="微软雅黑" panose="020B0503020204020204" pitchFamily="34" charset="-122"/>
                <a:ea typeface="微软雅黑" panose="020B0503020204020204" pitchFamily="34" charset="-122"/>
              </a:rPr>
              <a:t>C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1789" name="直接连接符 1788"/>
          <p:cNvCxnSpPr/>
          <p:nvPr/>
        </p:nvCxnSpPr>
        <p:spPr>
          <a:xfrm>
            <a:off x="8627391" y="224276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790" name="矩形 1789"/>
          <p:cNvSpPr/>
          <p:nvPr/>
        </p:nvSpPr>
        <p:spPr>
          <a:xfrm>
            <a:off x="7577498" y="2320651"/>
            <a:ext cx="3532695" cy="128548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791" name="圆角矩形 1790"/>
          <p:cNvSpPr/>
          <p:nvPr/>
        </p:nvSpPr>
        <p:spPr>
          <a:xfrm rot="10800000" flipV="1">
            <a:off x="11083919" y="405953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1792" name="文本框 1791"/>
          <p:cNvSpPr txBox="1"/>
          <p:nvPr/>
        </p:nvSpPr>
        <p:spPr>
          <a:xfrm>
            <a:off x="9676303" y="4012905"/>
            <a:ext cx="1159292" cy="457819"/>
          </a:xfrm>
          <a:prstGeom prst="rect">
            <a:avLst/>
          </a:prstGeom>
          <a:noFill/>
        </p:spPr>
        <p:txBody>
          <a:bodyPr wrap="none" lIns="91438" tIns="45719" rIns="91438" bIns="45719"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关键词 </a:t>
            </a:r>
            <a:r>
              <a:rPr lang="en-US" altLang="zh-CN" dirty="0" smtClean="0">
                <a:solidFill>
                  <a:srgbClr val="157E9F"/>
                </a:solidFill>
                <a:latin typeface="微软雅黑" panose="020B0503020204020204" pitchFamily="34" charset="-122"/>
                <a:ea typeface="微软雅黑" panose="020B0503020204020204" pitchFamily="34" charset="-122"/>
              </a:rPr>
              <a:t>R</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1793" name="直接连接符 1792"/>
          <p:cNvCxnSpPr/>
          <p:nvPr/>
        </p:nvCxnSpPr>
        <p:spPr>
          <a:xfrm>
            <a:off x="8627391" y="43816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794" name="矩形 1793"/>
          <p:cNvSpPr/>
          <p:nvPr/>
        </p:nvSpPr>
        <p:spPr>
          <a:xfrm>
            <a:off x="7577498" y="4459517"/>
            <a:ext cx="3532695" cy="128548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700">
        <p:fad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3529133" y="310334"/>
            <a:ext cx="2485929" cy="369328"/>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RESEARCH PURPOES</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1263751" y="2101863"/>
            <a:ext cx="1755700" cy="1890765"/>
            <a:chOff x="4925753" y="1651222"/>
            <a:chExt cx="1755700" cy="1890765"/>
          </a:xfrm>
          <a:solidFill>
            <a:srgbClr val="157E9F"/>
          </a:solidFill>
        </p:grpSpPr>
        <p:sp>
          <p:nvSpPr>
            <p:cNvPr id="62" name="圆角矩形 61"/>
            <p:cNvSpPr/>
            <p:nvPr/>
          </p:nvSpPr>
          <p:spPr>
            <a:xfrm>
              <a:off x="4925753" y="1803623"/>
              <a:ext cx="1755699" cy="1738364"/>
            </a:xfrm>
            <a:prstGeom prst="roundRect">
              <a:avLst>
                <a:gd name="adj" fmla="val 43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63" name="圆角矩形 62"/>
            <p:cNvSpPr/>
            <p:nvPr/>
          </p:nvSpPr>
          <p:spPr>
            <a:xfrm>
              <a:off x="4925754" y="1651222"/>
              <a:ext cx="1755699" cy="1738364"/>
            </a:xfrm>
            <a:prstGeom prst="roundRect">
              <a:avLst>
                <a:gd name="adj" fmla="val 43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smtClean="0">
                  <a:latin typeface="方正清刻本悦宋简体" panose="02000000000000000000" pitchFamily="2" charset="-122"/>
                  <a:ea typeface="方正清刻本悦宋简体" panose="02000000000000000000" pitchFamily="2" charset="-122"/>
                </a:rPr>
                <a:t>现状</a:t>
              </a:r>
              <a:endParaRPr lang="en-US" altLang="zh-CN" sz="4000" dirty="0" smtClean="0">
                <a:latin typeface="方正清刻本悦宋简体" panose="02000000000000000000" pitchFamily="2" charset="-122"/>
                <a:ea typeface="方正清刻本悦宋简体" panose="02000000000000000000" pitchFamily="2" charset="-122"/>
              </a:endParaRPr>
            </a:p>
            <a:p>
              <a:pPr algn="ctr">
                <a:lnSpc>
                  <a:spcPct val="130000"/>
                </a:lnSpc>
              </a:pPr>
              <a:r>
                <a:rPr lang="zh-CN" altLang="en-US" sz="4000" dirty="0" smtClean="0">
                  <a:latin typeface="方正清刻本悦宋简体" panose="02000000000000000000" pitchFamily="2" charset="-122"/>
                  <a:ea typeface="方正清刻本悦宋简体" panose="02000000000000000000" pitchFamily="2" charset="-122"/>
                </a:rPr>
                <a:t>概述</a:t>
              </a:r>
              <a:endParaRPr lang="zh-CN" altLang="en-US" sz="4000" dirty="0">
                <a:latin typeface="方正清刻本悦宋简体" panose="02000000000000000000" pitchFamily="2" charset="-122"/>
                <a:ea typeface="方正清刻本悦宋简体" panose="02000000000000000000" pitchFamily="2" charset="-122"/>
              </a:endParaRPr>
            </a:p>
          </p:txBody>
        </p:sp>
      </p:grpSp>
      <p:sp>
        <p:nvSpPr>
          <p:cNvPr id="64" name="文本框 63"/>
          <p:cNvSpPr txBox="1"/>
          <p:nvPr/>
        </p:nvSpPr>
        <p:spPr>
          <a:xfrm>
            <a:off x="3686389" y="2256567"/>
            <a:ext cx="2234907" cy="572464"/>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关键词 </a:t>
            </a:r>
            <a:r>
              <a:rPr lang="en-US" altLang="zh-CN" sz="2400" dirty="0">
                <a:solidFill>
                  <a:schemeClr val="tx2"/>
                </a:solidFill>
                <a:latin typeface="微软雅黑" panose="020B0503020204020204" pitchFamily="34" charset="-122"/>
                <a:ea typeface="微软雅黑" panose="020B0503020204020204" pitchFamily="34" charset="-122"/>
              </a:rPr>
              <a:t>A ,B , C</a:t>
            </a:r>
            <a:endParaRPr lang="zh-CN" altLang="en-US" sz="2400" dirty="0">
              <a:solidFill>
                <a:schemeClr val="tx2"/>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3784930" y="2722077"/>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3784930" y="2857070"/>
            <a:ext cx="7340412" cy="1241583"/>
          </a:xfrm>
          <a:prstGeom prst="roundRect">
            <a:avLst>
              <a:gd name="adj" fmla="val 3819"/>
            </a:avLst>
          </a:prstGeom>
          <a:solidFill>
            <a:srgbClr val="157E9F">
              <a:alpha val="80000"/>
            </a:srgbClr>
          </a:solidFill>
        </p:spPr>
        <p:txBody>
          <a:bodyPr wrap="square" lIns="91436" tIns="45718" rIns="91436" bIns="45718">
            <a:spAutoFit/>
          </a:bodyPr>
          <a:lstStyle/>
          <a:p>
            <a:pPr>
              <a:lnSpc>
                <a:spcPct val="130000"/>
              </a:lnSpc>
            </a:pPr>
            <a:r>
              <a:rPr lang="zh-CN" altLang="en-US" dirty="0" smtClean="0">
                <a:solidFill>
                  <a:schemeClr val="bg1"/>
                </a:solidFill>
                <a:latin typeface="微软雅黑" panose="020B0503020204020204" pitchFamily="34" charset="-122"/>
                <a:ea typeface="微软雅黑" panose="020B0503020204020204" pitchFamily="34" charset="-122"/>
              </a:rPr>
              <a:t>论文</a:t>
            </a:r>
            <a:r>
              <a:rPr lang="zh-CN" altLang="en-US" dirty="0">
                <a:solidFill>
                  <a:schemeClr val="bg1"/>
                </a:solidFill>
                <a:latin typeface="微软雅黑" panose="020B0503020204020204" pitchFamily="34" charset="-122"/>
                <a:ea typeface="微软雅黑" panose="020B0503020204020204" pitchFamily="34" charset="-122"/>
              </a:rPr>
              <a:t>就是用来进行科学研究和描述科研成果的文章，简称之为论文。它既是探讨问题进行科学研究的一种手段，又是描述科研成果进行学术交流的一种工具</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7" name="圆角矩形 66"/>
          <p:cNvSpPr/>
          <p:nvPr/>
        </p:nvSpPr>
        <p:spPr>
          <a:xfrm rot="10800000" flipV="1">
            <a:off x="1188792" y="4832979"/>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68" name="文本框 67"/>
          <p:cNvSpPr txBox="1"/>
          <p:nvPr/>
        </p:nvSpPr>
        <p:spPr>
          <a:xfrm>
            <a:off x="1613156" y="4801278"/>
            <a:ext cx="1011811" cy="363174"/>
          </a:xfrm>
          <a:prstGeom prst="rect">
            <a:avLst/>
          </a:prstGeom>
          <a:noFill/>
        </p:spPr>
        <p:txBody>
          <a:bodyPr wrap="none" lIns="91438" tIns="45719" rIns="91438" bIns="45719" rtlCol="0">
            <a:spAutoFit/>
          </a:bodyPr>
          <a:lstStyle/>
          <a:p>
            <a:pPr>
              <a:lnSpc>
                <a:spcPct val="130000"/>
              </a:lnSpc>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关键词 </a:t>
            </a:r>
            <a:r>
              <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rPr>
              <a:t>A </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69" name="直接连接符 68"/>
          <p:cNvCxnSpPr/>
          <p:nvPr/>
        </p:nvCxnSpPr>
        <p:spPr>
          <a:xfrm>
            <a:off x="1701528" y="517000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617651" y="5247890"/>
            <a:ext cx="2397220" cy="1314207"/>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1" name="圆角矩形 70"/>
          <p:cNvSpPr/>
          <p:nvPr/>
        </p:nvSpPr>
        <p:spPr>
          <a:xfrm rot="10800000" flipV="1">
            <a:off x="4803844" y="4832979"/>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72" name="文本框 71"/>
          <p:cNvSpPr txBox="1"/>
          <p:nvPr/>
        </p:nvSpPr>
        <p:spPr>
          <a:xfrm>
            <a:off x="5228209" y="4801278"/>
            <a:ext cx="939677" cy="363174"/>
          </a:xfrm>
          <a:prstGeom prst="rect">
            <a:avLst/>
          </a:prstGeom>
          <a:noFill/>
        </p:spPr>
        <p:txBody>
          <a:bodyPr wrap="none" lIns="91438" tIns="45719" rIns="91438" bIns="45719" rtlCol="0">
            <a:spAutoFit/>
          </a:bodyPr>
          <a:lstStyle/>
          <a:p>
            <a:pPr>
              <a:lnSpc>
                <a:spcPct val="130000"/>
              </a:lnSpc>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关键词 </a:t>
            </a:r>
            <a:r>
              <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rPr>
              <a:t>B</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73" name="直接连接符 72"/>
          <p:cNvCxnSpPr/>
          <p:nvPr/>
        </p:nvCxnSpPr>
        <p:spPr>
          <a:xfrm>
            <a:off x="5316580" y="517000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5232703" y="5247890"/>
            <a:ext cx="2397220" cy="1314207"/>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5" name="圆角矩形 74"/>
          <p:cNvSpPr/>
          <p:nvPr/>
        </p:nvSpPr>
        <p:spPr>
          <a:xfrm rot="10800000" flipV="1">
            <a:off x="8418896" y="4832979"/>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76" name="文本框 75"/>
          <p:cNvSpPr txBox="1"/>
          <p:nvPr/>
        </p:nvSpPr>
        <p:spPr>
          <a:xfrm>
            <a:off x="8843261" y="4801278"/>
            <a:ext cx="947691" cy="363174"/>
          </a:xfrm>
          <a:prstGeom prst="rect">
            <a:avLst/>
          </a:prstGeom>
          <a:noFill/>
        </p:spPr>
        <p:txBody>
          <a:bodyPr wrap="none" lIns="91438" tIns="45719" rIns="91438" bIns="45719" rtlCol="0">
            <a:spAutoFit/>
          </a:bodyPr>
          <a:lstStyle/>
          <a:p>
            <a:pPr>
              <a:lnSpc>
                <a:spcPct val="130000"/>
              </a:lnSpc>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关键词 </a:t>
            </a:r>
            <a:r>
              <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rPr>
              <a:t>C</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77" name="直接连接符 76"/>
          <p:cNvCxnSpPr/>
          <p:nvPr/>
        </p:nvCxnSpPr>
        <p:spPr>
          <a:xfrm>
            <a:off x="8931632" y="517000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8847755" y="5247890"/>
            <a:ext cx="2397220" cy="1314207"/>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700">
        <p:fad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3529133" y="310334"/>
            <a:ext cx="2485929" cy="369328"/>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RESEARCH PURPOES</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771" name="矩形 1770"/>
          <p:cNvSpPr/>
          <p:nvPr/>
        </p:nvSpPr>
        <p:spPr>
          <a:xfrm>
            <a:off x="633077" y="125666"/>
            <a:ext cx="2428870"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选题目标概括</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61" name="组合 1"/>
          <p:cNvGrpSpPr/>
          <p:nvPr/>
        </p:nvGrpSpPr>
        <p:grpSpPr bwMode="auto">
          <a:xfrm>
            <a:off x="1951867" y="2246925"/>
            <a:ext cx="3282154" cy="2870223"/>
            <a:chOff x="1878988" y="2293364"/>
            <a:chExt cx="3330270" cy="2911770"/>
          </a:xfrm>
        </p:grpSpPr>
        <p:sp>
          <p:nvSpPr>
            <p:cNvPr id="62" name="任意多边形 20"/>
            <p:cNvSpPr/>
            <p:nvPr/>
          </p:nvSpPr>
          <p:spPr bwMode="auto">
            <a:xfrm>
              <a:off x="1901681" y="2319131"/>
              <a:ext cx="3294776" cy="2863476"/>
            </a:xfrm>
            <a:custGeom>
              <a:avLst/>
              <a:gdLst>
                <a:gd name="T0" fmla="*/ 671060 w 3980315"/>
                <a:gd name="T1" fmla="*/ 1962052 h 3459275"/>
                <a:gd name="T2" fmla="*/ 0 w 3980315"/>
                <a:gd name="T3" fmla="*/ 0 h 3459275"/>
                <a:gd name="T4" fmla="*/ 2257578 w 3980315"/>
                <a:gd name="T5" fmla="*/ 700709 h 3459275"/>
                <a:gd name="T6" fmla="*/ 710036 w 3980315"/>
                <a:gd name="T7" fmla="*/ 524229 h 3459275"/>
                <a:gd name="T8" fmla="*/ 1232914 w 3980315"/>
                <a:gd name="T9" fmla="*/ 196224 h 3459275"/>
                <a:gd name="T10" fmla="*/ 671060 w 3980315"/>
                <a:gd name="T11" fmla="*/ 1962052 h 34592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80315" h="3459275">
                  <a:moveTo>
                    <a:pt x="1183140" y="3459275"/>
                  </a:moveTo>
                  <a:lnTo>
                    <a:pt x="0" y="0"/>
                  </a:lnTo>
                  <a:lnTo>
                    <a:pt x="3980315" y="1235414"/>
                  </a:lnTo>
                  <a:lnTo>
                    <a:pt x="1251857" y="924264"/>
                  </a:lnTo>
                  <a:lnTo>
                    <a:pt x="2173740" y="345960"/>
                  </a:lnTo>
                  <a:lnTo>
                    <a:pt x="1183140" y="3459275"/>
                  </a:lnTo>
                  <a:close/>
                </a:path>
              </a:pathLst>
            </a:custGeom>
            <a:noFill/>
            <a:ln w="22225">
              <a:solidFill>
                <a:srgbClr val="157E9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 name="椭圆 21"/>
            <p:cNvSpPr>
              <a:spLocks noChangeArrowheads="1"/>
            </p:cNvSpPr>
            <p:nvPr/>
          </p:nvSpPr>
          <p:spPr bwMode="auto">
            <a:xfrm>
              <a:off x="1878988" y="2293364"/>
              <a:ext cx="51946" cy="51946"/>
            </a:xfrm>
            <a:prstGeom prst="ellipse">
              <a:avLst/>
            </a:prstGeom>
            <a:blipFill dpi="0" rotWithShape="1">
              <a:blip r:embed="rId1"/>
              <a:srcRect/>
              <a:stretch>
                <a:fillRect/>
              </a:stretch>
            </a:blipFill>
            <a:ln w="22225">
              <a:solidFill>
                <a:srgbClr val="157E9F"/>
              </a:solidFill>
              <a:rou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endParaRPr lang="zh-CN" altLang="en-US" sz="1800">
                <a:latin typeface="Arial" panose="020B0604020202020204" pitchFamily="34" charset="0"/>
              </a:endParaRPr>
            </a:p>
          </p:txBody>
        </p:sp>
        <p:sp>
          <p:nvSpPr>
            <p:cNvPr id="64" name="椭圆 22"/>
            <p:cNvSpPr>
              <a:spLocks noChangeArrowheads="1"/>
            </p:cNvSpPr>
            <p:nvPr/>
          </p:nvSpPr>
          <p:spPr bwMode="auto">
            <a:xfrm>
              <a:off x="2856811" y="5153188"/>
              <a:ext cx="51946" cy="51946"/>
            </a:xfrm>
            <a:prstGeom prst="ellipse">
              <a:avLst/>
            </a:prstGeom>
            <a:blipFill dpi="0" rotWithShape="1">
              <a:blip r:embed="rId1"/>
              <a:srcRect/>
              <a:stretch>
                <a:fillRect/>
              </a:stretch>
            </a:blipFill>
            <a:ln w="22225">
              <a:solidFill>
                <a:srgbClr val="157E9F"/>
              </a:solidFill>
              <a:rou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endParaRPr lang="zh-CN" altLang="en-US" sz="1800">
                <a:latin typeface="Arial" panose="020B0604020202020204" pitchFamily="34" charset="0"/>
              </a:endParaRPr>
            </a:p>
          </p:txBody>
        </p:sp>
        <p:sp>
          <p:nvSpPr>
            <p:cNvPr id="65" name="椭圆 23"/>
            <p:cNvSpPr>
              <a:spLocks noChangeArrowheads="1"/>
            </p:cNvSpPr>
            <p:nvPr/>
          </p:nvSpPr>
          <p:spPr bwMode="auto">
            <a:xfrm>
              <a:off x="3667165" y="2599475"/>
              <a:ext cx="51946" cy="51946"/>
            </a:xfrm>
            <a:prstGeom prst="ellipse">
              <a:avLst/>
            </a:prstGeom>
            <a:blipFill dpi="0" rotWithShape="1">
              <a:blip r:embed="rId1"/>
              <a:srcRect/>
              <a:stretch>
                <a:fillRect/>
              </a:stretch>
            </a:blipFill>
            <a:ln w="22225">
              <a:solidFill>
                <a:srgbClr val="157E9F"/>
              </a:solidFill>
              <a:rou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endParaRPr lang="zh-CN" altLang="en-US" sz="1800">
                <a:latin typeface="Arial" panose="020B0604020202020204" pitchFamily="34" charset="0"/>
              </a:endParaRPr>
            </a:p>
          </p:txBody>
        </p:sp>
        <p:sp>
          <p:nvSpPr>
            <p:cNvPr id="66" name="椭圆 24"/>
            <p:cNvSpPr>
              <a:spLocks noChangeArrowheads="1"/>
            </p:cNvSpPr>
            <p:nvPr/>
          </p:nvSpPr>
          <p:spPr bwMode="auto">
            <a:xfrm>
              <a:off x="5157312" y="3314745"/>
              <a:ext cx="51946" cy="51946"/>
            </a:xfrm>
            <a:prstGeom prst="ellipse">
              <a:avLst/>
            </a:prstGeom>
            <a:blipFill dpi="0" rotWithShape="1">
              <a:blip r:embed="rId1"/>
              <a:srcRect/>
              <a:stretch>
                <a:fillRect/>
              </a:stretch>
            </a:blipFill>
            <a:ln w="22225">
              <a:solidFill>
                <a:srgbClr val="157E9F"/>
              </a:solidFill>
              <a:rou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endParaRPr lang="zh-CN" altLang="en-US" sz="1800">
                <a:latin typeface="Arial" panose="020B0604020202020204" pitchFamily="34" charset="0"/>
              </a:endParaRPr>
            </a:p>
          </p:txBody>
        </p:sp>
        <p:sp>
          <p:nvSpPr>
            <p:cNvPr id="67" name="椭圆 25"/>
            <p:cNvSpPr>
              <a:spLocks noChangeArrowheads="1"/>
            </p:cNvSpPr>
            <p:nvPr/>
          </p:nvSpPr>
          <p:spPr bwMode="auto">
            <a:xfrm>
              <a:off x="2908758" y="3056262"/>
              <a:ext cx="51946" cy="51946"/>
            </a:xfrm>
            <a:prstGeom prst="ellipse">
              <a:avLst/>
            </a:prstGeom>
            <a:blipFill dpi="0" rotWithShape="1">
              <a:blip r:embed="rId1"/>
              <a:srcRect/>
              <a:stretch>
                <a:fillRect/>
              </a:stretch>
            </a:blipFill>
            <a:ln w="22225">
              <a:solidFill>
                <a:srgbClr val="157E9F"/>
              </a:solidFill>
              <a:rou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endParaRPr lang="zh-CN" altLang="en-US" sz="1800">
                <a:latin typeface="Arial" panose="020B0604020202020204" pitchFamily="34" charset="0"/>
              </a:endParaRPr>
            </a:p>
          </p:txBody>
        </p:sp>
        <p:sp>
          <p:nvSpPr>
            <p:cNvPr id="68" name="任意多边形 26"/>
            <p:cNvSpPr/>
            <p:nvPr/>
          </p:nvSpPr>
          <p:spPr bwMode="auto">
            <a:xfrm>
              <a:off x="1899711" y="2314061"/>
              <a:ext cx="3298812" cy="2877555"/>
            </a:xfrm>
            <a:custGeom>
              <a:avLst/>
              <a:gdLst>
                <a:gd name="T0" fmla="*/ 0 w 3985191"/>
                <a:gd name="T1" fmla="*/ 0 h 3476284"/>
                <a:gd name="T2" fmla="*/ 1234264 w 3985191"/>
                <a:gd name="T3" fmla="*/ 205872 h 3476284"/>
                <a:gd name="T4" fmla="*/ 2260344 w 3985191"/>
                <a:gd name="T5" fmla="*/ 697880 h 3476284"/>
                <a:gd name="T6" fmla="*/ 666236 w 3985191"/>
                <a:gd name="T7" fmla="*/ 1971698 h 3476284"/>
                <a:gd name="T8" fmla="*/ 703281 w 3985191"/>
                <a:gd name="T9" fmla="*/ 520757 h 3476284"/>
                <a:gd name="T10" fmla="*/ 0 w 3985191"/>
                <a:gd name="T11" fmla="*/ 0 h 34762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85191" h="3476284">
                  <a:moveTo>
                    <a:pt x="0" y="0"/>
                  </a:moveTo>
                  <a:lnTo>
                    <a:pt x="2176121" y="362970"/>
                  </a:lnTo>
                  <a:lnTo>
                    <a:pt x="3985191" y="1230426"/>
                  </a:lnTo>
                  <a:lnTo>
                    <a:pt x="1174635" y="3476284"/>
                  </a:lnTo>
                  <a:lnTo>
                    <a:pt x="1239950" y="918142"/>
                  </a:lnTo>
                  <a:lnTo>
                    <a:pt x="0" y="0"/>
                  </a:lnTo>
                  <a:close/>
                </a:path>
              </a:pathLst>
            </a:custGeom>
            <a:noFill/>
            <a:ln w="22225">
              <a:solidFill>
                <a:srgbClr val="157E9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9" name="文本框 32"/>
          <p:cNvSpPr txBox="1">
            <a:spLocks noChangeArrowheads="1"/>
          </p:cNvSpPr>
          <p:nvPr/>
        </p:nvSpPr>
        <p:spPr bwMode="auto">
          <a:xfrm>
            <a:off x="1287463" y="1719832"/>
            <a:ext cx="12667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800" b="1" dirty="0">
                <a:solidFill>
                  <a:srgbClr val="157E9F"/>
                </a:solidFill>
                <a:latin typeface="方正清刻本悦宋简体" panose="02000000000000000000" pitchFamily="2" charset="-122"/>
                <a:ea typeface="方正清刻本悦宋简体" panose="02000000000000000000" pitchFamily="2" charset="-122"/>
              </a:rPr>
              <a:t>概括</a:t>
            </a:r>
            <a:r>
              <a:rPr lang="en-US" altLang="zh-CN" sz="1800" b="1" dirty="0" smtClean="0">
                <a:solidFill>
                  <a:srgbClr val="157E9F"/>
                </a:solidFill>
                <a:latin typeface="方正清刻本悦宋简体" panose="02000000000000000000" pitchFamily="2" charset="-122"/>
                <a:ea typeface="方正清刻本悦宋简体" panose="02000000000000000000" pitchFamily="2" charset="-122"/>
              </a:rPr>
              <a:t>1</a:t>
            </a:r>
            <a:endParaRPr lang="zh-CN" altLang="en-US" sz="1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0" name="文本框 32"/>
          <p:cNvSpPr txBox="1">
            <a:spLocks noChangeArrowheads="1"/>
          </p:cNvSpPr>
          <p:nvPr/>
        </p:nvSpPr>
        <p:spPr bwMode="auto">
          <a:xfrm>
            <a:off x="4757864" y="2568054"/>
            <a:ext cx="12667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800" b="1" dirty="0">
                <a:solidFill>
                  <a:srgbClr val="157E9F"/>
                </a:solidFill>
                <a:latin typeface="方正清刻本悦宋简体" panose="02000000000000000000" pitchFamily="2" charset="-122"/>
                <a:ea typeface="方正清刻本悦宋简体" panose="02000000000000000000" pitchFamily="2" charset="-122"/>
              </a:rPr>
              <a:t>概括</a:t>
            </a:r>
            <a:r>
              <a:rPr lang="en-US" altLang="zh-CN" sz="1800" b="1" dirty="0" smtClean="0">
                <a:solidFill>
                  <a:srgbClr val="157E9F"/>
                </a:solidFill>
                <a:latin typeface="方正清刻本悦宋简体" panose="02000000000000000000" pitchFamily="2" charset="-122"/>
                <a:ea typeface="方正清刻本悦宋简体" panose="02000000000000000000" pitchFamily="2" charset="-122"/>
              </a:rPr>
              <a:t>2</a:t>
            </a:r>
            <a:endParaRPr lang="zh-CN" altLang="en-US" sz="1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1" name="文本框 33"/>
          <p:cNvSpPr txBox="1">
            <a:spLocks noChangeArrowheads="1"/>
          </p:cNvSpPr>
          <p:nvPr/>
        </p:nvSpPr>
        <p:spPr bwMode="auto">
          <a:xfrm>
            <a:off x="1861064" y="5066212"/>
            <a:ext cx="1269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800" b="1" dirty="0">
                <a:solidFill>
                  <a:srgbClr val="157E9F"/>
                </a:solidFill>
                <a:latin typeface="方正清刻本悦宋简体" panose="02000000000000000000" pitchFamily="2" charset="-122"/>
                <a:ea typeface="方正清刻本悦宋简体" panose="02000000000000000000" pitchFamily="2" charset="-122"/>
              </a:rPr>
              <a:t>概括</a:t>
            </a:r>
            <a:r>
              <a:rPr lang="en-US" altLang="zh-CN" sz="1800" b="1" dirty="0" smtClean="0">
                <a:solidFill>
                  <a:srgbClr val="157E9F"/>
                </a:solidFill>
                <a:latin typeface="方正清刻本悦宋简体" panose="02000000000000000000" pitchFamily="2" charset="-122"/>
                <a:ea typeface="方正清刻本悦宋简体" panose="02000000000000000000" pitchFamily="2" charset="-122"/>
              </a:rPr>
              <a:t>3</a:t>
            </a:r>
            <a:endParaRPr lang="zh-CN" altLang="en-US" sz="1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2" name="文本框 32"/>
          <p:cNvSpPr txBox="1">
            <a:spLocks noChangeArrowheads="1"/>
          </p:cNvSpPr>
          <p:nvPr/>
        </p:nvSpPr>
        <p:spPr bwMode="auto">
          <a:xfrm>
            <a:off x="7371639" y="1877593"/>
            <a:ext cx="12667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800" b="1" dirty="0" smtClean="0">
                <a:solidFill>
                  <a:srgbClr val="157E9F"/>
                </a:solidFill>
                <a:latin typeface="方正清刻本悦宋简体" panose="02000000000000000000" pitchFamily="2" charset="-122"/>
                <a:ea typeface="方正清刻本悦宋简体" panose="02000000000000000000" pitchFamily="2" charset="-122"/>
              </a:rPr>
              <a:t>概括</a:t>
            </a:r>
            <a:r>
              <a:rPr lang="en-US" altLang="zh-CN" sz="1800" b="1" dirty="0" smtClean="0">
                <a:solidFill>
                  <a:srgbClr val="157E9F"/>
                </a:solidFill>
                <a:latin typeface="方正清刻本悦宋简体" panose="02000000000000000000" pitchFamily="2" charset="-122"/>
                <a:ea typeface="方正清刻本悦宋简体" panose="02000000000000000000" pitchFamily="2" charset="-122"/>
              </a:rPr>
              <a:t>1</a:t>
            </a:r>
            <a:endParaRPr lang="zh-CN" altLang="en-US" sz="18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73" name="Group 398"/>
          <p:cNvGrpSpPr/>
          <p:nvPr/>
        </p:nvGrpSpPr>
        <p:grpSpPr>
          <a:xfrm>
            <a:off x="6810291" y="1988104"/>
            <a:ext cx="391999" cy="405287"/>
            <a:chOff x="209551" y="3594100"/>
            <a:chExt cx="280988" cy="290513"/>
          </a:xfrm>
          <a:solidFill>
            <a:srgbClr val="157E9F"/>
          </a:solidFill>
        </p:grpSpPr>
        <p:sp>
          <p:nvSpPr>
            <p:cNvPr id="74"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75"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76" name="TextBox 36"/>
          <p:cNvSpPr txBox="1">
            <a:spLocks noChangeArrowheads="1"/>
          </p:cNvSpPr>
          <p:nvPr/>
        </p:nvSpPr>
        <p:spPr bwMode="auto">
          <a:xfrm>
            <a:off x="7356137" y="2241800"/>
            <a:ext cx="37715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单击添加文本内容单击添加文本内容单击添加文本内容单击添加文本内容</a:t>
            </a:r>
            <a:endParaRPr lang="id-ID" altLang="zh-CN" sz="1600" dirty="0">
              <a:solidFill>
                <a:schemeClr val="tx1">
                  <a:lumMod val="75000"/>
                  <a:lumOff val="25000"/>
                </a:schemeClr>
              </a:solidFill>
              <a:latin typeface="Arial" panose="020B0604020202020204" pitchFamily="34" charset="0"/>
              <a:ea typeface="微软雅黑" panose="020B0503020204020204" pitchFamily="34" charset="-122"/>
              <a:cs typeface="Open Sans Light"/>
              <a:sym typeface="Arial" panose="020B0604020202020204" pitchFamily="34" charset="0"/>
            </a:endParaRPr>
          </a:p>
          <a:p>
            <a:pPr>
              <a:spcBef>
                <a:spcPct val="0"/>
              </a:spcBef>
              <a:buFontTx/>
              <a:buNone/>
            </a:pPr>
            <a:endParaRPr lang="id-ID" altLang="zh-CN" sz="1600" dirty="0">
              <a:solidFill>
                <a:schemeClr val="tx1">
                  <a:lumMod val="75000"/>
                  <a:lumOff val="25000"/>
                </a:schemeClr>
              </a:solidFill>
              <a:latin typeface="Arial" panose="020B0604020202020204" pitchFamily="34" charset="0"/>
              <a:ea typeface="微软雅黑" panose="020B0503020204020204" pitchFamily="34" charset="-122"/>
              <a:cs typeface="Open Sans Light"/>
              <a:sym typeface="Arial" panose="020B0604020202020204" pitchFamily="34" charset="0"/>
            </a:endParaRPr>
          </a:p>
        </p:txBody>
      </p:sp>
      <p:sp>
        <p:nvSpPr>
          <p:cNvPr id="77" name="文本框 32"/>
          <p:cNvSpPr txBox="1">
            <a:spLocks noChangeArrowheads="1"/>
          </p:cNvSpPr>
          <p:nvPr/>
        </p:nvSpPr>
        <p:spPr bwMode="auto">
          <a:xfrm>
            <a:off x="7356137" y="3341495"/>
            <a:ext cx="12667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800" b="1" dirty="0" smtClean="0">
                <a:solidFill>
                  <a:srgbClr val="157E9F"/>
                </a:solidFill>
                <a:latin typeface="方正清刻本悦宋简体" panose="02000000000000000000" pitchFamily="2" charset="-122"/>
                <a:ea typeface="方正清刻本悦宋简体" panose="02000000000000000000" pitchFamily="2" charset="-122"/>
              </a:rPr>
              <a:t>概括</a:t>
            </a:r>
            <a:r>
              <a:rPr lang="en-US" altLang="zh-CN" sz="1800" b="1" dirty="0" smtClean="0">
                <a:solidFill>
                  <a:srgbClr val="157E9F"/>
                </a:solidFill>
                <a:latin typeface="方正清刻本悦宋简体" panose="02000000000000000000" pitchFamily="2" charset="-122"/>
                <a:ea typeface="方正清刻本悦宋简体" panose="02000000000000000000" pitchFamily="2" charset="-122"/>
              </a:rPr>
              <a:t>2</a:t>
            </a:r>
            <a:endParaRPr lang="zh-CN" altLang="en-US" sz="18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78" name="Group 398"/>
          <p:cNvGrpSpPr/>
          <p:nvPr/>
        </p:nvGrpSpPr>
        <p:grpSpPr>
          <a:xfrm>
            <a:off x="6795635" y="3451195"/>
            <a:ext cx="391999" cy="405287"/>
            <a:chOff x="209551" y="3594100"/>
            <a:chExt cx="280988" cy="290513"/>
          </a:xfrm>
          <a:solidFill>
            <a:srgbClr val="157E9F"/>
          </a:solidFill>
        </p:grpSpPr>
        <p:sp>
          <p:nvSpPr>
            <p:cNvPr id="79"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80"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81" name="TextBox 36"/>
          <p:cNvSpPr txBox="1">
            <a:spLocks noChangeArrowheads="1"/>
          </p:cNvSpPr>
          <p:nvPr/>
        </p:nvSpPr>
        <p:spPr bwMode="auto">
          <a:xfrm>
            <a:off x="7356137" y="3710827"/>
            <a:ext cx="377159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单击添加文本内容单击添加文本内容单击添加文本内容单击添加文本内容</a:t>
            </a:r>
            <a:endParaRPr lang="id-ID" altLang="zh-CN" sz="1600" dirty="0">
              <a:solidFill>
                <a:schemeClr val="tx1">
                  <a:lumMod val="75000"/>
                  <a:lumOff val="25000"/>
                </a:schemeClr>
              </a:solidFill>
              <a:latin typeface="Arial" panose="020B0604020202020204" pitchFamily="34" charset="0"/>
              <a:ea typeface="微软雅黑" panose="020B0503020204020204" pitchFamily="34" charset="-122"/>
              <a:cs typeface="Open Sans Light"/>
              <a:sym typeface="Arial" panose="020B0604020202020204" pitchFamily="34" charset="0"/>
            </a:endParaRPr>
          </a:p>
          <a:p>
            <a:pPr>
              <a:spcBef>
                <a:spcPct val="0"/>
              </a:spcBef>
              <a:buFontTx/>
              <a:buNone/>
            </a:pPr>
            <a:endParaRPr lang="id-ID" altLang="zh-CN" sz="1600" dirty="0">
              <a:solidFill>
                <a:schemeClr val="tx1">
                  <a:lumMod val="75000"/>
                  <a:lumOff val="25000"/>
                </a:schemeClr>
              </a:solidFill>
              <a:latin typeface="Arial" panose="020B0604020202020204" pitchFamily="34" charset="0"/>
              <a:ea typeface="微软雅黑" panose="020B0503020204020204" pitchFamily="34" charset="-122"/>
              <a:cs typeface="Open Sans Light"/>
              <a:sym typeface="Arial" panose="020B0604020202020204" pitchFamily="34" charset="0"/>
            </a:endParaRPr>
          </a:p>
        </p:txBody>
      </p:sp>
      <p:sp>
        <p:nvSpPr>
          <p:cNvPr id="82" name="文本框 32"/>
          <p:cNvSpPr txBox="1">
            <a:spLocks noChangeArrowheads="1"/>
          </p:cNvSpPr>
          <p:nvPr/>
        </p:nvSpPr>
        <p:spPr bwMode="auto">
          <a:xfrm>
            <a:off x="7356137" y="4738958"/>
            <a:ext cx="12667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800" b="1" dirty="0" smtClean="0">
                <a:solidFill>
                  <a:srgbClr val="157E9F"/>
                </a:solidFill>
                <a:latin typeface="方正清刻本悦宋简体" panose="02000000000000000000" pitchFamily="2" charset="-122"/>
                <a:ea typeface="方正清刻本悦宋简体" panose="02000000000000000000" pitchFamily="2" charset="-122"/>
              </a:rPr>
              <a:t>概括</a:t>
            </a:r>
            <a:r>
              <a:rPr lang="en-US" altLang="zh-CN" sz="1800" b="1" dirty="0" smtClean="0">
                <a:solidFill>
                  <a:srgbClr val="157E9F"/>
                </a:solidFill>
                <a:latin typeface="方正清刻本悦宋简体" panose="02000000000000000000" pitchFamily="2" charset="-122"/>
                <a:ea typeface="方正清刻本悦宋简体" panose="02000000000000000000" pitchFamily="2" charset="-122"/>
              </a:rPr>
              <a:t>3</a:t>
            </a:r>
            <a:endParaRPr lang="zh-CN" altLang="en-US" sz="18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83" name="Group 398"/>
          <p:cNvGrpSpPr/>
          <p:nvPr/>
        </p:nvGrpSpPr>
        <p:grpSpPr>
          <a:xfrm>
            <a:off x="6795635" y="4848083"/>
            <a:ext cx="391999" cy="405287"/>
            <a:chOff x="209551" y="3594100"/>
            <a:chExt cx="280988" cy="290513"/>
          </a:xfrm>
          <a:solidFill>
            <a:srgbClr val="157E9F"/>
          </a:solidFill>
        </p:grpSpPr>
        <p:sp>
          <p:nvSpPr>
            <p:cNvPr id="84"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85"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86" name="TextBox 36"/>
          <p:cNvSpPr txBox="1">
            <a:spLocks noChangeArrowheads="1"/>
          </p:cNvSpPr>
          <p:nvPr/>
        </p:nvSpPr>
        <p:spPr bwMode="auto">
          <a:xfrm>
            <a:off x="7356136" y="5176885"/>
            <a:ext cx="377159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单击添加文本内容单击添加文本内容单击添加文本内容单击添加文本内容</a:t>
            </a:r>
            <a:endParaRPr lang="id-ID" altLang="zh-CN" sz="1600" dirty="0">
              <a:solidFill>
                <a:schemeClr val="tx1">
                  <a:lumMod val="75000"/>
                  <a:lumOff val="25000"/>
                </a:schemeClr>
              </a:solidFill>
              <a:latin typeface="Arial" panose="020B0604020202020204" pitchFamily="34" charset="0"/>
              <a:ea typeface="微软雅黑" panose="020B0503020204020204" pitchFamily="34" charset="-122"/>
              <a:cs typeface="Open Sans Light"/>
              <a:sym typeface="Arial" panose="020B0604020202020204" pitchFamily="34" charset="0"/>
            </a:endParaRPr>
          </a:p>
          <a:p>
            <a:pPr>
              <a:spcBef>
                <a:spcPct val="0"/>
              </a:spcBef>
              <a:buFontTx/>
              <a:buNone/>
            </a:pPr>
            <a:endParaRPr lang="id-ID" altLang="zh-CN" sz="1600" dirty="0">
              <a:solidFill>
                <a:schemeClr val="tx1">
                  <a:lumMod val="75000"/>
                  <a:lumOff val="25000"/>
                </a:schemeClr>
              </a:solidFill>
              <a:latin typeface="Arial" panose="020B0604020202020204" pitchFamily="34" charset="0"/>
              <a:ea typeface="微软雅黑" panose="020B0503020204020204" pitchFamily="34" charset="-122"/>
              <a:cs typeface="Open Sans Light"/>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700">
        <p:fad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8" name="矩形 1767"/>
          <p:cNvSpPr/>
          <p:nvPr/>
        </p:nvSpPr>
        <p:spPr>
          <a:xfrm>
            <a:off x="3544009" y="310334"/>
            <a:ext cx="2456178" cy="369328"/>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RESEARCH PROCESS</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771" name="矩形 1770"/>
          <p:cNvSpPr/>
          <p:nvPr/>
        </p:nvSpPr>
        <p:spPr>
          <a:xfrm>
            <a:off x="633077" y="125666"/>
            <a:ext cx="2428870" cy="738664"/>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选题方案设计</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1772" name="组合 1771"/>
          <p:cNvGrpSpPr/>
          <p:nvPr/>
        </p:nvGrpSpPr>
        <p:grpSpPr>
          <a:xfrm>
            <a:off x="1264375" y="2614672"/>
            <a:ext cx="3306471" cy="3273825"/>
            <a:chOff x="1300233" y="1995959"/>
            <a:chExt cx="3306471" cy="3273825"/>
          </a:xfrm>
        </p:grpSpPr>
        <p:sp>
          <p:nvSpPr>
            <p:cNvPr id="1773" name="圆角矩形 20"/>
            <p:cNvSpPr/>
            <p:nvPr/>
          </p:nvSpPr>
          <p:spPr>
            <a:xfrm>
              <a:off x="1432848" y="2127265"/>
              <a:ext cx="3041242"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1774" name="圆角矩形 20"/>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1775" name="文本框 1774"/>
            <p:cNvSpPr txBox="1"/>
            <p:nvPr/>
          </p:nvSpPr>
          <p:spPr>
            <a:xfrm>
              <a:off x="1741774" y="2761251"/>
              <a:ext cx="2639238" cy="861775"/>
            </a:xfrm>
            <a:prstGeom prst="rect">
              <a:avLst/>
            </a:prstGeom>
            <a:noFill/>
          </p:spPr>
          <p:txBody>
            <a:bodyPr wrap="square" rtlCol="0">
              <a:spAutoFit/>
            </a:bodyPr>
            <a:lstStyle/>
            <a:p>
              <a:endParaRPr lang="zh-CN" altLang="en-US" sz="4800" dirty="0">
                <a:solidFill>
                  <a:schemeClr val="bg1"/>
                </a:solidFill>
                <a:latin typeface="Calibri" panose="020F0502020204030204" pitchFamily="34" charset="0"/>
              </a:endParaRPr>
            </a:p>
          </p:txBody>
        </p:sp>
      </p:grpSp>
      <p:grpSp>
        <p:nvGrpSpPr>
          <p:cNvPr id="1776" name="组合 1775"/>
          <p:cNvGrpSpPr/>
          <p:nvPr/>
        </p:nvGrpSpPr>
        <p:grpSpPr>
          <a:xfrm>
            <a:off x="7465427" y="2801100"/>
            <a:ext cx="1435935" cy="1421759"/>
            <a:chOff x="1335867" y="2521914"/>
            <a:chExt cx="1416962" cy="1402972"/>
          </a:xfrm>
          <a:solidFill>
            <a:srgbClr val="157E9F"/>
          </a:solidFill>
        </p:grpSpPr>
        <p:sp>
          <p:nvSpPr>
            <p:cNvPr id="1777" name="圆角矩形 20"/>
            <p:cNvSpPr/>
            <p:nvPr/>
          </p:nvSpPr>
          <p:spPr>
            <a:xfrm>
              <a:off x="1406797" y="2578184"/>
              <a:ext cx="1303300" cy="1290432"/>
            </a:xfrm>
            <a:prstGeom prst="ellipse">
              <a:avLst/>
            </a:prstGeom>
            <a:grp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latin typeface="微软雅黑" panose="020B0503020204020204" pitchFamily="34" charset="-122"/>
                <a:ea typeface="微软雅黑" panose="020B0503020204020204" pitchFamily="34" charset="-122"/>
              </a:endParaRPr>
            </a:p>
          </p:txBody>
        </p:sp>
        <p:sp>
          <p:nvSpPr>
            <p:cNvPr id="1778" name="圆角矩形 20"/>
            <p:cNvSpPr/>
            <p:nvPr/>
          </p:nvSpPr>
          <p:spPr>
            <a:xfrm>
              <a:off x="1335867" y="2521914"/>
              <a:ext cx="1416962" cy="1402972"/>
            </a:xfrm>
            <a:prstGeom prst="ellipse">
              <a:avLst/>
            </a:prstGeom>
            <a:grpFill/>
            <a:ln w="158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latin typeface="微软雅黑" panose="020B0503020204020204" pitchFamily="34" charset="-122"/>
                <a:ea typeface="微软雅黑" panose="020B0503020204020204" pitchFamily="34" charset="-122"/>
              </a:endParaRPr>
            </a:p>
          </p:txBody>
        </p:sp>
      </p:grpSp>
      <p:sp>
        <p:nvSpPr>
          <p:cNvPr id="1779" name="圆角矩形 20"/>
          <p:cNvSpPr/>
          <p:nvPr/>
        </p:nvSpPr>
        <p:spPr>
          <a:xfrm>
            <a:off x="7168911" y="4523760"/>
            <a:ext cx="1320751" cy="1307712"/>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3600" dirty="0"/>
          </a:p>
        </p:txBody>
      </p:sp>
      <p:sp>
        <p:nvSpPr>
          <p:cNvPr id="1780" name="圆角矩形 20"/>
          <p:cNvSpPr/>
          <p:nvPr/>
        </p:nvSpPr>
        <p:spPr>
          <a:xfrm>
            <a:off x="7111319" y="4466738"/>
            <a:ext cx="1435935" cy="1421759"/>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1781" name="圆角矩形 20"/>
          <p:cNvSpPr/>
          <p:nvPr/>
        </p:nvSpPr>
        <p:spPr>
          <a:xfrm>
            <a:off x="8703683" y="3861135"/>
            <a:ext cx="1848564" cy="1830312"/>
          </a:xfrm>
          <a:prstGeom prst="ellipse">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1782" name="圆角矩形 20"/>
          <p:cNvSpPr/>
          <p:nvPr/>
        </p:nvSpPr>
        <p:spPr>
          <a:xfrm>
            <a:off x="8621365" y="3767253"/>
            <a:ext cx="2009779" cy="1989936"/>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1783" name="矩形 1782"/>
          <p:cNvSpPr/>
          <p:nvPr/>
        </p:nvSpPr>
        <p:spPr>
          <a:xfrm>
            <a:off x="1924173" y="3885812"/>
            <a:ext cx="1986872" cy="1161852"/>
          </a:xfrm>
          <a:prstGeom prst="rect">
            <a:avLst/>
          </a:prstGeom>
        </p:spPr>
        <p:txBody>
          <a:bodyPr wrap="square" lIns="91436" tIns="45718" rIns="91436" bIns="45718">
            <a:spAutoFit/>
          </a:bodyPr>
          <a:lstStyle/>
          <a:p>
            <a:pPr algn="ctr"/>
            <a:endParaRPr lang="en-US" altLang="zh-CN" sz="1100" dirty="0">
              <a:solidFill>
                <a:schemeClr val="bg1"/>
              </a:solidFill>
              <a:latin typeface="微软雅黑" panose="020B0503020204020204" pitchFamily="34" charset="-122"/>
              <a:ea typeface="微软雅黑" panose="020B0503020204020204" pitchFamily="34" charset="-122"/>
            </a:endParaRPr>
          </a:p>
          <a:p>
            <a:pPr algn="ctr">
              <a:lnSpc>
                <a:spcPct val="130000"/>
              </a:lnSpc>
            </a:pPr>
            <a:r>
              <a:rPr lang="zh-CN" altLang="en-US" sz="1500" dirty="0">
                <a:solidFill>
                  <a:schemeClr val="bg1"/>
                </a:solidFill>
                <a:latin typeface="微软雅黑" panose="020B0503020204020204" pitchFamily="34" charset="-122"/>
                <a:ea typeface="微软雅黑" panose="020B0503020204020204" pitchFamily="34" charset="-122"/>
              </a:rPr>
              <a:t>论文就是用来进行科学研究和描述科研成果的文章</a:t>
            </a:r>
            <a:endParaRPr lang="en-US" altLang="zh-CN" sz="1500" dirty="0">
              <a:solidFill>
                <a:schemeClr val="bg1"/>
              </a:solidFill>
              <a:latin typeface="微软雅黑" panose="020B0503020204020204" pitchFamily="34" charset="-122"/>
              <a:ea typeface="微软雅黑" panose="020B0503020204020204" pitchFamily="34" charset="-122"/>
            </a:endParaRPr>
          </a:p>
        </p:txBody>
      </p:sp>
      <p:sp>
        <p:nvSpPr>
          <p:cNvPr id="1784" name="矩形 1783"/>
          <p:cNvSpPr/>
          <p:nvPr/>
        </p:nvSpPr>
        <p:spPr>
          <a:xfrm>
            <a:off x="7755056" y="3301400"/>
            <a:ext cx="1013651" cy="400111"/>
          </a:xfrm>
          <a:prstGeom prst="rect">
            <a:avLst/>
          </a:prstGeom>
        </p:spPr>
        <p:txBody>
          <a:bodyPr wrap="square" lIns="91436" tIns="45718" rIns="91436" bIns="45718">
            <a:spAutoFit/>
          </a:bodyPr>
          <a:lstStyle/>
          <a:p>
            <a:r>
              <a:rPr lang="zh-CN" altLang="en-US" sz="2000" dirty="0" smtClean="0">
                <a:solidFill>
                  <a:srgbClr val="FFFFFF"/>
                </a:solidFill>
                <a:latin typeface="微软雅黑" panose="020B0503020204020204" pitchFamily="34" charset="-122"/>
                <a:ea typeface="微软雅黑" panose="020B0503020204020204" pitchFamily="34" charset="-122"/>
              </a:rPr>
              <a:t>方案</a:t>
            </a:r>
            <a:r>
              <a:rPr lang="en-US" altLang="zh-CN" sz="2000" dirty="0" smtClean="0">
                <a:solidFill>
                  <a:srgbClr val="FFFFFF"/>
                </a:solidFill>
                <a:latin typeface="微软雅黑" panose="020B0503020204020204" pitchFamily="34" charset="-122"/>
                <a:ea typeface="微软雅黑" panose="020B0503020204020204" pitchFamily="34" charset="-122"/>
              </a:rPr>
              <a:t>1</a:t>
            </a:r>
            <a:endParaRPr lang="en-US" altLang="zh-CN" sz="2000" dirty="0">
              <a:solidFill>
                <a:srgbClr val="FFFFFF"/>
              </a:solidFill>
              <a:latin typeface="微软雅黑" panose="020B0503020204020204" pitchFamily="34" charset="-122"/>
              <a:ea typeface="微软雅黑" panose="020B0503020204020204" pitchFamily="34" charset="-122"/>
            </a:endParaRPr>
          </a:p>
        </p:txBody>
      </p:sp>
      <p:sp>
        <p:nvSpPr>
          <p:cNvPr id="1785" name="矩形 1784"/>
          <p:cNvSpPr/>
          <p:nvPr/>
        </p:nvSpPr>
        <p:spPr>
          <a:xfrm>
            <a:off x="2107131" y="3317653"/>
            <a:ext cx="1620957" cy="738664"/>
          </a:xfrm>
          <a:prstGeom prst="rect">
            <a:avLst/>
          </a:prstGeom>
        </p:spPr>
        <p:txBody>
          <a:bodyPr wrap="none">
            <a:spAutoFit/>
          </a:bodyPr>
          <a:lstStyle/>
          <a:p>
            <a:pPr>
              <a:lnSpc>
                <a:spcPct val="150000"/>
              </a:lnSpc>
            </a:pPr>
            <a:r>
              <a:rPr lang="zh-CN" altLang="en-US" sz="2800" dirty="0">
                <a:solidFill>
                  <a:schemeClr val="bg1"/>
                </a:solidFill>
                <a:latin typeface="方正清刻本悦宋简体" panose="02000000000000000000" pitchFamily="2" charset="-122"/>
                <a:ea typeface="方正清刻本悦宋简体" panose="02000000000000000000" pitchFamily="2" charset="-122"/>
              </a:rPr>
              <a:t>方案设计</a:t>
            </a:r>
            <a:endParaRPr lang="en-US" altLang="zh-CN" sz="28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786" name="矩形 1785"/>
          <p:cNvSpPr/>
          <p:nvPr/>
        </p:nvSpPr>
        <p:spPr>
          <a:xfrm>
            <a:off x="7438477" y="4977560"/>
            <a:ext cx="1013651" cy="400111"/>
          </a:xfrm>
          <a:prstGeom prst="rect">
            <a:avLst/>
          </a:prstGeom>
        </p:spPr>
        <p:txBody>
          <a:bodyPr wrap="square" lIns="91436" tIns="45718" rIns="91436" bIns="45718">
            <a:spAutoFit/>
          </a:bodyPr>
          <a:lstStyle/>
          <a:p>
            <a:r>
              <a:rPr lang="zh-CN" altLang="en-US" sz="2000" dirty="0" smtClean="0">
                <a:solidFill>
                  <a:srgbClr val="FFFFFF"/>
                </a:solidFill>
                <a:latin typeface="微软雅黑" panose="020B0503020204020204" pitchFamily="34" charset="-122"/>
                <a:ea typeface="微软雅黑" panose="020B0503020204020204" pitchFamily="34" charset="-122"/>
              </a:rPr>
              <a:t>方案</a:t>
            </a:r>
            <a:r>
              <a:rPr lang="en-US" altLang="zh-CN" sz="2000" dirty="0">
                <a:solidFill>
                  <a:srgbClr val="FFFFFF"/>
                </a:solidFill>
                <a:latin typeface="微软雅黑" panose="020B0503020204020204" pitchFamily="34" charset="-122"/>
                <a:ea typeface="微软雅黑" panose="020B0503020204020204" pitchFamily="34" charset="-122"/>
              </a:rPr>
              <a:t>2</a:t>
            </a:r>
            <a:endParaRPr lang="en-US" altLang="zh-CN" sz="2000" dirty="0">
              <a:solidFill>
                <a:srgbClr val="FFFFFF"/>
              </a:solidFill>
              <a:latin typeface="微软雅黑" panose="020B0503020204020204" pitchFamily="34" charset="-122"/>
              <a:ea typeface="微软雅黑" panose="020B0503020204020204" pitchFamily="34" charset="-122"/>
            </a:endParaRPr>
          </a:p>
        </p:txBody>
      </p:sp>
      <p:sp>
        <p:nvSpPr>
          <p:cNvPr id="1787" name="矩形 1786"/>
          <p:cNvSpPr/>
          <p:nvPr/>
        </p:nvSpPr>
        <p:spPr>
          <a:xfrm>
            <a:off x="9242015" y="4602493"/>
            <a:ext cx="1013651" cy="400111"/>
          </a:xfrm>
          <a:prstGeom prst="rect">
            <a:avLst/>
          </a:prstGeom>
        </p:spPr>
        <p:txBody>
          <a:bodyPr wrap="square" lIns="91436" tIns="45718" rIns="91436" bIns="45718">
            <a:spAutoFit/>
          </a:bodyPr>
          <a:lstStyle/>
          <a:p>
            <a:r>
              <a:rPr lang="zh-CN" altLang="en-US" sz="2000" dirty="0" smtClean="0">
                <a:solidFill>
                  <a:srgbClr val="FFFFFF"/>
                </a:solidFill>
                <a:latin typeface="微软雅黑" panose="020B0503020204020204" pitchFamily="34" charset="-122"/>
                <a:ea typeface="微软雅黑" panose="020B0503020204020204" pitchFamily="34" charset="-122"/>
              </a:rPr>
              <a:t>方案</a:t>
            </a:r>
            <a:r>
              <a:rPr lang="en-US" altLang="zh-CN" sz="2000" dirty="0" smtClean="0">
                <a:solidFill>
                  <a:srgbClr val="FFFFFF"/>
                </a:solidFill>
                <a:latin typeface="微软雅黑" panose="020B0503020204020204" pitchFamily="34" charset="-122"/>
                <a:ea typeface="微软雅黑" panose="020B0503020204020204" pitchFamily="34" charset="-122"/>
              </a:rPr>
              <a:t>3</a:t>
            </a:r>
            <a:endParaRPr lang="en-US" altLang="zh-CN" sz="2000" dirty="0">
              <a:solidFill>
                <a:srgbClr val="FFFFFF"/>
              </a:solidFill>
              <a:latin typeface="微软雅黑" panose="020B0503020204020204" pitchFamily="34" charset="-122"/>
              <a:ea typeface="微软雅黑" panose="020B0503020204020204" pitchFamily="34" charset="-122"/>
            </a:endParaRPr>
          </a:p>
        </p:txBody>
      </p:sp>
      <p:sp>
        <p:nvSpPr>
          <p:cNvPr id="1788" name="圆角矩形 1787"/>
          <p:cNvSpPr/>
          <p:nvPr/>
        </p:nvSpPr>
        <p:spPr>
          <a:xfrm rot="10800000" flipV="1">
            <a:off x="1006219" y="1671489"/>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t>关键词</a:t>
            </a:r>
            <a:endParaRPr lang="zh-CN" altLang="en-US" sz="2400" dirty="0"/>
          </a:p>
        </p:txBody>
      </p:sp>
      <p:sp>
        <p:nvSpPr>
          <p:cNvPr id="1789" name="矩形 1788"/>
          <p:cNvSpPr/>
          <p:nvPr/>
        </p:nvSpPr>
        <p:spPr>
          <a:xfrm>
            <a:off x="2540359" y="1590583"/>
            <a:ext cx="8239260" cy="732508"/>
          </a:xfrm>
          <a:prstGeom prst="rect">
            <a:avLst/>
          </a:prstGeom>
        </p:spPr>
        <p:txBody>
          <a:bodyPr wrap="square" lIns="91436" tIns="45718" rIns="91436" bIns="45718">
            <a:spAutoFit/>
          </a:bodyPr>
          <a:lstStyle/>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700">
        <p:fade/>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ADV_TOP" val="99,90228"/>
  <p:tag name="ADV_LEFT" val="144,3124"/>
  <p:tag name="ADV_HEIGHT" val="281,25"/>
  <p:tag name="ADV_WIDTH" val="491,3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4046</Words>
  <Application>WPS 演示</Application>
  <PresentationFormat>自定义</PresentationFormat>
  <Paragraphs>442</Paragraphs>
  <Slides>21</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21</vt:i4>
      </vt:variant>
    </vt:vector>
  </HeadingPairs>
  <TitlesOfParts>
    <vt:vector size="38" baseType="lpstr">
      <vt:lpstr>Arial</vt:lpstr>
      <vt:lpstr>宋体</vt:lpstr>
      <vt:lpstr>Wingdings</vt:lpstr>
      <vt:lpstr>方正清刻本悦宋简体</vt:lpstr>
      <vt:lpstr>微软雅黑</vt:lpstr>
      <vt:lpstr>Times New Roman</vt:lpstr>
      <vt:lpstr>Levenim MT</vt:lpstr>
      <vt:lpstr>Calibri</vt:lpstr>
      <vt:lpstr>Open Sans Light</vt:lpstr>
      <vt:lpstr>Arial Unicode MS</vt:lpstr>
      <vt:lpstr>Calibri Light</vt:lpstr>
      <vt:lpstr>Century Gothic</vt:lpstr>
      <vt:lpstr>Eras Light ITC</vt:lpstr>
      <vt:lpstr>Segoe UI Semilight</vt:lpstr>
      <vt:lpstr>Segoe UI Light</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张然</cp:lastModifiedBy>
  <cp:revision>43</cp:revision>
  <dcterms:created xsi:type="dcterms:W3CDTF">2018-06-06T09:49:00Z</dcterms:created>
  <dcterms:modified xsi:type="dcterms:W3CDTF">2018-06-20T13:00:27Z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8</vt:lpwstr>
  </property>
</Properties>
</file>