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ED68-6EEE-2141-9311-DC0DAAFC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62A6B-0B9E-5046-A1BE-94EE0BDE6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4AD7-9BCA-CE4E-9A64-A1D21A45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73BA-904F-1C46-ABBD-7CFA4C1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F0AA-8598-CE41-A409-9D46D919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369E-5539-B94C-856C-CA73DEC7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C2071-97E9-174B-AE8F-96D5BB13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1DC8-5A2A-4144-9A2E-2CF00088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879B-8EE2-754F-82F8-77E092CC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CCF8-F111-9742-A9EE-0FF7FEE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C9A4F-41E8-2D4B-AD27-3555B87FD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0F22-1147-0045-ABDE-26390D20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7A9B-9D43-E645-9DE6-BAFF946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635E-C06F-B94D-8A46-169D7D9E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07D8-BF7C-B349-9AE6-5B7A4153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00EE-B5DE-A04D-B886-6736A4A0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944C-FADC-4547-A92F-C5371A35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0129-C203-654C-BD11-9F9078E7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92EE-9976-EE4D-869A-4E633AC7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4D4B-EFEE-4946-821D-1FFD6B6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7321-C5A0-F34A-8391-7C1FFF97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74EF-54E2-044F-A122-59DDB705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8806-D428-3941-9A81-7DAC916A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E6AD-5F71-6044-944C-421B6011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C08D-102A-4F44-9D2E-4026D4F5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6C83-375D-AD4E-AF97-639095FE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C7D2-B14E-C147-B171-A743B7919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B712-6567-4B42-BFB9-032A1182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D2A2-1587-5542-A714-57C35AC8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6CB4E-9D99-5043-94A9-C68F665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DB9F-0FA2-AA45-B1F8-2A1377D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1A62-4E62-D44F-BC57-14602C04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D28F-46FA-BB4A-AE62-EA265118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3358-0914-BC48-8827-9333931C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3B4A-ADCB-5144-86FE-CEF472CF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A485-830F-2946-963D-634D3A69D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302E0-DB0E-B54E-9202-CDB71BC5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6888B-7BDE-0848-9326-65A233DB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74EF9-D519-224A-BBA9-396C0184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EE5C-ABE0-DA40-95A1-F2967D3C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BE8D8-CBAB-654B-B8D7-F169507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58959-40AF-6E4C-8C56-64F1440F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858B8-6105-A64A-B39B-8A15B1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CB11-798F-FC47-8A9A-C46A978F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C3E4B-CB78-C040-88E7-8C13DF42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7F3A-B789-0646-90E2-DB92981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13DC-2E98-7E43-A90E-4B214FF7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5D9C-31C3-304B-AF72-A205D3CB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E32C-659D-9343-A81B-796493BB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E07C4-7A98-A54B-98B7-017E68E2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67444-2A60-4C48-8708-7521588A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BD66B-4230-C943-A443-4C0490D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9FCE-F96D-BD4F-B38E-2778D4E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69727-08C3-DF42-AB4D-8862495A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6A7E1-96BE-474B-9CF5-0E4B766D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E57F-CD2C-6941-838C-DCD5C072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EE8A-3CE0-884A-B395-CFD99AA4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5891-55A6-B34A-8250-2C99A7B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DFBF3-149A-6C40-B652-FAA5DCB1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2692-339C-5747-B9E6-F2EA4D31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5AA7-A300-9F4D-B6DF-88847C1D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5499-FC2B-8F45-A109-407FFF722A0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94BF-4C6A-B349-B769-3F5D8B534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2C4C-3389-2345-8A64-AA0DA6192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5CE6-51A7-0444-8458-DCD5E16B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77A8-66D8-DF43-98C8-42B42B7D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233"/>
            <a:ext cx="9144000" cy="587167"/>
          </a:xfrm>
        </p:spPr>
        <p:txBody>
          <a:bodyPr>
            <a:normAutofit/>
          </a:bodyPr>
          <a:lstStyle/>
          <a:p>
            <a:r>
              <a:rPr lang="en-US" sz="2400" dirty="0"/>
              <a:t>Proposed Workshop Demo Flow </a:t>
            </a:r>
            <a:r>
              <a:rPr lang="en-US" sz="2400" dirty="0">
                <a:solidFill>
                  <a:srgbClr val="FF0000"/>
                </a:solidFill>
              </a:rPr>
              <a:t>Draft</a:t>
            </a:r>
            <a:endParaRPr lang="en-US" sz="2400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6271E06-98DC-AC4D-9FE2-B093309C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059"/>
            <a:ext cx="12192000" cy="41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E2CC-69B8-5741-9155-FC2E1A78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Ingest</a:t>
            </a:r>
          </a:p>
          <a:p>
            <a:r>
              <a:rPr lang="en-US" sz="2000" dirty="0">
                <a:latin typeface="+mj-lt"/>
              </a:rPr>
              <a:t>Upload file to cloud storage</a:t>
            </a:r>
          </a:p>
          <a:p>
            <a:r>
              <a:rPr lang="en-US" sz="2000" dirty="0">
                <a:latin typeface="+mj-lt"/>
              </a:rPr>
              <a:t>Use Data Proc to load data with potential initial processing into Big Query</a:t>
            </a:r>
          </a:p>
          <a:p>
            <a:pPr lvl="1"/>
            <a:r>
              <a:rPr lang="en-US" sz="1600" dirty="0">
                <a:latin typeface="+mj-lt"/>
              </a:rPr>
              <a:t>Convert JSON to tabular format</a:t>
            </a:r>
          </a:p>
          <a:p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Transform</a:t>
            </a:r>
          </a:p>
          <a:p>
            <a:r>
              <a:rPr lang="en-US" sz="2000" dirty="0">
                <a:latin typeface="+mj-lt"/>
              </a:rPr>
              <a:t>From Big Query, pull data into Data Prep</a:t>
            </a:r>
          </a:p>
          <a:p>
            <a:r>
              <a:rPr lang="en-US" sz="2000" dirty="0">
                <a:latin typeface="+mj-lt"/>
              </a:rPr>
              <a:t>Use Data Prep to apply business logic / transformations and send back to Big Query</a:t>
            </a:r>
          </a:p>
          <a:p>
            <a:r>
              <a:rPr lang="en-US" sz="2000" dirty="0">
                <a:latin typeface="+mj-lt"/>
              </a:rPr>
              <a:t>Data Prep jobs will be run by Data Flow behind the scenes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Visualize</a:t>
            </a:r>
          </a:p>
          <a:p>
            <a:r>
              <a:rPr lang="en-US" sz="2000" dirty="0">
                <a:latin typeface="+mj-lt"/>
              </a:rPr>
              <a:t>Connect Data Studio to Big Query and visualize reports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257345-47C2-EA40-893C-FC33B4F2EBCD}"/>
              </a:ext>
            </a:extLst>
          </p:cNvPr>
          <p:cNvSpPr txBox="1">
            <a:spLocks/>
          </p:cNvSpPr>
          <p:nvPr/>
        </p:nvSpPr>
        <p:spPr>
          <a:xfrm>
            <a:off x="1524000" y="327233"/>
            <a:ext cx="9144000" cy="587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Flow Description </a:t>
            </a:r>
            <a:r>
              <a:rPr lang="en-US" sz="2400" dirty="0">
                <a:solidFill>
                  <a:srgbClr val="FF0000"/>
                </a:solidFill>
              </a:rPr>
              <a:t>Draft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8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Proposed Workshop Demo Flow Draft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Workshop Demo Flow Draft</dc:title>
  <dc:creator>Milin Shah</dc:creator>
  <cp:lastModifiedBy>Milin Shah</cp:lastModifiedBy>
  <cp:revision>3</cp:revision>
  <dcterms:created xsi:type="dcterms:W3CDTF">2019-08-27T17:39:05Z</dcterms:created>
  <dcterms:modified xsi:type="dcterms:W3CDTF">2019-08-27T18:15:32Z</dcterms:modified>
</cp:coreProperties>
</file>