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710" r:id="rId2"/>
  </p:sldMasterIdLst>
  <p:sldIdLst>
    <p:sldId id="256" r:id="rId3"/>
    <p:sldId id="301" r:id="rId4"/>
    <p:sldId id="293" r:id="rId5"/>
    <p:sldId id="306" r:id="rId6"/>
    <p:sldId id="309" r:id="rId7"/>
    <p:sldId id="327" r:id="rId8"/>
    <p:sldId id="326" r:id="rId9"/>
    <p:sldId id="310" r:id="rId10"/>
    <p:sldId id="316" r:id="rId11"/>
    <p:sldId id="328" r:id="rId12"/>
    <p:sldId id="322" r:id="rId13"/>
    <p:sldId id="308" r:id="rId14"/>
    <p:sldId id="304" r:id="rId15"/>
    <p:sldId id="329" r:id="rId16"/>
    <p:sldId id="307" r:id="rId17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7F05B74-C47A-914D-A495-DCECA1D36BA5}">
          <p14:sldIdLst>
            <p14:sldId id="256"/>
            <p14:sldId id="301"/>
            <p14:sldId id="293"/>
            <p14:sldId id="306"/>
            <p14:sldId id="309"/>
            <p14:sldId id="327"/>
            <p14:sldId id="326"/>
            <p14:sldId id="310"/>
            <p14:sldId id="316"/>
            <p14:sldId id="328"/>
            <p14:sldId id="322"/>
            <p14:sldId id="308"/>
            <p14:sldId id="304"/>
            <p14:sldId id="329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0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55C58E-577C-0327-A199-6CA9179279DE}" v="14" dt="2020-01-19T20:49:28.600"/>
    <p1510:client id="{2E628F11-18F4-CFF4-2FB0-43BF98A4EE7A}" v="6" dt="2020-01-19T22:11:52.205"/>
    <p1510:client id="{3D39D1CF-3B8C-96A9-42EC-8A8B96BED247}" v="1306" dt="2020-06-06T13:44:11.462"/>
    <p1510:client id="{4EB292E2-787E-F7CC-04AF-C919144B91A2}" v="280" dt="2020-01-19T13:55:39.517"/>
    <p1510:client id="{597F368C-8915-DA28-3202-224B79356B15}" v="3" dt="2020-01-20T10:16:34.675"/>
    <p1510:client id="{6A0C82C2-AF13-6784-4095-6A048BAED7E2}" v="25" dt="2020-06-09T20:30:30.940"/>
    <p1510:client id="{74163274-3DC2-ACA4-05E7-B568ABDF2AAE}" v="128" dt="2020-06-06T14:10:22.090"/>
    <p1510:client id="{8EA362D8-9D84-3A95-4F30-D8817348B96C}" v="215" dt="2020-06-09T20:19:28.075"/>
    <p1510:client id="{970296CC-A182-60AF-6708-986723973A35}" v="2" dt="2020-01-19T13:34:05.951"/>
    <p1510:client id="{9C937E04-A5F8-02ED-5493-ADDF466E9B61}" v="86" dt="2020-01-19T21:39:01.915"/>
    <p1510:client id="{9E704690-AB4F-710D-81E0-6B94F098534A}" v="42" dt="2020-06-06T14:00:33.419"/>
    <p1510:client id="{D2C8EBA3-AF59-B2CD-046B-1CFA21D2130A}" v="136" dt="2020-01-19T17:58:08.026"/>
    <p1510:client id="{D87AD6AF-7301-08CB-761C-36BCB8F4E108}" v="646" dt="2020-01-19T14:37:04.444"/>
    <p1510:client id="{D8FC648E-C434-4AF7-F2E5-F5B79CE6F617}" v="47" dt="2020-01-19T22:41:19.102"/>
    <p1510:client id="{E1A2A59C-F284-FCD3-3BC1-6C132230B614}" v="221" dt="2020-01-19T17:26:40.802"/>
    <p1510:client id="{F45EDE44-ADE5-0946-2C08-05FB5DE090FA}" v="1" dt="2020-01-19T22:04:15.986"/>
    <p1510:client id="{FBC3AF45-102F-2128-8435-7F5C8B6E1B12}" v="5" dt="2020-01-19T21:50:20.967"/>
    <p1510:client id="{FF6522B7-6142-F8FC-805F-B026722A18B6}" v="189" dt="2020-01-19T21:54:26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7"/>
    <p:restoredTop sz="94643"/>
  </p:normalViewPr>
  <p:slideViewPr>
    <p:cSldViewPr snapToGrid="0">
      <p:cViewPr varScale="1">
        <p:scale>
          <a:sx n="85" d="100"/>
          <a:sy n="85" d="100"/>
        </p:scale>
        <p:origin x="176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inė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35300" y="4043088"/>
            <a:ext cx="8560955" cy="2305050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016" y="459481"/>
            <a:ext cx="3647137" cy="136551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2521776" y="3493564"/>
            <a:ext cx="1754297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9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as ir paveikslėl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17136" y="0"/>
            <a:ext cx="767486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76" y="1314510"/>
            <a:ext cx="3576408" cy="14056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35864" y="3267940"/>
            <a:ext cx="3576408" cy="31444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235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6227" y="755793"/>
            <a:ext cx="5332846" cy="37615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90277" y="2636548"/>
            <a:ext cx="4918075" cy="35746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411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750" y="2093595"/>
            <a:ext cx="8318500" cy="270700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35300" cy="934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04275" y="172449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9409039" y="5038690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7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eiksllis ir 3 stulpel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201" y="3075709"/>
            <a:ext cx="3193472" cy="3075854"/>
          </a:xfrm>
        </p:spPr>
        <p:txBody>
          <a:bodyPr/>
          <a:lstStyle/>
          <a:p>
            <a:pPr lvl="0"/>
            <a:r>
              <a:rPr lang="lt-LT" err="1"/>
              <a:t>Click</a:t>
            </a:r>
            <a:r>
              <a:rPr lang="lt-LT"/>
              <a:t> to </a:t>
            </a:r>
            <a:r>
              <a:rPr lang="lt-LT" err="1"/>
              <a:t>edit</a:t>
            </a:r>
            <a:r>
              <a:rPr lang="lt-LT"/>
              <a:t> </a:t>
            </a:r>
            <a:r>
              <a:rPr lang="lt-LT" err="1"/>
              <a:t>Master</a:t>
            </a:r>
            <a:r>
              <a:rPr lang="lt-LT"/>
              <a:t> </a:t>
            </a:r>
            <a:r>
              <a:rPr lang="lt-LT" err="1"/>
              <a:t>text</a:t>
            </a:r>
            <a:r>
              <a:rPr lang="lt-LT"/>
              <a:t> </a:t>
            </a:r>
            <a:r>
              <a:rPr lang="lt-LT" err="1"/>
              <a:t>styles</a:t>
            </a:r>
            <a:endParaRPr lang="lt-LT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499264" y="3075709"/>
            <a:ext cx="3193472" cy="3075854"/>
          </a:xfrm>
        </p:spPr>
        <p:txBody>
          <a:bodyPr/>
          <a:lstStyle/>
          <a:p>
            <a:pPr lvl="0"/>
            <a:r>
              <a:rPr lang="lt-LT" err="1"/>
              <a:t>Click</a:t>
            </a:r>
            <a:r>
              <a:rPr lang="lt-LT"/>
              <a:t> to </a:t>
            </a:r>
            <a:r>
              <a:rPr lang="lt-LT" err="1"/>
              <a:t>edit</a:t>
            </a:r>
            <a:r>
              <a:rPr lang="lt-LT"/>
              <a:t> </a:t>
            </a:r>
            <a:r>
              <a:rPr lang="lt-LT" err="1"/>
              <a:t>Master</a:t>
            </a:r>
            <a:r>
              <a:rPr lang="lt-LT"/>
              <a:t> </a:t>
            </a:r>
            <a:r>
              <a:rPr lang="lt-LT" err="1"/>
              <a:t>text</a:t>
            </a:r>
            <a:r>
              <a:rPr lang="lt-LT"/>
              <a:t> </a:t>
            </a:r>
            <a:r>
              <a:rPr lang="lt-LT" err="1"/>
              <a:t>styles</a:t>
            </a:r>
            <a:endParaRPr lang="lt-LT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160327" y="3075709"/>
            <a:ext cx="3193472" cy="3075854"/>
          </a:xfrm>
        </p:spPr>
        <p:txBody>
          <a:bodyPr/>
          <a:lstStyle/>
          <a:p>
            <a:pPr lvl="0"/>
            <a:r>
              <a:rPr lang="lt-LT" err="1"/>
              <a:t>Click</a:t>
            </a:r>
            <a:r>
              <a:rPr lang="lt-LT"/>
              <a:t> to </a:t>
            </a:r>
            <a:r>
              <a:rPr lang="lt-LT" err="1"/>
              <a:t>edit</a:t>
            </a:r>
            <a:r>
              <a:rPr lang="lt-LT"/>
              <a:t> </a:t>
            </a:r>
            <a:r>
              <a:rPr lang="lt-LT" err="1"/>
              <a:t>Master</a:t>
            </a:r>
            <a:r>
              <a:rPr lang="lt-LT"/>
              <a:t> </a:t>
            </a:r>
            <a:r>
              <a:rPr lang="lt-LT" err="1"/>
              <a:t>text</a:t>
            </a:r>
            <a:r>
              <a:rPr lang="lt-LT"/>
              <a:t> </a:t>
            </a:r>
            <a:r>
              <a:rPr lang="lt-LT" err="1"/>
              <a:t>styles</a:t>
            </a:r>
            <a:endParaRPr lang="lt-LT"/>
          </a:p>
        </p:txBody>
      </p:sp>
      <p:sp>
        <p:nvSpPr>
          <p:cNvPr id="9" name="Rectangle 8"/>
          <p:cNvSpPr/>
          <p:nvPr userDrawn="1"/>
        </p:nvSpPr>
        <p:spPr>
          <a:xfrm>
            <a:off x="661924" y="277309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302204" y="277309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7963267" y="277309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276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1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ys stulpel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1" y="1773528"/>
            <a:ext cx="3193472" cy="4323629"/>
          </a:xfrm>
        </p:spPr>
        <p:txBody>
          <a:bodyPr/>
          <a:lstStyle/>
          <a:p>
            <a:pPr lvl="0"/>
            <a:r>
              <a:rPr lang="lt-LT" err="1"/>
              <a:t>Click</a:t>
            </a:r>
            <a:r>
              <a:rPr lang="lt-LT"/>
              <a:t> to </a:t>
            </a:r>
            <a:r>
              <a:rPr lang="lt-LT" err="1"/>
              <a:t>edit</a:t>
            </a:r>
            <a:r>
              <a:rPr lang="lt-LT"/>
              <a:t> </a:t>
            </a:r>
            <a:r>
              <a:rPr lang="lt-LT" err="1"/>
              <a:t>Master</a:t>
            </a:r>
            <a:r>
              <a:rPr lang="lt-LT"/>
              <a:t> </a:t>
            </a:r>
            <a:r>
              <a:rPr lang="lt-LT" err="1"/>
              <a:t>text</a:t>
            </a:r>
            <a:r>
              <a:rPr lang="lt-LT"/>
              <a:t> </a:t>
            </a:r>
            <a:r>
              <a:rPr lang="lt-LT" err="1"/>
              <a:t>styles</a:t>
            </a:r>
            <a:endParaRPr lang="lt-LT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499264" y="1773528"/>
            <a:ext cx="3193472" cy="4323629"/>
          </a:xfrm>
        </p:spPr>
        <p:txBody>
          <a:bodyPr/>
          <a:lstStyle/>
          <a:p>
            <a:pPr lvl="0"/>
            <a:r>
              <a:rPr lang="lt-LT" err="1"/>
              <a:t>Click</a:t>
            </a:r>
            <a:r>
              <a:rPr lang="lt-LT"/>
              <a:t> to </a:t>
            </a:r>
            <a:r>
              <a:rPr lang="lt-LT" err="1"/>
              <a:t>edit</a:t>
            </a:r>
            <a:r>
              <a:rPr lang="lt-LT"/>
              <a:t> </a:t>
            </a:r>
            <a:r>
              <a:rPr lang="lt-LT" err="1"/>
              <a:t>Master</a:t>
            </a:r>
            <a:r>
              <a:rPr lang="lt-LT"/>
              <a:t> </a:t>
            </a:r>
            <a:r>
              <a:rPr lang="lt-LT" err="1"/>
              <a:t>text</a:t>
            </a:r>
            <a:r>
              <a:rPr lang="lt-LT"/>
              <a:t> </a:t>
            </a:r>
            <a:r>
              <a:rPr lang="lt-LT" err="1"/>
              <a:t>styles</a:t>
            </a:r>
            <a:endParaRPr lang="lt-LT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160327" y="1773528"/>
            <a:ext cx="3193472" cy="4323629"/>
          </a:xfrm>
        </p:spPr>
        <p:txBody>
          <a:bodyPr/>
          <a:lstStyle/>
          <a:p>
            <a:pPr lvl="0"/>
            <a:r>
              <a:rPr lang="lt-LT" err="1"/>
              <a:t>Click</a:t>
            </a:r>
            <a:r>
              <a:rPr lang="lt-LT"/>
              <a:t> to </a:t>
            </a:r>
            <a:r>
              <a:rPr lang="lt-LT" err="1"/>
              <a:t>edit</a:t>
            </a:r>
            <a:r>
              <a:rPr lang="lt-LT"/>
              <a:t> </a:t>
            </a:r>
            <a:r>
              <a:rPr lang="lt-LT" err="1"/>
              <a:t>Master</a:t>
            </a:r>
            <a:r>
              <a:rPr lang="lt-LT"/>
              <a:t> </a:t>
            </a:r>
            <a:r>
              <a:rPr lang="lt-LT" err="1"/>
              <a:t>text</a:t>
            </a:r>
            <a:r>
              <a:rPr lang="lt-LT"/>
              <a:t> </a:t>
            </a:r>
            <a:r>
              <a:rPr lang="lt-LT" err="1"/>
              <a:t>styles</a:t>
            </a:r>
            <a:endParaRPr lang="lt-LT"/>
          </a:p>
        </p:txBody>
      </p:sp>
      <p:sp>
        <p:nvSpPr>
          <p:cNvPr id="9" name="Rectangle 8"/>
          <p:cNvSpPr/>
          <p:nvPr userDrawn="1"/>
        </p:nvSpPr>
        <p:spPr>
          <a:xfrm>
            <a:off x="646302" y="147091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86582" y="147091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947645" y="147091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3271520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unkt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004460" y="1907453"/>
            <a:ext cx="4396739" cy="1740450"/>
          </a:xfrm>
        </p:spPr>
        <p:txBody>
          <a:bodyPr/>
          <a:lstStyle/>
          <a:p>
            <a:pPr lvl="0"/>
            <a:r>
              <a:rPr lang="lt-LT" err="1"/>
              <a:t>Click</a:t>
            </a:r>
            <a:r>
              <a:rPr lang="lt-LT"/>
              <a:t> to </a:t>
            </a:r>
            <a:r>
              <a:rPr lang="lt-LT" err="1"/>
              <a:t>edit</a:t>
            </a:r>
            <a:r>
              <a:rPr lang="lt-LT"/>
              <a:t> </a:t>
            </a:r>
            <a:r>
              <a:rPr lang="lt-LT" err="1"/>
              <a:t>Master</a:t>
            </a:r>
            <a:r>
              <a:rPr lang="lt-LT"/>
              <a:t> </a:t>
            </a:r>
            <a:r>
              <a:rPr lang="lt-LT" err="1"/>
              <a:t>text</a:t>
            </a:r>
            <a:r>
              <a:rPr lang="lt-LT"/>
              <a:t> </a:t>
            </a:r>
            <a:r>
              <a:rPr lang="lt-LT" err="1"/>
              <a:t>styles</a:t>
            </a:r>
            <a:endParaRPr lang="lt-LT"/>
          </a:p>
        </p:txBody>
      </p:sp>
      <p:sp>
        <p:nvSpPr>
          <p:cNvPr id="9" name="Rectangle 8"/>
          <p:cNvSpPr/>
          <p:nvPr userDrawn="1"/>
        </p:nvSpPr>
        <p:spPr>
          <a:xfrm>
            <a:off x="791778" y="160484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004460" y="4284893"/>
            <a:ext cx="4396739" cy="1740450"/>
          </a:xfrm>
        </p:spPr>
        <p:txBody>
          <a:bodyPr/>
          <a:lstStyle/>
          <a:p>
            <a:pPr lvl="0"/>
            <a:r>
              <a:rPr lang="lt-LT" err="1"/>
              <a:t>Click</a:t>
            </a:r>
            <a:r>
              <a:rPr lang="lt-LT"/>
              <a:t> to </a:t>
            </a:r>
            <a:r>
              <a:rPr lang="lt-LT" err="1"/>
              <a:t>edit</a:t>
            </a:r>
            <a:r>
              <a:rPr lang="lt-LT"/>
              <a:t> </a:t>
            </a:r>
            <a:r>
              <a:rPr lang="lt-LT" err="1"/>
              <a:t>Master</a:t>
            </a:r>
            <a:r>
              <a:rPr lang="lt-LT"/>
              <a:t> </a:t>
            </a:r>
            <a:r>
              <a:rPr lang="lt-LT" err="1"/>
              <a:t>text</a:t>
            </a:r>
            <a:r>
              <a:rPr lang="lt-LT"/>
              <a:t> </a:t>
            </a:r>
            <a:r>
              <a:rPr lang="lt-LT" err="1"/>
              <a:t>styles</a:t>
            </a:r>
            <a:endParaRPr lang="lt-LT"/>
          </a:p>
        </p:txBody>
      </p:sp>
      <p:sp>
        <p:nvSpPr>
          <p:cNvPr id="13" name="Rectangle 12"/>
          <p:cNvSpPr/>
          <p:nvPr userDrawn="1"/>
        </p:nvSpPr>
        <p:spPr>
          <a:xfrm>
            <a:off x="791778" y="398228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889750" y="1907453"/>
            <a:ext cx="4396739" cy="1740450"/>
          </a:xfrm>
        </p:spPr>
        <p:txBody>
          <a:bodyPr/>
          <a:lstStyle/>
          <a:p>
            <a:pPr lvl="0"/>
            <a:r>
              <a:rPr lang="lt-LT" err="1"/>
              <a:t>Click</a:t>
            </a:r>
            <a:r>
              <a:rPr lang="lt-LT"/>
              <a:t> to </a:t>
            </a:r>
            <a:r>
              <a:rPr lang="lt-LT" err="1"/>
              <a:t>edit</a:t>
            </a:r>
            <a:r>
              <a:rPr lang="lt-LT"/>
              <a:t> </a:t>
            </a:r>
            <a:r>
              <a:rPr lang="lt-LT" err="1"/>
              <a:t>Master</a:t>
            </a:r>
            <a:r>
              <a:rPr lang="lt-LT"/>
              <a:t> </a:t>
            </a:r>
            <a:r>
              <a:rPr lang="lt-LT" err="1"/>
              <a:t>text</a:t>
            </a:r>
            <a:r>
              <a:rPr lang="lt-LT"/>
              <a:t> </a:t>
            </a:r>
            <a:r>
              <a:rPr lang="lt-LT" err="1"/>
              <a:t>styles</a:t>
            </a:r>
            <a:endParaRPr lang="lt-LT"/>
          </a:p>
        </p:txBody>
      </p:sp>
      <p:sp>
        <p:nvSpPr>
          <p:cNvPr id="15" name="Rectangle 14"/>
          <p:cNvSpPr/>
          <p:nvPr userDrawn="1"/>
        </p:nvSpPr>
        <p:spPr>
          <a:xfrm>
            <a:off x="6677068" y="160484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889750" y="4284893"/>
            <a:ext cx="4396739" cy="1740450"/>
          </a:xfrm>
        </p:spPr>
        <p:txBody>
          <a:bodyPr/>
          <a:lstStyle/>
          <a:p>
            <a:pPr lvl="0"/>
            <a:r>
              <a:rPr lang="lt-LT" err="1"/>
              <a:t>Click</a:t>
            </a:r>
            <a:r>
              <a:rPr lang="lt-LT"/>
              <a:t> to </a:t>
            </a:r>
            <a:r>
              <a:rPr lang="lt-LT" err="1"/>
              <a:t>edit</a:t>
            </a:r>
            <a:r>
              <a:rPr lang="lt-LT"/>
              <a:t> </a:t>
            </a:r>
            <a:r>
              <a:rPr lang="lt-LT" err="1"/>
              <a:t>Master</a:t>
            </a:r>
            <a:r>
              <a:rPr lang="lt-LT"/>
              <a:t> </a:t>
            </a:r>
            <a:r>
              <a:rPr lang="lt-LT" err="1"/>
              <a:t>text</a:t>
            </a:r>
            <a:r>
              <a:rPr lang="lt-LT"/>
              <a:t> </a:t>
            </a:r>
            <a:r>
              <a:rPr lang="lt-LT" err="1"/>
              <a:t>styles</a:t>
            </a:r>
            <a:endParaRPr lang="lt-LT"/>
          </a:p>
        </p:txBody>
      </p:sp>
      <p:sp>
        <p:nvSpPr>
          <p:cNvPr id="17" name="Rectangle 16"/>
          <p:cNvSpPr/>
          <p:nvPr userDrawn="1"/>
        </p:nvSpPr>
        <p:spPr>
          <a:xfrm>
            <a:off x="6677068" y="398228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2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838200" y="2156460"/>
            <a:ext cx="5010150" cy="39560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6172511" y="2156460"/>
            <a:ext cx="5010150" cy="39560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2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838200" y="2156460"/>
            <a:ext cx="9561513" cy="40195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ktū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Click to edit Master title style</a:t>
            </a:r>
            <a:endParaRPr lang="en-US"/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0"/>
          </p:nvPr>
        </p:nvSpPr>
        <p:spPr>
          <a:xfrm>
            <a:off x="838200" y="2041525"/>
            <a:ext cx="8929255" cy="42211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838200" y="2041525"/>
            <a:ext cx="8929688" cy="41100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7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inė skaidrė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458527" y="3102776"/>
            <a:ext cx="5396345" cy="3481198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946098" y="2667741"/>
            <a:ext cx="1754297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016" y="459481"/>
            <a:ext cx="3647137" cy="136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veikslėl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veikslėlių koliaž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0063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096000" y="2276475"/>
            <a:ext cx="6096000" cy="457358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2276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4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šraus turinio koliaž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006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096000" y="2276475"/>
            <a:ext cx="6096000" cy="457358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423660" y="320041"/>
            <a:ext cx="5394960" cy="1691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72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455" y="599440"/>
            <a:ext cx="3103721" cy="1162056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389255" y="4279271"/>
            <a:ext cx="5394325" cy="2033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389255" y="3221287"/>
            <a:ext cx="5396345" cy="83312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PAVADINIMAS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849598" y="2855328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inė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671" y="449990"/>
            <a:ext cx="3672482" cy="1375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35300" y="4043088"/>
            <a:ext cx="8560955" cy="2305050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521776" y="3493564"/>
            <a:ext cx="1754297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4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inė skaidrė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671" y="449990"/>
            <a:ext cx="3672482" cy="137500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458527" y="3102776"/>
            <a:ext cx="5396345" cy="3481198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946098" y="2667741"/>
            <a:ext cx="1754297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4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inė skaidrė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6736" y="586111"/>
            <a:ext cx="2967867" cy="111119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458528" y="3338945"/>
            <a:ext cx="5396345" cy="3186462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096000" y="2869785"/>
            <a:ext cx="1410475" cy="1341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4058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54725" y="1889760"/>
            <a:ext cx="5483860" cy="83312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055360" y="3024493"/>
            <a:ext cx="5483225" cy="3345510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lvl1pPr>
          </a:lstStyle>
          <a:p>
            <a:pPr lvl="0"/>
            <a:r>
              <a:rPr lang="lt-LT" err="1"/>
              <a:t>Click</a:t>
            </a:r>
            <a:r>
              <a:rPr lang="lt-LT"/>
              <a:t> to </a:t>
            </a:r>
            <a:r>
              <a:rPr lang="lt-LT" err="1"/>
              <a:t>edit</a:t>
            </a:r>
            <a:r>
              <a:rPr lang="lt-LT"/>
              <a:t> </a:t>
            </a:r>
            <a:r>
              <a:rPr lang="lt-LT" err="1"/>
              <a:t>Master</a:t>
            </a:r>
            <a:r>
              <a:rPr lang="lt-LT"/>
              <a:t> </a:t>
            </a:r>
            <a:r>
              <a:rPr lang="lt-LT" err="1"/>
              <a:t>text</a:t>
            </a:r>
            <a:r>
              <a:rPr lang="lt-LT"/>
              <a:t> </a:t>
            </a:r>
            <a:r>
              <a:rPr lang="lt-LT" err="1"/>
              <a:t>styles</a:t>
            </a:r>
            <a:endParaRPr lang="lt-LT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err="1"/>
              <a:t>Click</a:t>
            </a:r>
            <a:r>
              <a:rPr lang="lt-LT"/>
              <a:t> to </a:t>
            </a:r>
            <a:r>
              <a:rPr lang="lt-LT" err="1"/>
              <a:t>edit</a:t>
            </a:r>
            <a:r>
              <a:rPr lang="lt-LT"/>
              <a:t> </a:t>
            </a:r>
            <a:r>
              <a:rPr lang="lt-LT" err="1"/>
              <a:t>Master</a:t>
            </a:r>
            <a:r>
              <a:rPr lang="lt-LT"/>
              <a:t> </a:t>
            </a:r>
            <a:r>
              <a:rPr lang="lt-LT" err="1"/>
              <a:t>text</a:t>
            </a:r>
            <a:r>
              <a:rPr lang="lt-LT"/>
              <a:t> </a:t>
            </a:r>
            <a:r>
              <a:rPr lang="lt-LT" err="1"/>
              <a:t>styles</a:t>
            </a:r>
            <a:endParaRPr lang="lt-LT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err="1"/>
              <a:t>Click</a:t>
            </a:r>
            <a:r>
              <a:rPr lang="lt-LT"/>
              <a:t> to </a:t>
            </a:r>
            <a:r>
              <a:rPr lang="lt-LT" err="1"/>
              <a:t>edit</a:t>
            </a:r>
            <a:r>
              <a:rPr lang="lt-LT"/>
              <a:t> </a:t>
            </a:r>
            <a:r>
              <a:rPr lang="lt-LT" err="1"/>
              <a:t>Master</a:t>
            </a:r>
            <a:r>
              <a:rPr lang="lt-LT"/>
              <a:t> </a:t>
            </a:r>
            <a:r>
              <a:rPr lang="lt-LT" err="1"/>
              <a:t>text</a:t>
            </a:r>
            <a:r>
              <a:rPr lang="lt-LT"/>
              <a:t> </a:t>
            </a:r>
            <a:r>
              <a:rPr lang="lt-LT" err="1"/>
              <a:t>styles</a:t>
            </a:r>
            <a:endParaRPr lang="lt-LT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err="1"/>
              <a:t>Click</a:t>
            </a:r>
            <a:r>
              <a:rPr lang="lt-LT"/>
              <a:t> to </a:t>
            </a:r>
            <a:r>
              <a:rPr lang="lt-LT" err="1"/>
              <a:t>edit</a:t>
            </a:r>
            <a:r>
              <a:rPr lang="lt-LT"/>
              <a:t> </a:t>
            </a:r>
            <a:r>
              <a:rPr lang="lt-LT" err="1"/>
              <a:t>Master</a:t>
            </a:r>
            <a:r>
              <a:rPr lang="lt-LT"/>
              <a:t> </a:t>
            </a:r>
            <a:r>
              <a:rPr lang="lt-LT" err="1"/>
              <a:t>text</a:t>
            </a:r>
            <a:r>
              <a:rPr lang="lt-LT"/>
              <a:t> </a:t>
            </a:r>
            <a:r>
              <a:rPr lang="lt-LT" err="1"/>
              <a:t>styles</a:t>
            </a:r>
            <a:endParaRPr lang="lt-LT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err="1"/>
              <a:t>Click</a:t>
            </a:r>
            <a:r>
              <a:rPr lang="lt-LT"/>
              <a:t> to </a:t>
            </a:r>
            <a:r>
              <a:rPr lang="lt-LT" err="1"/>
              <a:t>edit</a:t>
            </a:r>
            <a:r>
              <a:rPr lang="lt-LT"/>
              <a:t> </a:t>
            </a:r>
            <a:r>
              <a:rPr lang="lt-LT" err="1"/>
              <a:t>Master</a:t>
            </a:r>
            <a:r>
              <a:rPr lang="lt-LT"/>
              <a:t> </a:t>
            </a:r>
            <a:r>
              <a:rPr lang="lt-LT" err="1"/>
              <a:t>text</a:t>
            </a:r>
            <a:r>
              <a:rPr lang="lt-LT"/>
              <a:t> </a:t>
            </a:r>
            <a:r>
              <a:rPr lang="lt-LT" err="1"/>
              <a:t>styles</a:t>
            </a:r>
            <a:endParaRPr lang="lt-LT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err="1"/>
              <a:t>Click</a:t>
            </a:r>
            <a:r>
              <a:rPr lang="lt-LT"/>
              <a:t> to </a:t>
            </a:r>
            <a:r>
              <a:rPr lang="lt-LT" err="1"/>
              <a:t>edit</a:t>
            </a:r>
            <a:r>
              <a:rPr lang="lt-LT"/>
              <a:t> </a:t>
            </a:r>
            <a:r>
              <a:rPr lang="lt-LT" err="1"/>
              <a:t>Master</a:t>
            </a:r>
            <a:r>
              <a:rPr lang="lt-LT"/>
              <a:t> </a:t>
            </a:r>
            <a:r>
              <a:rPr lang="lt-LT" err="1"/>
              <a:t>text</a:t>
            </a:r>
            <a:r>
              <a:rPr lang="lt-LT"/>
              <a:t> </a:t>
            </a:r>
            <a:r>
              <a:rPr lang="lt-LT" err="1"/>
              <a:t>styles</a:t>
            </a:r>
            <a:endParaRPr lang="lt-LT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err="1"/>
              <a:t>Click</a:t>
            </a:r>
            <a:r>
              <a:rPr lang="lt-LT"/>
              <a:t> to </a:t>
            </a:r>
            <a:r>
              <a:rPr lang="lt-LT" err="1"/>
              <a:t>edit</a:t>
            </a:r>
            <a:r>
              <a:rPr lang="lt-LT"/>
              <a:t> </a:t>
            </a:r>
            <a:r>
              <a:rPr lang="lt-LT" err="1"/>
              <a:t>Master</a:t>
            </a:r>
            <a:r>
              <a:rPr lang="lt-LT"/>
              <a:t> </a:t>
            </a:r>
            <a:r>
              <a:rPr lang="lt-LT" err="1"/>
              <a:t>text</a:t>
            </a:r>
            <a:r>
              <a:rPr lang="lt-LT"/>
              <a:t> </a:t>
            </a:r>
            <a:r>
              <a:rPr lang="lt-LT" err="1"/>
              <a:t>styles</a:t>
            </a:r>
            <a:endParaRPr lang="lt-LT"/>
          </a:p>
          <a:p>
            <a:pPr lvl="0"/>
            <a:endParaRPr lang="lt-LT"/>
          </a:p>
          <a:p>
            <a:pPr lvl="0"/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8818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6842"/>
            <a:ext cx="9053945" cy="1126868"/>
          </a:xfrm>
        </p:spPr>
        <p:txBody>
          <a:bodyPr/>
          <a:lstStyle/>
          <a:p>
            <a:r>
              <a:rPr lang="lt-LT" err="1"/>
              <a:t>Click</a:t>
            </a:r>
            <a:r>
              <a:rPr lang="lt-LT"/>
              <a:t> to </a:t>
            </a:r>
            <a:r>
              <a:rPr lang="lt-LT" err="1"/>
              <a:t>edit</a:t>
            </a:r>
            <a:r>
              <a:rPr lang="lt-LT"/>
              <a:t> </a:t>
            </a:r>
            <a:r>
              <a:rPr lang="lt-LT" err="1"/>
              <a:t>Master</a:t>
            </a:r>
            <a:r>
              <a:rPr lang="lt-LT"/>
              <a:t> </a:t>
            </a:r>
            <a:r>
              <a:rPr lang="lt-LT" err="1"/>
              <a:t>title</a:t>
            </a:r>
            <a:r>
              <a:rPr lang="lt-LT"/>
              <a:t> </a:t>
            </a:r>
            <a:r>
              <a:rPr lang="lt-LT" err="1"/>
              <a:t>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38200" y="2512405"/>
            <a:ext cx="9053945" cy="3597450"/>
          </a:xfrm>
        </p:spPr>
        <p:txBody>
          <a:bodyPr/>
          <a:lstStyle/>
          <a:p>
            <a:pPr lvl="0"/>
            <a:r>
              <a:rPr lang="lt-LT" err="1"/>
              <a:t>Click</a:t>
            </a:r>
            <a:r>
              <a:rPr lang="lt-LT"/>
              <a:t> to </a:t>
            </a:r>
            <a:r>
              <a:rPr lang="lt-LT" err="1"/>
              <a:t>edit</a:t>
            </a:r>
            <a:r>
              <a:rPr lang="lt-LT"/>
              <a:t> </a:t>
            </a:r>
            <a:r>
              <a:rPr lang="lt-LT" err="1"/>
              <a:t>Master</a:t>
            </a:r>
            <a:r>
              <a:rPr lang="lt-LT"/>
              <a:t> </a:t>
            </a:r>
            <a:r>
              <a:rPr lang="lt-LT" err="1"/>
              <a:t>text</a:t>
            </a:r>
            <a:r>
              <a:rPr lang="lt-LT"/>
              <a:t> </a:t>
            </a:r>
            <a:r>
              <a:rPr lang="lt-LT" err="1"/>
              <a:t>styles</a:t>
            </a:r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3349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eikslėli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6591" y="1392063"/>
            <a:ext cx="6796209" cy="1216922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176568" y="2909455"/>
            <a:ext cx="6796088" cy="317889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7938"/>
            <a:ext cx="3035300" cy="6842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0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inė skaidrė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458528" y="3338945"/>
            <a:ext cx="5396345" cy="3186462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096000" y="2869785"/>
            <a:ext cx="1410475" cy="1341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6736" y="586110"/>
            <a:ext cx="2970720" cy="1112258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4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yriaus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105870" y="1003148"/>
            <a:ext cx="5031696" cy="3657600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3004" y="5893918"/>
            <a:ext cx="1447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1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yriaus pavadinim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943144" y="4727407"/>
            <a:ext cx="1943100" cy="1765468"/>
          </a:xfrm>
          <a:noFill/>
          <a:ln>
            <a:noFill/>
          </a:ln>
        </p:spPr>
        <p:txBody>
          <a:bodyPr anchor="b">
            <a:normAutofit/>
          </a:bodyPr>
          <a:lstStyle>
            <a:lvl1pPr algn="r">
              <a:defRPr sz="9600" b="1">
                <a:solidFill>
                  <a:schemeClr val="tx1"/>
                </a:solidFill>
                <a:latin typeface="GT Walsheim" charset="0"/>
                <a:ea typeface="GT Walsheim" charset="0"/>
                <a:cs typeface="GT Walsheim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05870" y="1003148"/>
            <a:ext cx="5031696" cy="3657600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0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yriaus pavadinima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105870" y="1003148"/>
            <a:ext cx="5031696" cy="3657600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as ir paveikslėl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17136" y="0"/>
            <a:ext cx="767486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76" y="1314510"/>
            <a:ext cx="3576408" cy="14056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35864" y="3267940"/>
            <a:ext cx="3576408" cy="31444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05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6227" y="755793"/>
            <a:ext cx="5332846" cy="37615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90277" y="2636548"/>
            <a:ext cx="4918075" cy="35746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630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750" y="2093595"/>
            <a:ext cx="8318500" cy="270700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35300" cy="934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04275" y="172449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9409039" y="5038690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5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eiksllis ir 3 stulpel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201" y="3075709"/>
            <a:ext cx="3193472" cy="3075854"/>
          </a:xfrm>
        </p:spPr>
        <p:txBody>
          <a:bodyPr/>
          <a:lstStyle/>
          <a:p>
            <a:pPr lvl="0"/>
            <a:r>
              <a:rPr lang="lt-LT" err="1"/>
              <a:t>Click</a:t>
            </a:r>
            <a:r>
              <a:rPr lang="lt-LT"/>
              <a:t> to </a:t>
            </a:r>
            <a:r>
              <a:rPr lang="lt-LT" err="1"/>
              <a:t>edit</a:t>
            </a:r>
            <a:r>
              <a:rPr lang="lt-LT"/>
              <a:t> </a:t>
            </a:r>
            <a:r>
              <a:rPr lang="lt-LT" err="1"/>
              <a:t>Master</a:t>
            </a:r>
            <a:r>
              <a:rPr lang="lt-LT"/>
              <a:t> </a:t>
            </a:r>
            <a:r>
              <a:rPr lang="lt-LT" err="1"/>
              <a:t>text</a:t>
            </a:r>
            <a:r>
              <a:rPr lang="lt-LT"/>
              <a:t> </a:t>
            </a:r>
            <a:r>
              <a:rPr lang="lt-LT" err="1"/>
              <a:t>styles</a:t>
            </a:r>
            <a:endParaRPr lang="lt-LT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499264" y="3075709"/>
            <a:ext cx="3193472" cy="3075854"/>
          </a:xfrm>
        </p:spPr>
        <p:txBody>
          <a:bodyPr/>
          <a:lstStyle/>
          <a:p>
            <a:pPr lvl="0"/>
            <a:r>
              <a:rPr lang="lt-LT" err="1"/>
              <a:t>Click</a:t>
            </a:r>
            <a:r>
              <a:rPr lang="lt-LT"/>
              <a:t> to </a:t>
            </a:r>
            <a:r>
              <a:rPr lang="lt-LT" err="1"/>
              <a:t>edit</a:t>
            </a:r>
            <a:r>
              <a:rPr lang="lt-LT"/>
              <a:t> </a:t>
            </a:r>
            <a:r>
              <a:rPr lang="lt-LT" err="1"/>
              <a:t>Master</a:t>
            </a:r>
            <a:r>
              <a:rPr lang="lt-LT"/>
              <a:t> </a:t>
            </a:r>
            <a:r>
              <a:rPr lang="lt-LT" err="1"/>
              <a:t>text</a:t>
            </a:r>
            <a:r>
              <a:rPr lang="lt-LT"/>
              <a:t> </a:t>
            </a:r>
            <a:r>
              <a:rPr lang="lt-LT" err="1"/>
              <a:t>styles</a:t>
            </a:r>
            <a:endParaRPr lang="lt-LT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160327" y="3075709"/>
            <a:ext cx="3193472" cy="3075854"/>
          </a:xfrm>
        </p:spPr>
        <p:txBody>
          <a:bodyPr/>
          <a:lstStyle/>
          <a:p>
            <a:pPr lvl="0"/>
            <a:r>
              <a:rPr lang="lt-LT" err="1"/>
              <a:t>Click</a:t>
            </a:r>
            <a:r>
              <a:rPr lang="lt-LT"/>
              <a:t> to </a:t>
            </a:r>
            <a:r>
              <a:rPr lang="lt-LT" err="1"/>
              <a:t>edit</a:t>
            </a:r>
            <a:r>
              <a:rPr lang="lt-LT"/>
              <a:t> </a:t>
            </a:r>
            <a:r>
              <a:rPr lang="lt-LT" err="1"/>
              <a:t>Master</a:t>
            </a:r>
            <a:r>
              <a:rPr lang="lt-LT"/>
              <a:t> </a:t>
            </a:r>
            <a:r>
              <a:rPr lang="lt-LT" err="1"/>
              <a:t>text</a:t>
            </a:r>
            <a:r>
              <a:rPr lang="lt-LT"/>
              <a:t> </a:t>
            </a:r>
            <a:r>
              <a:rPr lang="lt-LT" err="1"/>
              <a:t>styles</a:t>
            </a:r>
            <a:endParaRPr lang="lt-LT"/>
          </a:p>
        </p:txBody>
      </p:sp>
      <p:sp>
        <p:nvSpPr>
          <p:cNvPr id="9" name="Rectangle 8"/>
          <p:cNvSpPr/>
          <p:nvPr userDrawn="1"/>
        </p:nvSpPr>
        <p:spPr>
          <a:xfrm>
            <a:off x="661924" y="277309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302204" y="277309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7963267" y="277309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276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1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ys stulpel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1" y="1773528"/>
            <a:ext cx="3193472" cy="4323629"/>
          </a:xfrm>
        </p:spPr>
        <p:txBody>
          <a:bodyPr/>
          <a:lstStyle/>
          <a:p>
            <a:pPr lvl="0"/>
            <a:r>
              <a:rPr lang="lt-LT" err="1"/>
              <a:t>Click</a:t>
            </a:r>
            <a:r>
              <a:rPr lang="lt-LT"/>
              <a:t> to </a:t>
            </a:r>
            <a:r>
              <a:rPr lang="lt-LT" err="1"/>
              <a:t>edit</a:t>
            </a:r>
            <a:r>
              <a:rPr lang="lt-LT"/>
              <a:t> </a:t>
            </a:r>
            <a:r>
              <a:rPr lang="lt-LT" err="1"/>
              <a:t>Master</a:t>
            </a:r>
            <a:r>
              <a:rPr lang="lt-LT"/>
              <a:t> </a:t>
            </a:r>
            <a:r>
              <a:rPr lang="lt-LT" err="1"/>
              <a:t>text</a:t>
            </a:r>
            <a:r>
              <a:rPr lang="lt-LT"/>
              <a:t> </a:t>
            </a:r>
            <a:r>
              <a:rPr lang="lt-LT" err="1"/>
              <a:t>styles</a:t>
            </a:r>
            <a:endParaRPr lang="lt-LT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499264" y="1773528"/>
            <a:ext cx="3193472" cy="4323629"/>
          </a:xfrm>
        </p:spPr>
        <p:txBody>
          <a:bodyPr/>
          <a:lstStyle/>
          <a:p>
            <a:pPr lvl="0"/>
            <a:r>
              <a:rPr lang="lt-LT" err="1"/>
              <a:t>Click</a:t>
            </a:r>
            <a:r>
              <a:rPr lang="lt-LT"/>
              <a:t> to </a:t>
            </a:r>
            <a:r>
              <a:rPr lang="lt-LT" err="1"/>
              <a:t>edit</a:t>
            </a:r>
            <a:r>
              <a:rPr lang="lt-LT"/>
              <a:t> </a:t>
            </a:r>
            <a:r>
              <a:rPr lang="lt-LT" err="1"/>
              <a:t>Master</a:t>
            </a:r>
            <a:r>
              <a:rPr lang="lt-LT"/>
              <a:t> </a:t>
            </a:r>
            <a:r>
              <a:rPr lang="lt-LT" err="1"/>
              <a:t>text</a:t>
            </a:r>
            <a:r>
              <a:rPr lang="lt-LT"/>
              <a:t> </a:t>
            </a:r>
            <a:r>
              <a:rPr lang="lt-LT" err="1"/>
              <a:t>styles</a:t>
            </a:r>
            <a:endParaRPr lang="lt-LT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160327" y="1773528"/>
            <a:ext cx="3193472" cy="4323629"/>
          </a:xfrm>
        </p:spPr>
        <p:txBody>
          <a:bodyPr/>
          <a:lstStyle/>
          <a:p>
            <a:pPr lvl="0"/>
            <a:r>
              <a:rPr lang="lt-LT" err="1"/>
              <a:t>Click</a:t>
            </a:r>
            <a:r>
              <a:rPr lang="lt-LT"/>
              <a:t> to </a:t>
            </a:r>
            <a:r>
              <a:rPr lang="lt-LT" err="1"/>
              <a:t>edit</a:t>
            </a:r>
            <a:r>
              <a:rPr lang="lt-LT"/>
              <a:t> </a:t>
            </a:r>
            <a:r>
              <a:rPr lang="lt-LT" err="1"/>
              <a:t>Master</a:t>
            </a:r>
            <a:r>
              <a:rPr lang="lt-LT"/>
              <a:t> </a:t>
            </a:r>
            <a:r>
              <a:rPr lang="lt-LT" err="1"/>
              <a:t>text</a:t>
            </a:r>
            <a:r>
              <a:rPr lang="lt-LT"/>
              <a:t> </a:t>
            </a:r>
            <a:r>
              <a:rPr lang="lt-LT" err="1"/>
              <a:t>styles</a:t>
            </a:r>
            <a:endParaRPr lang="lt-LT"/>
          </a:p>
        </p:txBody>
      </p:sp>
      <p:sp>
        <p:nvSpPr>
          <p:cNvPr id="9" name="Rectangle 8"/>
          <p:cNvSpPr/>
          <p:nvPr userDrawn="1"/>
        </p:nvSpPr>
        <p:spPr>
          <a:xfrm>
            <a:off x="646302" y="147091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86582" y="147091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947645" y="147091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3271520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unkt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004460" y="1907453"/>
            <a:ext cx="4396739" cy="1740450"/>
          </a:xfrm>
        </p:spPr>
        <p:txBody>
          <a:bodyPr/>
          <a:lstStyle/>
          <a:p>
            <a:pPr lvl="0"/>
            <a:r>
              <a:rPr lang="lt-LT" err="1"/>
              <a:t>Click</a:t>
            </a:r>
            <a:r>
              <a:rPr lang="lt-LT"/>
              <a:t> to </a:t>
            </a:r>
            <a:r>
              <a:rPr lang="lt-LT" err="1"/>
              <a:t>edit</a:t>
            </a:r>
            <a:r>
              <a:rPr lang="lt-LT"/>
              <a:t> </a:t>
            </a:r>
            <a:r>
              <a:rPr lang="lt-LT" err="1"/>
              <a:t>Master</a:t>
            </a:r>
            <a:r>
              <a:rPr lang="lt-LT"/>
              <a:t> </a:t>
            </a:r>
            <a:r>
              <a:rPr lang="lt-LT" err="1"/>
              <a:t>text</a:t>
            </a:r>
            <a:r>
              <a:rPr lang="lt-LT"/>
              <a:t> </a:t>
            </a:r>
            <a:r>
              <a:rPr lang="lt-LT" err="1"/>
              <a:t>styles</a:t>
            </a:r>
            <a:endParaRPr lang="lt-LT"/>
          </a:p>
        </p:txBody>
      </p:sp>
      <p:sp>
        <p:nvSpPr>
          <p:cNvPr id="9" name="Rectangle 8"/>
          <p:cNvSpPr/>
          <p:nvPr userDrawn="1"/>
        </p:nvSpPr>
        <p:spPr>
          <a:xfrm>
            <a:off x="791778" y="160484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004460" y="4284893"/>
            <a:ext cx="4396739" cy="1740450"/>
          </a:xfrm>
        </p:spPr>
        <p:txBody>
          <a:bodyPr/>
          <a:lstStyle/>
          <a:p>
            <a:pPr lvl="0"/>
            <a:r>
              <a:rPr lang="lt-LT" err="1"/>
              <a:t>Click</a:t>
            </a:r>
            <a:r>
              <a:rPr lang="lt-LT"/>
              <a:t> to </a:t>
            </a:r>
            <a:r>
              <a:rPr lang="lt-LT" err="1"/>
              <a:t>edit</a:t>
            </a:r>
            <a:r>
              <a:rPr lang="lt-LT"/>
              <a:t> </a:t>
            </a:r>
            <a:r>
              <a:rPr lang="lt-LT" err="1"/>
              <a:t>Master</a:t>
            </a:r>
            <a:r>
              <a:rPr lang="lt-LT"/>
              <a:t> </a:t>
            </a:r>
            <a:r>
              <a:rPr lang="lt-LT" err="1"/>
              <a:t>text</a:t>
            </a:r>
            <a:r>
              <a:rPr lang="lt-LT"/>
              <a:t> </a:t>
            </a:r>
            <a:r>
              <a:rPr lang="lt-LT" err="1"/>
              <a:t>styles</a:t>
            </a:r>
            <a:endParaRPr lang="lt-LT"/>
          </a:p>
        </p:txBody>
      </p:sp>
      <p:sp>
        <p:nvSpPr>
          <p:cNvPr id="13" name="Rectangle 12"/>
          <p:cNvSpPr/>
          <p:nvPr userDrawn="1"/>
        </p:nvSpPr>
        <p:spPr>
          <a:xfrm>
            <a:off x="791778" y="398228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889750" y="1907453"/>
            <a:ext cx="4396739" cy="1740450"/>
          </a:xfrm>
        </p:spPr>
        <p:txBody>
          <a:bodyPr/>
          <a:lstStyle/>
          <a:p>
            <a:pPr lvl="0"/>
            <a:r>
              <a:rPr lang="lt-LT" err="1"/>
              <a:t>Click</a:t>
            </a:r>
            <a:r>
              <a:rPr lang="lt-LT"/>
              <a:t> to </a:t>
            </a:r>
            <a:r>
              <a:rPr lang="lt-LT" err="1"/>
              <a:t>edit</a:t>
            </a:r>
            <a:r>
              <a:rPr lang="lt-LT"/>
              <a:t> </a:t>
            </a:r>
            <a:r>
              <a:rPr lang="lt-LT" err="1"/>
              <a:t>Master</a:t>
            </a:r>
            <a:r>
              <a:rPr lang="lt-LT"/>
              <a:t> </a:t>
            </a:r>
            <a:r>
              <a:rPr lang="lt-LT" err="1"/>
              <a:t>text</a:t>
            </a:r>
            <a:r>
              <a:rPr lang="lt-LT"/>
              <a:t> </a:t>
            </a:r>
            <a:r>
              <a:rPr lang="lt-LT" err="1"/>
              <a:t>styles</a:t>
            </a:r>
            <a:endParaRPr lang="lt-LT"/>
          </a:p>
        </p:txBody>
      </p:sp>
      <p:sp>
        <p:nvSpPr>
          <p:cNvPr id="15" name="Rectangle 14"/>
          <p:cNvSpPr/>
          <p:nvPr userDrawn="1"/>
        </p:nvSpPr>
        <p:spPr>
          <a:xfrm>
            <a:off x="6677068" y="160484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889750" y="4284893"/>
            <a:ext cx="4396739" cy="1740450"/>
          </a:xfrm>
        </p:spPr>
        <p:txBody>
          <a:bodyPr/>
          <a:lstStyle/>
          <a:p>
            <a:pPr lvl="0"/>
            <a:r>
              <a:rPr lang="lt-LT" err="1"/>
              <a:t>Click</a:t>
            </a:r>
            <a:r>
              <a:rPr lang="lt-LT"/>
              <a:t> to </a:t>
            </a:r>
            <a:r>
              <a:rPr lang="lt-LT" err="1"/>
              <a:t>edit</a:t>
            </a:r>
            <a:r>
              <a:rPr lang="lt-LT"/>
              <a:t> </a:t>
            </a:r>
            <a:r>
              <a:rPr lang="lt-LT" err="1"/>
              <a:t>Master</a:t>
            </a:r>
            <a:r>
              <a:rPr lang="lt-LT"/>
              <a:t> </a:t>
            </a:r>
            <a:r>
              <a:rPr lang="lt-LT" err="1"/>
              <a:t>text</a:t>
            </a:r>
            <a:r>
              <a:rPr lang="lt-LT"/>
              <a:t> </a:t>
            </a:r>
            <a:r>
              <a:rPr lang="lt-LT" err="1"/>
              <a:t>styles</a:t>
            </a:r>
            <a:endParaRPr lang="lt-LT"/>
          </a:p>
        </p:txBody>
      </p:sp>
      <p:sp>
        <p:nvSpPr>
          <p:cNvPr id="17" name="Rectangle 16"/>
          <p:cNvSpPr/>
          <p:nvPr userDrawn="1"/>
        </p:nvSpPr>
        <p:spPr>
          <a:xfrm>
            <a:off x="6677068" y="398228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7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a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838200" y="2156460"/>
            <a:ext cx="5010150" cy="39560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6172511" y="2156460"/>
            <a:ext cx="5010150" cy="39560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4058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54725" y="1889760"/>
            <a:ext cx="5483860" cy="83312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055360" y="3024493"/>
            <a:ext cx="5483225" cy="3345510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lvl1pPr>
          </a:lstStyle>
          <a:p>
            <a:pPr lvl="0"/>
            <a:r>
              <a:rPr lang="lt-LT" err="1"/>
              <a:t>Click</a:t>
            </a:r>
            <a:r>
              <a:rPr lang="lt-LT"/>
              <a:t> to </a:t>
            </a:r>
            <a:r>
              <a:rPr lang="lt-LT" err="1"/>
              <a:t>edit</a:t>
            </a:r>
            <a:r>
              <a:rPr lang="lt-LT"/>
              <a:t> </a:t>
            </a:r>
            <a:r>
              <a:rPr lang="lt-LT" err="1"/>
              <a:t>Master</a:t>
            </a:r>
            <a:r>
              <a:rPr lang="lt-LT"/>
              <a:t> </a:t>
            </a:r>
            <a:r>
              <a:rPr lang="lt-LT" err="1"/>
              <a:t>text</a:t>
            </a:r>
            <a:r>
              <a:rPr lang="lt-LT"/>
              <a:t> </a:t>
            </a:r>
            <a:r>
              <a:rPr lang="lt-LT" err="1"/>
              <a:t>styles</a:t>
            </a:r>
            <a:endParaRPr lang="lt-LT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err="1"/>
              <a:t>Click</a:t>
            </a:r>
            <a:r>
              <a:rPr lang="lt-LT"/>
              <a:t> to </a:t>
            </a:r>
            <a:r>
              <a:rPr lang="lt-LT" err="1"/>
              <a:t>edit</a:t>
            </a:r>
            <a:r>
              <a:rPr lang="lt-LT"/>
              <a:t> </a:t>
            </a:r>
            <a:r>
              <a:rPr lang="lt-LT" err="1"/>
              <a:t>Master</a:t>
            </a:r>
            <a:r>
              <a:rPr lang="lt-LT"/>
              <a:t> </a:t>
            </a:r>
            <a:r>
              <a:rPr lang="lt-LT" err="1"/>
              <a:t>text</a:t>
            </a:r>
            <a:r>
              <a:rPr lang="lt-LT"/>
              <a:t> </a:t>
            </a:r>
            <a:r>
              <a:rPr lang="lt-LT" err="1"/>
              <a:t>styles</a:t>
            </a:r>
            <a:endParaRPr lang="lt-LT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err="1"/>
              <a:t>Click</a:t>
            </a:r>
            <a:r>
              <a:rPr lang="lt-LT"/>
              <a:t> to </a:t>
            </a:r>
            <a:r>
              <a:rPr lang="lt-LT" err="1"/>
              <a:t>edit</a:t>
            </a:r>
            <a:r>
              <a:rPr lang="lt-LT"/>
              <a:t> </a:t>
            </a:r>
            <a:r>
              <a:rPr lang="lt-LT" err="1"/>
              <a:t>Master</a:t>
            </a:r>
            <a:r>
              <a:rPr lang="lt-LT"/>
              <a:t> </a:t>
            </a:r>
            <a:r>
              <a:rPr lang="lt-LT" err="1"/>
              <a:t>text</a:t>
            </a:r>
            <a:r>
              <a:rPr lang="lt-LT"/>
              <a:t> </a:t>
            </a:r>
            <a:r>
              <a:rPr lang="lt-LT" err="1"/>
              <a:t>styles</a:t>
            </a:r>
            <a:endParaRPr lang="lt-LT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err="1"/>
              <a:t>Click</a:t>
            </a:r>
            <a:r>
              <a:rPr lang="lt-LT"/>
              <a:t> to </a:t>
            </a:r>
            <a:r>
              <a:rPr lang="lt-LT" err="1"/>
              <a:t>edit</a:t>
            </a:r>
            <a:r>
              <a:rPr lang="lt-LT"/>
              <a:t> </a:t>
            </a:r>
            <a:r>
              <a:rPr lang="lt-LT" err="1"/>
              <a:t>Master</a:t>
            </a:r>
            <a:r>
              <a:rPr lang="lt-LT"/>
              <a:t> </a:t>
            </a:r>
            <a:r>
              <a:rPr lang="lt-LT" err="1"/>
              <a:t>text</a:t>
            </a:r>
            <a:r>
              <a:rPr lang="lt-LT"/>
              <a:t> </a:t>
            </a:r>
            <a:r>
              <a:rPr lang="lt-LT" err="1"/>
              <a:t>styles</a:t>
            </a:r>
            <a:endParaRPr lang="lt-LT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err="1"/>
              <a:t>Click</a:t>
            </a:r>
            <a:r>
              <a:rPr lang="lt-LT"/>
              <a:t> to </a:t>
            </a:r>
            <a:r>
              <a:rPr lang="lt-LT" err="1"/>
              <a:t>edit</a:t>
            </a:r>
            <a:r>
              <a:rPr lang="lt-LT"/>
              <a:t> </a:t>
            </a:r>
            <a:r>
              <a:rPr lang="lt-LT" err="1"/>
              <a:t>Master</a:t>
            </a:r>
            <a:r>
              <a:rPr lang="lt-LT"/>
              <a:t> </a:t>
            </a:r>
            <a:r>
              <a:rPr lang="lt-LT" err="1"/>
              <a:t>text</a:t>
            </a:r>
            <a:r>
              <a:rPr lang="lt-LT"/>
              <a:t> </a:t>
            </a:r>
            <a:r>
              <a:rPr lang="lt-LT" err="1"/>
              <a:t>styles</a:t>
            </a:r>
            <a:endParaRPr lang="lt-LT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err="1"/>
              <a:t>Click</a:t>
            </a:r>
            <a:r>
              <a:rPr lang="lt-LT"/>
              <a:t> to </a:t>
            </a:r>
            <a:r>
              <a:rPr lang="lt-LT" err="1"/>
              <a:t>edit</a:t>
            </a:r>
            <a:r>
              <a:rPr lang="lt-LT"/>
              <a:t> </a:t>
            </a:r>
            <a:r>
              <a:rPr lang="lt-LT" err="1"/>
              <a:t>Master</a:t>
            </a:r>
            <a:r>
              <a:rPr lang="lt-LT"/>
              <a:t> </a:t>
            </a:r>
            <a:r>
              <a:rPr lang="lt-LT" err="1"/>
              <a:t>text</a:t>
            </a:r>
            <a:r>
              <a:rPr lang="lt-LT"/>
              <a:t> </a:t>
            </a:r>
            <a:r>
              <a:rPr lang="lt-LT" err="1"/>
              <a:t>styles</a:t>
            </a:r>
            <a:endParaRPr lang="lt-LT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err="1"/>
              <a:t>Click</a:t>
            </a:r>
            <a:r>
              <a:rPr lang="lt-LT"/>
              <a:t> to </a:t>
            </a:r>
            <a:r>
              <a:rPr lang="lt-LT" err="1"/>
              <a:t>edit</a:t>
            </a:r>
            <a:r>
              <a:rPr lang="lt-LT"/>
              <a:t> </a:t>
            </a:r>
            <a:r>
              <a:rPr lang="lt-LT" err="1"/>
              <a:t>Master</a:t>
            </a:r>
            <a:r>
              <a:rPr lang="lt-LT"/>
              <a:t> </a:t>
            </a:r>
            <a:r>
              <a:rPr lang="lt-LT" err="1"/>
              <a:t>text</a:t>
            </a:r>
            <a:r>
              <a:rPr lang="lt-LT"/>
              <a:t> </a:t>
            </a:r>
            <a:r>
              <a:rPr lang="lt-LT" err="1"/>
              <a:t>styles</a:t>
            </a:r>
            <a:endParaRPr lang="lt-LT"/>
          </a:p>
          <a:p>
            <a:pPr lvl="0"/>
            <a:endParaRPr lang="lt-LT"/>
          </a:p>
          <a:p>
            <a:pPr lvl="0"/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6722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838200" y="2156460"/>
            <a:ext cx="9561513" cy="40195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2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ktū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Click to edit Master title style</a:t>
            </a:r>
            <a:endParaRPr lang="en-US"/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0"/>
          </p:nvPr>
        </p:nvSpPr>
        <p:spPr>
          <a:xfrm>
            <a:off x="838200" y="2041525"/>
            <a:ext cx="8929255" cy="42211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5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838200" y="2041525"/>
            <a:ext cx="8929688" cy="41100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5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veikslėl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veikslėlių koliaž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0063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096000" y="2276475"/>
            <a:ext cx="6096000" cy="457358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2276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5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šraus turinio koliaž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006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096000" y="2276475"/>
            <a:ext cx="6096000" cy="457358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423660" y="320041"/>
            <a:ext cx="5394960" cy="1691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85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671" y="594653"/>
            <a:ext cx="3116505" cy="116684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389255" y="4279271"/>
            <a:ext cx="5394325" cy="2033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389255" y="3221287"/>
            <a:ext cx="5396345" cy="83312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PAVADINIMAS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849598" y="2855328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0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6842"/>
            <a:ext cx="9053945" cy="1126868"/>
          </a:xfrm>
        </p:spPr>
        <p:txBody>
          <a:bodyPr/>
          <a:lstStyle/>
          <a:p>
            <a:r>
              <a:rPr lang="lt-LT" err="1"/>
              <a:t>Click</a:t>
            </a:r>
            <a:r>
              <a:rPr lang="lt-LT"/>
              <a:t> to </a:t>
            </a:r>
            <a:r>
              <a:rPr lang="lt-LT" err="1"/>
              <a:t>edit</a:t>
            </a:r>
            <a:r>
              <a:rPr lang="lt-LT"/>
              <a:t> </a:t>
            </a:r>
            <a:r>
              <a:rPr lang="lt-LT" err="1"/>
              <a:t>Master</a:t>
            </a:r>
            <a:r>
              <a:rPr lang="lt-LT"/>
              <a:t> </a:t>
            </a:r>
            <a:r>
              <a:rPr lang="lt-LT" err="1"/>
              <a:t>title</a:t>
            </a:r>
            <a:r>
              <a:rPr lang="lt-LT"/>
              <a:t> </a:t>
            </a:r>
            <a:r>
              <a:rPr lang="lt-LT" err="1"/>
              <a:t>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38200" y="2512405"/>
            <a:ext cx="9053945" cy="3597450"/>
          </a:xfrm>
        </p:spPr>
        <p:txBody>
          <a:bodyPr/>
          <a:lstStyle/>
          <a:p>
            <a:pPr lvl="0"/>
            <a:r>
              <a:rPr lang="lt-LT" err="1"/>
              <a:t>Click</a:t>
            </a:r>
            <a:r>
              <a:rPr lang="lt-LT"/>
              <a:t> to </a:t>
            </a:r>
            <a:r>
              <a:rPr lang="lt-LT" err="1"/>
              <a:t>edit</a:t>
            </a:r>
            <a:r>
              <a:rPr lang="lt-LT"/>
              <a:t> </a:t>
            </a:r>
            <a:r>
              <a:rPr lang="lt-LT" err="1"/>
              <a:t>Master</a:t>
            </a:r>
            <a:r>
              <a:rPr lang="lt-LT"/>
              <a:t> </a:t>
            </a:r>
            <a:r>
              <a:rPr lang="lt-LT" err="1"/>
              <a:t>text</a:t>
            </a:r>
            <a:r>
              <a:rPr lang="lt-LT"/>
              <a:t> </a:t>
            </a:r>
            <a:r>
              <a:rPr lang="lt-LT" err="1"/>
              <a:t>styles</a:t>
            </a:r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9119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eikslėli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6591" y="1392063"/>
            <a:ext cx="6796209" cy="1216922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176568" y="2909455"/>
            <a:ext cx="6796088" cy="317889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7938"/>
            <a:ext cx="3035300" cy="6842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yriaus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105870" y="1003148"/>
            <a:ext cx="5031696" cy="3657600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3004" y="5874868"/>
            <a:ext cx="1447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3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yriaus pavadinim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943144" y="4727407"/>
            <a:ext cx="1943100" cy="1765468"/>
          </a:xfrm>
          <a:noFill/>
          <a:ln>
            <a:noFill/>
          </a:ln>
        </p:spPr>
        <p:txBody>
          <a:bodyPr anchor="b">
            <a:normAutofit/>
          </a:bodyPr>
          <a:lstStyle>
            <a:lvl1pPr algn="r">
              <a:defRPr sz="9600" b="1">
                <a:solidFill>
                  <a:schemeClr val="tx1"/>
                </a:solidFill>
                <a:latin typeface="GT Walsheim" charset="0"/>
                <a:ea typeface="GT Walsheim" charset="0"/>
                <a:cs typeface="GT Walsheim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05870" y="1003148"/>
            <a:ext cx="5031696" cy="3657600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5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yriaus pavadinima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05870" y="1003148"/>
            <a:ext cx="5031696" cy="3657600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3.emf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15787"/>
            <a:ext cx="8929255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76475"/>
            <a:ext cx="8929255" cy="3148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770747" y="6356350"/>
            <a:ext cx="37143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t-LT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GT Walsheim" charset="0"/>
                <a:ea typeface="GT Walsheim" charset="0"/>
                <a:cs typeface="GT Walsheim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0163004" y="521818"/>
            <a:ext cx="1447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2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6" r:id="rId2"/>
    <p:sldLayoutId id="2147483678" r:id="rId3"/>
    <p:sldLayoutId id="2147483683" r:id="rId4"/>
    <p:sldLayoutId id="2147483709" r:id="rId5"/>
    <p:sldLayoutId id="2147483654" r:id="rId6"/>
    <p:sldLayoutId id="2147483655" r:id="rId7"/>
    <p:sldLayoutId id="2147483680" r:id="rId8"/>
    <p:sldLayoutId id="2147483677" r:id="rId9"/>
    <p:sldLayoutId id="2147483656" r:id="rId10"/>
    <p:sldLayoutId id="2147483658" r:id="rId11"/>
    <p:sldLayoutId id="2147483684" r:id="rId12"/>
    <p:sldLayoutId id="2147483679" r:id="rId13"/>
    <p:sldLayoutId id="2147483685" r:id="rId14"/>
    <p:sldLayoutId id="2147483686" r:id="rId15"/>
    <p:sldLayoutId id="2147483730" r:id="rId16"/>
    <p:sldLayoutId id="2147483731" r:id="rId17"/>
    <p:sldLayoutId id="2147483734" r:id="rId18"/>
    <p:sldLayoutId id="2147483735" r:id="rId19"/>
    <p:sldLayoutId id="2147483659" r:id="rId20"/>
    <p:sldLayoutId id="2147483687" r:id="rId21"/>
    <p:sldLayoutId id="2147483688" r:id="rId22"/>
    <p:sldLayoutId id="2147483682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kern="1200">
          <a:solidFill>
            <a:schemeClr val="bg1">
              <a:lumMod val="50000"/>
            </a:schemeClr>
          </a:solidFill>
          <a:latin typeface="Arial" charset="0"/>
          <a:ea typeface="Arial" charset="0"/>
          <a:cs typeface="Arial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20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" userDrawn="1">
          <p15:clr>
            <a:srgbClr val="F26B43"/>
          </p15:clr>
        </p15:guide>
        <p15:guide id="2" userDrawn="1">
          <p15:clr>
            <a:srgbClr val="F26B43"/>
          </p15:clr>
        </p15:guide>
        <p15:guide id="3" pos="5768" userDrawn="1">
          <p15:clr>
            <a:srgbClr val="F26B43"/>
          </p15:clr>
        </p15:guide>
        <p15:guide id="4" pos="1912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7680" userDrawn="1">
          <p15:clr>
            <a:srgbClr val="F26B43"/>
          </p15:clr>
        </p15:guide>
        <p15:guide id="7" orient="horz" pos="1434" userDrawn="1">
          <p15:clr>
            <a:srgbClr val="F26B43"/>
          </p15:clr>
        </p15:guide>
        <p15:guide id="8" orient="horz" pos="2886" userDrawn="1">
          <p15:clr>
            <a:srgbClr val="F26B43"/>
          </p15:clr>
        </p15:guide>
        <p15:guide id="9" orient="horz" pos="431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0163004" y="521818"/>
            <a:ext cx="1447800" cy="444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15787"/>
            <a:ext cx="8929255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76475"/>
            <a:ext cx="8929255" cy="3148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770747" y="6356350"/>
            <a:ext cx="37143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t-LT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GT Walsheim" charset="0"/>
                <a:ea typeface="GT Walsheim" charset="0"/>
                <a:cs typeface="GT Walsheim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81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32" r:id="rId16"/>
    <p:sldLayoutId id="2147483733" r:id="rId17"/>
    <p:sldLayoutId id="2147483736" r:id="rId18"/>
    <p:sldLayoutId id="2147483737" r:id="rId19"/>
    <p:sldLayoutId id="2147483726" r:id="rId20"/>
    <p:sldLayoutId id="2147483727" r:id="rId21"/>
    <p:sldLayoutId id="2147483728" r:id="rId22"/>
    <p:sldLayoutId id="2147483729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20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">
          <p15:clr>
            <a:srgbClr val="F26B43"/>
          </p15:clr>
        </p15:guide>
        <p15:guide id="2">
          <p15:clr>
            <a:srgbClr val="F26B43"/>
          </p15:clr>
        </p15:guide>
        <p15:guide id="3" pos="5768">
          <p15:clr>
            <a:srgbClr val="F26B43"/>
          </p15:clr>
        </p15:guide>
        <p15:guide id="4" pos="1912">
          <p15:clr>
            <a:srgbClr val="F26B43"/>
          </p15:clr>
        </p15:guide>
        <p15:guide id="5" pos="3840">
          <p15:clr>
            <a:srgbClr val="F26B43"/>
          </p15:clr>
        </p15:guide>
        <p15:guide id="6" pos="7680">
          <p15:clr>
            <a:srgbClr val="F26B43"/>
          </p15:clr>
        </p15:guide>
        <p15:guide id="7" orient="horz" pos="1434">
          <p15:clr>
            <a:srgbClr val="F26B43"/>
          </p15:clr>
        </p15:guide>
        <p15:guide id="8" orient="horz" pos="2886">
          <p15:clr>
            <a:srgbClr val="F26B43"/>
          </p15:clr>
        </p15:guide>
        <p15:guide id="9" orient="horz" pos="431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952" y="3700617"/>
            <a:ext cx="11634640" cy="2510534"/>
          </a:xfrm>
        </p:spPr>
        <p:txBody>
          <a:bodyPr>
            <a:noAutofit/>
          </a:bodyPr>
          <a:lstStyle/>
          <a:p>
            <a:r>
              <a:rPr lang="en-GB" dirty="0" err="1"/>
              <a:t>Pagrindiniai</a:t>
            </a:r>
            <a:r>
              <a:rPr lang="en-GB" dirty="0"/>
              <a:t> </a:t>
            </a:r>
            <a:r>
              <a:rPr lang="en-GB" dirty="0" err="1"/>
              <a:t>komunikavimo</a:t>
            </a:r>
            <a:r>
              <a:rPr lang="en-GB" dirty="0"/>
              <a:t> </a:t>
            </a:r>
            <a:r>
              <a:rPr lang="en-GB" dirty="0" err="1"/>
              <a:t>integraciju</a:t>
            </a:r>
            <a:r>
              <a:rPr lang="en-GB" dirty="0"/>
              <a:t>̨ </a:t>
            </a:r>
            <a:r>
              <a:rPr lang="en-GB" dirty="0" err="1"/>
              <a:t>mikroservisu</a:t>
            </a:r>
            <a:r>
              <a:rPr lang="en-GB" dirty="0"/>
              <a:t>̨ </a:t>
            </a:r>
            <a:r>
              <a:rPr lang="en-GB" dirty="0" err="1"/>
              <a:t>architektūrose</a:t>
            </a:r>
            <a:r>
              <a:rPr lang="en-GB" dirty="0"/>
              <a:t> </a:t>
            </a:r>
            <a:r>
              <a:rPr lang="en-GB" dirty="0" err="1"/>
              <a:t>tipai</a:t>
            </a:r>
            <a:r>
              <a:rPr lang="en-GB" dirty="0"/>
              <a:t> 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ju</a:t>
            </a:r>
            <a:r>
              <a:rPr lang="en-GB" dirty="0"/>
              <a:t>̨ </a:t>
            </a:r>
            <a:r>
              <a:rPr lang="en-GB" dirty="0" err="1"/>
              <a:t>analize</a:t>
            </a:r>
            <a:r>
              <a:rPr lang="en-GB" dirty="0"/>
              <a:t>̇</a:t>
            </a:r>
            <a:endParaRPr lang="en-GB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346A84-6DC6-4280-9315-98A25FD59D52}"/>
              </a:ext>
            </a:extLst>
          </p:cNvPr>
          <p:cNvSpPr txBox="1"/>
          <p:nvPr/>
        </p:nvSpPr>
        <p:spPr>
          <a:xfrm>
            <a:off x="6804277" y="342360"/>
            <a:ext cx="243577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latin typeface="Verdana"/>
                <a:ea typeface="Verdana"/>
                <a:cs typeface="Arial"/>
              </a:rPr>
              <a:t>Atliko</a:t>
            </a:r>
            <a:r>
              <a:rPr lang="en-US" sz="1600" dirty="0">
                <a:latin typeface="Verdana"/>
                <a:ea typeface="Verdana"/>
                <a:cs typeface="Arial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CF5458-8E4B-4D41-9D36-664174601EFF}"/>
              </a:ext>
            </a:extLst>
          </p:cNvPr>
          <p:cNvSpPr txBox="1"/>
          <p:nvPr/>
        </p:nvSpPr>
        <p:spPr>
          <a:xfrm>
            <a:off x="122555" y="62896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9D7F5-8353-4B26-993D-46A01A87695B}"/>
              </a:ext>
            </a:extLst>
          </p:cNvPr>
          <p:cNvSpPr txBox="1"/>
          <p:nvPr/>
        </p:nvSpPr>
        <p:spPr>
          <a:xfrm>
            <a:off x="6804275" y="847506"/>
            <a:ext cx="243577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latin typeface="Verdana"/>
                <a:ea typeface="Verdana"/>
                <a:cs typeface="Arial"/>
              </a:rPr>
              <a:t>Darbo</a:t>
            </a:r>
            <a:r>
              <a:rPr lang="en-US" sz="1600" dirty="0">
                <a:latin typeface="Verdana"/>
                <a:ea typeface="Verdana"/>
                <a:cs typeface="Arial"/>
              </a:rPr>
              <a:t> </a:t>
            </a:r>
            <a:r>
              <a:rPr lang="en-US" sz="1600" dirty="0" err="1">
                <a:latin typeface="Verdana"/>
                <a:ea typeface="Verdana"/>
                <a:cs typeface="Arial"/>
              </a:rPr>
              <a:t>vadovas</a:t>
            </a:r>
            <a:r>
              <a:rPr lang="en-US" sz="1600" dirty="0">
                <a:latin typeface="Verdana"/>
                <a:ea typeface="Verdana"/>
                <a:cs typeface="Arial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03AB6-3D39-46B8-958C-F62C8ED8CC17}"/>
              </a:ext>
            </a:extLst>
          </p:cNvPr>
          <p:cNvSpPr txBox="1"/>
          <p:nvPr/>
        </p:nvSpPr>
        <p:spPr>
          <a:xfrm>
            <a:off x="9449872" y="342360"/>
            <a:ext cx="212755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Verdana"/>
                <a:ea typeface="Verdana"/>
                <a:cs typeface="Arial"/>
              </a:rPr>
              <a:t>Lukas </a:t>
            </a:r>
            <a:r>
              <a:rPr lang="en-US" sz="1600" dirty="0" err="1">
                <a:latin typeface="Verdana"/>
                <a:ea typeface="Verdana"/>
                <a:cs typeface="Arial"/>
              </a:rPr>
              <a:t>Milašauskas</a:t>
            </a:r>
            <a:endParaRPr lang="en-US" sz="1600" dirty="0">
              <a:latin typeface="Verdana"/>
              <a:ea typeface="Verdana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B339F1-9EE4-4FB0-9126-8F8A5613213B}"/>
              </a:ext>
            </a:extLst>
          </p:cNvPr>
          <p:cNvSpPr txBox="1"/>
          <p:nvPr/>
        </p:nvSpPr>
        <p:spPr>
          <a:xfrm>
            <a:off x="9235825" y="847506"/>
            <a:ext cx="26326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Dr.</a:t>
            </a:r>
            <a:r>
              <a:rPr lang="en-GB" dirty="0"/>
              <a:t> </a:t>
            </a:r>
            <a:r>
              <a:rPr lang="en-GB" dirty="0" err="1"/>
              <a:t>Saulius</a:t>
            </a:r>
            <a:r>
              <a:rPr lang="en-GB" dirty="0"/>
              <a:t> </a:t>
            </a:r>
            <a:r>
              <a:rPr lang="en-GB" dirty="0" err="1"/>
              <a:t>Minkevičius</a:t>
            </a:r>
            <a:r>
              <a:rPr lang="en-GB" dirty="0"/>
              <a:t>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83764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44C8-5DEC-4647-B52D-A3942E0F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PALYGINIMO KRITERIJAI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01065-0EEF-1747-B3B5-6AC2FA787A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512405"/>
            <a:ext cx="9500616" cy="35974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Silpnas</a:t>
            </a:r>
            <a:r>
              <a:rPr lang="en-GB" sz="2400" dirty="0"/>
              <a:t> </a:t>
            </a:r>
            <a:r>
              <a:rPr lang="en-GB" sz="2400" dirty="0" err="1"/>
              <a:t>sujungimas</a:t>
            </a:r>
            <a:r>
              <a:rPr lang="en-GB" sz="2400" dirty="0"/>
              <a:t> </a:t>
            </a:r>
            <a:r>
              <a:rPr lang="en-GB" sz="2400" dirty="0" err="1"/>
              <a:t>ir</a:t>
            </a:r>
            <a:r>
              <a:rPr lang="en-GB" sz="2400" dirty="0"/>
              <a:t> </a:t>
            </a:r>
            <a:r>
              <a:rPr lang="en-GB" sz="2400" dirty="0" err="1"/>
              <a:t>stipri</a:t>
            </a:r>
            <a:r>
              <a:rPr lang="en-GB" sz="2400" dirty="0"/>
              <a:t> </a:t>
            </a:r>
            <a:r>
              <a:rPr lang="en-GB" sz="2400" dirty="0" err="1"/>
              <a:t>sanglauda</a:t>
            </a:r>
            <a:r>
              <a:rPr lang="en-GB" sz="2400" dirty="0"/>
              <a:t> (</a:t>
            </a:r>
            <a:r>
              <a:rPr lang="en-GB" sz="2400" dirty="0" err="1"/>
              <a:t>angl.</a:t>
            </a:r>
            <a:r>
              <a:rPr lang="en-GB" sz="2400" dirty="0"/>
              <a:t> </a:t>
            </a:r>
            <a:r>
              <a:rPr lang="en-GB" sz="2400" b="1" i="1" dirty="0"/>
              <a:t>„</a:t>
            </a:r>
            <a:r>
              <a:rPr lang="en-GB" sz="2400" i="1" dirty="0"/>
              <a:t>Loose Coupling and High Cohesion</a:t>
            </a:r>
            <a:r>
              <a:rPr lang="en-GB" sz="2400" b="1" i="1" dirty="0"/>
              <a:t>“</a:t>
            </a:r>
            <a:r>
              <a:rPr lang="en-GB" sz="2400" dirty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Efektyvumas</a:t>
            </a:r>
            <a:r>
              <a:rPr lang="en-GB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Implementacijos</a:t>
            </a:r>
            <a:r>
              <a:rPr lang="en-GB" sz="2400" dirty="0"/>
              <a:t> </a:t>
            </a:r>
            <a:r>
              <a:rPr lang="en-GB" sz="2400" dirty="0" err="1"/>
              <a:t>kompleksiškumas</a:t>
            </a:r>
            <a:r>
              <a:rPr lang="en-GB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Veiksmu</a:t>
            </a:r>
            <a:r>
              <a:rPr lang="en-GB" sz="2400" dirty="0"/>
              <a:t>̨ </a:t>
            </a:r>
            <a:r>
              <a:rPr lang="en-GB" sz="2400" dirty="0" err="1"/>
              <a:t>istorija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Įvykiu</a:t>
            </a:r>
            <a:r>
              <a:rPr lang="en-GB" sz="2400" dirty="0"/>
              <a:t>̨ </a:t>
            </a:r>
            <a:r>
              <a:rPr lang="en-GB" sz="2400" dirty="0" err="1"/>
              <a:t>sekos</a:t>
            </a:r>
            <a:r>
              <a:rPr lang="en-GB" sz="2400" dirty="0"/>
              <a:t> </a:t>
            </a:r>
            <a:r>
              <a:rPr lang="en-GB" sz="2400" dirty="0" err="1"/>
              <a:t>užtikrinimas</a:t>
            </a:r>
            <a:r>
              <a:rPr lang="en-GB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Tarnybu</a:t>
            </a:r>
            <a:r>
              <a:rPr lang="en-GB" sz="2400" dirty="0"/>
              <a:t>̨ </a:t>
            </a:r>
            <a:r>
              <a:rPr lang="en-GB" sz="2400" dirty="0" err="1"/>
              <a:t>kompozicija</a:t>
            </a:r>
            <a:r>
              <a:rPr lang="en-GB" sz="2400" dirty="0"/>
              <a:t> 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74757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3A2D-14BF-4BEB-9353-88143D9B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92" y="1296570"/>
            <a:ext cx="10719816" cy="11268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Verdana"/>
                <a:cs typeface="Arial"/>
              </a:rPr>
              <a:t>KOMUNIKAVIMO TIPŲ PRANAŠUMAI</a:t>
            </a:r>
            <a:endParaRPr lang="en-US" dirty="0">
              <a:latin typeface="Verdan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1EE789-6FB4-48F0-8147-D01068E09EB2}"/>
              </a:ext>
            </a:extLst>
          </p:cNvPr>
          <p:cNvSpPr txBox="1"/>
          <p:nvPr/>
        </p:nvSpPr>
        <p:spPr>
          <a:xfrm>
            <a:off x="191477" y="63363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9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DF5BA7-C1D2-224C-8A60-1927CEAB3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53" y="3060193"/>
            <a:ext cx="9513893" cy="169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1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2138-D7E2-4766-B249-DEF54E53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/>
                <a:cs typeface="Arial"/>
              </a:rPr>
              <a:t>REZULTATAI</a:t>
            </a:r>
            <a:endParaRPr lang="en-US" dirty="0">
              <a:latin typeface="Verdana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61296-60C6-4F50-A6DD-A2361045A8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7536" y="2180252"/>
            <a:ext cx="11369307" cy="395891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 err="1"/>
              <a:t>Remiantis</a:t>
            </a:r>
            <a:r>
              <a:rPr lang="en-GB" dirty="0"/>
              <a:t> </a:t>
            </a:r>
            <a:r>
              <a:rPr lang="en-GB" dirty="0" err="1"/>
              <a:t>šaltiniais</a:t>
            </a:r>
            <a:r>
              <a:rPr lang="en-GB" dirty="0"/>
              <a:t> </a:t>
            </a:r>
            <a:r>
              <a:rPr lang="en-GB" dirty="0" err="1"/>
              <a:t>apibūdinta</a:t>
            </a:r>
            <a:r>
              <a:rPr lang="en-GB" dirty="0"/>
              <a:t>, kas </a:t>
            </a:r>
            <a:r>
              <a:rPr lang="en-GB" dirty="0" err="1"/>
              <a:t>yra</a:t>
            </a:r>
            <a:r>
              <a:rPr lang="en-GB" dirty="0"/>
              <a:t> </a:t>
            </a:r>
            <a:r>
              <a:rPr lang="en-GB" dirty="0" err="1"/>
              <a:t>mikroservisai</a:t>
            </a:r>
            <a:r>
              <a:rPr lang="en-GB" dirty="0"/>
              <a:t>, </a:t>
            </a:r>
            <a:r>
              <a:rPr lang="en-GB" dirty="0" err="1"/>
              <a:t>kuo</a:t>
            </a:r>
            <a:r>
              <a:rPr lang="en-GB" dirty="0"/>
              <a:t> </a:t>
            </a:r>
            <a:r>
              <a:rPr lang="en-GB" dirty="0" err="1"/>
              <a:t>jie</a:t>
            </a:r>
            <a:r>
              <a:rPr lang="en-GB" dirty="0"/>
              <a:t> </a:t>
            </a:r>
            <a:r>
              <a:rPr lang="en-GB" dirty="0" err="1"/>
              <a:t>ypatingi</a:t>
            </a:r>
            <a:r>
              <a:rPr lang="en-GB" dirty="0"/>
              <a:t>, </a:t>
            </a:r>
            <a:r>
              <a:rPr lang="en-GB" dirty="0" err="1"/>
              <a:t>kaip</a:t>
            </a:r>
            <a:r>
              <a:rPr lang="en-GB" dirty="0"/>
              <a:t> </a:t>
            </a:r>
            <a:r>
              <a:rPr lang="en-GB" dirty="0" err="1"/>
              <a:t>jie</a:t>
            </a:r>
            <a:r>
              <a:rPr lang="en-GB" dirty="0"/>
              <a:t> </a:t>
            </a:r>
            <a:r>
              <a:rPr lang="en-GB" dirty="0" err="1"/>
              <a:t>projektuojami</a:t>
            </a:r>
            <a:r>
              <a:rPr lang="en-GB" dirty="0"/>
              <a:t>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 err="1"/>
              <a:t>Išskirti</a:t>
            </a:r>
            <a:r>
              <a:rPr lang="en-GB" dirty="0"/>
              <a:t> </a:t>
            </a:r>
            <a:r>
              <a:rPr lang="en-GB" dirty="0" err="1"/>
              <a:t>pagrindiniai</a:t>
            </a:r>
            <a:r>
              <a:rPr lang="en-GB" dirty="0"/>
              <a:t> </a:t>
            </a:r>
            <a:r>
              <a:rPr lang="en-GB" dirty="0" err="1"/>
              <a:t>integraciju</a:t>
            </a:r>
            <a:r>
              <a:rPr lang="en-GB" dirty="0"/>
              <a:t>̨ 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komunikavimo</a:t>
            </a:r>
            <a:r>
              <a:rPr lang="en-GB" dirty="0"/>
              <a:t> </a:t>
            </a:r>
            <a:r>
              <a:rPr lang="en-GB" dirty="0" err="1"/>
              <a:t>tipai</a:t>
            </a:r>
            <a:r>
              <a:rPr lang="en-GB" dirty="0"/>
              <a:t> 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ju</a:t>
            </a:r>
            <a:r>
              <a:rPr lang="en-GB" dirty="0"/>
              <a:t>̨ </a:t>
            </a:r>
            <a:r>
              <a:rPr lang="en-GB" dirty="0" err="1"/>
              <a:t>savybės</a:t>
            </a:r>
            <a:r>
              <a:rPr lang="en-GB" dirty="0"/>
              <a:t>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 err="1"/>
              <a:t>Remiantis</a:t>
            </a:r>
            <a:r>
              <a:rPr lang="en-GB" dirty="0"/>
              <a:t> </a:t>
            </a:r>
            <a:r>
              <a:rPr lang="en-GB" dirty="0" err="1"/>
              <a:t>šaltiniais</a:t>
            </a:r>
            <a:r>
              <a:rPr lang="en-GB" dirty="0"/>
              <a:t> </a:t>
            </a:r>
            <a:r>
              <a:rPr lang="en-GB" dirty="0" err="1"/>
              <a:t>išdėstyti</a:t>
            </a:r>
            <a:r>
              <a:rPr lang="en-GB" dirty="0"/>
              <a:t> </a:t>
            </a:r>
            <a:r>
              <a:rPr lang="en-GB" dirty="0" err="1"/>
              <a:t>trūkumai</a:t>
            </a:r>
            <a:r>
              <a:rPr lang="en-GB" dirty="0"/>
              <a:t> 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privalumai</a:t>
            </a:r>
            <a:r>
              <a:rPr lang="en-GB" dirty="0"/>
              <a:t> </a:t>
            </a:r>
            <a:r>
              <a:rPr lang="en-GB" dirty="0" err="1"/>
              <a:t>apibrėžtuose</a:t>
            </a:r>
            <a:r>
              <a:rPr lang="en-GB" dirty="0"/>
              <a:t> </a:t>
            </a:r>
            <a:r>
              <a:rPr lang="en-GB" dirty="0" err="1"/>
              <a:t>kriterijuose</a:t>
            </a:r>
            <a:r>
              <a:rPr lang="en-GB" dirty="0"/>
              <a:t>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 err="1"/>
              <a:t>Palyginti</a:t>
            </a:r>
            <a:r>
              <a:rPr lang="en-GB" dirty="0"/>
              <a:t> </a:t>
            </a:r>
            <a:r>
              <a:rPr lang="en-GB" dirty="0" err="1"/>
              <a:t>skirtingi</a:t>
            </a:r>
            <a:r>
              <a:rPr lang="en-GB" dirty="0"/>
              <a:t> </a:t>
            </a:r>
            <a:r>
              <a:rPr lang="en-GB" dirty="0" err="1"/>
              <a:t>komunikavimo</a:t>
            </a:r>
            <a:r>
              <a:rPr lang="en-GB" dirty="0"/>
              <a:t> </a:t>
            </a:r>
            <a:r>
              <a:rPr lang="en-GB" dirty="0" err="1"/>
              <a:t>būdai</a:t>
            </a:r>
            <a:r>
              <a:rPr lang="en-GB" dirty="0"/>
              <a:t> </a:t>
            </a:r>
            <a:r>
              <a:rPr lang="en-GB" dirty="0" err="1"/>
              <a:t>mikroservisu</a:t>
            </a:r>
            <a:r>
              <a:rPr lang="en-GB" dirty="0"/>
              <a:t>̨ </a:t>
            </a:r>
            <a:r>
              <a:rPr lang="en-GB" dirty="0" err="1"/>
              <a:t>architektūrose</a:t>
            </a:r>
            <a:r>
              <a:rPr lang="en-GB" dirty="0"/>
              <a:t>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 err="1"/>
              <a:t>Pateiktos</a:t>
            </a:r>
            <a:r>
              <a:rPr lang="en-GB" dirty="0"/>
              <a:t> </a:t>
            </a:r>
            <a:r>
              <a:rPr lang="en-GB" dirty="0" err="1"/>
              <a:t>rekomendacijas</a:t>
            </a:r>
            <a:r>
              <a:rPr lang="en-GB" dirty="0"/>
              <a:t> 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scenarijai</a:t>
            </a:r>
            <a:r>
              <a:rPr lang="en-GB" dirty="0"/>
              <a:t>, </a:t>
            </a:r>
            <a:r>
              <a:rPr lang="en-GB" dirty="0" err="1"/>
              <a:t>kokiomis</a:t>
            </a:r>
            <a:r>
              <a:rPr lang="en-GB" dirty="0"/>
              <a:t> </a:t>
            </a:r>
            <a:r>
              <a:rPr lang="en-GB" dirty="0" err="1"/>
              <a:t>aplinkybėmis</a:t>
            </a:r>
            <a:r>
              <a:rPr lang="en-GB" dirty="0"/>
              <a:t> </a:t>
            </a:r>
            <a:r>
              <a:rPr lang="en-GB" dirty="0" err="1"/>
              <a:t>koki</a:t>
            </a:r>
            <a:r>
              <a:rPr lang="en-GB" dirty="0"/>
              <a:t>̨ </a:t>
            </a:r>
            <a:r>
              <a:rPr lang="en-GB" dirty="0" err="1"/>
              <a:t>tipa</a:t>
            </a:r>
            <a:r>
              <a:rPr lang="en-GB" dirty="0"/>
              <a:t>̨ </a:t>
            </a:r>
            <a:r>
              <a:rPr lang="en-GB" dirty="0" err="1"/>
              <a:t>geriausia</a:t>
            </a:r>
            <a:r>
              <a:rPr lang="en-GB" dirty="0"/>
              <a:t> </a:t>
            </a:r>
            <a:r>
              <a:rPr lang="en-GB" dirty="0" err="1"/>
              <a:t>naudoti</a:t>
            </a:r>
            <a:r>
              <a:rPr lang="en-GB" dirty="0"/>
              <a:t>.</a:t>
            </a:r>
            <a:endParaRPr lang="en-US" sz="2200" dirty="0">
              <a:latin typeface="Verdana"/>
              <a:cs typeface="Arial"/>
            </a:endParaRPr>
          </a:p>
          <a:p>
            <a:pPr>
              <a:buFont typeface="Arial,Sans-Serif"/>
            </a:pPr>
            <a:endParaRPr lang="en-US" sz="2200" dirty="0">
              <a:latin typeface="Verdana"/>
              <a:cs typeface="Arial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FF36271B-A639-4C72-AE6B-D5ECCEDF66C5}"/>
              </a:ext>
            </a:extLst>
          </p:cNvPr>
          <p:cNvSpPr txBox="1"/>
          <p:nvPr/>
        </p:nvSpPr>
        <p:spPr>
          <a:xfrm>
            <a:off x="122555" y="6289675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lt-L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13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620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57D70-6770-40F9-B5B0-4BCE7750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/>
                <a:cs typeface="Arial"/>
              </a:rPr>
              <a:t>IŠVADOS</a:t>
            </a:r>
            <a:endParaRPr lang="en-US" dirty="0">
              <a:latin typeface="Verdana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603F0-653F-4767-AAFC-03A892287C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083780"/>
            <a:ext cx="10840835" cy="46452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Mikroservisu</a:t>
            </a:r>
            <a:r>
              <a:rPr lang="en-GB" sz="2400" dirty="0"/>
              <a:t>̨ </a:t>
            </a:r>
            <a:r>
              <a:rPr lang="en-GB" sz="2400" dirty="0" err="1"/>
              <a:t>architektūrose</a:t>
            </a:r>
            <a:r>
              <a:rPr lang="en-GB" sz="2400" dirty="0"/>
              <a:t> </a:t>
            </a:r>
            <a:r>
              <a:rPr lang="en-GB" sz="2400" dirty="0" err="1"/>
              <a:t>pasirinkimas</a:t>
            </a:r>
            <a:r>
              <a:rPr lang="en-GB" sz="2400" dirty="0"/>
              <a:t> tarp </a:t>
            </a:r>
            <a:r>
              <a:rPr lang="en-GB" sz="2400" dirty="0" err="1"/>
              <a:t>skirtingu</a:t>
            </a:r>
            <a:r>
              <a:rPr lang="en-GB" sz="2400" dirty="0"/>
              <a:t>̨ </a:t>
            </a:r>
            <a:r>
              <a:rPr lang="en-GB" sz="2400" dirty="0" err="1"/>
              <a:t>komunikavimo</a:t>
            </a:r>
            <a:r>
              <a:rPr lang="en-GB" sz="2400" dirty="0"/>
              <a:t> </a:t>
            </a:r>
            <a:r>
              <a:rPr lang="en-GB" sz="2400" dirty="0" err="1"/>
              <a:t>tipu</a:t>
            </a:r>
            <a:r>
              <a:rPr lang="en-GB" sz="2400" dirty="0"/>
              <a:t>̨ </a:t>
            </a:r>
            <a:r>
              <a:rPr lang="en-GB" sz="2400" dirty="0" err="1"/>
              <a:t>yra</a:t>
            </a:r>
            <a:r>
              <a:rPr lang="en-GB" sz="2400" dirty="0"/>
              <a:t> </a:t>
            </a:r>
            <a:r>
              <a:rPr lang="en-GB" sz="2400" dirty="0" err="1"/>
              <a:t>labai</a:t>
            </a:r>
            <a:r>
              <a:rPr lang="en-GB" sz="2400" dirty="0"/>
              <a:t> </a:t>
            </a:r>
            <a:r>
              <a:rPr lang="en-GB" sz="2400" dirty="0" err="1"/>
              <a:t>svarbus</a:t>
            </a:r>
            <a:r>
              <a:rPr lang="en-GB" sz="2400" dirty="0"/>
              <a:t>, </a:t>
            </a:r>
            <a:r>
              <a:rPr lang="en-GB" sz="2400" dirty="0" err="1"/>
              <a:t>nes</a:t>
            </a:r>
            <a:r>
              <a:rPr lang="en-GB" sz="2400" dirty="0"/>
              <a:t> tai </a:t>
            </a:r>
            <a:r>
              <a:rPr lang="en-GB" sz="2400" dirty="0" err="1"/>
              <a:t>lemia</a:t>
            </a:r>
            <a:r>
              <a:rPr lang="en-GB" sz="2400" dirty="0"/>
              <a:t> </a:t>
            </a:r>
            <a:r>
              <a:rPr lang="en-GB" sz="2400" dirty="0" err="1"/>
              <a:t>sistemos</a:t>
            </a:r>
            <a:r>
              <a:rPr lang="en-GB" sz="2400" dirty="0"/>
              <a:t> </a:t>
            </a:r>
            <a:r>
              <a:rPr lang="en-GB" sz="2400" dirty="0" err="1"/>
              <a:t>veikimo</a:t>
            </a:r>
            <a:r>
              <a:rPr lang="en-GB" sz="2400" dirty="0"/>
              <a:t> </a:t>
            </a:r>
            <a:r>
              <a:rPr lang="en-GB" sz="2400" dirty="0" err="1"/>
              <a:t>stiliu</a:t>
            </a:r>
            <a:r>
              <a:rPr lang="en-GB" sz="2400" dirty="0"/>
              <a:t>̨ </a:t>
            </a:r>
            <a:r>
              <a:rPr lang="en-GB" sz="2400" dirty="0" err="1"/>
              <a:t>ir</a:t>
            </a:r>
            <a:r>
              <a:rPr lang="en-GB" sz="2400" dirty="0"/>
              <a:t> </a:t>
            </a:r>
            <a:r>
              <a:rPr lang="en-GB" sz="2400" dirty="0" err="1"/>
              <a:t>daug</a:t>
            </a:r>
            <a:r>
              <a:rPr lang="en-GB" sz="2400" dirty="0"/>
              <a:t> </a:t>
            </a:r>
            <a:r>
              <a:rPr lang="en-GB" sz="2400" dirty="0" err="1"/>
              <a:t>kitu</a:t>
            </a:r>
            <a:r>
              <a:rPr lang="en-GB" sz="2400" dirty="0"/>
              <a:t>̨ </a:t>
            </a:r>
            <a:r>
              <a:rPr lang="en-GB" sz="2400" dirty="0" err="1"/>
              <a:t>aspektu</a:t>
            </a:r>
            <a:r>
              <a:rPr lang="en-GB" sz="2400" dirty="0"/>
              <a:t>̨.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Sinchroninės</a:t>
            </a:r>
            <a:r>
              <a:rPr lang="en-GB" sz="2400" dirty="0"/>
              <a:t> </a:t>
            </a:r>
            <a:r>
              <a:rPr lang="en-GB" sz="2400" dirty="0" err="1"/>
              <a:t>integracijos</a:t>
            </a:r>
            <a:r>
              <a:rPr lang="en-GB" sz="2400" dirty="0"/>
              <a:t> </a:t>
            </a:r>
            <a:r>
              <a:rPr lang="en-GB" sz="2400" dirty="0" err="1"/>
              <a:t>yra</a:t>
            </a:r>
            <a:r>
              <a:rPr lang="en-GB" sz="2400" dirty="0"/>
              <a:t> </a:t>
            </a:r>
            <a:r>
              <a:rPr lang="en-GB" sz="2400" dirty="0" err="1"/>
              <a:t>paprastesnės</a:t>
            </a:r>
            <a:r>
              <a:rPr lang="en-GB" sz="2400" dirty="0"/>
              <a:t> </a:t>
            </a:r>
            <a:r>
              <a:rPr lang="en-GB" sz="2400" dirty="0" err="1"/>
              <a:t>ir</a:t>
            </a:r>
            <a:r>
              <a:rPr lang="en-GB" sz="2400" dirty="0"/>
              <a:t> </a:t>
            </a:r>
            <a:r>
              <a:rPr lang="en-GB" sz="2400" dirty="0" err="1"/>
              <a:t>legviau</a:t>
            </a:r>
            <a:r>
              <a:rPr lang="en-GB" sz="2400" dirty="0"/>
              <a:t> </a:t>
            </a:r>
            <a:r>
              <a:rPr lang="en-GB" sz="2400" dirty="0" err="1"/>
              <a:t>įgyvendinamos</a:t>
            </a:r>
            <a:r>
              <a:rPr lang="en-GB" sz="2400" dirty="0"/>
              <a:t>. Jos </a:t>
            </a:r>
            <a:r>
              <a:rPr lang="en-GB" sz="2400" dirty="0" err="1"/>
              <a:t>pranašesnės</a:t>
            </a:r>
            <a:r>
              <a:rPr lang="en-GB" sz="2400" dirty="0"/>
              <a:t> </a:t>
            </a:r>
            <a:r>
              <a:rPr lang="en-GB" sz="2400" dirty="0" err="1"/>
              <a:t>siekiant</a:t>
            </a:r>
            <a:r>
              <a:rPr lang="en-GB" sz="2400" dirty="0"/>
              <a:t> </a:t>
            </a:r>
            <a:r>
              <a:rPr lang="en-GB" sz="2400" dirty="0" err="1"/>
              <a:t>greitai</a:t>
            </a:r>
            <a:r>
              <a:rPr lang="en-GB" sz="2400" dirty="0"/>
              <a:t> </a:t>
            </a:r>
            <a:r>
              <a:rPr lang="en-GB" sz="2400" dirty="0" err="1"/>
              <a:t>gauti</a:t>
            </a:r>
            <a:r>
              <a:rPr lang="en-GB" sz="2400" dirty="0"/>
              <a:t> </a:t>
            </a:r>
            <a:r>
              <a:rPr lang="en-GB" sz="2400" dirty="0" err="1"/>
              <a:t>rezultatus</a:t>
            </a:r>
            <a:r>
              <a:rPr lang="en-GB" sz="2400" dirty="0"/>
              <a:t>, be </a:t>
            </a:r>
            <a:r>
              <a:rPr lang="en-GB" sz="2400" dirty="0" err="1"/>
              <a:t>kuriu</a:t>
            </a:r>
            <a:r>
              <a:rPr lang="en-GB" sz="2400" dirty="0"/>
              <a:t>̨, </a:t>
            </a:r>
            <a:r>
              <a:rPr lang="en-GB" sz="2400" dirty="0" err="1"/>
              <a:t>nebūtu</a:t>
            </a:r>
            <a:r>
              <a:rPr lang="en-GB" sz="2400" dirty="0"/>
              <a:t>̨ </a:t>
            </a:r>
            <a:r>
              <a:rPr lang="en-GB" sz="2400" dirty="0" err="1"/>
              <a:t>galima</a:t>
            </a:r>
            <a:r>
              <a:rPr lang="en-GB" sz="2400" dirty="0"/>
              <a:t> </a:t>
            </a:r>
            <a:r>
              <a:rPr lang="en-GB" sz="2400" dirty="0" err="1"/>
              <a:t>vykdyti</a:t>
            </a:r>
            <a:r>
              <a:rPr lang="en-GB" sz="2400" dirty="0"/>
              <a:t> </a:t>
            </a:r>
            <a:r>
              <a:rPr lang="en-GB" sz="2400" dirty="0" err="1"/>
              <a:t>sekančiu</a:t>
            </a:r>
            <a:r>
              <a:rPr lang="en-GB" sz="2400" dirty="0"/>
              <a:t>̨ </a:t>
            </a:r>
            <a:r>
              <a:rPr lang="en-GB" sz="2400" dirty="0" err="1"/>
              <a:t>veiksmu</a:t>
            </a:r>
            <a:r>
              <a:rPr lang="en-GB" sz="2400" dirty="0"/>
              <a:t>̨ </a:t>
            </a:r>
            <a:r>
              <a:rPr lang="en-GB" sz="2400" dirty="0" err="1"/>
              <a:t>informacinėje</a:t>
            </a:r>
            <a:r>
              <a:rPr lang="en-GB" sz="2400" dirty="0"/>
              <a:t> </a:t>
            </a:r>
            <a:r>
              <a:rPr lang="en-GB" sz="2400" dirty="0" err="1"/>
              <a:t>sistemoje</a:t>
            </a:r>
            <a:r>
              <a:rPr lang="en-GB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Asinchroninės</a:t>
            </a:r>
            <a:r>
              <a:rPr lang="en-GB" sz="2400" dirty="0"/>
              <a:t> </a:t>
            </a:r>
            <a:r>
              <a:rPr lang="en-GB" sz="2400" dirty="0" err="1"/>
              <a:t>integracijos</a:t>
            </a:r>
            <a:r>
              <a:rPr lang="en-GB" sz="2400" dirty="0"/>
              <a:t> </a:t>
            </a:r>
            <a:r>
              <a:rPr lang="en-GB" sz="2400" dirty="0" err="1"/>
              <a:t>žymiai</a:t>
            </a:r>
            <a:r>
              <a:rPr lang="en-GB" sz="2400" dirty="0"/>
              <a:t> </a:t>
            </a:r>
            <a:r>
              <a:rPr lang="en-GB" sz="2400" dirty="0" err="1"/>
              <a:t>geriau</a:t>
            </a:r>
            <a:r>
              <a:rPr lang="en-GB" sz="2400" dirty="0"/>
              <a:t> </a:t>
            </a:r>
            <a:r>
              <a:rPr lang="en-GB" sz="2400" dirty="0" err="1"/>
              <a:t>atitinka</a:t>
            </a:r>
            <a:r>
              <a:rPr lang="en-GB" sz="2400" dirty="0"/>
              <a:t> </a:t>
            </a:r>
            <a:r>
              <a:rPr lang="en-GB" sz="2400" dirty="0" err="1"/>
              <a:t>pagrindinius</a:t>
            </a:r>
            <a:r>
              <a:rPr lang="en-GB" sz="2400" dirty="0"/>
              <a:t> </a:t>
            </a:r>
            <a:r>
              <a:rPr lang="en-GB" sz="2400" dirty="0" err="1"/>
              <a:t>mikroservisu</a:t>
            </a:r>
            <a:r>
              <a:rPr lang="en-GB" sz="2400" dirty="0"/>
              <a:t>̨ </a:t>
            </a:r>
            <a:r>
              <a:rPr lang="en-GB" sz="2400" dirty="0" err="1"/>
              <a:t>aspektus</a:t>
            </a:r>
            <a:r>
              <a:rPr lang="en-GB" sz="2400" dirty="0"/>
              <a:t>, </a:t>
            </a:r>
            <a:r>
              <a:rPr lang="en-GB" sz="2400" dirty="0" err="1"/>
              <a:t>tokius</a:t>
            </a:r>
            <a:r>
              <a:rPr lang="en-GB" sz="2400" dirty="0"/>
              <a:t> </a:t>
            </a:r>
            <a:r>
              <a:rPr lang="en-GB" sz="2400" dirty="0" err="1"/>
              <a:t>kaip</a:t>
            </a:r>
            <a:r>
              <a:rPr lang="en-GB" sz="2400" dirty="0"/>
              <a:t>: </a:t>
            </a:r>
            <a:r>
              <a:rPr lang="en-GB" sz="2400" dirty="0" err="1"/>
              <a:t>silpnas</a:t>
            </a:r>
            <a:r>
              <a:rPr lang="en-GB" sz="2400" dirty="0"/>
              <a:t> </a:t>
            </a:r>
            <a:r>
              <a:rPr lang="en-GB" sz="2400" dirty="0" err="1"/>
              <a:t>sujungimas</a:t>
            </a:r>
            <a:r>
              <a:rPr lang="en-GB" sz="2400" dirty="0"/>
              <a:t> </a:t>
            </a:r>
            <a:r>
              <a:rPr lang="en-GB" sz="2400" dirty="0" err="1"/>
              <a:t>ir</a:t>
            </a:r>
            <a:r>
              <a:rPr lang="en-GB" sz="2400" dirty="0"/>
              <a:t> </a:t>
            </a:r>
            <a:r>
              <a:rPr lang="en-GB" sz="2400" dirty="0" err="1"/>
              <a:t>stiprus</a:t>
            </a:r>
            <a:r>
              <a:rPr lang="en-GB" sz="2400" dirty="0"/>
              <a:t> </a:t>
            </a:r>
            <a:r>
              <a:rPr lang="en-GB" sz="2400" dirty="0" err="1"/>
              <a:t>sąryšis</a:t>
            </a:r>
            <a:r>
              <a:rPr lang="en-GB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Asinchroninės</a:t>
            </a:r>
            <a:r>
              <a:rPr lang="en-GB" sz="2400" dirty="0"/>
              <a:t> </a:t>
            </a:r>
            <a:r>
              <a:rPr lang="en-GB" sz="2400" dirty="0" err="1"/>
              <a:t>integracijos</a:t>
            </a:r>
            <a:r>
              <a:rPr lang="en-GB" sz="2400" dirty="0"/>
              <a:t> </a:t>
            </a:r>
            <a:r>
              <a:rPr lang="en-GB" sz="2400" dirty="0" err="1"/>
              <a:t>yra</a:t>
            </a:r>
            <a:r>
              <a:rPr lang="en-GB" sz="2400" dirty="0"/>
              <a:t> </a:t>
            </a:r>
            <a:r>
              <a:rPr lang="en-GB" sz="2400" dirty="0" err="1"/>
              <a:t>efektyvesnės</a:t>
            </a:r>
            <a:r>
              <a:rPr lang="en-GB" sz="2400" dirty="0"/>
              <a:t> </a:t>
            </a:r>
            <a:r>
              <a:rPr lang="en-GB" sz="2400" dirty="0" err="1"/>
              <a:t>uz</a:t>
            </a:r>
            <a:r>
              <a:rPr lang="en-GB" sz="2400" dirty="0"/>
              <a:t>̌ </a:t>
            </a:r>
            <a:r>
              <a:rPr lang="en-GB" sz="2400" dirty="0" err="1"/>
              <a:t>sinchronines</a:t>
            </a:r>
            <a:r>
              <a:rPr lang="en-GB" sz="2400" dirty="0"/>
              <a:t> </a:t>
            </a:r>
            <a:r>
              <a:rPr lang="en-GB" sz="2400" dirty="0" err="1"/>
              <a:t>integracijas</a:t>
            </a:r>
            <a:r>
              <a:rPr lang="en-GB" sz="2400" dirty="0"/>
              <a:t>, </a:t>
            </a:r>
            <a:r>
              <a:rPr lang="en-GB" sz="2400" dirty="0" err="1"/>
              <a:t>dėl</a:t>
            </a:r>
            <a:r>
              <a:rPr lang="en-GB" sz="2400" dirty="0"/>
              <a:t> </a:t>
            </a:r>
            <a:r>
              <a:rPr lang="en-GB" sz="2400" dirty="0" err="1"/>
              <a:t>savo</a:t>
            </a:r>
            <a:r>
              <a:rPr lang="en-GB" sz="2400" dirty="0"/>
              <a:t> </a:t>
            </a:r>
            <a:r>
              <a:rPr lang="en-GB" sz="2400" dirty="0" err="1"/>
              <a:t>lygiagretinimo</a:t>
            </a:r>
            <a:r>
              <a:rPr lang="en-GB" sz="2400" dirty="0"/>
              <a:t> </a:t>
            </a:r>
            <a:r>
              <a:rPr lang="en-GB" sz="2400" dirty="0" err="1"/>
              <a:t>savybiu</a:t>
            </a:r>
            <a:r>
              <a:rPr lang="en-GB" sz="2400" dirty="0"/>
              <a:t>̨. 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FF36271B-A639-4C72-AE6B-D5ECCEDF66C5}"/>
              </a:ext>
            </a:extLst>
          </p:cNvPr>
          <p:cNvSpPr txBox="1"/>
          <p:nvPr/>
        </p:nvSpPr>
        <p:spPr>
          <a:xfrm>
            <a:off x="122555" y="6289675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lt-L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cs typeface="Arial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71269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26B9-E341-B54C-B4FF-C05C86D8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/>
                <a:cs typeface="Arial"/>
              </a:rPr>
              <a:t>IŠVADOS</a:t>
            </a:r>
            <a:endParaRPr lang="lt-L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3C801-DFFC-4C4D-ABE2-4870FA0409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Asinchroninės</a:t>
            </a:r>
            <a:r>
              <a:rPr lang="en-GB" sz="2400" dirty="0"/>
              <a:t> </a:t>
            </a:r>
            <a:r>
              <a:rPr lang="en-GB" sz="2400" dirty="0" err="1"/>
              <a:t>komunikacijos</a:t>
            </a:r>
            <a:r>
              <a:rPr lang="en-GB" sz="2400" dirty="0"/>
              <a:t> </a:t>
            </a:r>
            <a:r>
              <a:rPr lang="en-GB" sz="2400" dirty="0" err="1"/>
              <a:t>gali</a:t>
            </a:r>
            <a:r>
              <a:rPr lang="en-GB" sz="2400" dirty="0"/>
              <a:t> </a:t>
            </a:r>
            <a:r>
              <a:rPr lang="en-GB" sz="2400" dirty="0" err="1"/>
              <a:t>įgyvendinti</a:t>
            </a:r>
            <a:r>
              <a:rPr lang="en-GB" sz="2400" dirty="0"/>
              <a:t> </a:t>
            </a:r>
            <a:r>
              <a:rPr lang="en-GB" sz="2400" dirty="0" err="1"/>
              <a:t>įvykiais</a:t>
            </a:r>
            <a:r>
              <a:rPr lang="en-GB" sz="2400" dirty="0"/>
              <a:t> </a:t>
            </a:r>
            <a:r>
              <a:rPr lang="en-GB" sz="2400" dirty="0" err="1"/>
              <a:t>paremtas</a:t>
            </a:r>
            <a:r>
              <a:rPr lang="en-GB" sz="2400" dirty="0"/>
              <a:t> </a:t>
            </a:r>
            <a:r>
              <a:rPr lang="en-GB" sz="2400" dirty="0" err="1"/>
              <a:t>architektūras</a:t>
            </a:r>
            <a:r>
              <a:rPr lang="en-GB" sz="2400" dirty="0"/>
              <a:t>, </a:t>
            </a:r>
            <a:r>
              <a:rPr lang="en-GB" sz="2400" dirty="0" err="1"/>
              <a:t>kuriose</a:t>
            </a:r>
            <a:r>
              <a:rPr lang="en-GB" sz="2400" dirty="0"/>
              <a:t> </a:t>
            </a:r>
            <a:r>
              <a:rPr lang="en-GB" sz="2400" dirty="0" err="1"/>
              <a:t>nereikėtu</a:t>
            </a:r>
            <a:r>
              <a:rPr lang="en-GB" sz="2400" dirty="0"/>
              <a:t>̨ </a:t>
            </a:r>
            <a:r>
              <a:rPr lang="en-GB" sz="2400" dirty="0" err="1"/>
              <a:t>papildomu</a:t>
            </a:r>
            <a:r>
              <a:rPr lang="en-GB" sz="2400" dirty="0"/>
              <a:t>̨ </a:t>
            </a:r>
            <a:r>
              <a:rPr lang="en-GB" sz="2400" dirty="0" err="1"/>
              <a:t>pastangu</a:t>
            </a:r>
            <a:r>
              <a:rPr lang="en-GB" sz="2400" dirty="0"/>
              <a:t>̨, </a:t>
            </a:r>
            <a:r>
              <a:rPr lang="en-GB" sz="2400" dirty="0" err="1"/>
              <a:t>siekiant</a:t>
            </a:r>
            <a:r>
              <a:rPr lang="en-GB" sz="2400" dirty="0"/>
              <a:t> </a:t>
            </a:r>
            <a:r>
              <a:rPr lang="en-GB" sz="2400" dirty="0" err="1"/>
              <a:t>gauti</a:t>
            </a:r>
            <a:r>
              <a:rPr lang="en-GB" sz="2400" dirty="0"/>
              <a:t> </a:t>
            </a:r>
            <a:r>
              <a:rPr lang="en-GB" sz="2400" dirty="0" err="1"/>
              <a:t>informacinės</a:t>
            </a:r>
            <a:r>
              <a:rPr lang="en-GB" sz="2400" dirty="0"/>
              <a:t> </a:t>
            </a:r>
            <a:r>
              <a:rPr lang="en-GB" sz="2400" dirty="0" err="1"/>
              <a:t>sistemos</a:t>
            </a:r>
            <a:r>
              <a:rPr lang="en-GB" sz="2400" dirty="0"/>
              <a:t> </a:t>
            </a:r>
            <a:r>
              <a:rPr lang="en-GB" sz="2400" dirty="0" err="1"/>
              <a:t>veiksmu</a:t>
            </a:r>
            <a:r>
              <a:rPr lang="en-GB" sz="2400" dirty="0"/>
              <a:t>̨ </a:t>
            </a:r>
            <a:r>
              <a:rPr lang="en-GB" sz="2400" dirty="0" err="1"/>
              <a:t>istorija</a:t>
            </a:r>
            <a:r>
              <a:rPr lang="en-GB" sz="2400" dirty="0"/>
              <a:t>̨.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Sinchroninis</a:t>
            </a:r>
            <a:r>
              <a:rPr lang="en-GB" sz="2400" dirty="0"/>
              <a:t> </a:t>
            </a:r>
            <a:r>
              <a:rPr lang="en-GB" sz="2400" dirty="0" err="1"/>
              <a:t>komunikavimas</a:t>
            </a:r>
            <a:r>
              <a:rPr lang="en-GB" sz="2400" dirty="0"/>
              <a:t> </a:t>
            </a:r>
            <a:r>
              <a:rPr lang="en-GB" sz="2400" dirty="0" err="1"/>
              <a:t>yra</a:t>
            </a:r>
            <a:r>
              <a:rPr lang="en-GB" sz="2400" dirty="0"/>
              <a:t> </a:t>
            </a:r>
            <a:r>
              <a:rPr lang="en-GB" sz="2400" dirty="0" err="1"/>
              <a:t>sklandesnis</a:t>
            </a:r>
            <a:r>
              <a:rPr lang="en-GB" sz="2400" dirty="0"/>
              <a:t> </a:t>
            </a:r>
            <a:r>
              <a:rPr lang="en-GB" sz="2400" dirty="0" err="1"/>
              <a:t>ir</a:t>
            </a:r>
            <a:r>
              <a:rPr lang="en-GB" sz="2400" dirty="0"/>
              <a:t> </a:t>
            </a:r>
            <a:r>
              <a:rPr lang="en-GB" sz="2400" dirty="0" err="1"/>
              <a:t>paprastesnis</a:t>
            </a:r>
            <a:r>
              <a:rPr lang="en-GB" sz="2400" dirty="0"/>
              <a:t>, </a:t>
            </a:r>
            <a:r>
              <a:rPr lang="en-GB" sz="2400" dirty="0" err="1"/>
              <a:t>dėl</a:t>
            </a:r>
            <a:r>
              <a:rPr lang="en-GB" sz="2400" dirty="0"/>
              <a:t> to </a:t>
            </a:r>
            <a:r>
              <a:rPr lang="en-GB" sz="2400" dirty="0" err="1"/>
              <a:t>paliekama</a:t>
            </a:r>
            <a:r>
              <a:rPr lang="en-GB" sz="2400" dirty="0"/>
              <a:t> </a:t>
            </a:r>
            <a:r>
              <a:rPr lang="en-GB" sz="2400" dirty="0" err="1"/>
              <a:t>mažiau</a:t>
            </a:r>
            <a:r>
              <a:rPr lang="en-GB" sz="2400" dirty="0"/>
              <a:t> </a:t>
            </a:r>
            <a:r>
              <a:rPr lang="en-GB" sz="2400" dirty="0" err="1"/>
              <a:t>vietos</a:t>
            </a:r>
            <a:r>
              <a:rPr lang="en-GB" sz="2400" dirty="0"/>
              <a:t> </a:t>
            </a:r>
            <a:r>
              <a:rPr lang="en-GB" sz="2400" dirty="0" err="1"/>
              <a:t>klaidoms</a:t>
            </a:r>
            <a:r>
              <a:rPr lang="en-GB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Sinchroninis</a:t>
            </a:r>
            <a:r>
              <a:rPr lang="en-GB" sz="2400" dirty="0"/>
              <a:t> </a:t>
            </a:r>
            <a:r>
              <a:rPr lang="en-GB" sz="2400" dirty="0" err="1"/>
              <a:t>tarnybu</a:t>
            </a:r>
            <a:r>
              <a:rPr lang="en-GB" sz="2400" dirty="0"/>
              <a:t>̨ </a:t>
            </a:r>
            <a:r>
              <a:rPr lang="en-GB" sz="2400" dirty="0" err="1"/>
              <a:t>komunikavimas</a:t>
            </a:r>
            <a:r>
              <a:rPr lang="en-GB" sz="2400" dirty="0"/>
              <a:t> </a:t>
            </a:r>
            <a:r>
              <a:rPr lang="en-GB" sz="2400" dirty="0" err="1"/>
              <a:t>suteikia</a:t>
            </a:r>
            <a:r>
              <a:rPr lang="en-GB" sz="2400" dirty="0"/>
              <a:t> </a:t>
            </a:r>
            <a:r>
              <a:rPr lang="en-GB" sz="2400" dirty="0" err="1"/>
              <a:t>lankstesnes</a:t>
            </a:r>
            <a:r>
              <a:rPr lang="en-GB" sz="2400" dirty="0"/>
              <a:t> </a:t>
            </a:r>
            <a:r>
              <a:rPr lang="en-GB" sz="2400" dirty="0" err="1"/>
              <a:t>galimybes</a:t>
            </a:r>
            <a:r>
              <a:rPr lang="en-GB" sz="2400" dirty="0"/>
              <a:t> </a:t>
            </a:r>
            <a:r>
              <a:rPr lang="en-GB" sz="2400" dirty="0" err="1"/>
              <a:t>tarnybu</a:t>
            </a:r>
            <a:r>
              <a:rPr lang="en-GB" sz="2400" dirty="0"/>
              <a:t>̨ </a:t>
            </a:r>
            <a:r>
              <a:rPr lang="en-GB" sz="2400" dirty="0" err="1"/>
              <a:t>kompozicijai</a:t>
            </a:r>
            <a:r>
              <a:rPr lang="en-GB" sz="2400" dirty="0"/>
              <a:t>, </a:t>
            </a:r>
            <a:r>
              <a:rPr lang="en-GB" sz="2400" dirty="0" err="1"/>
              <a:t>perpanaudojimui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057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2996592"/>
            <a:ext cx="9053945" cy="112686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Verdana"/>
                <a:cs typeface="Arial"/>
              </a:rPr>
              <a:t>AČIŪ UŽ DĖMESĮ</a:t>
            </a:r>
            <a:endParaRPr lang="en-US" dirty="0">
              <a:latin typeface="Verdana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FF36271B-A639-4C72-AE6B-D5ECCEDF66C5}"/>
              </a:ext>
            </a:extLst>
          </p:cNvPr>
          <p:cNvSpPr txBox="1"/>
          <p:nvPr/>
        </p:nvSpPr>
        <p:spPr>
          <a:xfrm>
            <a:off x="122555" y="6289675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lt-L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cs typeface="Arial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44730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172" y="802281"/>
            <a:ext cx="9053945" cy="1126868"/>
          </a:xfrm>
        </p:spPr>
        <p:txBody>
          <a:bodyPr/>
          <a:lstStyle/>
          <a:p>
            <a:r>
              <a:rPr lang="en-US" dirty="0">
                <a:latin typeface="Verdana"/>
                <a:cs typeface="Arial"/>
              </a:rPr>
              <a:t>PROBLEMA</a:t>
            </a:r>
            <a:endParaRPr lang="en-US" dirty="0">
              <a:latin typeface="Verdan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Kokį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integraciju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̨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̨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rinktis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mikroservisu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̨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architektūrose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norint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įgyvendinti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komunikacija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̨ tarp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skirtingu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̨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tarnybu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̨ (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angl.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„service” 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6C5DC7-39B6-42D1-B07D-A09BB054B9DB}"/>
              </a:ext>
            </a:extLst>
          </p:cNvPr>
          <p:cNvSpPr txBox="1"/>
          <p:nvPr/>
        </p:nvSpPr>
        <p:spPr>
          <a:xfrm>
            <a:off x="122555" y="62896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2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26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Verdana"/>
                <a:cs typeface="Arial"/>
              </a:rPr>
              <a:t>DARBO TIKSLAS</a:t>
            </a:r>
            <a:endParaRPr lang="en-US" dirty="0">
              <a:latin typeface="Verdan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38200" y="2512405"/>
            <a:ext cx="10706371" cy="35974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Palyginti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skirtingus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komunikaciju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̨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tipus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apžvelgti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̨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pranašumus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trūkumus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Pateikti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situaciju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̨,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kur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vieni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tipai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yra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pranašesni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uz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̌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kitus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pavyzdžiu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̨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technologiju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̨,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šiems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tipams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realizuoti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algn="just">
              <a:buClr>
                <a:schemeClr val="tx1"/>
              </a:buClr>
            </a:pPr>
            <a:endParaRPr lang="en-US" dirty="0">
              <a:latin typeface="Verdana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FF36271B-A639-4C72-AE6B-D5ECCEDF66C5}"/>
              </a:ext>
            </a:extLst>
          </p:cNvPr>
          <p:cNvSpPr txBox="1"/>
          <p:nvPr/>
        </p:nvSpPr>
        <p:spPr>
          <a:xfrm>
            <a:off x="122555" y="6289675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lt-L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3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00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57D70-6770-40F9-B5B0-4BCE7750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6842"/>
            <a:ext cx="9347021" cy="11268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Verdana"/>
                <a:cs typeface="Arial"/>
              </a:rPr>
              <a:t>UŽDAVINIAI TIKSLUI PASIEKTI</a:t>
            </a:r>
            <a:endParaRPr lang="en-US" dirty="0">
              <a:latin typeface="Verdana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603F0-653F-4767-AAFC-03A892287C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784" y="2313710"/>
            <a:ext cx="10438173" cy="396738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Remiantis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literatūra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apibūdinti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kas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yra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mikroservisai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kuo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jie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ypatingi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kaip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jie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projektuojami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Išskirti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pagrindinius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integraciju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̨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komunikavimo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tipus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̨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savybes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Palyginti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skirtingus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komunikavimo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būdus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mikroservisu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̨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architektūrose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Pateikti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konkrečius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komunikavimo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integraciju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̨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technologiju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̨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pavyzdžius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Pateikti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rekomendacijas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kokiais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atvejais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kokius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tipus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būtu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̨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geriau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naudoti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FF36271B-A639-4C72-AE6B-D5ECCEDF66C5}"/>
              </a:ext>
            </a:extLst>
          </p:cNvPr>
          <p:cNvSpPr txBox="1"/>
          <p:nvPr/>
        </p:nvSpPr>
        <p:spPr>
          <a:xfrm>
            <a:off x="122555" y="6289675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lt-L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cs typeface="Arial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4592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7C46-79E8-4079-B3D0-02BEE165C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6842"/>
            <a:ext cx="9845252" cy="11268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Verdana"/>
              </a:rPr>
              <a:t>MIKROSERVISŲ SISTEMOS VIDINIŲ INTEGRACIJŲ TIPAI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C9471-BF5A-4601-A4A1-4A37E83C7C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6260" y="2877313"/>
            <a:ext cx="10758331" cy="35041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 err="1"/>
              <a:t>Tarnybu</a:t>
            </a:r>
            <a:r>
              <a:rPr lang="en-GB" sz="2400" dirty="0"/>
              <a:t>̨ </a:t>
            </a:r>
            <a:r>
              <a:rPr lang="en-GB" sz="2400" dirty="0" err="1"/>
              <a:t>jungimas</a:t>
            </a:r>
            <a:r>
              <a:rPr lang="en-GB" sz="2400" dirty="0"/>
              <a:t> per </a:t>
            </a:r>
            <a:r>
              <a:rPr lang="en-GB" sz="2400" dirty="0" err="1"/>
              <a:t>duomenu</a:t>
            </a:r>
            <a:r>
              <a:rPr lang="en-GB" sz="2400" dirty="0"/>
              <a:t>̨ </a:t>
            </a:r>
            <a:r>
              <a:rPr lang="en-GB" sz="2400" dirty="0" err="1"/>
              <a:t>baze</a:t>
            </a:r>
            <a:r>
              <a:rPr lang="en-GB" sz="2400" dirty="0"/>
              <a:t>̨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 err="1"/>
              <a:t>Sinchroninės</a:t>
            </a:r>
            <a:r>
              <a:rPr lang="en-GB" sz="2400" dirty="0"/>
              <a:t> </a:t>
            </a:r>
            <a:r>
              <a:rPr lang="en-GB" sz="2400" dirty="0" err="1"/>
              <a:t>užklausos</a:t>
            </a:r>
            <a:r>
              <a:rPr lang="en-GB" sz="2400" dirty="0"/>
              <a:t>/</a:t>
            </a:r>
            <a:r>
              <a:rPr lang="en-GB" sz="2400" dirty="0" err="1"/>
              <a:t>atsakymo</a:t>
            </a:r>
            <a:r>
              <a:rPr lang="en-GB" sz="2400" dirty="0"/>
              <a:t> (</a:t>
            </a:r>
            <a:r>
              <a:rPr lang="en-GB" sz="2400" dirty="0" err="1"/>
              <a:t>angl.</a:t>
            </a:r>
            <a:r>
              <a:rPr lang="en-GB" sz="2400" dirty="0"/>
              <a:t> </a:t>
            </a:r>
            <a:r>
              <a:rPr lang="en-GB" sz="2400" i="1" dirty="0"/>
              <a:t>„request/response“</a:t>
            </a:r>
            <a:r>
              <a:rPr lang="en-GB" sz="2400" dirty="0"/>
              <a:t>) </a:t>
            </a:r>
            <a:r>
              <a:rPr lang="en-GB" sz="2400" dirty="0" err="1"/>
              <a:t>integracijos</a:t>
            </a:r>
            <a:r>
              <a:rPr lang="en-GB" sz="2400" dirty="0"/>
              <a:t>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 err="1"/>
              <a:t>Asinchroninės</a:t>
            </a:r>
            <a:r>
              <a:rPr lang="en-GB" sz="2400" dirty="0"/>
              <a:t> </a:t>
            </a:r>
            <a:r>
              <a:rPr lang="en-GB" sz="2400" dirty="0" err="1"/>
              <a:t>įvykiais</a:t>
            </a:r>
            <a:r>
              <a:rPr lang="en-GB" sz="2400" dirty="0"/>
              <a:t> </a:t>
            </a:r>
            <a:r>
              <a:rPr lang="en-GB" sz="2400" dirty="0" err="1"/>
              <a:t>paremtos</a:t>
            </a:r>
            <a:r>
              <a:rPr lang="en-GB" sz="2400" dirty="0"/>
              <a:t> (</a:t>
            </a:r>
            <a:r>
              <a:rPr lang="en-GB" sz="2400" dirty="0" err="1"/>
              <a:t>angl.</a:t>
            </a:r>
            <a:r>
              <a:rPr lang="en-GB" sz="2400" dirty="0"/>
              <a:t> </a:t>
            </a:r>
            <a:r>
              <a:rPr lang="en-GB" sz="2400" i="1" dirty="0"/>
              <a:t>„event-based“</a:t>
            </a:r>
            <a:r>
              <a:rPr lang="en-GB" sz="2400" dirty="0"/>
              <a:t>) </a:t>
            </a:r>
            <a:r>
              <a:rPr lang="en-GB" sz="2400" dirty="0" err="1"/>
              <a:t>integracijos</a:t>
            </a:r>
            <a:r>
              <a:rPr lang="en-GB" sz="2400" dirty="0"/>
              <a:t>. </a:t>
            </a:r>
          </a:p>
          <a:p>
            <a:pPr marL="342900" indent="-342900">
              <a:buFont typeface="Arial,Sans-Serif"/>
              <a:buChar char="•"/>
            </a:pPr>
            <a:endParaRPr lang="en-US" sz="2800" dirty="0">
              <a:latin typeface="Verdana"/>
              <a:cs typeface="Arial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FF36271B-A639-4C72-AE6B-D5ECCEDF66C5}"/>
              </a:ext>
            </a:extLst>
          </p:cNvPr>
          <p:cNvSpPr txBox="1"/>
          <p:nvPr/>
        </p:nvSpPr>
        <p:spPr>
          <a:xfrm>
            <a:off x="122555" y="6289675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lt-L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6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15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93FE-0658-0C4D-9742-4BFCAD74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sz="3600" cap="al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Komunikavimas per duomenų bazę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9CDAF8B-5ABA-2A49-A507-2EFCF5C8C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077" y="2931160"/>
            <a:ext cx="5402189" cy="294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9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253B2-C318-904A-8F59-12C59306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MODELINĖ SITUACIJA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65871-B747-A349-B7E2-3D746FB6B2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313710"/>
            <a:ext cx="9053945" cy="3796145"/>
          </a:xfrm>
        </p:spPr>
        <p:txBody>
          <a:bodyPr/>
          <a:lstStyle/>
          <a:p>
            <a:r>
              <a:rPr lang="en-GB" dirty="0" err="1"/>
              <a:t>Egzistuoja</a:t>
            </a:r>
            <a:r>
              <a:rPr lang="en-GB" dirty="0"/>
              <a:t> </a:t>
            </a:r>
            <a:r>
              <a:rPr lang="en-GB" dirty="0" err="1"/>
              <a:t>universiteto</a:t>
            </a:r>
            <a:r>
              <a:rPr lang="en-GB" dirty="0"/>
              <a:t> </a:t>
            </a:r>
            <a:r>
              <a:rPr lang="en-GB" dirty="0" err="1"/>
              <a:t>informacine</a:t>
            </a:r>
            <a:r>
              <a:rPr lang="en-GB" dirty="0"/>
              <a:t>̇ </a:t>
            </a:r>
            <a:r>
              <a:rPr lang="en-GB" dirty="0" err="1"/>
              <a:t>sistema</a:t>
            </a:r>
            <a:r>
              <a:rPr lang="en-GB" dirty="0"/>
              <a:t>, </a:t>
            </a:r>
            <a:r>
              <a:rPr lang="en-GB" dirty="0" err="1"/>
              <a:t>kuri</a:t>
            </a:r>
            <a:r>
              <a:rPr lang="en-GB" dirty="0"/>
              <a:t> </a:t>
            </a:r>
            <a:r>
              <a:rPr lang="en-GB" dirty="0" err="1"/>
              <a:t>yra</a:t>
            </a:r>
            <a:r>
              <a:rPr lang="en-GB" dirty="0"/>
              <a:t> </a:t>
            </a:r>
            <a:r>
              <a:rPr lang="en-GB" dirty="0" err="1"/>
              <a:t>suprojektuota</a:t>
            </a:r>
            <a:r>
              <a:rPr lang="en-GB" dirty="0"/>
              <a:t> </a:t>
            </a:r>
            <a:r>
              <a:rPr lang="en-GB" dirty="0" err="1"/>
              <a:t>mikroservisų</a:t>
            </a:r>
            <a:r>
              <a:rPr lang="en-GB" dirty="0"/>
              <a:t> </a:t>
            </a:r>
            <a:r>
              <a:rPr lang="en-GB" dirty="0" err="1"/>
              <a:t>architektūriniu</a:t>
            </a:r>
            <a:r>
              <a:rPr lang="en-GB" dirty="0"/>
              <a:t> </a:t>
            </a:r>
            <a:r>
              <a:rPr lang="en-GB" dirty="0" err="1"/>
              <a:t>stiliumi</a:t>
            </a:r>
            <a:r>
              <a:rPr lang="en-GB" dirty="0"/>
              <a:t>.</a:t>
            </a:r>
          </a:p>
          <a:p>
            <a:r>
              <a:rPr lang="en-GB" dirty="0" err="1"/>
              <a:t>Šioje</a:t>
            </a:r>
            <a:r>
              <a:rPr lang="en-GB" dirty="0"/>
              <a:t> </a:t>
            </a:r>
            <a:r>
              <a:rPr lang="en-GB" dirty="0" err="1"/>
              <a:t>sistemoje</a:t>
            </a:r>
            <a:r>
              <a:rPr lang="en-GB" dirty="0"/>
              <a:t> </a:t>
            </a:r>
            <a:r>
              <a:rPr lang="en-GB" dirty="0" err="1"/>
              <a:t>yra</a:t>
            </a:r>
            <a:r>
              <a:rPr lang="en-GB" dirty="0"/>
              <a:t> </a:t>
            </a:r>
            <a:r>
              <a:rPr lang="en-GB" dirty="0" err="1"/>
              <a:t>atskiros</a:t>
            </a:r>
            <a:r>
              <a:rPr lang="en-GB" dirty="0"/>
              <a:t> </a:t>
            </a:r>
            <a:r>
              <a:rPr lang="en-GB" dirty="0" err="1"/>
              <a:t>tarnybos</a:t>
            </a:r>
            <a:r>
              <a:rPr lang="en-GB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studentu</a:t>
            </a:r>
            <a:r>
              <a:rPr lang="en-GB" dirty="0"/>
              <a:t>̨ </a:t>
            </a:r>
            <a:r>
              <a:rPr lang="en-GB" dirty="0" err="1"/>
              <a:t>resursų</a:t>
            </a:r>
            <a:r>
              <a:rPr lang="en-GB" dirty="0"/>
              <a:t> </a:t>
            </a:r>
            <a:r>
              <a:rPr lang="en-GB" dirty="0" err="1"/>
              <a:t>tarnyba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dokumentu</a:t>
            </a:r>
            <a:r>
              <a:rPr lang="en-GB" dirty="0"/>
              <a:t>̨ </a:t>
            </a:r>
            <a:r>
              <a:rPr lang="en-GB" dirty="0" err="1"/>
              <a:t>generavimo</a:t>
            </a:r>
            <a:r>
              <a:rPr lang="en-GB" dirty="0"/>
              <a:t> </a:t>
            </a:r>
            <a:r>
              <a:rPr lang="en-GB" dirty="0" err="1"/>
              <a:t>tarnyba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elektroniniu</a:t>
            </a:r>
            <a:r>
              <a:rPr lang="en-GB" dirty="0"/>
              <a:t>̨ </a:t>
            </a:r>
            <a:r>
              <a:rPr lang="en-GB" dirty="0" err="1"/>
              <a:t>laišku</a:t>
            </a:r>
            <a:r>
              <a:rPr lang="en-GB" dirty="0"/>
              <a:t>̨ </a:t>
            </a:r>
            <a:r>
              <a:rPr lang="en-GB" dirty="0" err="1"/>
              <a:t>siuntimo</a:t>
            </a:r>
            <a:r>
              <a:rPr lang="en-GB" dirty="0"/>
              <a:t> </a:t>
            </a:r>
            <a:r>
              <a:rPr lang="en-GB" dirty="0" err="1"/>
              <a:t>tarnyba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tvarkaraščiu</a:t>
            </a:r>
            <a:r>
              <a:rPr lang="en-GB" dirty="0"/>
              <a:t>̨ </a:t>
            </a:r>
            <a:r>
              <a:rPr lang="en-GB" dirty="0" err="1"/>
              <a:t>tarnyba</a:t>
            </a:r>
            <a:endParaRPr lang="en-GB" dirty="0"/>
          </a:p>
          <a:p>
            <a:r>
              <a:rPr lang="en-GB" dirty="0" err="1">
                <a:solidFill>
                  <a:schemeClr val="accent6"/>
                </a:solidFill>
              </a:rPr>
              <a:t>Pastaba</a:t>
            </a:r>
            <a:r>
              <a:rPr lang="en-GB" dirty="0">
                <a:solidFill>
                  <a:schemeClr val="accent6"/>
                </a:solidFill>
              </a:rPr>
              <a:t>: be </a:t>
            </a:r>
            <a:r>
              <a:rPr lang="en-GB" dirty="0" err="1">
                <a:solidFill>
                  <a:schemeClr val="accent6"/>
                </a:solidFill>
              </a:rPr>
              <a:t>šiu</a:t>
            </a:r>
            <a:r>
              <a:rPr lang="en-GB" dirty="0">
                <a:solidFill>
                  <a:schemeClr val="accent6"/>
                </a:solidFill>
              </a:rPr>
              <a:t>̨ </a:t>
            </a:r>
            <a:r>
              <a:rPr lang="en-GB" dirty="0" err="1">
                <a:solidFill>
                  <a:schemeClr val="accent6"/>
                </a:solidFill>
              </a:rPr>
              <a:t>tarnybų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sistema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turėtu</a:t>
            </a:r>
            <a:r>
              <a:rPr lang="en-GB" dirty="0">
                <a:solidFill>
                  <a:schemeClr val="accent6"/>
                </a:solidFill>
              </a:rPr>
              <a:t>̨ </a:t>
            </a:r>
            <a:r>
              <a:rPr lang="en-GB" dirty="0" err="1">
                <a:solidFill>
                  <a:schemeClr val="accent6"/>
                </a:solidFill>
              </a:rPr>
              <a:t>turėti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ir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kitos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paskirties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 err="1">
                <a:solidFill>
                  <a:schemeClr val="accent6"/>
                </a:solidFill>
              </a:rPr>
              <a:t>mikroservisu</a:t>
            </a:r>
            <a:r>
              <a:rPr lang="en-GB" dirty="0">
                <a:solidFill>
                  <a:schemeClr val="accent6"/>
                </a:solidFill>
              </a:rPr>
              <a:t>̨.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50742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7C46-79E8-4079-B3D0-02BEE165C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288" y="1068387"/>
            <a:ext cx="10163240" cy="112686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Verdana"/>
              </a:rPr>
              <a:t>SINCHRONINĖS (ANGL. „SYNCHRONOUS”) INTEGRACIJOS MODELINĖJE SITUACIJOJE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F36271B-A639-4C72-AE6B-D5ECCEDF66C5}"/>
              </a:ext>
            </a:extLst>
          </p:cNvPr>
          <p:cNvSpPr txBox="1"/>
          <p:nvPr/>
        </p:nvSpPr>
        <p:spPr>
          <a:xfrm>
            <a:off x="122555" y="6289675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lt-L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cs typeface="Arial"/>
              </a:rPr>
              <a:t>7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1A7D12E4-55D7-0A4E-8A55-CBAF2EA69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754" y="2379921"/>
            <a:ext cx="5583301" cy="409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6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3A2D-14BF-4BEB-9353-88143D9B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6842"/>
            <a:ext cx="4928616" cy="3007206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Verdana"/>
              </a:rPr>
              <a:t>ASINCHRONINĖS (ANGL. „ASYNCHRONOUS”) INTEGRACIJOS MODELINĖJE SITUACIJOJE</a:t>
            </a:r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1EE789-6FB4-48F0-8147-D01068E09EB2}"/>
              </a:ext>
            </a:extLst>
          </p:cNvPr>
          <p:cNvSpPr txBox="1"/>
          <p:nvPr/>
        </p:nvSpPr>
        <p:spPr>
          <a:xfrm>
            <a:off x="191477" y="63363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8</a:t>
            </a:r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ACF2D51-4048-104C-8C87-97B760344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288" y="283773"/>
            <a:ext cx="4259072" cy="642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VU">
      <a:dk1>
        <a:srgbClr val="7A003B"/>
      </a:dk1>
      <a:lt1>
        <a:srgbClr val="FFFFFF"/>
      </a:lt1>
      <a:dk2>
        <a:srgbClr val="7A003B"/>
      </a:dk2>
      <a:lt2>
        <a:srgbClr val="FEFFFE"/>
      </a:lt2>
      <a:accent1>
        <a:srgbClr val="E03357"/>
      </a:accent1>
      <a:accent2>
        <a:srgbClr val="E2E3E2"/>
      </a:accent2>
      <a:accent3>
        <a:srgbClr val="3B3C3A"/>
      </a:accent3>
      <a:accent4>
        <a:srgbClr val="989998"/>
      </a:accent4>
      <a:accent5>
        <a:srgbClr val="D5D5D5"/>
      </a:accent5>
      <a:accent6>
        <a:srgbClr val="797979"/>
      </a:accent6>
      <a:hlink>
        <a:srgbClr val="E03357"/>
      </a:hlink>
      <a:folHlink>
        <a:srgbClr val="E2E3E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VU">
      <a:dk1>
        <a:srgbClr val="7A003B"/>
      </a:dk1>
      <a:lt1>
        <a:srgbClr val="FFFFFF"/>
      </a:lt1>
      <a:dk2>
        <a:srgbClr val="7A003B"/>
      </a:dk2>
      <a:lt2>
        <a:srgbClr val="FEFFFE"/>
      </a:lt2>
      <a:accent1>
        <a:srgbClr val="E03357"/>
      </a:accent1>
      <a:accent2>
        <a:srgbClr val="E2E3E2"/>
      </a:accent2>
      <a:accent3>
        <a:srgbClr val="3B3C3A"/>
      </a:accent3>
      <a:accent4>
        <a:srgbClr val="989998"/>
      </a:accent4>
      <a:accent5>
        <a:srgbClr val="D5D5D5"/>
      </a:accent5>
      <a:accent6>
        <a:srgbClr val="797979"/>
      </a:accent6>
      <a:hlink>
        <a:srgbClr val="E03357"/>
      </a:hlink>
      <a:folHlink>
        <a:srgbClr val="E2E3E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3477</TotalTime>
  <Words>657</Words>
  <Application>Microsoft Macintosh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Arial,Sans-Serif</vt:lpstr>
      <vt:lpstr>GT Walsheim</vt:lpstr>
      <vt:lpstr>Tahoma</vt:lpstr>
      <vt:lpstr>Verdana</vt:lpstr>
      <vt:lpstr>Custom Design</vt:lpstr>
      <vt:lpstr>1_Custom Design</vt:lpstr>
      <vt:lpstr>Pagrindiniai komunikavimo integracijų mikroservisų architektūrose tipai ir jų analizė</vt:lpstr>
      <vt:lpstr>PROBLEMA</vt:lpstr>
      <vt:lpstr>DARBO TIKSLAS</vt:lpstr>
      <vt:lpstr>UŽDAVINIAI TIKSLUI PASIEKTI</vt:lpstr>
      <vt:lpstr>MIKROSERVISŲ SISTEMOS VIDINIŲ INTEGRACIJŲ TIPAI</vt:lpstr>
      <vt:lpstr>Komunikavimas per duomenų bazę</vt:lpstr>
      <vt:lpstr>MODELINĖ SITUACIJA</vt:lpstr>
      <vt:lpstr>SINCHRONINĖS (ANGL. „SYNCHRONOUS”) INTEGRACIJOS MODELINĖJE SITUACIJOJE</vt:lpstr>
      <vt:lpstr>ASINCHRONINĖS (ANGL. „ASYNCHRONOUS”) INTEGRACIJOS MODELINĖJE SITUACIJOJE</vt:lpstr>
      <vt:lpstr>PALYGINIMO KRITERIJAI</vt:lpstr>
      <vt:lpstr>KOMUNIKAVIMO TIPŲ PRANAŠUMAI</vt:lpstr>
      <vt:lpstr>REZULTATAI</vt:lpstr>
      <vt:lpstr>IŠVADOS</vt:lpstr>
      <vt:lpstr>IŠVADOS</vt:lpstr>
      <vt:lpstr>AČIŪ UŽ DĖMESĮ</vt:lpstr>
    </vt:vector>
  </TitlesOfParts>
  <Company>Vilniaus universitetas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Rokas Aleliūnas</dc:creator>
  <cp:lastModifiedBy>Lukas Milašauskas</cp:lastModifiedBy>
  <cp:revision>589</cp:revision>
  <dcterms:created xsi:type="dcterms:W3CDTF">2017-06-28T06:49:28Z</dcterms:created>
  <dcterms:modified xsi:type="dcterms:W3CDTF">2020-06-25T13:24:07Z</dcterms:modified>
</cp:coreProperties>
</file>