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oUoL0ljOCNwMPR183VSWoeH43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9BDFE-68FA-4EE6-B549-C7C82999677A}" v="26" dt="2023-06-28T20:34:22.989"/>
  </p1510:revLst>
</p1510:revInfo>
</file>

<file path=ppt/tableStyles.xml><?xml version="1.0" encoding="utf-8"?>
<a:tblStyleLst xmlns:a="http://schemas.openxmlformats.org/drawingml/2006/main" def="{D4720564-9749-4D0A-B52D-8C1AAEB08474}">
  <a:tblStyle styleId="{D4720564-9749-4D0A-B52D-8C1AAEB08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34A7E1-4DAF-4231-B5BF-E4291FA084B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9c294d47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9c294d47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9c294d47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9c294d47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9c294d47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9c294d47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9c294d47f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9c294d47f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c294d47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9c294d47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9c294d47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9c294d47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9c294d47f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9c294d47f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9c294d47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9c294d47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9c294d47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9c294d47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9c294d47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9c294d47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9c294d47f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9c294d47f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9c294d47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9c294d47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9c294d4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9c294d4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9c294d47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9c294d47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9c294d47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9c294d47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9c294d47f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9c294d47f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Google Shape;19;p17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20" name="Google Shape;20;p1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" name="Google Shape;22;p17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3" name="Google Shape;23;p1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52400" y="304800"/>
            <a:ext cx="88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" sz="5400" b="1" i="0" u="none" strike="noStrike" cap="none">
                <a:solidFill>
                  <a:srgbClr val="274E1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Improve our social media strategy</a:t>
            </a:r>
            <a:endParaRPr sz="5400" b="1" i="0" u="none" strike="noStrike" cap="none">
              <a:solidFill>
                <a:srgbClr val="274E1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725" y="1816425"/>
            <a:ext cx="3656556" cy="2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9c294d47f_1_62"/>
          <p:cNvSpPr txBox="1">
            <a:spLocks noGrp="1"/>
          </p:cNvSpPr>
          <p:nvPr>
            <p:ph type="title"/>
          </p:nvPr>
        </p:nvSpPr>
        <p:spPr>
          <a:xfrm>
            <a:off x="311700" y="16711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4E13"/>
                </a:solidFill>
              </a:rPr>
              <a:t>Bottom 10 Cities by Number of Fans</a:t>
            </a:r>
            <a:endParaRPr dirty="0">
              <a:solidFill>
                <a:srgbClr val="274E13"/>
              </a:solidFill>
            </a:endParaRPr>
          </a:p>
        </p:txBody>
      </p:sp>
      <p:graphicFrame>
        <p:nvGraphicFramePr>
          <p:cNvPr id="119" name="Google Shape;119;g1f9c294d47f_1_62"/>
          <p:cNvGraphicFramePr/>
          <p:nvPr>
            <p:extLst>
              <p:ext uri="{D42A27DB-BD31-4B8C-83A1-F6EECF244321}">
                <p14:modId xmlns:p14="http://schemas.microsoft.com/office/powerpoint/2010/main" val="1609404928"/>
              </p:ext>
            </p:extLst>
          </p:nvPr>
        </p:nvGraphicFramePr>
        <p:xfrm>
          <a:off x="895880" y="874519"/>
          <a:ext cx="7082709" cy="411447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51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CountryName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Population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NumberOfFans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Ngaoundere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Cameroon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25640965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2247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Bejaia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Algeria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41657488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2300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Fianarantsoa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Madagascar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25683610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2316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Tizi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Ouzou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Algeria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41657488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2398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Cocody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Ivory Coast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24290000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2556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Montreal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Canada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35881659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2825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Oran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Algeria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41657488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2852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Bouake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Ivory Coast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24290000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3108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Casablanca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Morocco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34314130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3891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Luanda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Angola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30355880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4527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9c294d47f_1_45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Fan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9c294d47f_1_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Analysis by Age Group (Split of Fans)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30" name="Google Shape;130;g1f9c294d47f_1_67"/>
          <p:cNvGraphicFramePr/>
          <p:nvPr>
            <p:extLst>
              <p:ext uri="{D42A27DB-BD31-4B8C-83A1-F6EECF244321}">
                <p14:modId xmlns:p14="http://schemas.microsoft.com/office/powerpoint/2010/main" val="3431766440"/>
              </p:ext>
            </p:extLst>
          </p:nvPr>
        </p:nvGraphicFramePr>
        <p:xfrm>
          <a:off x="2174050" y="1556075"/>
          <a:ext cx="4351275" cy="284964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4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Age Group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PercentageOfFans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13-17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%2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18-24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%22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25-34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%35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35-44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%19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45-54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%9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55-64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%5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65+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%7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9c294d47f_1_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Analysis by Gender (Split of Fans)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36" name="Google Shape;136;g1f9c294d47f_1_72"/>
          <p:cNvGraphicFramePr/>
          <p:nvPr>
            <p:extLst>
              <p:ext uri="{D42A27DB-BD31-4B8C-83A1-F6EECF244321}">
                <p14:modId xmlns:p14="http://schemas.microsoft.com/office/powerpoint/2010/main" val="954187612"/>
              </p:ext>
            </p:extLst>
          </p:nvPr>
        </p:nvGraphicFramePr>
        <p:xfrm>
          <a:off x="2291500" y="2092975"/>
          <a:ext cx="4351275" cy="149340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4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PercentageOfFans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%62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%38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U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%0.03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9c294d47f_1_49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Language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c294d47f_1_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English Speaking Fans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47" name="Google Shape;147;g1f9c294d47f_1_7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Number of Fans with English as Primary Language: </a:t>
            </a:r>
            <a:r>
              <a:rPr lang="en-US" dirty="0"/>
              <a:t>1,347,752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Percentage of Fans with English as Primary Language: %</a:t>
            </a:r>
            <a:r>
              <a:rPr lang="en-US" dirty="0"/>
              <a:t>0.74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Buying Power of English Speakers: 5,464,499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c294d47f_1_53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Fan Engagement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9c294d47f_1_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Engagement per Day of the Week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8" name="Google Shape;158;g1f9c294d47f_1_30"/>
          <p:cNvGraphicFramePr/>
          <p:nvPr>
            <p:extLst>
              <p:ext uri="{D42A27DB-BD31-4B8C-83A1-F6EECF244321}">
                <p14:modId xmlns:p14="http://schemas.microsoft.com/office/powerpoint/2010/main" val="1731736386"/>
              </p:ext>
            </p:extLst>
          </p:nvPr>
        </p:nvGraphicFramePr>
        <p:xfrm>
          <a:off x="2174050" y="1556075"/>
          <a:ext cx="4351275" cy="295632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4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DayOfWeek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PercentageSplit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Monday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Tuesday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%11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Wednesday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%11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Thursday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%20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Friday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Saturday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Sunday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9c294d47f_1_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Engagement per Time of Day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" name="Google Shape;164;g1f9c294d47f_1_83"/>
          <p:cNvGraphicFramePr/>
          <p:nvPr>
            <p:extLst>
              <p:ext uri="{D42A27DB-BD31-4B8C-83A1-F6EECF244321}">
                <p14:modId xmlns:p14="http://schemas.microsoft.com/office/powerpoint/2010/main" val="3341045038"/>
              </p:ext>
            </p:extLst>
          </p:nvPr>
        </p:nvGraphicFramePr>
        <p:xfrm>
          <a:off x="2169459" y="1457463"/>
          <a:ext cx="4132304" cy="3019323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25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1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TimeRange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PercentageSplit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1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05:00 - 08:59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%38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2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09:00 - 11:59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%13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3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12:00 - 14:59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%7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4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15:00 - 18:59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%5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5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19:00 - 21:59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%7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/>
                        <a:t>6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22:00 or later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%29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9c294d47f_1_93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Overview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Process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Basic Summary Statistics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Location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Fan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Language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Fan Engagement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Recommendations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440025" y="70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Recommendations 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75" name="Google Shape;175;p13"/>
          <p:cNvGraphicFramePr/>
          <p:nvPr>
            <p:extLst>
              <p:ext uri="{D42A27DB-BD31-4B8C-83A1-F6EECF244321}">
                <p14:modId xmlns:p14="http://schemas.microsoft.com/office/powerpoint/2010/main" val="2011617807"/>
              </p:ext>
            </p:extLst>
          </p:nvPr>
        </p:nvGraphicFramePr>
        <p:xfrm>
          <a:off x="798577" y="1046475"/>
          <a:ext cx="7174950" cy="3504750"/>
        </p:xfrm>
        <a:graphic>
          <a:graphicData uri="http://schemas.openxmlformats.org/drawingml/2006/table">
            <a:tbl>
              <a:tblPr>
                <a:noFill/>
                <a:tableStyleId>{7634A7E1-4DAF-4231-B5BF-E4291FA084B2}</a:tableStyleId>
              </a:tblPr>
              <a:tblGrid>
                <a:gridCol w="24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strike="noStrike" cap="none"/>
                        <a:t>First recommendation</a:t>
                      </a:r>
                      <a:endParaRPr sz="1000" u="sng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Top 3 days </a:t>
                      </a:r>
                      <a:r>
                        <a:rPr lang="en-US" sz="1400" u="none" strike="noStrike" cap="none" dirty="0"/>
                        <a:t>1.Thu 20% 2.Fri 18% 3.Sun %16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strike="noStrike" cap="none" dirty="0"/>
                        <a:t>Second recommendation</a:t>
                      </a:r>
                      <a:endParaRPr sz="1400" u="sng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Best Time </a:t>
                      </a:r>
                      <a:r>
                        <a:rPr lang="en-US" sz="1400" u="none" strike="noStrike" cap="none" dirty="0"/>
                        <a:t>5-9 (38%)  Second Best time would be 22:00 or later (29%)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strike="noStrike" cap="none" dirty="0"/>
                        <a:t>Additional recommendation (optional)</a:t>
                      </a:r>
                      <a:endParaRPr sz="1400" u="sng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I would Highly recommend launching English Version of the Magazine. English Speaker fans have </a:t>
                      </a:r>
                      <a:r>
                        <a:rPr lang="en-US" sz="1400" b="1" u="none" strike="noStrike" cap="none" dirty="0"/>
                        <a:t>4 times the capital</a:t>
                      </a:r>
                      <a:r>
                        <a:rPr lang="en-US" sz="1400" u="none" strike="noStrike" cap="none" dirty="0"/>
                        <a:t> as to the amount of people.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Google Shape;176;p13"/>
          <p:cNvSpPr txBox="1"/>
          <p:nvPr/>
        </p:nvSpPr>
        <p:spPr>
          <a:xfrm>
            <a:off x="497850" y="207975"/>
            <a:ext cx="81483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rgbClr val="274E13"/>
                </a:solidFill>
              </a:rPr>
              <a:t>Introduction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332642"/>
            <a:ext cx="8520600" cy="336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This document details the results of the analysis of Datazine’s Facebook data.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The objective is to present the findings of the analysis in order to help improve Datazine’s social media strategy.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9c294d47f_1_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Process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5" name="Google Shape;85;g1f9c294d47f_1_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</a:t>
            </a:r>
            <a:r>
              <a:rPr lang="en-US">
                <a:extLst>
                  <a:ext uri="http://customooxmlschemas.google.com/">
              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textRoundtripDataId="0"/>
                  </a:ext>
                </a:extLst>
              </a:rPr>
              <a:t>: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you did to organise the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you did to analyse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9c294d47f_1_41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Basic Summary 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9c294d47f_1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Basic Summary Statistics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6" name="Google Shape;96;g1f9c294d47f_1_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Unique Countries: 	</a:t>
            </a:r>
            <a:r>
              <a:rPr lang="en-US" dirty="0"/>
              <a:t>150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Unique Cities:		</a:t>
            </a:r>
            <a:r>
              <a:rPr lang="en-US" dirty="0"/>
              <a:t>46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Unique Languages:	</a:t>
            </a:r>
            <a:r>
              <a:rPr lang="en-US" dirty="0"/>
              <a:t>41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Global Page Reach:	</a:t>
            </a:r>
            <a:r>
              <a:rPr lang="en-US" dirty="0"/>
              <a:t>1,862,816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Global Page Likes:	8,943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9c294d47f_1_36"/>
          <p:cNvSpPr txBox="1">
            <a:spLocks noGrp="1"/>
          </p:cNvSpPr>
          <p:nvPr>
            <p:ph type="title"/>
          </p:nvPr>
        </p:nvSpPr>
        <p:spPr>
          <a:xfrm>
            <a:off x="2445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Location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9c294d47f_1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74E13"/>
                </a:solidFill>
              </a:rPr>
              <a:t>Top 10 Countries by Number of Fans</a:t>
            </a:r>
            <a:endParaRPr>
              <a:solidFill>
                <a:srgbClr val="274E13"/>
              </a:solidFill>
            </a:endParaRPr>
          </a:p>
        </p:txBody>
      </p:sp>
      <p:graphicFrame>
        <p:nvGraphicFramePr>
          <p:cNvPr id="107" name="Google Shape;107;g1f9c294d47f_1_15"/>
          <p:cNvGraphicFramePr/>
          <p:nvPr>
            <p:extLst>
              <p:ext uri="{D42A27DB-BD31-4B8C-83A1-F6EECF244321}">
                <p14:modId xmlns:p14="http://schemas.microsoft.com/office/powerpoint/2010/main" val="2272643025"/>
              </p:ext>
            </p:extLst>
          </p:nvPr>
        </p:nvGraphicFramePr>
        <p:xfrm>
          <a:off x="1021386" y="1152425"/>
          <a:ext cx="5997400" cy="373347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46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CountryCode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Number Of Fans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CI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Ivory Coast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106,846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CM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Cameroon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97,535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3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SN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Senegal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80,486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4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MG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Madagascar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70,417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5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FR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France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69,876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6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CD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Democratic Republic Of the Congo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47,524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7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BF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Burkino</a:t>
                      </a:r>
                      <a:r>
                        <a:rPr lang="en-US" sz="900" dirty="0"/>
                        <a:t> Faso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41,371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8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ML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Mali 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39,036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DZ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Algeria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37,900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/>
                        <a:t>10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GN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Guinea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34,873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9c294d47f_1_57"/>
          <p:cNvSpPr txBox="1">
            <a:spLocks noGrp="1"/>
          </p:cNvSpPr>
          <p:nvPr>
            <p:ph type="title"/>
          </p:nvPr>
        </p:nvSpPr>
        <p:spPr>
          <a:xfrm>
            <a:off x="311700" y="6850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4E13"/>
                </a:solidFill>
              </a:rPr>
              <a:t>Top 10 Countries by Penetration Ratio</a:t>
            </a:r>
            <a:endParaRPr dirty="0">
              <a:solidFill>
                <a:srgbClr val="274E13"/>
              </a:solidFill>
            </a:endParaRPr>
          </a:p>
        </p:txBody>
      </p:sp>
      <p:graphicFrame>
        <p:nvGraphicFramePr>
          <p:cNvPr id="113" name="Google Shape;113;g1f9c294d47f_1_57"/>
          <p:cNvGraphicFramePr/>
          <p:nvPr>
            <p:extLst>
              <p:ext uri="{D42A27DB-BD31-4B8C-83A1-F6EECF244321}">
                <p14:modId xmlns:p14="http://schemas.microsoft.com/office/powerpoint/2010/main" val="2668563905"/>
              </p:ext>
            </p:extLst>
          </p:nvPr>
        </p:nvGraphicFramePr>
        <p:xfrm>
          <a:off x="949668" y="775908"/>
          <a:ext cx="6593000" cy="4175430"/>
        </p:xfrm>
        <a:graphic>
          <a:graphicData uri="http://schemas.openxmlformats.org/drawingml/2006/table">
            <a:tbl>
              <a:tblPr>
                <a:noFill/>
                <a:tableStyleId>{D4720564-9749-4D0A-B52D-8C1AAEB08474}</a:tableStyleId>
              </a:tblPr>
              <a:tblGrid>
                <a:gridCol w="4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Country 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Fans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Population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Penetration Ratio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Reunion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20403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866506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2.35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French Polynesia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4965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283007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1.75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New Caledonia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4834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280460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1.72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Mauritius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23323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1364283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1.71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Martinique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5282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376480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Guadeloupe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5218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395700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1.32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Gabon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22770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2119036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1.07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Mayotte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1904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270372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9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Comoros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4606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821164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0.56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10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French Guiana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1631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296711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0.55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23087</TotalTime>
  <Words>549</Words>
  <Application>Microsoft Office PowerPoint</Application>
  <PresentationFormat>On-screen Show (16:9)</PresentationFormat>
  <Paragraphs>283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PT Sans Narrow</vt:lpstr>
      <vt:lpstr>Open Sans</vt:lpstr>
      <vt:lpstr>Arial</vt:lpstr>
      <vt:lpstr>Tropic</vt:lpstr>
      <vt:lpstr>PowerPoint Presentation</vt:lpstr>
      <vt:lpstr>Overview</vt:lpstr>
      <vt:lpstr>Introduction</vt:lpstr>
      <vt:lpstr>Process</vt:lpstr>
      <vt:lpstr>Basic Summary Statistics</vt:lpstr>
      <vt:lpstr>Basic Summary Statistics</vt:lpstr>
      <vt:lpstr>Location Analysis</vt:lpstr>
      <vt:lpstr>Top 10 Countries by Number of Fans</vt:lpstr>
      <vt:lpstr>Top 10 Countries by Penetration Ratio</vt:lpstr>
      <vt:lpstr>Bottom 10 Cities by Number of Fans</vt:lpstr>
      <vt:lpstr>Fan Analysis</vt:lpstr>
      <vt:lpstr>Analysis by Age Group (Split of Fans)</vt:lpstr>
      <vt:lpstr>Analysis by Gender (Split of Fans)</vt:lpstr>
      <vt:lpstr>Language Analysis</vt:lpstr>
      <vt:lpstr>English Speaking Fans</vt:lpstr>
      <vt:lpstr>Fan Engagement</vt:lpstr>
      <vt:lpstr>Engagement per Day of the Week </vt:lpstr>
      <vt:lpstr>Engagement per Time of Day </vt:lpstr>
      <vt:lpstr>Recommendations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Moir</dc:creator>
  <cp:lastModifiedBy>Milad George</cp:lastModifiedBy>
  <cp:revision>5</cp:revision>
  <dcterms:modified xsi:type="dcterms:W3CDTF">2023-07-09T02:21:28Z</dcterms:modified>
</cp:coreProperties>
</file>