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iZFN6PBsYoNVXZYn3FpYe8EHz8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26850" y="-40300"/>
            <a:ext cx="9225900" cy="523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475" y="428738"/>
            <a:ext cx="6387250" cy="42993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691900" y="1788900"/>
            <a:ext cx="37602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Welcome To</a:t>
            </a:r>
            <a:endParaRPr b="0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GoMyCode</a:t>
            </a:r>
            <a:endParaRPr b="1" i="0" sz="14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87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/>
          <p:nvPr/>
        </p:nvSpPr>
        <p:spPr>
          <a:xfrm>
            <a:off x="392550" y="3244775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More than 30 people paying a bill between 16 and 18$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214350" y="3375388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214350" y="4350888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482700" y="4170400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None are paying 36 to 38 $ nor 46 to 48$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37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/>
        </p:nvSpPr>
        <p:spPr>
          <a:xfrm>
            <a:off x="425825" y="3738600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Lunch is only presented on thursday and friday 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214350" y="3828338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214350" y="4572338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482700" y="4463400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At lunch on thursday , bills are higher than friday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On sunday bills are higher than all of the other days whether it is at lunch or dinner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413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/>
          <p:nvPr/>
        </p:nvSpPr>
        <p:spPr>
          <a:xfrm>
            <a:off x="425825" y="4211675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At Dinner Smokers tend to pay more bills than non smokers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At lunch they are almost the same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184150" y="4402063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400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425825" y="4282000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More than 150 people comes as couples followed by 40 as a group of 3 and 4 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184150" y="4402063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416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425825" y="4282000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Total_bill and tip are more correlated than total bill and size (068 -&gt; 0.6)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Tip and size are less correlated than all of the other combinations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184150" y="4402063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850"/>
            <a:ext cx="9144001" cy="396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/>
          <p:nvPr/>
        </p:nvSpPr>
        <p:spPr>
          <a:xfrm>
            <a:off x="425825" y="4282000"/>
            <a:ext cx="86613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 trend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 seasonality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 bill and tips have same pattern 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184150" y="4402063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/>
          <p:nvPr/>
        </p:nvSpPr>
        <p:spPr>
          <a:xfrm>
            <a:off x="-26850" y="-40300"/>
            <a:ext cx="9225900" cy="523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475" y="428738"/>
            <a:ext cx="6387250" cy="429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2299200" y="2124150"/>
            <a:ext cx="45738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</a:t>
            </a:r>
            <a:endParaRPr b="0" i="0" sz="40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1452150" y="1505700"/>
            <a:ext cx="62397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Section 1:</a:t>
            </a:r>
            <a:endParaRPr b="1" i="0" sz="2700" u="none" cap="none" strike="noStrike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 &amp; libraries</a:t>
            </a:r>
            <a:endParaRPr b="1" i="0" sz="4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24" y="-45855"/>
            <a:ext cx="1113700" cy="10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800" y="588278"/>
            <a:ext cx="1985575" cy="396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1441925" y="633675"/>
            <a:ext cx="5004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7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Tools &amp; libraries</a:t>
            </a:r>
            <a:endParaRPr b="1" i="0" sz="4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1818450" y="1308900"/>
            <a:ext cx="60732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" sz="24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 </a:t>
            </a:r>
            <a:r>
              <a:rPr b="0" i="0" lang="en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Seaborn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" sz="24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</a:t>
            </a:r>
            <a:r>
              <a:rPr b="0" i="0" lang="en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Matplotlib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24" y="-45855"/>
            <a:ext cx="1113700" cy="1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/>
        </p:nvSpPr>
        <p:spPr>
          <a:xfrm>
            <a:off x="1649975" y="2631850"/>
            <a:ext cx="60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a 2D plotting library that allows you to create publication-quality figures</a:t>
            </a:r>
            <a:endParaRPr b="0" i="0" sz="18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1837" y="2913738"/>
            <a:ext cx="178075" cy="29296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/>
          <p:nvPr/>
        </p:nvSpPr>
        <p:spPr>
          <a:xfrm>
            <a:off x="1471775" y="1533575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7450" y="806600"/>
            <a:ext cx="1879100" cy="18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642950" y="3560875"/>
            <a:ext cx="8378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To install the latest release of seaborn, you can use pip :</a:t>
            </a:r>
            <a:endParaRPr b="1" i="0" sz="2400" u="sng" cap="none" strike="noStrike">
              <a:solidFill>
                <a:srgbClr val="222222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$pip install seaborn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24" y="-45855"/>
            <a:ext cx="1113700" cy="1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/>
        </p:nvSpPr>
        <p:spPr>
          <a:xfrm>
            <a:off x="1778200" y="837275"/>
            <a:ext cx="60732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" sz="24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 </a:t>
            </a:r>
            <a:r>
              <a:rPr b="0" i="0" lang="en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Plotly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" sz="24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</a:t>
            </a:r>
            <a:r>
              <a:rPr b="0" i="0" lang="en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Matplotlib.pyplot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1778200" y="2568150"/>
            <a:ext cx="60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Dash lets you build feature-rich analytic applications in only a few hundred lines of Python</a:t>
            </a:r>
            <a:endParaRPr b="0" i="0" sz="18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287" y="2729463"/>
            <a:ext cx="178075" cy="29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/>
          <p:nvPr/>
        </p:nvSpPr>
        <p:spPr>
          <a:xfrm>
            <a:off x="1471775" y="1185425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3725" y="880675"/>
            <a:ext cx="3391050" cy="1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642950" y="3560875"/>
            <a:ext cx="83784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To install the latest release of seaborn, you can use pip :</a:t>
            </a:r>
            <a:endParaRPr b="1" i="0" sz="2400" u="sng" cap="none" strike="noStrike">
              <a:solidFill>
                <a:srgbClr val="222222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" sz="2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$pip install seaborn</a:t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24" y="-45855"/>
            <a:ext cx="1113700" cy="1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 txBox="1"/>
          <p:nvPr/>
        </p:nvSpPr>
        <p:spPr>
          <a:xfrm>
            <a:off x="1953725" y="1334300"/>
            <a:ext cx="67605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thing to do is downloading the dataset :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https://google.com</a:t>
            </a:r>
            <a:endParaRPr b="0" i="0" sz="21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521625" y="1514375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1879225" y="2140800"/>
            <a:ext cx="6309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we import dataset as following :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1521625" y="2326288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1441925" y="633675"/>
            <a:ext cx="5004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Let’s get started !</a:t>
            </a:r>
            <a:endParaRPr b="1" i="0" sz="40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50" y="2666363"/>
            <a:ext cx="7393776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1699825" y="3372800"/>
            <a:ext cx="6309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thing is to import our tools : 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521625" y="3541400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350" y="4131200"/>
            <a:ext cx="7601176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00" y="0"/>
            <a:ext cx="9053601" cy="33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392550" y="3264900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You can see from the output that four bars have been plotted for the total bill. The bars show all possible combinations of values in the </a:t>
            </a:r>
            <a:r>
              <a:rPr b="0" i="0" lang="en" sz="1200" u="none" cap="none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sex</a:t>
            </a: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0" i="0" lang="en" sz="1200" u="none" cap="none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columns.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214350" y="3395513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214350" y="4371013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482700" y="4230775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At dinner male tend to be more than female , yet at lunch male and female are almost the same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3999" cy="33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/>
        </p:nvSpPr>
        <p:spPr>
          <a:xfrm>
            <a:off x="392550" y="3446075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the output, you can see the bar plots with mean values for </a:t>
            </a:r>
            <a:r>
              <a:rPr b="0" i="0" lang="en" sz="1200" u="none" cap="none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total_bill</a:t>
            </a: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0" i="0" lang="en" sz="1200" u="none" cap="none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tip</a:t>
            </a: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0" i="0" lang="en" sz="1200" u="none" cap="none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column.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14350" y="3576688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214350" y="4552188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482700" y="4371700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 bill it is almost x5 time greater than the tip 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Size and tip are almost the same ( we can say 1$ per person)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34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 txBox="1"/>
          <p:nvPr/>
        </p:nvSpPr>
        <p:spPr>
          <a:xfrm>
            <a:off x="392550" y="3446075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Hover your mouse over the interactive plot to see the changing values for </a:t>
            </a:r>
            <a:r>
              <a:rPr b="0" i="0" lang="en" sz="1200" u="none" cap="none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total_bill</a:t>
            </a: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0" i="0" lang="en" sz="1200" u="none" cap="none" strike="noStrike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tip </a:t>
            </a: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columns.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214350" y="3576688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214350" y="4552188"/>
            <a:ext cx="178200" cy="178200"/>
          </a:xfrm>
          <a:prstGeom prst="ellipse">
            <a:avLst/>
          </a:prstGeom>
          <a:solidFill>
            <a:srgbClr val="0D3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482700" y="4371700"/>
            <a:ext cx="8661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5F5F6F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 bill and tip are correlated </a:t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5F5F6F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/>
        </p:nvSpPr>
        <p:spPr>
          <a:xfrm>
            <a:off x="1441925" y="1527400"/>
            <a:ext cx="66291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4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/>
        </p:nvSpPr>
        <p:spPr>
          <a:xfrm>
            <a:off x="70325" y="3596425"/>
            <a:ext cx="90738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line at the furthest down represents the lowest value in the data. In this case , the smallest bill is 3.07$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line at the furthest up represents the highest value in the data. So our highest </a:t>
            </a:r>
            <a:r>
              <a:rPr b="0" i="1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bill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 a whopping 50.81$.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is no </a:t>
            </a:r>
            <a:r>
              <a:rPr b="1" i="0" lang="en" sz="1200" u="sng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outliers</a:t>
            </a:r>
            <a:endParaRPr b="1" i="0" sz="1200" u="sng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Our box is symmetric and  there is no dispersion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