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44" y="168"/>
      </p:cViewPr>
      <p:guideLst>
        <p:guide orient="horz" pos="1207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5691-05D8-4F6E-83F7-78292B2B6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A6A57-06D8-42AD-BD5F-66E26C35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AAF3-E5BA-46D2-B5E7-CBC0E3F9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4800-AB14-4C31-A695-8C0A7CE6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AEFE-4782-4079-A095-57B9666C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2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65C1-010E-4C96-943B-E124C53E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C0830-9616-4DB1-BD99-3798EE8D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94AA-96E2-43D5-8AD7-09DE5DF4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880B-0E1A-48F2-9D1C-A9E18BA5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9ACB-925F-4CE0-B70B-9E7A35D3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921DC-CEA8-4C8A-88A0-AEE5B1AA5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EC276-95AF-4BBC-B17B-BED6605F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2821-8C03-480B-AEE4-B7B8CD38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E45B-C29A-428C-816F-DB5F4F8D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E818-25B4-413E-8301-33A2FE8C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C3E7-4F46-4DBD-9B99-98B70FA5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AC8D-79F1-4FB1-ACBC-ECAC24AD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2C9A-0F14-4FD3-A907-1E4BBE63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E10B-3B06-4D19-89AA-7C1092E2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F653-E33F-47E0-880A-321F318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27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0DC-9BEB-49DF-B40E-73030AFF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C470-51EE-44A4-AEE7-A36A2948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D7A9-80D4-4A96-AD8B-4EDE7A71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F5C0-1040-437D-994B-61529F78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93A3-A00C-4CE7-A5E7-458D1421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37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2CFE-E133-4491-8FE2-B49534BC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F43F-94BB-4F21-83A3-968AFA28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898A-FF72-4E3B-91F5-2E05E58F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D571-29C7-4F03-9C0A-50953139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5EEEE-3B1A-4309-9A36-2EDF9435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57A69-07B5-4B98-9CC9-EDCB8CAF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9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428-BA14-4657-9E11-A69549C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5D15-2762-4FBF-95D4-A87C0A224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7FDD0-DBD3-478F-8B7F-DE2621A3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1455-7EFE-4954-9906-552C8B9E9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63EDE-5179-4376-A548-4DE00771B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671C7-52BC-4C53-B5A5-0E9B6D45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45F9F-F1EF-4AAD-9E87-6117C3A4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FC307-27DC-446B-8658-BF5BD9E3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8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05F5-A9C7-4B30-9827-F5ADE24E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05868-E227-44B1-BA43-C64C07E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7B86F-9C16-4F02-9DA4-8BF0E5F4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F5C1B-0098-44F9-AAFF-967B75F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3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F6102-BC59-48DC-9053-F07202C4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0C3C9-1278-4EEB-8ECD-EF6A45C3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DACC-F951-4776-943C-0B906638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8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A62-B922-4C5B-8736-E485759A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727B1-B148-445F-A3B4-514BEDAA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306A-EE96-4E3D-A857-16FC02D5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2B2D-0D95-4619-9CE2-808F936C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F6CF-8821-4B85-B31D-45DF3616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F660-4586-4C26-9553-F8499804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22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29DA-4366-47FB-8836-2B0701A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84E75-783F-4E9F-B8A9-E67BA8960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3C9E-42BF-4C7F-A297-96742B85F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9690-2ED6-4F3E-B9E3-6201772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D4DC1-A679-402F-A7C1-FBE0D00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A6D8-2961-4F3C-AD82-B1DE2645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6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AF3F-AEE1-4AF7-9B35-0004E921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3C05-43F4-40C4-932B-04C8EF73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B188-3EE5-4F71-9373-C941F9FC9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AA1D-4B32-46C8-A8BB-E54669C2B7B4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963F-6130-46D2-9680-A029E641D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EA6A-716C-4CEB-A3A2-18CA78A01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EA2C-10D8-41A9-9C7E-3271B93B66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48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16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536821" y="75806"/>
            <a:ext cx="2810936" cy="1346661"/>
            <a:chOff x="6059488" y="424205"/>
            <a:chExt cx="2914141" cy="1396105"/>
          </a:xfrm>
        </p:grpSpPr>
        <p:grpSp>
          <p:nvGrpSpPr>
            <p:cNvPr id="10" name="Group 9"/>
            <p:cNvGrpSpPr/>
            <p:nvPr/>
          </p:nvGrpSpPr>
          <p:grpSpPr>
            <a:xfrm>
              <a:off x="6059488" y="424205"/>
              <a:ext cx="2914141" cy="1396105"/>
              <a:chOff x="6059488" y="424205"/>
              <a:chExt cx="2914141" cy="139610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ABC9FD3-82B9-4B6D-87A1-C8C4E6F3B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59488" y="424205"/>
                <a:ext cx="2914141" cy="1396105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5013" y="490003"/>
                <a:ext cx="2323304" cy="1264507"/>
              </a:xfrm>
              <a:prstGeom prst="rect">
                <a:avLst/>
              </a:prstGeom>
            </p:spPr>
          </p:pic>
        </p:grpSp>
        <p:sp>
          <p:nvSpPr>
            <p:cNvPr id="7" name="Oval 6"/>
            <p:cNvSpPr/>
            <p:nvPr/>
          </p:nvSpPr>
          <p:spPr>
            <a:xfrm>
              <a:off x="6524046" y="463171"/>
              <a:ext cx="182880" cy="1786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722828" y="608871"/>
              <a:ext cx="655982" cy="513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301244" y="3190447"/>
            <a:ext cx="2859407" cy="1356903"/>
            <a:chOff x="2691292" y="2763919"/>
            <a:chExt cx="2859407" cy="13569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113B90D-4FFC-4FF0-94D6-C9ADA5609E6E}"/>
                </a:ext>
              </a:extLst>
            </p:cNvPr>
            <p:cNvSpPr txBox="1"/>
            <p:nvPr/>
          </p:nvSpPr>
          <p:spPr>
            <a:xfrm>
              <a:off x="2691292" y="2763919"/>
              <a:ext cx="307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81A266-5F83-449A-AFBA-3951F4E57DD3}"/>
                </a:ext>
              </a:extLst>
            </p:cNvPr>
            <p:cNvSpPr/>
            <p:nvPr/>
          </p:nvSpPr>
          <p:spPr>
            <a:xfrm>
              <a:off x="2691292" y="2763919"/>
              <a:ext cx="2859407" cy="1356903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5942" y="2793227"/>
              <a:ext cx="2387554" cy="1296989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41B0BA-C685-4C78-AECB-8C2DA7064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86" y="2793227"/>
              <a:ext cx="387600" cy="32280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14E3F3-9A1E-4B24-B1A9-7435B6F6A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0786" y="3529643"/>
              <a:ext cx="387600" cy="4569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4" descr="File:Magnifying glass icon.svg - Wikimedia Commons">
              <a:extLst>
                <a:ext uri="{FF2B5EF4-FFF2-40B4-BE49-F238E27FC236}">
                  <a16:creationId xmlns:a16="http://schemas.microsoft.com/office/drawing/2014/main" id="{F0B9FE4D-C975-4DCE-93FE-E66205423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711012" y="3082248"/>
              <a:ext cx="664168" cy="664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024" y="2812830"/>
              <a:ext cx="752313" cy="12196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0" name="Oval 59"/>
            <p:cNvSpPr/>
            <p:nvPr/>
          </p:nvSpPr>
          <p:spPr>
            <a:xfrm>
              <a:off x="4951457" y="3892374"/>
              <a:ext cx="182880" cy="1786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774825" y="3608240"/>
              <a:ext cx="176632" cy="238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295655" y="3266497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000" dirty="0" smtClean="0"/>
                <a:t>If possible, </a:t>
              </a:r>
            </a:p>
            <a:p>
              <a:r>
                <a:rPr lang="en-AU" sz="1000" dirty="0" smtClean="0"/>
                <a:t>set integrations</a:t>
              </a:r>
              <a:endParaRPr lang="en-AU" sz="10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789864" y="733303"/>
            <a:ext cx="4074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H</a:t>
            </a:r>
            <a:endParaRPr lang="en-AU" baseline="300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20964" y="1539935"/>
            <a:ext cx="2810936" cy="1364304"/>
            <a:chOff x="8036441" y="1801320"/>
            <a:chExt cx="2810936" cy="1364304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8036441" y="1801320"/>
              <a:ext cx="2810936" cy="1364304"/>
              <a:chOff x="6059487" y="2313506"/>
              <a:chExt cx="2914141" cy="141439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AD456E-3085-4564-9B00-77F642478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9487" y="2313506"/>
                <a:ext cx="2914141" cy="141439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02081" y="2392702"/>
                <a:ext cx="2387554" cy="1294502"/>
              </a:xfrm>
              <a:prstGeom prst="rect">
                <a:avLst/>
              </a:prstGeom>
            </p:spPr>
          </p:pic>
          <p:sp>
            <p:nvSpPr>
              <p:cNvPr id="28" name="Oval 27"/>
              <p:cNvSpPr/>
              <p:nvPr/>
            </p:nvSpPr>
            <p:spPr>
              <a:xfrm>
                <a:off x="7608819" y="2392702"/>
                <a:ext cx="182880" cy="1786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7791699" y="2571353"/>
                <a:ext cx="655982" cy="5133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108975" y="2548365"/>
              <a:ext cx="50687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RM</a:t>
              </a:r>
              <a:endParaRPr lang="en-AU" dirty="0"/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4500" y="1717359"/>
            <a:ext cx="2874278" cy="139661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0743" y="232774"/>
            <a:ext cx="2858035" cy="1370121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359706" y="4734404"/>
            <a:ext cx="2859862" cy="1367000"/>
            <a:chOff x="4115075" y="2662038"/>
            <a:chExt cx="2859862" cy="1367000"/>
          </a:xfrm>
        </p:grpSpPr>
        <p:grpSp>
          <p:nvGrpSpPr>
            <p:cNvPr id="91" name="Group 90"/>
            <p:cNvGrpSpPr/>
            <p:nvPr/>
          </p:nvGrpSpPr>
          <p:grpSpPr>
            <a:xfrm>
              <a:off x="4115530" y="2672135"/>
              <a:ext cx="2859407" cy="1356903"/>
              <a:chOff x="4115530" y="2672135"/>
              <a:chExt cx="2859407" cy="135690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4394591" y="2704849"/>
                <a:ext cx="2407439" cy="1305283"/>
                <a:chOff x="4394591" y="2704849"/>
                <a:chExt cx="2407439" cy="1305283"/>
              </a:xfrm>
            </p:grpSpPr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94591" y="2704849"/>
                  <a:ext cx="2407439" cy="1305283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>
                  <a:off x="6544939" y="3831481"/>
                  <a:ext cx="182880" cy="1786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5874625" y="3640948"/>
                  <a:ext cx="670314" cy="2023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4941421" y="3320304"/>
                  <a:ext cx="112997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000" dirty="0" smtClean="0"/>
                    <a:t>Click ‘Show’ to confirm integrations</a:t>
                  </a:r>
                  <a:endParaRPr lang="en-AU" sz="10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813121" y="2985037"/>
                  <a:ext cx="19146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b="1" dirty="0" smtClean="0"/>
                    <a:t>‘Start’ after stabilisation!</a:t>
                  </a:r>
                  <a:endParaRPr lang="en-AU" sz="1100" b="1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281A266-5F83-449A-AFBA-3951F4E57DD3}"/>
                  </a:ext>
                </a:extLst>
              </p:cNvPr>
              <p:cNvSpPr/>
              <p:nvPr/>
            </p:nvSpPr>
            <p:spPr>
              <a:xfrm>
                <a:off x="4115530" y="2672135"/>
                <a:ext cx="2859407" cy="1356903"/>
              </a:xfrm>
              <a:prstGeom prst="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113B90D-4FFC-4FF0-94D6-C9ADA5609E6E}"/>
                </a:ext>
              </a:extLst>
            </p:cNvPr>
            <p:cNvSpPr txBox="1"/>
            <p:nvPr/>
          </p:nvSpPr>
          <p:spPr>
            <a:xfrm>
              <a:off x="4115075" y="2662038"/>
              <a:ext cx="307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/>
                <a:t>4</a:t>
              </a: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2638" y="4711471"/>
            <a:ext cx="2876139" cy="138993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2638" y="3252977"/>
            <a:ext cx="2920237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FADB-39F1-49C1-B822-631DDAC1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 Setup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2C8832-1923-46E8-8D29-8BA140FAEDF9}"/>
              </a:ext>
            </a:extLst>
          </p:cNvPr>
          <p:cNvSpPr/>
          <p:nvPr/>
        </p:nvSpPr>
        <p:spPr>
          <a:xfrm>
            <a:off x="360968" y="3075138"/>
            <a:ext cx="1748366" cy="44599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2E0656-E47B-4FE4-BA84-CD5D9A35904C}"/>
              </a:ext>
            </a:extLst>
          </p:cNvPr>
          <p:cNvGrpSpPr/>
          <p:nvPr/>
        </p:nvGrpSpPr>
        <p:grpSpPr>
          <a:xfrm rot="16200000">
            <a:off x="2856461" y="3040080"/>
            <a:ext cx="522514" cy="522000"/>
            <a:chOff x="2948741" y="3127211"/>
            <a:chExt cx="522514" cy="522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04D4697-82CD-4A7F-81D7-12AF1BA03C0A}"/>
                </a:ext>
              </a:extLst>
            </p:cNvPr>
            <p:cNvSpPr/>
            <p:nvPr/>
          </p:nvSpPr>
          <p:spPr>
            <a:xfrm rot="5400000">
              <a:off x="2948998" y="3126954"/>
              <a:ext cx="522000" cy="5225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B7A6E4-C209-4BC9-B067-387052714E45}"/>
                </a:ext>
              </a:extLst>
            </p:cNvPr>
            <p:cNvCxnSpPr>
              <a:cxnSpLocks/>
              <a:stCxn id="5" idx="6"/>
              <a:endCxn id="5" idx="1"/>
            </p:cNvCxnSpPr>
            <p:nvPr/>
          </p:nvCxnSpPr>
          <p:spPr>
            <a:xfrm flipV="1">
              <a:off x="3209998" y="3203656"/>
              <a:ext cx="184737" cy="445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CA3DEEB-4781-488F-A73A-3BB5D3F21A85}"/>
                </a:ext>
              </a:extLst>
            </p:cNvPr>
            <p:cNvCxnSpPr>
              <a:cxnSpLocks/>
              <a:stCxn id="5" idx="6"/>
              <a:endCxn id="5" idx="3"/>
            </p:cNvCxnSpPr>
            <p:nvPr/>
          </p:nvCxnSpPr>
          <p:spPr>
            <a:xfrm flipH="1" flipV="1">
              <a:off x="3025261" y="3203656"/>
              <a:ext cx="184737" cy="445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B2CE38-5DA6-468D-B5C4-D7EC0B9071D7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109334" y="3298135"/>
            <a:ext cx="747384" cy="29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A3B1FB-0920-4669-BFCA-94C190A89D19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>
            <a:off x="4353858" y="3248957"/>
            <a:ext cx="1" cy="551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E36ED-E3EA-477D-962C-29EE979D0EC7}"/>
              </a:ext>
            </a:extLst>
          </p:cNvPr>
          <p:cNvGrpSpPr/>
          <p:nvPr/>
        </p:nvGrpSpPr>
        <p:grpSpPr>
          <a:xfrm>
            <a:off x="4323258" y="3248957"/>
            <a:ext cx="1205087" cy="1046338"/>
            <a:chOff x="4382925" y="4675000"/>
            <a:chExt cx="1205087" cy="104633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78E44E-7D2C-461A-8393-7EBA8CF4E9E6}"/>
                </a:ext>
              </a:extLst>
            </p:cNvPr>
            <p:cNvGrpSpPr/>
            <p:nvPr/>
          </p:nvGrpSpPr>
          <p:grpSpPr>
            <a:xfrm>
              <a:off x="4413526" y="4731338"/>
              <a:ext cx="1174220" cy="990000"/>
              <a:chOff x="1426866" y="3737987"/>
              <a:chExt cx="1174220" cy="9900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E9FCCFF-5B2A-4546-95D7-8101B0F7F056}"/>
                  </a:ext>
                </a:extLst>
              </p:cNvPr>
              <p:cNvSpPr/>
              <p:nvPr/>
            </p:nvSpPr>
            <p:spPr>
              <a:xfrm>
                <a:off x="1611086" y="3737987"/>
                <a:ext cx="990000" cy="9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DBDE3B-C1B7-4760-941D-0B1BC6C8F494}"/>
                  </a:ext>
                </a:extLst>
              </p:cNvPr>
              <p:cNvSpPr/>
              <p:nvPr/>
            </p:nvSpPr>
            <p:spPr>
              <a:xfrm>
                <a:off x="1518976" y="3737987"/>
                <a:ext cx="990000" cy="9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DDF55A8-DCA8-497F-940F-ABA2E1A5DE57}"/>
                  </a:ext>
                </a:extLst>
              </p:cNvPr>
              <p:cNvSpPr/>
              <p:nvPr/>
            </p:nvSpPr>
            <p:spPr>
              <a:xfrm>
                <a:off x="1426866" y="3737987"/>
                <a:ext cx="990000" cy="99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0ABC9E-76E9-41AF-9532-A67A5CC1B80C}"/>
                </a:ext>
              </a:extLst>
            </p:cNvPr>
            <p:cNvSpPr/>
            <p:nvPr/>
          </p:nvSpPr>
          <p:spPr>
            <a:xfrm>
              <a:off x="4382925" y="4675000"/>
              <a:ext cx="61200" cy="61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C20C46-E8AE-4C2A-B6D3-5225DD21C94D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flipH="1">
              <a:off x="5587746" y="4710165"/>
              <a:ext cx="266" cy="516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AB5D12-DCBB-4473-A458-3D8251CA688B}"/>
              </a:ext>
            </a:extLst>
          </p:cNvPr>
          <p:cNvCxnSpPr>
            <a:cxnSpLocks/>
            <a:stCxn id="5" idx="6"/>
            <a:endCxn id="24" idx="4"/>
          </p:cNvCxnSpPr>
          <p:nvPr/>
        </p:nvCxnSpPr>
        <p:spPr>
          <a:xfrm>
            <a:off x="3378718" y="3301080"/>
            <a:ext cx="975140" cy="9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13C489-6C08-47D4-B567-9754A7549B6F}"/>
              </a:ext>
            </a:extLst>
          </p:cNvPr>
          <p:cNvSpPr/>
          <p:nvPr/>
        </p:nvSpPr>
        <p:spPr>
          <a:xfrm>
            <a:off x="6519772" y="1503405"/>
            <a:ext cx="892725" cy="169209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3A27B5-5388-4D7C-8B5A-DCC5E1E66B51}"/>
              </a:ext>
            </a:extLst>
          </p:cNvPr>
          <p:cNvCxnSpPr>
            <a:cxnSpLocks/>
          </p:cNvCxnSpPr>
          <p:nvPr/>
        </p:nvCxnSpPr>
        <p:spPr>
          <a:xfrm>
            <a:off x="5527854" y="3279557"/>
            <a:ext cx="14215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3843D-6328-435D-B2A0-BB63D0BF7E62}"/>
              </a:ext>
            </a:extLst>
          </p:cNvPr>
          <p:cNvCxnSpPr>
            <a:cxnSpLocks/>
          </p:cNvCxnSpPr>
          <p:nvPr/>
        </p:nvCxnSpPr>
        <p:spPr>
          <a:xfrm flipH="1" flipV="1">
            <a:off x="6966134" y="1401821"/>
            <a:ext cx="1" cy="18777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16A1D0-3BA1-466D-AB78-F055EB627998}"/>
              </a:ext>
            </a:extLst>
          </p:cNvPr>
          <p:cNvCxnSpPr>
            <a:cxnSpLocks/>
            <a:endCxn id="66" idx="3"/>
          </p:cNvCxnSpPr>
          <p:nvPr/>
        </p:nvCxnSpPr>
        <p:spPr>
          <a:xfrm>
            <a:off x="6966134" y="1401821"/>
            <a:ext cx="2349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F5E18BB-97E7-4045-A91E-E457FAF614E2}"/>
              </a:ext>
            </a:extLst>
          </p:cNvPr>
          <p:cNvSpPr/>
          <p:nvPr/>
        </p:nvSpPr>
        <p:spPr>
          <a:xfrm>
            <a:off x="9917648" y="1556858"/>
            <a:ext cx="892725" cy="16920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92C8AF-C0E6-4EF5-B6F0-FF8D22E31996}"/>
              </a:ext>
            </a:extLst>
          </p:cNvPr>
          <p:cNvGrpSpPr/>
          <p:nvPr/>
        </p:nvGrpSpPr>
        <p:grpSpPr>
          <a:xfrm rot="10800000">
            <a:off x="7966865" y="2340689"/>
            <a:ext cx="522514" cy="522000"/>
            <a:chOff x="2948741" y="3127211"/>
            <a:chExt cx="522514" cy="522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85877B-1855-44FD-801F-6122D1A0E1B5}"/>
                </a:ext>
              </a:extLst>
            </p:cNvPr>
            <p:cNvSpPr/>
            <p:nvPr/>
          </p:nvSpPr>
          <p:spPr>
            <a:xfrm rot="5400000">
              <a:off x="2948998" y="3126954"/>
              <a:ext cx="522000" cy="5225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96992B-F6F2-44A6-876E-04F8C17886C8}"/>
                </a:ext>
              </a:extLst>
            </p:cNvPr>
            <p:cNvCxnSpPr>
              <a:cxnSpLocks/>
              <a:stCxn id="49" idx="6"/>
              <a:endCxn id="49" idx="1"/>
            </p:cNvCxnSpPr>
            <p:nvPr/>
          </p:nvCxnSpPr>
          <p:spPr>
            <a:xfrm flipV="1">
              <a:off x="3209998" y="3203656"/>
              <a:ext cx="184737" cy="445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A6745-78E9-43E3-8628-92FE612C8E0C}"/>
                </a:ext>
              </a:extLst>
            </p:cNvPr>
            <p:cNvCxnSpPr>
              <a:cxnSpLocks/>
              <a:stCxn id="49" idx="6"/>
              <a:endCxn id="49" idx="3"/>
            </p:cNvCxnSpPr>
            <p:nvPr/>
          </p:nvCxnSpPr>
          <p:spPr>
            <a:xfrm flipH="1" flipV="1">
              <a:off x="3025261" y="3203656"/>
              <a:ext cx="184737" cy="4455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06E9DB1-5448-40C0-BCA7-5CBD8E90EFA2}"/>
              </a:ext>
            </a:extLst>
          </p:cNvPr>
          <p:cNvSpPr/>
          <p:nvPr/>
        </p:nvSpPr>
        <p:spPr>
          <a:xfrm rot="10800000">
            <a:off x="7907067" y="3220665"/>
            <a:ext cx="648000" cy="742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CVV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0AB557-C0F4-4594-B4A0-A4A00FD82A14}"/>
              </a:ext>
            </a:extLst>
          </p:cNvPr>
          <p:cNvCxnSpPr>
            <a:cxnSpLocks/>
            <a:stCxn id="49" idx="2"/>
            <a:endCxn id="52" idx="2"/>
          </p:cNvCxnSpPr>
          <p:nvPr/>
        </p:nvCxnSpPr>
        <p:spPr>
          <a:xfrm>
            <a:off x="8228122" y="2862689"/>
            <a:ext cx="2945" cy="357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BBB63F-A512-4A22-B481-5A6DDE13D3F4}"/>
              </a:ext>
            </a:extLst>
          </p:cNvPr>
          <p:cNvCxnSpPr>
            <a:cxnSpLocks/>
            <a:stCxn id="49" idx="6"/>
          </p:cNvCxnSpPr>
          <p:nvPr/>
        </p:nvCxnSpPr>
        <p:spPr>
          <a:xfrm flipH="1" flipV="1">
            <a:off x="8227552" y="1401820"/>
            <a:ext cx="570" cy="938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8E8652E-81ED-470A-A6BA-1949569A1629}"/>
              </a:ext>
            </a:extLst>
          </p:cNvPr>
          <p:cNvSpPr/>
          <p:nvPr/>
        </p:nvSpPr>
        <p:spPr>
          <a:xfrm>
            <a:off x="8791857" y="1176613"/>
            <a:ext cx="523423" cy="4504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254F5698-1252-4FB9-ADE5-20AF5060E9B8}"/>
              </a:ext>
            </a:extLst>
          </p:cNvPr>
          <p:cNvSpPr/>
          <p:nvPr/>
        </p:nvSpPr>
        <p:spPr>
          <a:xfrm>
            <a:off x="8836913" y="875058"/>
            <a:ext cx="415950" cy="603110"/>
          </a:xfrm>
          <a:prstGeom prst="arc">
            <a:avLst>
              <a:gd name="adj1" fmla="val 1103887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4A9FF4-FFA7-4834-AAA7-C0E5AB6FAFF7}"/>
              </a:ext>
            </a:extLst>
          </p:cNvPr>
          <p:cNvCxnSpPr>
            <a:cxnSpLocks/>
          </p:cNvCxnSpPr>
          <p:nvPr/>
        </p:nvCxnSpPr>
        <p:spPr>
          <a:xfrm flipH="1" flipV="1">
            <a:off x="9043748" y="1611892"/>
            <a:ext cx="1140" cy="416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6AC9EA-31C2-4EB4-B96D-59ED2F16418A}"/>
              </a:ext>
            </a:extLst>
          </p:cNvPr>
          <p:cNvCxnSpPr>
            <a:cxnSpLocks/>
          </p:cNvCxnSpPr>
          <p:nvPr/>
        </p:nvCxnSpPr>
        <p:spPr>
          <a:xfrm>
            <a:off x="9324088" y="1398326"/>
            <a:ext cx="1039922" cy="34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40E79C-B381-4FE1-9FF3-4D06B49886D0}"/>
              </a:ext>
            </a:extLst>
          </p:cNvPr>
          <p:cNvCxnSpPr>
            <a:cxnSpLocks/>
          </p:cNvCxnSpPr>
          <p:nvPr/>
        </p:nvCxnSpPr>
        <p:spPr>
          <a:xfrm>
            <a:off x="10364010" y="1398326"/>
            <a:ext cx="8808" cy="19951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8B4F0B3-7958-4FD8-9516-178C46AB91AB}"/>
              </a:ext>
            </a:extLst>
          </p:cNvPr>
          <p:cNvSpPr txBox="1"/>
          <p:nvPr/>
        </p:nvSpPr>
        <p:spPr>
          <a:xfrm>
            <a:off x="360877" y="3091605"/>
            <a:ext cx="207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Reaction Mixture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B3963D-1B3F-4536-A904-CF73E868F8EC}"/>
              </a:ext>
            </a:extLst>
          </p:cNvPr>
          <p:cNvSpPr txBox="1"/>
          <p:nvPr/>
        </p:nvSpPr>
        <p:spPr>
          <a:xfrm rot="16200000">
            <a:off x="5900180" y="2164786"/>
            <a:ext cx="169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Benchtop NMR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D2C5F5-9EC7-42CA-BC2C-4A13C4377443}"/>
              </a:ext>
            </a:extLst>
          </p:cNvPr>
          <p:cNvSpPr txBox="1"/>
          <p:nvPr/>
        </p:nvSpPr>
        <p:spPr>
          <a:xfrm rot="16200000">
            <a:off x="9274107" y="2250354"/>
            <a:ext cx="169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Online GPC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D51B234-3B16-41EF-AABF-3AEA762A6A51}"/>
              </a:ext>
            </a:extLst>
          </p:cNvPr>
          <p:cNvSpPr txBox="1"/>
          <p:nvPr/>
        </p:nvSpPr>
        <p:spPr>
          <a:xfrm>
            <a:off x="8647087" y="595654"/>
            <a:ext cx="1354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Sample loop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FBC8AED-9F77-4D10-A64A-EBBEB289A559}"/>
              </a:ext>
            </a:extLst>
          </p:cNvPr>
          <p:cNvSpPr txBox="1"/>
          <p:nvPr/>
        </p:nvSpPr>
        <p:spPr>
          <a:xfrm>
            <a:off x="8526272" y="1975648"/>
            <a:ext cx="109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i="1" dirty="0"/>
              <a:t>Waste/collect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313092-447B-4143-8B93-BEF64841EFE0}"/>
              </a:ext>
            </a:extLst>
          </p:cNvPr>
          <p:cNvSpPr txBox="1"/>
          <p:nvPr/>
        </p:nvSpPr>
        <p:spPr>
          <a:xfrm>
            <a:off x="3224423" y="2804648"/>
            <a:ext cx="4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B5B47D-FEAD-46D4-B855-1E690656184D}"/>
              </a:ext>
            </a:extLst>
          </p:cNvPr>
          <p:cNvSpPr txBox="1"/>
          <p:nvPr/>
        </p:nvSpPr>
        <p:spPr>
          <a:xfrm>
            <a:off x="9254481" y="1111537"/>
            <a:ext cx="4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AADF4CC-38EF-4511-A6FC-306711AE2864}"/>
              </a:ext>
            </a:extLst>
          </p:cNvPr>
          <p:cNvSpPr txBox="1"/>
          <p:nvPr/>
        </p:nvSpPr>
        <p:spPr>
          <a:xfrm rot="16200000">
            <a:off x="6655332" y="2226181"/>
            <a:ext cx="10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15 sec/spectra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2813656-5C5F-4F7B-8CFE-2FA85999B561}"/>
              </a:ext>
            </a:extLst>
          </p:cNvPr>
          <p:cNvSpPr/>
          <p:nvPr/>
        </p:nvSpPr>
        <p:spPr>
          <a:xfrm>
            <a:off x="5492212" y="32402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219E88C-3A30-4D42-A869-59D0039F9996}"/>
              </a:ext>
            </a:extLst>
          </p:cNvPr>
          <p:cNvSpPr/>
          <p:nvPr/>
        </p:nvSpPr>
        <p:spPr>
          <a:xfrm>
            <a:off x="6936683" y="228554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5298B7-8A73-4CA5-8F97-A7535030986A}"/>
              </a:ext>
            </a:extLst>
          </p:cNvPr>
          <p:cNvSpPr txBox="1"/>
          <p:nvPr/>
        </p:nvSpPr>
        <p:spPr>
          <a:xfrm>
            <a:off x="8258957" y="2801012"/>
            <a:ext cx="1065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Dilution (HPLC) pump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EC81C48-9AFB-4EDB-A0E2-A2522FA14AA7}"/>
              </a:ext>
            </a:extLst>
          </p:cNvPr>
          <p:cNvSpPr/>
          <p:nvPr/>
        </p:nvSpPr>
        <p:spPr>
          <a:xfrm rot="10800000">
            <a:off x="7925535" y="3407553"/>
            <a:ext cx="612754" cy="525883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F2638-C033-4C8E-800B-7077CA06AFD1}"/>
              </a:ext>
            </a:extLst>
          </p:cNvPr>
          <p:cNvSpPr txBox="1"/>
          <p:nvPr/>
        </p:nvSpPr>
        <p:spPr>
          <a:xfrm>
            <a:off x="5640552" y="3286549"/>
            <a:ext cx="10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V</a:t>
            </a:r>
            <a:r>
              <a:rPr lang="en-AU" sz="1100" i="1" baseline="-25000" dirty="0"/>
              <a:t>dead</a:t>
            </a:r>
            <a:r>
              <a:rPr lang="en-AU" sz="1100" i="1" baseline="30000" dirty="0"/>
              <a:t>1</a:t>
            </a:r>
            <a:endParaRPr lang="en-AU" sz="1100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8515A48-CD39-44AF-9641-AB0DC3721F1F}"/>
              </a:ext>
            </a:extLst>
          </p:cNvPr>
          <p:cNvSpPr txBox="1"/>
          <p:nvPr/>
        </p:nvSpPr>
        <p:spPr>
          <a:xfrm>
            <a:off x="7151209" y="1115915"/>
            <a:ext cx="10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V</a:t>
            </a:r>
            <a:r>
              <a:rPr lang="en-AU" sz="1100" i="1" baseline="-25000" dirty="0"/>
              <a:t>dead</a:t>
            </a:r>
            <a:r>
              <a:rPr lang="en-AU" sz="1100" i="1" baseline="30000" dirty="0"/>
              <a:t>2</a:t>
            </a:r>
            <a:endParaRPr lang="en-AU" sz="1100" i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F8AD9D-3907-4AD3-94CD-0DFFD7D68020}"/>
              </a:ext>
            </a:extLst>
          </p:cNvPr>
          <p:cNvSpPr txBox="1"/>
          <p:nvPr/>
        </p:nvSpPr>
        <p:spPr>
          <a:xfrm>
            <a:off x="9388877" y="1124127"/>
            <a:ext cx="1093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V</a:t>
            </a:r>
            <a:r>
              <a:rPr lang="en-AU" sz="1100" i="1" baseline="-25000" dirty="0"/>
              <a:t>dead</a:t>
            </a:r>
            <a:r>
              <a:rPr lang="en-AU" sz="1100" i="1" baseline="30000" dirty="0"/>
              <a:t>3</a:t>
            </a:r>
            <a:endParaRPr lang="en-AU" sz="1100" i="1" dirty="0"/>
          </a:p>
        </p:txBody>
      </p:sp>
    </p:spTree>
    <p:extLst>
      <p:ext uri="{BB962C8B-B14F-4D97-AF65-F5344CB8AC3E}">
        <p14:creationId xmlns:p14="http://schemas.microsoft.com/office/powerpoint/2010/main" val="37487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89A4E-6242-4367-A1CC-EEF352407C63}"/>
              </a:ext>
            </a:extLst>
          </p:cNvPr>
          <p:cNvGrpSpPr/>
          <p:nvPr/>
        </p:nvGrpSpPr>
        <p:grpSpPr>
          <a:xfrm>
            <a:off x="360877" y="1401821"/>
            <a:ext cx="7818389" cy="2893474"/>
            <a:chOff x="360877" y="1401821"/>
            <a:chExt cx="7818389" cy="28934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2C8832-1923-46E8-8D29-8BA140FAEDF9}"/>
                </a:ext>
              </a:extLst>
            </p:cNvPr>
            <p:cNvSpPr/>
            <p:nvPr/>
          </p:nvSpPr>
          <p:spPr>
            <a:xfrm>
              <a:off x="360968" y="3075138"/>
              <a:ext cx="1748366" cy="44599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2E0656-E47B-4FE4-BA84-CD5D9A35904C}"/>
                </a:ext>
              </a:extLst>
            </p:cNvPr>
            <p:cNvGrpSpPr/>
            <p:nvPr/>
          </p:nvGrpSpPr>
          <p:grpSpPr>
            <a:xfrm rot="16200000">
              <a:off x="2856461" y="3040080"/>
              <a:ext cx="522514" cy="522000"/>
              <a:chOff x="2948741" y="3127211"/>
              <a:chExt cx="522514" cy="522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4D4697-82CD-4A7F-81D7-12AF1BA03C0A}"/>
                  </a:ext>
                </a:extLst>
              </p:cNvPr>
              <p:cNvSpPr/>
              <p:nvPr/>
            </p:nvSpPr>
            <p:spPr>
              <a:xfrm rot="5400000">
                <a:off x="2948998" y="3126954"/>
                <a:ext cx="522000" cy="52251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3B7A6E4-C209-4BC9-B067-387052714E45}"/>
                  </a:ext>
                </a:extLst>
              </p:cNvPr>
              <p:cNvCxnSpPr>
                <a:cxnSpLocks/>
                <a:stCxn id="5" idx="6"/>
                <a:endCxn id="5" idx="1"/>
              </p:cNvCxnSpPr>
              <p:nvPr/>
            </p:nvCxnSpPr>
            <p:spPr>
              <a:xfrm flipV="1">
                <a:off x="3209998" y="3203656"/>
                <a:ext cx="184737" cy="4455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CA3DEEB-4781-488F-A73A-3BB5D3F21A85}"/>
                  </a:ext>
                </a:extLst>
              </p:cNvPr>
              <p:cNvCxnSpPr>
                <a:cxnSpLocks/>
                <a:stCxn id="5" idx="6"/>
                <a:endCxn id="5" idx="3"/>
              </p:cNvCxnSpPr>
              <p:nvPr/>
            </p:nvCxnSpPr>
            <p:spPr>
              <a:xfrm flipH="1" flipV="1">
                <a:off x="3025261" y="3203656"/>
                <a:ext cx="184737" cy="4455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B2CE38-5DA6-468D-B5C4-D7EC0B9071D7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>
              <a:off x="2109334" y="3298135"/>
              <a:ext cx="747384" cy="29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A3B1FB-0920-4669-BFCA-94C190A89D19}"/>
                </a:ext>
              </a:extLst>
            </p:cNvPr>
            <p:cNvCxnSpPr>
              <a:cxnSpLocks/>
              <a:stCxn id="24" idx="0"/>
              <a:endCxn id="29" idx="2"/>
            </p:cNvCxnSpPr>
            <p:nvPr/>
          </p:nvCxnSpPr>
          <p:spPr>
            <a:xfrm>
              <a:off x="4353858" y="3248957"/>
              <a:ext cx="1" cy="551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83E36ED-E3EA-477D-962C-29EE979D0EC7}"/>
                </a:ext>
              </a:extLst>
            </p:cNvPr>
            <p:cNvGrpSpPr/>
            <p:nvPr/>
          </p:nvGrpSpPr>
          <p:grpSpPr>
            <a:xfrm>
              <a:off x="4323258" y="3248957"/>
              <a:ext cx="1205087" cy="1046338"/>
              <a:chOff x="4382925" y="4675000"/>
              <a:chExt cx="1205087" cy="104633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78E44E-7D2C-461A-8393-7EBA8CF4E9E6}"/>
                  </a:ext>
                </a:extLst>
              </p:cNvPr>
              <p:cNvGrpSpPr/>
              <p:nvPr/>
            </p:nvGrpSpPr>
            <p:grpSpPr>
              <a:xfrm>
                <a:off x="4413526" y="4731338"/>
                <a:ext cx="1174220" cy="990000"/>
                <a:chOff x="1426866" y="3737987"/>
                <a:chExt cx="1174220" cy="9900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E9FCCFF-5B2A-4546-95D7-8101B0F7F056}"/>
                    </a:ext>
                  </a:extLst>
                </p:cNvPr>
                <p:cNvSpPr/>
                <p:nvPr/>
              </p:nvSpPr>
              <p:spPr>
                <a:xfrm>
                  <a:off x="1611086" y="3737987"/>
                  <a:ext cx="990000" cy="99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DBDE3B-C1B7-4760-941D-0B1BC6C8F494}"/>
                    </a:ext>
                  </a:extLst>
                </p:cNvPr>
                <p:cNvSpPr/>
                <p:nvPr/>
              </p:nvSpPr>
              <p:spPr>
                <a:xfrm>
                  <a:off x="1518976" y="3737987"/>
                  <a:ext cx="990000" cy="99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DDF55A8-DCA8-497F-940F-ABA2E1A5DE57}"/>
                    </a:ext>
                  </a:extLst>
                </p:cNvPr>
                <p:cNvSpPr/>
                <p:nvPr/>
              </p:nvSpPr>
              <p:spPr>
                <a:xfrm>
                  <a:off x="1426866" y="3737987"/>
                  <a:ext cx="990000" cy="99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D0ABC9E-76E9-41AF-9532-A67A5CC1B80C}"/>
                  </a:ext>
                </a:extLst>
              </p:cNvPr>
              <p:cNvSpPr/>
              <p:nvPr/>
            </p:nvSpPr>
            <p:spPr>
              <a:xfrm>
                <a:off x="4382925" y="4675000"/>
                <a:ext cx="61200" cy="61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EC20C46-E8AE-4C2A-B6D3-5225DD21C94D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H="1">
                <a:off x="5587746" y="4710165"/>
                <a:ext cx="266" cy="5161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AB5D12-DCBB-4473-A458-3D8251CA688B}"/>
                </a:ext>
              </a:extLst>
            </p:cNvPr>
            <p:cNvCxnSpPr>
              <a:cxnSpLocks/>
              <a:stCxn id="5" idx="6"/>
              <a:endCxn id="24" idx="4"/>
            </p:cNvCxnSpPr>
            <p:nvPr/>
          </p:nvCxnSpPr>
          <p:spPr>
            <a:xfrm>
              <a:off x="3378718" y="3301080"/>
              <a:ext cx="975140" cy="90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413C489-6C08-47D4-B567-9754A7549B6F}"/>
                </a:ext>
              </a:extLst>
            </p:cNvPr>
            <p:cNvSpPr/>
            <p:nvPr/>
          </p:nvSpPr>
          <p:spPr>
            <a:xfrm>
              <a:off x="6519772" y="1503405"/>
              <a:ext cx="892725" cy="169209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A27B5-5388-4D7C-8B5A-DCC5E1E66B5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854" y="3279557"/>
              <a:ext cx="14215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43843D-6328-435D-B2A0-BB63D0BF7E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6134" y="1401821"/>
              <a:ext cx="1" cy="1877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16A1D0-3BA1-466D-AB78-F055EB627998}"/>
                </a:ext>
              </a:extLst>
            </p:cNvPr>
            <p:cNvCxnSpPr>
              <a:cxnSpLocks/>
            </p:cNvCxnSpPr>
            <p:nvPr/>
          </p:nvCxnSpPr>
          <p:spPr>
            <a:xfrm>
              <a:off x="6966134" y="1401821"/>
              <a:ext cx="12131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B4F0B3-7958-4FD8-9516-178C46AB91AB}"/>
                </a:ext>
              </a:extLst>
            </p:cNvPr>
            <p:cNvSpPr txBox="1"/>
            <p:nvPr/>
          </p:nvSpPr>
          <p:spPr>
            <a:xfrm>
              <a:off x="360877" y="3091605"/>
              <a:ext cx="2072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Reaction Mixture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EB3963D-1B3F-4536-A904-CF73E868F8EC}"/>
                </a:ext>
              </a:extLst>
            </p:cNvPr>
            <p:cNvSpPr txBox="1"/>
            <p:nvPr/>
          </p:nvSpPr>
          <p:spPr>
            <a:xfrm rot="16200000">
              <a:off x="5900180" y="2164786"/>
              <a:ext cx="1692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Benchtop NMR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2813656-5C5F-4F7B-8CFE-2FA85999B561}"/>
                </a:ext>
              </a:extLst>
            </p:cNvPr>
            <p:cNvSpPr/>
            <p:nvPr/>
          </p:nvSpPr>
          <p:spPr>
            <a:xfrm>
              <a:off x="5492212" y="324027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219E88C-3A30-4D42-A869-59D0039F9996}"/>
                </a:ext>
              </a:extLst>
            </p:cNvPr>
            <p:cNvSpPr/>
            <p:nvPr/>
          </p:nvSpPr>
          <p:spPr>
            <a:xfrm>
              <a:off x="6936683" y="2285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5F2638-C033-4C8E-800B-7077CA06AFD1}"/>
                </a:ext>
              </a:extLst>
            </p:cNvPr>
            <p:cNvSpPr txBox="1"/>
            <p:nvPr/>
          </p:nvSpPr>
          <p:spPr>
            <a:xfrm>
              <a:off x="5640552" y="3286549"/>
              <a:ext cx="1093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i="1" dirty="0"/>
                <a:t>V</a:t>
              </a:r>
              <a:r>
                <a:rPr lang="en-AU" sz="1400" b="1" i="1" baseline="-25000" dirty="0"/>
                <a:t>dead</a:t>
              </a:r>
              <a:r>
                <a:rPr lang="en-AU" sz="1400" b="1" i="1" baseline="30000" dirty="0"/>
                <a:t>1</a:t>
              </a:r>
              <a:endParaRPr lang="en-AU" sz="1400" b="1" i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9C3CEE-6F0C-4B2B-823C-11FA8FB1E30E}"/>
                </a:ext>
              </a:extLst>
            </p:cNvPr>
            <p:cNvSpPr txBox="1"/>
            <p:nvPr/>
          </p:nvSpPr>
          <p:spPr>
            <a:xfrm>
              <a:off x="4384458" y="3900343"/>
              <a:ext cx="1093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b="1" i="1" dirty="0"/>
                <a:t>V</a:t>
              </a:r>
              <a:r>
                <a:rPr lang="en-AU" sz="1400" b="1" i="1" baseline="-25000" dirty="0"/>
                <a:t>reactor</a:t>
              </a:r>
              <a:endParaRPr lang="en-AU" sz="1400" b="1" i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6BE776F-7A0A-4624-9747-6061C9A34AA6}"/>
              </a:ext>
            </a:extLst>
          </p:cNvPr>
          <p:cNvSpPr/>
          <p:nvPr/>
        </p:nvSpPr>
        <p:spPr>
          <a:xfrm>
            <a:off x="6949356" y="4860766"/>
            <a:ext cx="4157661" cy="175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FCA8A-CFD1-4207-9CAB-F05591B2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83" y="5109412"/>
            <a:ext cx="4005137" cy="14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1E476-457D-4E49-BE76-7B974D9C5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675025" y="774557"/>
            <a:ext cx="4090771" cy="17700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887334-6BB9-4A80-A5A9-190D8B6BE696}"/>
              </a:ext>
            </a:extLst>
          </p:cNvPr>
          <p:cNvSpPr/>
          <p:nvPr/>
        </p:nvSpPr>
        <p:spPr>
          <a:xfrm>
            <a:off x="1164440" y="4811285"/>
            <a:ext cx="1929868" cy="7656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9A9F4A-844E-4BE3-BF3C-9FD1E0CF1F49}"/>
              </a:ext>
            </a:extLst>
          </p:cNvPr>
          <p:cNvSpPr/>
          <p:nvPr/>
        </p:nvSpPr>
        <p:spPr>
          <a:xfrm>
            <a:off x="3237076" y="4811284"/>
            <a:ext cx="1929868" cy="7656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64E01-5C1B-4FAA-8D08-F3CBB554F926}"/>
              </a:ext>
            </a:extLst>
          </p:cNvPr>
          <p:cNvSpPr txBox="1"/>
          <p:nvPr/>
        </p:nvSpPr>
        <p:spPr>
          <a:xfrm>
            <a:off x="1224597" y="4657395"/>
            <a:ext cx="637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Step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1A7584-5647-46B6-87E3-7E06023C1D57}"/>
              </a:ext>
            </a:extLst>
          </p:cNvPr>
          <p:cNvSpPr/>
          <p:nvPr/>
        </p:nvSpPr>
        <p:spPr>
          <a:xfrm>
            <a:off x="1164440" y="3934663"/>
            <a:ext cx="1929868" cy="765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149D91-0343-409D-9CB1-0CE53DFBCB32}"/>
              </a:ext>
            </a:extLst>
          </p:cNvPr>
          <p:cNvSpPr txBox="1"/>
          <p:nvPr/>
        </p:nvSpPr>
        <p:spPr>
          <a:xfrm>
            <a:off x="1224598" y="3780774"/>
            <a:ext cx="637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171CF-1769-4210-B1D1-6E79642BA1C2}"/>
              </a:ext>
            </a:extLst>
          </p:cNvPr>
          <p:cNvSpPr txBox="1"/>
          <p:nvPr/>
        </p:nvSpPr>
        <p:spPr>
          <a:xfrm>
            <a:off x="3310071" y="4700313"/>
            <a:ext cx="637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Step 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9303F9-0AA9-4C61-94B3-162D02187705}"/>
              </a:ext>
            </a:extLst>
          </p:cNvPr>
          <p:cNvSpPr/>
          <p:nvPr/>
        </p:nvSpPr>
        <p:spPr>
          <a:xfrm>
            <a:off x="3237076" y="3961895"/>
            <a:ext cx="1929868" cy="7656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432F0-AE6C-4686-9CF8-D91801FA1B58}"/>
              </a:ext>
            </a:extLst>
          </p:cNvPr>
          <p:cNvSpPr txBox="1"/>
          <p:nvPr/>
        </p:nvSpPr>
        <p:spPr>
          <a:xfrm>
            <a:off x="3310071" y="3780774"/>
            <a:ext cx="6376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Step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4C1B3-C1DF-4455-896B-721FF1A0D0CB}"/>
              </a:ext>
            </a:extLst>
          </p:cNvPr>
          <p:cNvSpPr txBox="1"/>
          <p:nvPr/>
        </p:nvSpPr>
        <p:spPr>
          <a:xfrm>
            <a:off x="1465634" y="4132822"/>
            <a:ext cx="13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Stabilisation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5C24F-56F3-4788-AEA0-5508A62602A8}"/>
              </a:ext>
            </a:extLst>
          </p:cNvPr>
          <p:cNvSpPr txBox="1"/>
          <p:nvPr/>
        </p:nvSpPr>
        <p:spPr>
          <a:xfrm>
            <a:off x="3410694" y="4132822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Change Flowrate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CE3D2-2426-4002-889B-59C2841425D4}"/>
              </a:ext>
            </a:extLst>
          </p:cNvPr>
          <p:cNvSpPr txBox="1"/>
          <p:nvPr/>
        </p:nvSpPr>
        <p:spPr>
          <a:xfrm>
            <a:off x="1171656" y="4901720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Measuring during</a:t>
            </a:r>
          </a:p>
          <a:p>
            <a:pPr algn="ctr"/>
            <a:r>
              <a:rPr lang="en-AU" dirty="0"/>
              <a:t>Stabilisation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3D983-3BA9-4DC5-94E7-0D9F4166E1B1}"/>
              </a:ext>
            </a:extLst>
          </p:cNvPr>
          <p:cNvSpPr txBox="1"/>
          <p:nvPr/>
        </p:nvSpPr>
        <p:spPr>
          <a:xfrm>
            <a:off x="3401086" y="5008090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6799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78A325-1546-4BD7-9D4F-08956D36A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78"/>
          <a:stretch/>
        </p:blipFill>
        <p:spPr>
          <a:xfrm>
            <a:off x="611562" y="2726105"/>
            <a:ext cx="3779848" cy="1820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7C5DC6-B4B0-42E3-96C4-61DCCA297E94}"/>
              </a:ext>
            </a:extLst>
          </p:cNvPr>
          <p:cNvSpPr/>
          <p:nvPr/>
        </p:nvSpPr>
        <p:spPr>
          <a:xfrm>
            <a:off x="592147" y="614211"/>
            <a:ext cx="4157661" cy="175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2" descr="Python - Wikiversity">
            <a:extLst>
              <a:ext uri="{FF2B5EF4-FFF2-40B4-BE49-F238E27FC236}">
                <a16:creationId xmlns:a16="http://schemas.microsoft.com/office/drawing/2014/main" id="{9D2DF42C-6881-40BC-BD1C-03DF3D59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09" y="840141"/>
            <a:ext cx="620079" cy="6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rown Clipart Transparent Background - King Crown Transparent ...">
            <a:extLst>
              <a:ext uri="{FF2B5EF4-FFF2-40B4-BE49-F238E27FC236}">
                <a16:creationId xmlns:a16="http://schemas.microsoft.com/office/drawing/2014/main" id="{DAC17430-16ED-4C86-A970-D9F6FA05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00" y="552232"/>
            <a:ext cx="533698" cy="3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Spinsolve from Magritek | SelectScience">
            <a:extLst>
              <a:ext uri="{FF2B5EF4-FFF2-40B4-BE49-F238E27FC236}">
                <a16:creationId xmlns:a16="http://schemas.microsoft.com/office/drawing/2014/main" id="{A886CCD8-D2F9-4E74-97AA-2BF126F2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82" y="943172"/>
            <a:ext cx="858984" cy="6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Labview Logos">
            <a:extLst>
              <a:ext uri="{FF2B5EF4-FFF2-40B4-BE49-F238E27FC236}">
                <a16:creationId xmlns:a16="http://schemas.microsoft.com/office/drawing/2014/main" id="{1A5BF671-86FA-48DF-BD0B-1732EFBF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01" y="1685133"/>
            <a:ext cx="790686" cy="7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PSS Polymer Standards Service GmbH - Mainz, Germany">
            <a:extLst>
              <a:ext uri="{FF2B5EF4-FFF2-40B4-BE49-F238E27FC236}">
                <a16:creationId xmlns:a16="http://schemas.microsoft.com/office/drawing/2014/main" id="{9366AFAE-AF5B-4C7A-9473-A1903BED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6" y="1049066"/>
            <a:ext cx="1070007" cy="40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9A1794C8-8258-48C8-8E1B-B32B8C3C0E10}"/>
              </a:ext>
            </a:extLst>
          </p:cNvPr>
          <p:cNvSpPr/>
          <p:nvPr/>
        </p:nvSpPr>
        <p:spPr>
          <a:xfrm rot="5400000">
            <a:off x="2493075" y="1578822"/>
            <a:ext cx="375138" cy="132210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1990BBA7-8578-4E80-AA39-4203005A720D}"/>
              </a:ext>
            </a:extLst>
          </p:cNvPr>
          <p:cNvSpPr/>
          <p:nvPr/>
        </p:nvSpPr>
        <p:spPr>
          <a:xfrm rot="10800000">
            <a:off x="1733264" y="1194275"/>
            <a:ext cx="375138" cy="132210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3646587-0E17-498B-AA98-F743A653F28D}"/>
              </a:ext>
            </a:extLst>
          </p:cNvPr>
          <p:cNvSpPr/>
          <p:nvPr/>
        </p:nvSpPr>
        <p:spPr>
          <a:xfrm rot="10800000">
            <a:off x="3079953" y="1194276"/>
            <a:ext cx="375138" cy="132210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D6794-D05E-4543-97D3-4163435B205F}"/>
              </a:ext>
            </a:extLst>
          </p:cNvPr>
          <p:cNvSpPr/>
          <p:nvPr/>
        </p:nvSpPr>
        <p:spPr>
          <a:xfrm>
            <a:off x="6472362" y="614211"/>
            <a:ext cx="4157661" cy="1753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Picture 2" descr="Python - Wikiversity">
            <a:extLst>
              <a:ext uri="{FF2B5EF4-FFF2-40B4-BE49-F238E27FC236}">
                <a16:creationId xmlns:a16="http://schemas.microsoft.com/office/drawing/2014/main" id="{34FE5AB5-5A5A-4119-A7BC-86C579CE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845" y="1147318"/>
            <a:ext cx="620079" cy="6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rown Clipart Transparent Background - King Crown Transparent ...">
            <a:extLst>
              <a:ext uri="{FF2B5EF4-FFF2-40B4-BE49-F238E27FC236}">
                <a16:creationId xmlns:a16="http://schemas.microsoft.com/office/drawing/2014/main" id="{B30F15AD-5892-443D-AA2C-3D3A6B63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859409"/>
            <a:ext cx="533698" cy="3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Spinsolve from Magritek | SelectScience">
            <a:extLst>
              <a:ext uri="{FF2B5EF4-FFF2-40B4-BE49-F238E27FC236}">
                <a16:creationId xmlns:a16="http://schemas.microsoft.com/office/drawing/2014/main" id="{CFD382DC-2F35-491C-9889-A75047D8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18" y="1250349"/>
            <a:ext cx="858984" cy="6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Labview Logos">
            <a:extLst>
              <a:ext uri="{FF2B5EF4-FFF2-40B4-BE49-F238E27FC236}">
                <a16:creationId xmlns:a16="http://schemas.microsoft.com/office/drawing/2014/main" id="{D9BA848F-54D5-46FC-BD3B-1ACE9773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969" y="1146400"/>
            <a:ext cx="790686" cy="7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3E96CB2F-A27D-4BBF-A61C-394FE71F2581}"/>
              </a:ext>
            </a:extLst>
          </p:cNvPr>
          <p:cNvSpPr/>
          <p:nvPr/>
        </p:nvSpPr>
        <p:spPr>
          <a:xfrm rot="10800000">
            <a:off x="7521200" y="1501452"/>
            <a:ext cx="375138" cy="132210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70B9C4D9-1AF6-46E6-A58A-0D5D2D79DED1}"/>
              </a:ext>
            </a:extLst>
          </p:cNvPr>
          <p:cNvSpPr/>
          <p:nvPr/>
        </p:nvSpPr>
        <p:spPr>
          <a:xfrm rot="10800000">
            <a:off x="8867889" y="1501453"/>
            <a:ext cx="375138" cy="132210"/>
          </a:xfrm>
          <a:prstGeom prst="left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95FAE6-06B0-42B4-BD57-626176302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463" y="2960895"/>
            <a:ext cx="3609145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EFB75-D29D-46CF-A3AF-CBF66AA61F32}"/>
              </a:ext>
            </a:extLst>
          </p:cNvPr>
          <p:cNvSpPr/>
          <p:nvPr/>
        </p:nvSpPr>
        <p:spPr>
          <a:xfrm>
            <a:off x="3137932" y="2623815"/>
            <a:ext cx="3203048" cy="159780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B4302C-1388-4E78-91B3-62D45D86DCA7}"/>
              </a:ext>
            </a:extLst>
          </p:cNvPr>
          <p:cNvSpPr/>
          <p:nvPr/>
        </p:nvSpPr>
        <p:spPr>
          <a:xfrm>
            <a:off x="3443955" y="2794475"/>
            <a:ext cx="384561" cy="341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36AE2-B250-4F1F-AD2A-D15D02C92898}"/>
              </a:ext>
            </a:extLst>
          </p:cNvPr>
          <p:cNvSpPr/>
          <p:nvPr/>
        </p:nvSpPr>
        <p:spPr>
          <a:xfrm>
            <a:off x="5631679" y="3743058"/>
            <a:ext cx="589659" cy="36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E9BD3-BA1A-4E13-AF22-04E2465C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93" y="818048"/>
            <a:ext cx="321287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35F1F5-3CB9-4D45-A93D-4BB008A2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28" y="239539"/>
            <a:ext cx="2958068" cy="16053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BBB1DC-3757-4E6B-8061-ED763419D593}"/>
              </a:ext>
            </a:extLst>
          </p:cNvPr>
          <p:cNvSpPr/>
          <p:nvPr/>
        </p:nvSpPr>
        <p:spPr>
          <a:xfrm>
            <a:off x="787838" y="239539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55C124-F041-4F07-A21B-DDDD4DCCC936}"/>
              </a:ext>
            </a:extLst>
          </p:cNvPr>
          <p:cNvSpPr/>
          <p:nvPr/>
        </p:nvSpPr>
        <p:spPr>
          <a:xfrm>
            <a:off x="997009" y="317181"/>
            <a:ext cx="555476" cy="5469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11B70-6B35-4543-BEB1-65E01180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16" y="227864"/>
            <a:ext cx="2956816" cy="1609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8B0A3-D657-47C8-9C14-032E4497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29" y="3595007"/>
            <a:ext cx="2562010" cy="13877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EA6C41-8DD2-4AEF-85FA-BE8075845D34}"/>
              </a:ext>
            </a:extLst>
          </p:cNvPr>
          <p:cNvSpPr/>
          <p:nvPr/>
        </p:nvSpPr>
        <p:spPr>
          <a:xfrm>
            <a:off x="3051049" y="3429000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D6BE04-F9CF-46E1-AA23-FC7AFEF8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481" y="3697576"/>
            <a:ext cx="2586616" cy="4443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41B0BA-C685-4C78-AECB-8C2DA706437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41406" y="3595007"/>
            <a:ext cx="1619383" cy="10256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14E3F3-9A1E-4B24-B1A9-7435B6F6A327}"/>
              </a:ext>
            </a:extLst>
          </p:cNvPr>
          <p:cNvCxnSpPr>
            <a:cxnSpLocks/>
          </p:cNvCxnSpPr>
          <p:nvPr/>
        </p:nvCxnSpPr>
        <p:spPr>
          <a:xfrm>
            <a:off x="3204372" y="3825768"/>
            <a:ext cx="463109" cy="3162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94D58B-F12C-458C-BAD7-E2663EF68BBD}"/>
              </a:ext>
            </a:extLst>
          </p:cNvPr>
          <p:cNvSpPr/>
          <p:nvPr/>
        </p:nvSpPr>
        <p:spPr>
          <a:xfrm>
            <a:off x="3900053" y="3821720"/>
            <a:ext cx="230537" cy="1961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2" name="Picture 4" descr="File:Magnifying glass icon.svg - Wikimedia Commons">
            <a:extLst>
              <a:ext uri="{FF2B5EF4-FFF2-40B4-BE49-F238E27FC236}">
                <a16:creationId xmlns:a16="http://schemas.microsoft.com/office/drawing/2014/main" id="{F0B9FE4D-C975-4DCE-93FE-E6620542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82174" y="3538161"/>
            <a:ext cx="444397" cy="4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0E3991-43F8-4D44-A0A7-A9979DB6A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61" y="2109562"/>
            <a:ext cx="3292125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BBB1DC-3757-4E6B-8061-ED763419D593}"/>
              </a:ext>
            </a:extLst>
          </p:cNvPr>
          <p:cNvSpPr/>
          <p:nvPr/>
        </p:nvSpPr>
        <p:spPr>
          <a:xfrm>
            <a:off x="787838" y="239539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0A9EA-7FDF-43C9-8511-9F184CC37874}"/>
              </a:ext>
            </a:extLst>
          </p:cNvPr>
          <p:cNvSpPr txBox="1"/>
          <p:nvPr/>
        </p:nvSpPr>
        <p:spPr>
          <a:xfrm>
            <a:off x="787838" y="853777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B90D-4FFC-4FF0-94D6-C9ADA5609E6E}"/>
              </a:ext>
            </a:extLst>
          </p:cNvPr>
          <p:cNvSpPr txBox="1"/>
          <p:nvPr/>
        </p:nvSpPr>
        <p:spPr>
          <a:xfrm>
            <a:off x="787838" y="239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C05EE-F76B-48DF-AF80-5EC5DBF3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70" y="203477"/>
            <a:ext cx="2859407" cy="14323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C3FE83-2C5D-48F2-9CFC-00EC3304D46D}"/>
              </a:ext>
            </a:extLst>
          </p:cNvPr>
          <p:cNvSpPr/>
          <p:nvPr/>
        </p:nvSpPr>
        <p:spPr>
          <a:xfrm>
            <a:off x="787838" y="1985020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CAFCF-00BD-4429-8C23-5BE6CD157ED1}"/>
              </a:ext>
            </a:extLst>
          </p:cNvPr>
          <p:cNvSpPr txBox="1"/>
          <p:nvPr/>
        </p:nvSpPr>
        <p:spPr>
          <a:xfrm>
            <a:off x="787838" y="2599258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EF76D-4CA5-449B-8B93-EE3554584AE1}"/>
              </a:ext>
            </a:extLst>
          </p:cNvPr>
          <p:cNvSpPr txBox="1"/>
          <p:nvPr/>
        </p:nvSpPr>
        <p:spPr>
          <a:xfrm>
            <a:off x="787838" y="1985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3270-6EBE-4331-A5BE-E9092504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70" y="1963941"/>
            <a:ext cx="2859407" cy="14377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2C759E-65B0-4108-A778-B61B219FCFF8}"/>
              </a:ext>
            </a:extLst>
          </p:cNvPr>
          <p:cNvSpPr/>
          <p:nvPr/>
        </p:nvSpPr>
        <p:spPr>
          <a:xfrm>
            <a:off x="787838" y="3727901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C3DD7-9E56-45E3-922C-1FEAA2F01533}"/>
              </a:ext>
            </a:extLst>
          </p:cNvPr>
          <p:cNvSpPr txBox="1"/>
          <p:nvPr/>
        </p:nvSpPr>
        <p:spPr>
          <a:xfrm>
            <a:off x="787838" y="4342139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85B85-D6B4-4550-99C9-896C6181A1B0}"/>
              </a:ext>
            </a:extLst>
          </p:cNvPr>
          <p:cNvSpPr txBox="1"/>
          <p:nvPr/>
        </p:nvSpPr>
        <p:spPr>
          <a:xfrm>
            <a:off x="787838" y="3727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EB805-56F1-45DF-81D3-0DC9F0220A41}"/>
              </a:ext>
            </a:extLst>
          </p:cNvPr>
          <p:cNvSpPr/>
          <p:nvPr/>
        </p:nvSpPr>
        <p:spPr>
          <a:xfrm>
            <a:off x="787838" y="5409126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59407-E3FB-4481-BA82-F6B625AAF140}"/>
              </a:ext>
            </a:extLst>
          </p:cNvPr>
          <p:cNvSpPr txBox="1"/>
          <p:nvPr/>
        </p:nvSpPr>
        <p:spPr>
          <a:xfrm>
            <a:off x="787838" y="6023364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07BD76-D5CA-4577-9A95-44CC0357C4C2}"/>
              </a:ext>
            </a:extLst>
          </p:cNvPr>
          <p:cNvSpPr txBox="1"/>
          <p:nvPr/>
        </p:nvSpPr>
        <p:spPr>
          <a:xfrm>
            <a:off x="787838" y="540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448AA-23DC-48C3-BD6D-1F5A6F50E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570" y="3769160"/>
            <a:ext cx="2859407" cy="143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58BC2-3CA6-4B2B-ADE1-50ED9C948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570" y="5360396"/>
            <a:ext cx="2859407" cy="14323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B67693-D004-416B-9B7F-C636BCE5491E}"/>
              </a:ext>
            </a:extLst>
          </p:cNvPr>
          <p:cNvSpPr/>
          <p:nvPr/>
        </p:nvSpPr>
        <p:spPr>
          <a:xfrm>
            <a:off x="4775570" y="239539"/>
            <a:ext cx="2859407" cy="135690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80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0A9EA-7FDF-43C9-8511-9F184CC37874}"/>
              </a:ext>
            </a:extLst>
          </p:cNvPr>
          <p:cNvSpPr txBox="1"/>
          <p:nvPr/>
        </p:nvSpPr>
        <p:spPr>
          <a:xfrm>
            <a:off x="787838" y="668654"/>
            <a:ext cx="285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Spinsolve</a:t>
            </a:r>
          </a:p>
          <a:p>
            <a:pPr algn="ctr"/>
            <a:r>
              <a:rPr lang="en-AU" dirty="0"/>
              <a:t>Instruction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B90D-4FFC-4FF0-94D6-C9ADA5609E6E}"/>
              </a:ext>
            </a:extLst>
          </p:cNvPr>
          <p:cNvSpPr txBox="1"/>
          <p:nvPr/>
        </p:nvSpPr>
        <p:spPr>
          <a:xfrm>
            <a:off x="787838" y="239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CAFCF-00BD-4429-8C23-5BE6CD157ED1}"/>
              </a:ext>
            </a:extLst>
          </p:cNvPr>
          <p:cNvSpPr txBox="1"/>
          <p:nvPr/>
        </p:nvSpPr>
        <p:spPr>
          <a:xfrm>
            <a:off x="787838" y="2392702"/>
            <a:ext cx="285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Spinsolve</a:t>
            </a:r>
          </a:p>
          <a:p>
            <a:pPr algn="ctr"/>
            <a:r>
              <a:rPr lang="en-AU" dirty="0"/>
              <a:t>Instruction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EF76D-4CA5-449B-8B93-EE3554584AE1}"/>
              </a:ext>
            </a:extLst>
          </p:cNvPr>
          <p:cNvSpPr txBox="1"/>
          <p:nvPr/>
        </p:nvSpPr>
        <p:spPr>
          <a:xfrm>
            <a:off x="787838" y="1985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C759E-65B0-4108-A778-B61B219FCFF8}"/>
              </a:ext>
            </a:extLst>
          </p:cNvPr>
          <p:cNvSpPr/>
          <p:nvPr/>
        </p:nvSpPr>
        <p:spPr>
          <a:xfrm>
            <a:off x="787838" y="3727901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C3DD7-9E56-45E3-922C-1FEAA2F01533}"/>
              </a:ext>
            </a:extLst>
          </p:cNvPr>
          <p:cNvSpPr txBox="1"/>
          <p:nvPr/>
        </p:nvSpPr>
        <p:spPr>
          <a:xfrm>
            <a:off x="787838" y="4342139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85B85-D6B4-4550-99C9-896C6181A1B0}"/>
              </a:ext>
            </a:extLst>
          </p:cNvPr>
          <p:cNvSpPr txBox="1"/>
          <p:nvPr/>
        </p:nvSpPr>
        <p:spPr>
          <a:xfrm>
            <a:off x="787838" y="3727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EB805-56F1-45DF-81D3-0DC9F0220A41}"/>
              </a:ext>
            </a:extLst>
          </p:cNvPr>
          <p:cNvSpPr/>
          <p:nvPr/>
        </p:nvSpPr>
        <p:spPr>
          <a:xfrm>
            <a:off x="787838" y="5409126"/>
            <a:ext cx="3203048" cy="15978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59407-E3FB-4481-BA82-F6B625AAF140}"/>
              </a:ext>
            </a:extLst>
          </p:cNvPr>
          <p:cNvSpPr txBox="1"/>
          <p:nvPr/>
        </p:nvSpPr>
        <p:spPr>
          <a:xfrm>
            <a:off x="787838" y="6023364"/>
            <a:ext cx="32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Instruction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07BD76-D5CA-4577-9A95-44CC0357C4C2}"/>
              </a:ext>
            </a:extLst>
          </p:cNvPr>
          <p:cNvSpPr txBox="1"/>
          <p:nvPr/>
        </p:nvSpPr>
        <p:spPr>
          <a:xfrm>
            <a:off x="787838" y="540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E2813-11F2-47C0-981E-A01480D7D7B1}"/>
              </a:ext>
            </a:extLst>
          </p:cNvPr>
          <p:cNvSpPr/>
          <p:nvPr/>
        </p:nvSpPr>
        <p:spPr>
          <a:xfrm>
            <a:off x="787838" y="239539"/>
            <a:ext cx="2859407" cy="135690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9FD3-82B9-4B6D-87A1-C8C4E6F3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488" y="424205"/>
            <a:ext cx="2914141" cy="13961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1A266-5F83-449A-AFBA-3951F4E57DD3}"/>
              </a:ext>
            </a:extLst>
          </p:cNvPr>
          <p:cNvSpPr/>
          <p:nvPr/>
        </p:nvSpPr>
        <p:spPr>
          <a:xfrm>
            <a:off x="787837" y="1999666"/>
            <a:ext cx="2859407" cy="135690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D456E-3085-4564-9B00-77F642478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7" y="2313506"/>
            <a:ext cx="2914141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94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Experiment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Joren van Herck</dc:creator>
  <cp:lastModifiedBy>NMR112</cp:lastModifiedBy>
  <cp:revision>21</cp:revision>
  <dcterms:created xsi:type="dcterms:W3CDTF">2020-05-10T22:28:25Z</dcterms:created>
  <dcterms:modified xsi:type="dcterms:W3CDTF">2020-10-09T02:12:40Z</dcterms:modified>
</cp:coreProperties>
</file>