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4"/>
  </p:normalViewPr>
  <p:slideViewPr>
    <p:cSldViewPr snapToGrid="0" snapToObjects="1">
      <p:cViewPr>
        <p:scale>
          <a:sx n="160" d="100"/>
          <a:sy n="160" d="100"/>
        </p:scale>
        <p:origin x="2008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FAE9-1D03-5B4F-9A52-85B81EC6FDB4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6AF1-E725-9143-BC3A-51D2F18C633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17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6AF1-E725-9143-BC3A-51D2F18C633A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445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534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955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04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663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191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687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195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7253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614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23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497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9AFC-A713-5C47-A4BC-7AC6DFC63496}" type="datetimeFigureOut">
              <a:rPr lang="en-IT" smtClean="0"/>
              <a:t>17/06/22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A5A9E-6175-B043-9B6D-DB31F2DE822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315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6FDD5-0E5B-5B75-17BA-E9644325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20" y="4459288"/>
            <a:ext cx="5065560" cy="240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624EF-93A7-266E-BA05-815310D97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8" y="1879600"/>
            <a:ext cx="2457450" cy="1165225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B001ADAE-D67F-C071-37AB-156749791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925" y="642938"/>
            <a:ext cx="2457450" cy="116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7AFF5-2787-EAC5-B606-9615732D6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925" y="1878013"/>
            <a:ext cx="2457450" cy="1166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B7B11E-42AB-75FC-CEF8-C98EC2998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038" y="3116263"/>
            <a:ext cx="2447925" cy="116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C273D-D142-5566-7048-ABBCFA5B58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400" y="3116263"/>
            <a:ext cx="2466975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EA96D3-C976-1BF8-F097-6F17A62408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199" y="652462"/>
            <a:ext cx="2407289" cy="1168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286D8E-64FD-E751-C2E8-B6B34DCA2A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038" y="6851650"/>
            <a:ext cx="4987925" cy="2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</Words>
  <Application>Microsoft Macintosh PowerPoint</Application>
  <PresentationFormat>A4 Paper (210x297 mm)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 Beigi</dc:creator>
  <cp:lastModifiedBy>Milad Beigi</cp:lastModifiedBy>
  <cp:revision>1</cp:revision>
  <dcterms:created xsi:type="dcterms:W3CDTF">2022-06-17T10:37:14Z</dcterms:created>
  <dcterms:modified xsi:type="dcterms:W3CDTF">2022-06-17T12:09:53Z</dcterms:modified>
</cp:coreProperties>
</file>