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CA9E-7C3D-2469-5E48-F3D29A9A4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7B648-E0A3-A3A9-DE6D-353199252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4E14-4D40-0A7C-7AE0-E47B247F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B732-60F6-4F92-8708-045D84F6C6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50A6-8E4F-9DA7-CD33-6D75C71B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95CF5-5C3D-DCC9-D897-187688E4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4EFD-BBDB-4246-A9DD-B25F11F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6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A93F-601D-3F2E-4494-E28EE8B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F51A6-B359-70A2-0870-CA3B04A2B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BEFE-6A25-BE07-8C0C-22B71776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B732-60F6-4F92-8708-045D84F6C6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95ACF-16D7-8074-6721-AA856996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4C1B5-DA2E-D37B-0C1B-499D9098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4EFD-BBDB-4246-A9DD-B25F11F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52EB6-B5A2-8E3E-2EDF-AA56E7414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19F9C-2A70-E887-A6C4-6FCB0476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F4E91-4354-2998-8CC2-E10995DB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B732-60F6-4F92-8708-045D84F6C6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2BED-FB34-4144-080C-DD196BF2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7B98C-728B-3A46-9703-41718CF4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4EFD-BBDB-4246-A9DD-B25F11F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0F6E-D152-5C18-863E-F1E39253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2FCF-9469-52C0-52DC-06AAEAB4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EF317-9888-DAA6-819F-3C23C69A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B732-60F6-4F92-8708-045D84F6C6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E3FB3-B237-8564-1EC3-E8252C80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C23AE-B119-9C66-48CB-753552B3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4EFD-BBDB-4246-A9DD-B25F11F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11B4-2162-4205-0D77-C43DB533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87B3B-AD74-F5E8-7963-20987C4A4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1D08E-21A5-022E-BBF7-EAA27979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B732-60F6-4F92-8708-045D84F6C6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6FAC2-F095-B805-E19C-D6A895BE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F2E6-DA02-0274-48E1-5F261231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4EFD-BBDB-4246-A9DD-B25F11F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7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8E58-2795-8422-8C01-FE98A86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568F-4F05-BEF3-3711-1EA72ADB2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92BA9-964C-D42E-C4AD-72DA0EAB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5DA32-7BD0-AC75-BE57-5F54865D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B732-60F6-4F92-8708-045D84F6C6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4900B-3050-B2BB-02FE-131199D9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9BB2F-5403-F4F8-C46D-5532526B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4EFD-BBDB-4246-A9DD-B25F11F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14CB-A51B-678B-50F7-AB65C9DD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81466-7981-4E7A-6846-93B8CB39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136CA-B76D-AC35-EB36-7DF3FE291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754AB-C221-4B32-F52A-D3CEA6E8E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92E85-E164-1DCE-6B59-3C2738332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E8DF-8AA7-E136-FEE7-BF3A0FF0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B732-60F6-4F92-8708-045D84F6C6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BAD3A-E473-9EB8-D703-717726FD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02967-6908-52AC-3912-07EABDFD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4EFD-BBDB-4246-A9DD-B25F11F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112D-2446-40E7-AC8D-8DE9D928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39063-9D3C-B87E-9154-63F215C3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B732-60F6-4F92-8708-045D84F6C6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574AE-CB98-4489-B284-E501006C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456B4-9F4A-C8F6-5B4E-A1D8C591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4EFD-BBDB-4246-A9DD-B25F11F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9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E69DA-E5F8-3A65-DFF0-1C49BECC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B732-60F6-4F92-8708-045D84F6C6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D3C0-2380-1EF9-FF4D-01FB11E5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9BE69-2950-001B-C58A-B3F6DEB7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4EFD-BBDB-4246-A9DD-B25F11F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F864-3348-1400-015B-1FA5E76B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C426-69CE-C3DA-30E0-85DBA352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722F6-A3D8-92A3-2B68-2FB35066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44A67-CAF6-2260-5576-AD789A35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B732-60F6-4F92-8708-045D84F6C6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A2152-D91F-3E98-28CE-9FA29065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E429E-1C9D-CED7-553D-0AB7CF06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4EFD-BBDB-4246-A9DD-B25F11F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674C-DAE2-E4B9-8C35-0EE65891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E835A-5116-A165-DD4B-9911AD1FB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5DDB5-4BBB-1D92-EF51-0603CAC9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9D65B-EE3E-A055-AF60-62127A8B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B732-60F6-4F92-8708-045D84F6C6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B5F33-692E-9BC4-0CEE-5AC68854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00C5F-AEFB-F5C6-7643-678C53B4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4EFD-BBDB-4246-A9DD-B25F11F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8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39DE3-DE5F-5F24-07D2-B3E1C99C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7D4BE-EB7F-016D-8E48-436A9652E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F8FA0-F6B9-D001-7B4C-C3EA1E342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B732-60F6-4F92-8708-045D84F6C6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3950-E5F1-C08D-0C7E-1EBE988A0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5F520-27F9-D03B-F739-1BB557DE0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74EFD-BBDB-4246-A9DD-B25F11F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2C9F04-021C-EDE4-9F2B-5EAEFFF8D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" y="0"/>
            <a:ext cx="12154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DAA2DD-5C15-E84F-C302-A2F39687B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" y="0"/>
            <a:ext cx="12075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milad he</dc:creator>
  <cp:lastModifiedBy>milad he</cp:lastModifiedBy>
  <cp:revision>1</cp:revision>
  <dcterms:created xsi:type="dcterms:W3CDTF">2023-08-28T14:51:29Z</dcterms:created>
  <dcterms:modified xsi:type="dcterms:W3CDTF">2023-08-28T14:51:41Z</dcterms:modified>
</cp:coreProperties>
</file>