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256" r:id="rId2"/>
    <p:sldId id="259" r:id="rId3"/>
    <p:sldId id="306" r:id="rId4"/>
    <p:sldId id="262" r:id="rId5"/>
    <p:sldId id="302" r:id="rId6"/>
    <p:sldId id="304" r:id="rId7"/>
    <p:sldId id="305" r:id="rId8"/>
    <p:sldId id="303" r:id="rId9"/>
    <p:sldId id="258" r:id="rId10"/>
    <p:sldId id="297" r:id="rId11"/>
    <p:sldId id="298" r:id="rId12"/>
    <p:sldId id="299" r:id="rId13"/>
    <p:sldId id="300" r:id="rId14"/>
    <p:sldId id="301" r:id="rId15"/>
    <p:sldId id="307" r:id="rId16"/>
    <p:sldId id="308" r:id="rId17"/>
    <p:sldId id="309" r:id="rId18"/>
    <p:sldId id="310" r:id="rId19"/>
    <p:sldId id="311" r:id="rId20"/>
    <p:sldId id="314" r:id="rId21"/>
    <p:sldId id="315" r:id="rId22"/>
    <p:sldId id="316" r:id="rId23"/>
  </p:sldIdLst>
  <p:sldSz cx="9144000" cy="5143500" type="screen16x9"/>
  <p:notesSz cx="6858000" cy="9144000"/>
  <p:embeddedFontLst>
    <p:embeddedFont>
      <p:font typeface="Anaheim" panose="020B0604020202020204" charset="0"/>
      <p:regular r:id="rId25"/>
      <p:bold r:id="rId26"/>
    </p:embeddedFont>
    <p:embeddedFont>
      <p:font typeface="Arimo" panose="020B0604020202020204" charset="0"/>
      <p:regular r:id="rId27"/>
      <p:bold r:id="rId28"/>
      <p:italic r:id="rId29"/>
      <p:boldItalic r:id="rId30"/>
    </p:embeddedFont>
    <p:embeddedFont>
      <p:font typeface="Crete Round" panose="020B0604020202020204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352"/>
    <a:srgbClr val="9498E4"/>
    <a:srgbClr val="696ED9"/>
    <a:srgbClr val="E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83EEA9-255A-4A39-B64F-7AD9A1CA51C1}">
  <a:tblStyle styleId="{B083EEA9-255A-4A39-B64F-7AD9A1CA51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E9F20C2-33EB-479D-9C0E-4FEF1B90E67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65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95660106984812"/>
          <c:y val="0.16568033781352229"/>
          <c:w val="0.40614376825964099"/>
          <c:h val="0.8091185596024435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148-4A0D-9DF8-83634505DB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148-4A0D-9DF8-83634505DB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48-4A0D-9DF8-83634505DBAC}"/>
              </c:ext>
            </c:extLst>
          </c:dPt>
          <c:dPt>
            <c:idx val="3"/>
            <c:bubble3D val="0"/>
            <c:spPr>
              <a:solidFill>
                <a:srgbClr val="EF79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48-4A0D-9DF8-83634505DBAC}"/>
              </c:ext>
            </c:extLst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6FA4-4576-AF3C-F544B3E0741A}"/>
              </c:ext>
            </c:extLst>
          </c:dPt>
          <c:dLbls>
            <c:dLbl>
              <c:idx val="0"/>
              <c:layout>
                <c:manualLayout>
                  <c:x val="-9.0341500406639366E-2"/>
                  <c:y val="0.18247842130533962"/>
                </c:manualLayout>
              </c:layout>
              <c:tx>
                <c:rich>
                  <a:bodyPr/>
                  <a:lstStyle/>
                  <a:p>
                    <a:fld id="{AE1A44F3-3957-4BCC-A02D-B460649F3D6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48-4A0D-9DF8-83634505DBAC}"/>
                </c:ext>
              </c:extLst>
            </c:dLbl>
            <c:dLbl>
              <c:idx val="1"/>
              <c:layout>
                <c:manualLayout>
                  <c:x val="-0.10415589908188312"/>
                  <c:y val="-0.1139595627973663"/>
                </c:manualLayout>
              </c:layout>
              <c:tx>
                <c:rich>
                  <a:bodyPr/>
                  <a:lstStyle/>
                  <a:p>
                    <a:fld id="{14C197C6-68B5-41DD-AC47-42037F4AD885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148-4A0D-9DF8-83634505DBAC}"/>
                </c:ext>
              </c:extLst>
            </c:dLbl>
            <c:dLbl>
              <c:idx val="2"/>
              <c:layout>
                <c:manualLayout>
                  <c:x val="7.0673954444890941E-2"/>
                  <c:y val="-0.20333339803150011"/>
                </c:manualLayout>
              </c:layout>
              <c:tx>
                <c:rich>
                  <a:bodyPr/>
                  <a:lstStyle/>
                  <a:p>
                    <a:fld id="{EF35591D-2F9B-4452-AC8F-0E151A526411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148-4A0D-9DF8-83634505DBAC}"/>
                </c:ext>
              </c:extLst>
            </c:dLbl>
            <c:dLbl>
              <c:idx val="3"/>
              <c:layout>
                <c:manualLayout>
                  <c:x val="9.3098374784142457E-2"/>
                  <c:y val="0.16908017343775406"/>
                </c:manualLayout>
              </c:layout>
              <c:tx>
                <c:rich>
                  <a:bodyPr/>
                  <a:lstStyle/>
                  <a:p>
                    <a:fld id="{37FD9EF5-D077-4770-A29B-E613EB3A2453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48-4A0D-9DF8-83634505DB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4"/>
                <c:pt idx="0">
                  <c:v>Escultura em Argila</c:v>
                </c:pt>
                <c:pt idx="1">
                  <c:v>Manta de Crochê</c:v>
                </c:pt>
                <c:pt idx="2">
                  <c:v>Terrário</c:v>
                </c:pt>
                <c:pt idx="3">
                  <c:v>Cesta de piquenique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8-4A0D-9DF8-83634505DB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95660106984812"/>
          <c:y val="0.16568033781352229"/>
          <c:w val="0.40614376825964099"/>
          <c:h val="0.8091185596024435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148-4A0D-9DF8-83634505DB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148-4A0D-9DF8-83634505DB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48-4A0D-9DF8-83634505DBAC}"/>
              </c:ext>
            </c:extLst>
          </c:dPt>
          <c:dPt>
            <c:idx val="3"/>
            <c:bubble3D val="0"/>
            <c:spPr>
              <a:solidFill>
                <a:srgbClr val="EF79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48-4A0D-9DF8-83634505DBAC}"/>
              </c:ext>
            </c:extLst>
          </c:dPt>
          <c:dPt>
            <c:idx val="4"/>
            <c:bubble3D val="0"/>
            <c:spPr>
              <a:solidFill>
                <a:srgbClr val="9498E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28A0-4EDB-910B-9EF262AE85D1}"/>
              </c:ext>
            </c:extLst>
          </c:dPt>
          <c:dLbls>
            <c:dLbl>
              <c:idx val="0"/>
              <c:layout>
                <c:manualLayout>
                  <c:x val="-9.0341500406639366E-2"/>
                  <c:y val="0.18247842130533962"/>
                </c:manualLayout>
              </c:layout>
              <c:tx>
                <c:rich>
                  <a:bodyPr/>
                  <a:lstStyle/>
                  <a:p>
                    <a:fld id="{AE1A44F3-3957-4BCC-A02D-B460649F3D6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48-4A0D-9DF8-83634505DBAC}"/>
                </c:ext>
              </c:extLst>
            </c:dLbl>
            <c:dLbl>
              <c:idx val="1"/>
              <c:layout>
                <c:manualLayout>
                  <c:x val="-0.1041559552167417"/>
                  <c:y val="-7.3549724306263303E-2"/>
                </c:manualLayout>
              </c:layout>
              <c:tx>
                <c:rich>
                  <a:bodyPr/>
                  <a:lstStyle/>
                  <a:p>
                    <a:fld id="{14C197C6-68B5-41DD-AC47-42037F4AD885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148-4A0D-9DF8-83634505DBAC}"/>
                </c:ext>
              </c:extLst>
            </c:dLbl>
            <c:dLbl>
              <c:idx val="2"/>
              <c:layout>
                <c:manualLayout>
                  <c:x val="2.199222625631753E-2"/>
                  <c:y val="-0.16696454338950739"/>
                </c:manualLayout>
              </c:layout>
              <c:tx>
                <c:rich>
                  <a:bodyPr/>
                  <a:lstStyle/>
                  <a:p>
                    <a:fld id="{EF35591D-2F9B-4452-AC8F-0E151A526411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148-4A0D-9DF8-83634505DBAC}"/>
                </c:ext>
              </c:extLst>
            </c:dLbl>
            <c:dLbl>
              <c:idx val="3"/>
              <c:layout>
                <c:manualLayout>
                  <c:x val="0.11743930845273096"/>
                  <c:y val="-2.4887051319540322E-2"/>
                </c:manualLayout>
              </c:layout>
              <c:tx>
                <c:rich>
                  <a:bodyPr/>
                  <a:lstStyle/>
                  <a:p>
                    <a:fld id="{37FD9EF5-D077-4770-A29B-E613EB3A2453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48-4A0D-9DF8-83634505DBAC}"/>
                </c:ext>
              </c:extLst>
            </c:dLbl>
            <c:dLbl>
              <c:idx val="4"/>
              <c:layout>
                <c:manualLayout>
                  <c:x val="6.1730443776756586E-2"/>
                  <c:y val="0.15710231548374551"/>
                </c:manualLayout>
              </c:layout>
              <c:tx>
                <c:rich>
                  <a:bodyPr/>
                  <a:lstStyle/>
                  <a:p>
                    <a:fld id="{6B53C996-E926-4623-B4E4-0A54D329CAB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A0-4EDB-910B-9EF262AE8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Maria Freitas</c:v>
                </c:pt>
                <c:pt idx="1">
                  <c:v>Thales Ribeiro</c:v>
                </c:pt>
                <c:pt idx="2">
                  <c:v>Ana Vitória Luz</c:v>
                </c:pt>
                <c:pt idx="3">
                  <c:v>Vicente Araújo</c:v>
                </c:pt>
                <c:pt idx="4">
                  <c:v>Giovanna Nogueira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8-4A0D-9DF8-83634505DB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95660106984812"/>
          <c:y val="0.16568033781352229"/>
          <c:w val="0.40614376825964099"/>
          <c:h val="0.8091185596024435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148-4A0D-9DF8-83634505DB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148-4A0D-9DF8-83634505DB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48-4A0D-9DF8-83634505DBAC}"/>
              </c:ext>
            </c:extLst>
          </c:dPt>
          <c:dPt>
            <c:idx val="3"/>
            <c:bubble3D val="0"/>
            <c:spPr>
              <a:solidFill>
                <a:srgbClr val="EF79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48-4A0D-9DF8-83634505DBAC}"/>
              </c:ext>
            </c:extLst>
          </c:dPt>
          <c:dPt>
            <c:idx val="4"/>
            <c:bubble3D val="0"/>
            <c:spPr>
              <a:solidFill>
                <a:srgbClr val="9498E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28A0-4EDB-910B-9EF262AE85D1}"/>
              </c:ext>
            </c:extLst>
          </c:dPt>
          <c:dLbls>
            <c:dLbl>
              <c:idx val="0"/>
              <c:layout>
                <c:manualLayout>
                  <c:x val="-6.0280447386231513E-2"/>
                  <c:y val="0.17439645360711897"/>
                </c:manualLayout>
              </c:layout>
              <c:tx>
                <c:rich>
                  <a:bodyPr/>
                  <a:lstStyle/>
                  <a:p>
                    <a:fld id="{AE1A44F3-3957-4BCC-A02D-B460649F3D6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48-4A0D-9DF8-83634505DBAC}"/>
                </c:ext>
              </c:extLst>
            </c:dLbl>
            <c:dLbl>
              <c:idx val="1"/>
              <c:layout>
                <c:manualLayout>
                  <c:x val="-0.10200873394930969"/>
                  <c:y val="3.2289688268323873E-3"/>
                </c:manualLayout>
              </c:layout>
              <c:tx>
                <c:rich>
                  <a:bodyPr/>
                  <a:lstStyle/>
                  <a:p>
                    <a:fld id="{14C197C6-68B5-41DD-AC47-42037F4AD885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148-4A0D-9DF8-83634505DBAC}"/>
                </c:ext>
              </c:extLst>
            </c:dLbl>
            <c:dLbl>
              <c:idx val="2"/>
              <c:layout>
                <c:manualLayout>
                  <c:x val="-6.8191013422499933E-2"/>
                  <c:y val="-0.16696454338950739"/>
                </c:manualLayout>
              </c:layout>
              <c:tx>
                <c:rich>
                  <a:bodyPr/>
                  <a:lstStyle/>
                  <a:p>
                    <a:fld id="{EF35591D-2F9B-4452-AC8F-0E151A526411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148-4A0D-9DF8-83634505DBAC}"/>
                </c:ext>
              </c:extLst>
            </c:dLbl>
            <c:dLbl>
              <c:idx val="3"/>
              <c:layout>
                <c:manualLayout>
                  <c:x val="0.11743930845273096"/>
                  <c:y val="-6.9337873659753621E-2"/>
                </c:manualLayout>
              </c:layout>
              <c:tx>
                <c:rich>
                  <a:bodyPr/>
                  <a:lstStyle/>
                  <a:p>
                    <a:fld id="{37FD9EF5-D077-4770-A29B-E613EB3A2453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48-4A0D-9DF8-83634505DBAC}"/>
                </c:ext>
              </c:extLst>
            </c:dLbl>
            <c:dLbl>
              <c:idx val="4"/>
              <c:layout>
                <c:manualLayout>
                  <c:x val="6.1730443776756586E-2"/>
                  <c:y val="0.15710231548374551"/>
                </c:manualLayout>
              </c:layout>
              <c:tx>
                <c:rich>
                  <a:bodyPr/>
                  <a:lstStyle/>
                  <a:p>
                    <a:fld id="{6B53C996-E926-4623-B4E4-0A54D329CAB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A0-4EDB-910B-9EF262AE8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Planilha1!$A$2:$A$6</c:f>
              <c:strCache>
                <c:ptCount val="5"/>
                <c:pt idx="0">
                  <c:v>Pulseira Artesanal</c:v>
                </c:pt>
                <c:pt idx="1">
                  <c:v>Sabonete Natural</c:v>
                </c:pt>
                <c:pt idx="2">
                  <c:v>Kit de sabonetes</c:v>
                </c:pt>
                <c:pt idx="3">
                  <c:v>Vela Aromática</c:v>
                </c:pt>
                <c:pt idx="4">
                  <c:v>Chaveiro Criativo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8-4A0D-9DF8-83634505DB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895660106984812"/>
          <c:y val="0.16568033781352229"/>
          <c:w val="0.40614376825964099"/>
          <c:h val="0.8091185596024435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148-4A0D-9DF8-83634505DBAC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148-4A0D-9DF8-83634505DBAC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148-4A0D-9DF8-83634505DBAC}"/>
              </c:ext>
            </c:extLst>
          </c:dPt>
          <c:dPt>
            <c:idx val="3"/>
            <c:bubble3D val="0"/>
            <c:spPr>
              <a:solidFill>
                <a:srgbClr val="EF797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48-4A0D-9DF8-83634505DBAC}"/>
              </c:ext>
            </c:extLst>
          </c:dPt>
          <c:dPt>
            <c:idx val="4"/>
            <c:bubble3D val="0"/>
            <c:spPr>
              <a:solidFill>
                <a:srgbClr val="9498E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28A0-4EDB-910B-9EF262AE85D1}"/>
              </c:ext>
            </c:extLst>
          </c:dPt>
          <c:dLbls>
            <c:dLbl>
              <c:idx val="0"/>
              <c:layout>
                <c:manualLayout>
                  <c:x val="-0.11396097907203183"/>
                  <c:y val="0.10569972817224392"/>
                </c:manualLayout>
              </c:layout>
              <c:tx>
                <c:rich>
                  <a:bodyPr/>
                  <a:lstStyle/>
                  <a:p>
                    <a:fld id="{AE1A44F3-3957-4BCC-A02D-B460649F3D6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E148-4A0D-9DF8-83634505DBAC}"/>
                </c:ext>
              </c:extLst>
            </c:dLbl>
            <c:dLbl>
              <c:idx val="1"/>
              <c:layout>
                <c:manualLayout>
                  <c:x val="3.2051081548588717E-3"/>
                  <c:y val="-0.14628743359024871"/>
                </c:manualLayout>
              </c:layout>
              <c:tx>
                <c:rich>
                  <a:bodyPr/>
                  <a:lstStyle/>
                  <a:p>
                    <a:fld id="{14C197C6-68B5-41DD-AC47-42037F4AD885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148-4A0D-9DF8-83634505DBAC}"/>
                </c:ext>
              </c:extLst>
            </c:dLbl>
            <c:dLbl>
              <c:idx val="2"/>
              <c:layout>
                <c:manualLayout>
                  <c:x val="0.12720612191381325"/>
                  <c:y val="0.13206826144465483"/>
                </c:manualLayout>
              </c:layout>
              <c:tx>
                <c:rich>
                  <a:bodyPr/>
                  <a:lstStyle/>
                  <a:p>
                    <a:fld id="{EF35591D-2F9B-4452-AC8F-0E151A526411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E148-4A0D-9DF8-83634505DBAC}"/>
                </c:ext>
              </c:extLst>
            </c:dLbl>
            <c:dLbl>
              <c:idx val="3"/>
              <c:layout>
                <c:manualLayout>
                  <c:x val="0.11743923887842921"/>
                  <c:y val="1.5522787171562673E-2"/>
                </c:manualLayout>
              </c:layout>
              <c:tx>
                <c:rich>
                  <a:bodyPr/>
                  <a:lstStyle/>
                  <a:p>
                    <a:fld id="{37FD9EF5-D077-4770-A29B-E613EB3A2453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148-4A0D-9DF8-83634505DBAC}"/>
                </c:ext>
              </c:extLst>
            </c:dLbl>
            <c:dLbl>
              <c:idx val="4"/>
              <c:layout>
                <c:manualLayout>
                  <c:x val="6.1730443776756586E-2"/>
                  <c:y val="0.15710231548374551"/>
                </c:manualLayout>
              </c:layout>
              <c:tx>
                <c:rich>
                  <a:bodyPr/>
                  <a:lstStyle/>
                  <a:p>
                    <a:fld id="{6B53C996-E926-4623-B4E4-0A54D329CAB2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28A0-4EDB-910B-9EF262AE85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Planilha1!$A$2:$A$4</c:f>
              <c:strCache>
                <c:ptCount val="3"/>
                <c:pt idx="0">
                  <c:v>Pendente</c:v>
                </c:pt>
                <c:pt idx="1">
                  <c:v>Enviado</c:v>
                </c:pt>
                <c:pt idx="2">
                  <c:v>Entregue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7</c:v>
                </c:pt>
                <c:pt idx="1">
                  <c:v>7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48-4A0D-9DF8-83634505DBA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113251719763611"/>
          <c:y val="0.38339900197244559"/>
          <c:w val="0.14874528731426748"/>
          <c:h val="0.2332016778674041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0.78976</cdr:x>
      <cdr:y>0.63823</cdr:y>
    </cdr:from>
    <cdr:to>
      <cdr:x>0.97965</cdr:x>
      <cdr:y>0.70983</cdr:y>
    </cdr:to>
    <cdr:sp macro="" textlink="">
      <cdr:nvSpPr>
        <cdr:cNvPr id="2" name="CaixaDeTexto 1">
          <a:extLst xmlns:a="http://schemas.openxmlformats.org/drawingml/2006/main">
            <a:ext uri="{FF2B5EF4-FFF2-40B4-BE49-F238E27FC236}">
              <a16:creationId xmlns:a16="http://schemas.microsoft.com/office/drawing/2014/main" id="{05951C74-93C8-05C1-EF0B-CAA2396717CC}"/>
            </a:ext>
          </a:extLst>
        </cdr:cNvPr>
        <cdr:cNvSpPr txBox="1"/>
      </cdr:nvSpPr>
      <cdr:spPr>
        <a:xfrm xmlns:a="http://schemas.openxmlformats.org/drawingml/2006/main">
          <a:off x="4671143" y="2005829"/>
          <a:ext cx="1123128" cy="2250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sz="1100" kern="1200" dirty="0">
              <a:solidFill>
                <a:srgbClr val="2F3352"/>
              </a:solidFill>
            </a:rPr>
            <a:t>Giovanna Nogueira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0.75593</cdr:x>
      <cdr:y>0.63633</cdr:y>
    </cdr:from>
    <cdr:to>
      <cdr:x>0.91053</cdr:x>
      <cdr:y>0.92728</cdr:y>
    </cdr:to>
    <cdr:sp macro="" textlink="">
      <cdr:nvSpPr>
        <cdr:cNvPr id="3" name="CaixaDeTexto 2">
          <a:extLst xmlns:a="http://schemas.openxmlformats.org/drawingml/2006/main">
            <a:ext uri="{FF2B5EF4-FFF2-40B4-BE49-F238E27FC236}">
              <a16:creationId xmlns:a16="http://schemas.microsoft.com/office/drawing/2014/main" id="{6AF76303-5AD2-EA18-B5A1-1B79EB9CCB3E}"/>
            </a:ext>
          </a:extLst>
        </cdr:cNvPr>
        <cdr:cNvSpPr txBox="1"/>
      </cdr:nvSpPr>
      <cdr:spPr>
        <a:xfrm xmlns:a="http://schemas.openxmlformats.org/drawingml/2006/main">
          <a:off x="4471013" y="199984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pt-BR" kern="1200" dirty="0">
              <a:solidFill>
                <a:srgbClr val="2F3352"/>
              </a:solidFill>
            </a:rPr>
            <a:t>Chaveiro Criativo</a:t>
          </a:r>
          <a:endParaRPr lang="pt-BR" sz="1100" kern="1200" dirty="0">
            <a:solidFill>
              <a:srgbClr val="2F3352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9BD316E0-AC47-0330-4F89-93500D95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E72EAA7D-66EF-3B61-84F1-539977964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FB1B9B2A-201C-2794-4797-4B659E896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670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10632FE7-0C5B-8F7F-AFFF-6CB2C592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94348B2F-5DBD-E5BB-1278-EBD0AD383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88A253AF-73D5-0336-1148-8033747EE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053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2D97F45-977E-1771-8A24-5E55FA75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F30CD910-0327-70AD-5241-CE2928595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A0415B6E-77F6-2124-66D8-40A7DE4ED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8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9795B205-E46B-B5D6-EFF2-8E08A9654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ECCFD290-BD8F-5A7F-3200-DBF30A616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977447D1-5025-29D7-F4BF-DFDAD9311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927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0566193F-44C2-A230-8BB4-6C7EDCB3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E468DB83-618C-B277-DB31-18E87767C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6BE6BF47-975C-3E40-3EC5-F7A6B4888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48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8A963417-AFEA-5808-64AD-15792F1C3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>
            <a:extLst>
              <a:ext uri="{FF2B5EF4-FFF2-40B4-BE49-F238E27FC236}">
                <a16:creationId xmlns:a16="http://schemas.microsoft.com/office/drawing/2014/main" id="{741FF7D5-B64F-2D15-E27B-C81FCCD4C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>
            <a:extLst>
              <a:ext uri="{FF2B5EF4-FFF2-40B4-BE49-F238E27FC236}">
                <a16:creationId xmlns:a16="http://schemas.microsoft.com/office/drawing/2014/main" id="{791D29F1-B6BC-B63B-E520-8987B2B96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935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6C2FB23D-5424-26C8-24B6-5AB187102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AC7A5AFC-B60A-B3BA-D6F6-9EE79C928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F9253D8D-35EE-F352-05F1-CDA979A49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4691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0A7F7525-7D42-E13D-3476-421CFEE69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2F4902CC-E7CA-CC75-89BE-E280ADFF47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0D976924-6BDB-093B-C9F6-F0604CF76C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57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A65652A2-82E6-7583-8D09-ED2C6330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E8316D33-931F-F443-9E89-5402C5C08C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37FA4C08-BACE-654A-8992-AC48D5CD1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212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10C85B00-DC68-2521-6515-2813D8F6E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D8142B71-FADC-B470-B7A7-037BF0048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E0625B29-AC71-D4AD-E163-78DD47D6F9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995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202FE159-9B2A-4B62-B484-48675BFF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BA9031ED-2A05-11A7-4FC4-E12D15E5E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DB1E1EC2-F096-80DB-0813-C2F39879C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890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0D74AEAF-8A82-5A18-533A-BC17B768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5F9BEB6D-0EB9-31D3-AE2E-75CF44793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15A7B936-90D5-BECC-2009-BF6A5EBBA9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599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B42E7C3E-F40F-76B8-BFFD-06C9D1634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>
            <a:extLst>
              <a:ext uri="{FF2B5EF4-FFF2-40B4-BE49-F238E27FC236}">
                <a16:creationId xmlns:a16="http://schemas.microsoft.com/office/drawing/2014/main" id="{80A59D56-731E-E75A-C492-BA6C84D97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>
            <a:extLst>
              <a:ext uri="{FF2B5EF4-FFF2-40B4-BE49-F238E27FC236}">
                <a16:creationId xmlns:a16="http://schemas.microsoft.com/office/drawing/2014/main" id="{DD78388F-3644-198F-9ED0-01E085FC5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9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09BE26F3-23D2-0525-AC4D-F01C7EAD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54dda1946d_6_308:notes">
            <a:extLst>
              <a:ext uri="{FF2B5EF4-FFF2-40B4-BE49-F238E27FC236}">
                <a16:creationId xmlns:a16="http://schemas.microsoft.com/office/drawing/2014/main" id="{B2B37DA0-85CE-B6B5-5F27-7E710F8CE5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54dda1946d_6_308:notes">
            <a:extLst>
              <a:ext uri="{FF2B5EF4-FFF2-40B4-BE49-F238E27FC236}">
                <a16:creationId xmlns:a16="http://schemas.microsoft.com/office/drawing/2014/main" id="{02CB751A-2114-2CC9-6328-6917976CC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748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614BB081-1DD8-749F-E325-93A68D1B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D2A60EF9-7964-9ACD-6520-C8D3FB80C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60CEA5ED-01AA-6A7F-BB05-580C48000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916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D4CCB77B-5F8C-119A-9561-20A3612C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183F2A35-FE07-AE72-03D2-6A3CEEEF1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FDDC17C0-96AB-967B-669E-3F98D91D3C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639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A2E2E071-1AA3-6C0A-BFC2-C8E875D8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552E1849-7F96-E985-5261-4A0B0EE9B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EF5A1B04-9631-EA02-344B-06C725845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05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>
          <a:extLst>
            <a:ext uri="{FF2B5EF4-FFF2-40B4-BE49-F238E27FC236}">
              <a16:creationId xmlns:a16="http://schemas.microsoft.com/office/drawing/2014/main" id="{89200D2F-013B-26A7-FF9C-041E47FB2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84d99d1a72_0_15:notes">
            <a:extLst>
              <a:ext uri="{FF2B5EF4-FFF2-40B4-BE49-F238E27FC236}">
                <a16:creationId xmlns:a16="http://schemas.microsoft.com/office/drawing/2014/main" id="{DBBE6160-7103-D19A-C06E-813C08D8C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84d99d1a72_0_15:notes">
            <a:extLst>
              <a:ext uri="{FF2B5EF4-FFF2-40B4-BE49-F238E27FC236}">
                <a16:creationId xmlns:a16="http://schemas.microsoft.com/office/drawing/2014/main" id="{E0B32077-0E68-3FD3-ED77-E07FC926A5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519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 b="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24100" y="3624150"/>
            <a:ext cx="4023300" cy="36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331300" y="-12664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3"/>
          <p:cNvGrpSpPr/>
          <p:nvPr/>
        </p:nvGrpSpPr>
        <p:grpSpPr>
          <a:xfrm>
            <a:off x="-1391750" y="1976938"/>
            <a:ext cx="11927475" cy="4065813"/>
            <a:chOff x="-1391750" y="1976938"/>
            <a:chExt cx="11927475" cy="4065813"/>
          </a:xfrm>
        </p:grpSpPr>
        <p:sp>
          <p:nvSpPr>
            <p:cNvPr id="160" name="Google Shape;160;p23"/>
            <p:cNvSpPr/>
            <p:nvPr/>
          </p:nvSpPr>
          <p:spPr>
            <a:xfrm>
              <a:off x="6651925" y="21589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-1391750" y="19769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7244200" y="1976949"/>
            <a:ext cx="1525230" cy="2943333"/>
            <a:chOff x="6901300" y="1399299"/>
            <a:chExt cx="1525230" cy="2943333"/>
          </a:xfrm>
        </p:grpSpPr>
        <p:sp>
          <p:nvSpPr>
            <p:cNvPr id="163" name="Google Shape;163;p23"/>
            <p:cNvSpPr/>
            <p:nvPr/>
          </p:nvSpPr>
          <p:spPr>
            <a:xfrm>
              <a:off x="7099181" y="2104033"/>
              <a:ext cx="408663" cy="542569"/>
            </a:xfrm>
            <a:custGeom>
              <a:avLst/>
              <a:gdLst/>
              <a:ahLst/>
              <a:cxnLst/>
              <a:rect l="l" t="t" r="r" b="b"/>
              <a:pathLst>
                <a:path w="4120" h="5470" extrusionOk="0">
                  <a:moveTo>
                    <a:pt x="2029" y="0"/>
                  </a:moveTo>
                  <a:cubicBezTo>
                    <a:pt x="1780" y="0"/>
                    <a:pt x="1293" y="290"/>
                    <a:pt x="1293" y="996"/>
                  </a:cubicBezTo>
                  <a:cubicBezTo>
                    <a:pt x="1293" y="1933"/>
                    <a:pt x="1406" y="2079"/>
                    <a:pt x="733" y="2420"/>
                  </a:cubicBezTo>
                  <a:cubicBezTo>
                    <a:pt x="724" y="2425"/>
                    <a:pt x="719" y="2427"/>
                    <a:pt x="712" y="2430"/>
                  </a:cubicBezTo>
                  <a:cubicBezTo>
                    <a:pt x="712" y="2432"/>
                    <a:pt x="709" y="2432"/>
                    <a:pt x="709" y="2432"/>
                  </a:cubicBezTo>
                  <a:cubicBezTo>
                    <a:pt x="361" y="2629"/>
                    <a:pt x="121" y="2994"/>
                    <a:pt x="104" y="3417"/>
                  </a:cubicBezTo>
                  <a:cubicBezTo>
                    <a:pt x="37" y="3561"/>
                    <a:pt x="1" y="3717"/>
                    <a:pt x="1" y="3885"/>
                  </a:cubicBezTo>
                  <a:lnTo>
                    <a:pt x="1" y="3976"/>
                  </a:lnTo>
                  <a:cubicBezTo>
                    <a:pt x="1" y="4154"/>
                    <a:pt x="44" y="4322"/>
                    <a:pt x="116" y="4471"/>
                  </a:cubicBezTo>
                  <a:cubicBezTo>
                    <a:pt x="203" y="5038"/>
                    <a:pt x="688" y="5470"/>
                    <a:pt x="1281" y="5470"/>
                  </a:cubicBezTo>
                  <a:lnTo>
                    <a:pt x="1941" y="5470"/>
                  </a:lnTo>
                  <a:cubicBezTo>
                    <a:pt x="2354" y="5470"/>
                    <a:pt x="2856" y="5110"/>
                    <a:pt x="2916" y="4934"/>
                  </a:cubicBezTo>
                  <a:lnTo>
                    <a:pt x="4119" y="4934"/>
                  </a:lnTo>
                  <a:lnTo>
                    <a:pt x="4119" y="2912"/>
                  </a:lnTo>
                  <a:lnTo>
                    <a:pt x="3012" y="2912"/>
                  </a:lnTo>
                  <a:cubicBezTo>
                    <a:pt x="3012" y="2912"/>
                    <a:pt x="2172" y="2139"/>
                    <a:pt x="2172" y="1623"/>
                  </a:cubicBezTo>
                  <a:lnTo>
                    <a:pt x="2172" y="98"/>
                  </a:lnTo>
                  <a:cubicBezTo>
                    <a:pt x="2172" y="35"/>
                    <a:pt x="2114" y="0"/>
                    <a:pt x="2029" y="0"/>
                  </a:cubicBez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7071805" y="2593429"/>
              <a:ext cx="150372" cy="73897"/>
            </a:xfrm>
            <a:custGeom>
              <a:avLst/>
              <a:gdLst/>
              <a:ahLst/>
              <a:cxnLst/>
              <a:rect l="l" t="t" r="r" b="b"/>
              <a:pathLst>
                <a:path w="1516" h="745" extrusionOk="0">
                  <a:moveTo>
                    <a:pt x="373" y="0"/>
                  </a:moveTo>
                  <a:cubicBezTo>
                    <a:pt x="166" y="0"/>
                    <a:pt x="1" y="169"/>
                    <a:pt x="1" y="373"/>
                  </a:cubicBezTo>
                  <a:cubicBezTo>
                    <a:pt x="1" y="574"/>
                    <a:pt x="166" y="745"/>
                    <a:pt x="373" y="745"/>
                  </a:cubicBezTo>
                  <a:lnTo>
                    <a:pt x="1144" y="745"/>
                  </a:lnTo>
                  <a:cubicBezTo>
                    <a:pt x="1348" y="745"/>
                    <a:pt x="1516" y="579"/>
                    <a:pt x="1516" y="373"/>
                  </a:cubicBezTo>
                  <a:cubicBezTo>
                    <a:pt x="1516" y="169"/>
                    <a:pt x="1350" y="0"/>
                    <a:pt x="11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3"/>
            <p:cNvSpPr/>
            <p:nvPr/>
          </p:nvSpPr>
          <p:spPr>
            <a:xfrm>
              <a:off x="7041850" y="2339705"/>
              <a:ext cx="189155" cy="91156"/>
            </a:xfrm>
            <a:custGeom>
              <a:avLst/>
              <a:gdLst/>
              <a:ahLst/>
              <a:cxnLst/>
              <a:rect l="l" t="t" r="r" b="b"/>
              <a:pathLst>
                <a:path w="1907" h="919" extrusionOk="0">
                  <a:moveTo>
                    <a:pt x="459" y="1"/>
                  </a:moveTo>
                  <a:cubicBezTo>
                    <a:pt x="207" y="1"/>
                    <a:pt x="0" y="205"/>
                    <a:pt x="0" y="460"/>
                  </a:cubicBezTo>
                  <a:cubicBezTo>
                    <a:pt x="0" y="712"/>
                    <a:pt x="204" y="918"/>
                    <a:pt x="459" y="918"/>
                  </a:cubicBezTo>
                  <a:lnTo>
                    <a:pt x="1446" y="918"/>
                  </a:lnTo>
                  <a:cubicBezTo>
                    <a:pt x="1703" y="918"/>
                    <a:pt x="1907" y="712"/>
                    <a:pt x="1907" y="460"/>
                  </a:cubicBezTo>
                  <a:cubicBezTo>
                    <a:pt x="1907" y="207"/>
                    <a:pt x="1703" y="1"/>
                    <a:pt x="1446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3"/>
            <p:cNvSpPr/>
            <p:nvPr/>
          </p:nvSpPr>
          <p:spPr>
            <a:xfrm>
              <a:off x="7050380" y="2514078"/>
              <a:ext cx="180625" cy="87089"/>
            </a:xfrm>
            <a:custGeom>
              <a:avLst/>
              <a:gdLst/>
              <a:ahLst/>
              <a:cxnLst/>
              <a:rect l="l" t="t" r="r" b="b"/>
              <a:pathLst>
                <a:path w="1821" h="878" extrusionOk="0">
                  <a:moveTo>
                    <a:pt x="440" y="1"/>
                  </a:moveTo>
                  <a:cubicBezTo>
                    <a:pt x="195" y="1"/>
                    <a:pt x="0" y="200"/>
                    <a:pt x="0" y="440"/>
                  </a:cubicBezTo>
                  <a:cubicBezTo>
                    <a:pt x="0" y="683"/>
                    <a:pt x="195" y="877"/>
                    <a:pt x="440" y="877"/>
                  </a:cubicBezTo>
                  <a:lnTo>
                    <a:pt x="1381" y="877"/>
                  </a:lnTo>
                  <a:cubicBezTo>
                    <a:pt x="1383" y="877"/>
                    <a:pt x="1384" y="877"/>
                    <a:pt x="1386" y="877"/>
                  </a:cubicBezTo>
                  <a:cubicBezTo>
                    <a:pt x="1624" y="877"/>
                    <a:pt x="1821" y="681"/>
                    <a:pt x="1821" y="440"/>
                  </a:cubicBezTo>
                  <a:cubicBezTo>
                    <a:pt x="1821" y="195"/>
                    <a:pt x="1621" y="1"/>
                    <a:pt x="1381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3"/>
            <p:cNvSpPr/>
            <p:nvPr/>
          </p:nvSpPr>
          <p:spPr>
            <a:xfrm>
              <a:off x="7038180" y="2430462"/>
              <a:ext cx="183997" cy="83022"/>
            </a:xfrm>
            <a:custGeom>
              <a:avLst/>
              <a:gdLst/>
              <a:ahLst/>
              <a:cxnLst/>
              <a:rect l="l" t="t" r="r" b="b"/>
              <a:pathLst>
                <a:path w="1855" h="837" extrusionOk="0">
                  <a:moveTo>
                    <a:pt x="419" y="1"/>
                  </a:moveTo>
                  <a:cubicBezTo>
                    <a:pt x="186" y="3"/>
                    <a:pt x="1" y="191"/>
                    <a:pt x="1" y="421"/>
                  </a:cubicBezTo>
                  <a:cubicBezTo>
                    <a:pt x="1" y="652"/>
                    <a:pt x="186" y="837"/>
                    <a:pt x="419" y="837"/>
                  </a:cubicBezTo>
                  <a:lnTo>
                    <a:pt x="1435" y="837"/>
                  </a:lnTo>
                  <a:cubicBezTo>
                    <a:pt x="1665" y="837"/>
                    <a:pt x="1855" y="652"/>
                    <a:pt x="1855" y="421"/>
                  </a:cubicBezTo>
                  <a:cubicBezTo>
                    <a:pt x="1855" y="188"/>
                    <a:pt x="1665" y="1"/>
                    <a:pt x="1435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3"/>
            <p:cNvSpPr/>
            <p:nvPr/>
          </p:nvSpPr>
          <p:spPr>
            <a:xfrm>
              <a:off x="7495340" y="2385728"/>
              <a:ext cx="898165" cy="1060044"/>
            </a:xfrm>
            <a:custGeom>
              <a:avLst/>
              <a:gdLst/>
              <a:ahLst/>
              <a:cxnLst/>
              <a:rect l="l" t="t" r="r" b="b"/>
              <a:pathLst>
                <a:path w="9055" h="10687" extrusionOk="0">
                  <a:moveTo>
                    <a:pt x="0" y="0"/>
                  </a:moveTo>
                  <a:lnTo>
                    <a:pt x="0" y="2142"/>
                  </a:lnTo>
                  <a:cubicBezTo>
                    <a:pt x="3903" y="2618"/>
                    <a:pt x="6924" y="5942"/>
                    <a:pt x="6924" y="9974"/>
                  </a:cubicBezTo>
                  <a:cubicBezTo>
                    <a:pt x="6924" y="10214"/>
                    <a:pt x="6912" y="10452"/>
                    <a:pt x="6893" y="10687"/>
                  </a:cubicBezTo>
                  <a:lnTo>
                    <a:pt x="9025" y="10687"/>
                  </a:lnTo>
                  <a:cubicBezTo>
                    <a:pt x="9044" y="10452"/>
                    <a:pt x="9054" y="10214"/>
                    <a:pt x="9054" y="9974"/>
                  </a:cubicBezTo>
                  <a:cubicBezTo>
                    <a:pt x="9054" y="4765"/>
                    <a:pt x="5080" y="48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3"/>
            <p:cNvSpPr/>
            <p:nvPr/>
          </p:nvSpPr>
          <p:spPr>
            <a:xfrm>
              <a:off x="7495340" y="2487694"/>
              <a:ext cx="795702" cy="958076"/>
            </a:xfrm>
            <a:custGeom>
              <a:avLst/>
              <a:gdLst/>
              <a:ahLst/>
              <a:cxnLst/>
              <a:rect l="l" t="t" r="r" b="b"/>
              <a:pathLst>
                <a:path w="8022" h="9659" extrusionOk="0">
                  <a:moveTo>
                    <a:pt x="0" y="0"/>
                  </a:moveTo>
                  <a:lnTo>
                    <a:pt x="0" y="1114"/>
                  </a:lnTo>
                  <a:cubicBezTo>
                    <a:pt x="3903" y="1590"/>
                    <a:pt x="6924" y="4914"/>
                    <a:pt x="6924" y="8946"/>
                  </a:cubicBezTo>
                  <a:cubicBezTo>
                    <a:pt x="6924" y="9186"/>
                    <a:pt x="6912" y="9426"/>
                    <a:pt x="6893" y="9659"/>
                  </a:cubicBezTo>
                  <a:lnTo>
                    <a:pt x="8021" y="9659"/>
                  </a:lnTo>
                  <a:cubicBezTo>
                    <a:pt x="7945" y="4880"/>
                    <a:pt x="4527" y="915"/>
                    <a:pt x="0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7076566" y="3444466"/>
              <a:ext cx="1349778" cy="898165"/>
            </a:xfrm>
            <a:custGeom>
              <a:avLst/>
              <a:gdLst/>
              <a:ahLst/>
              <a:cxnLst/>
              <a:rect l="l" t="t" r="r" b="b"/>
              <a:pathLst>
                <a:path w="13608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13608" y="9055"/>
                  </a:lnTo>
                  <a:lnTo>
                    <a:pt x="13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7076566" y="3444466"/>
              <a:ext cx="755233" cy="898165"/>
            </a:xfrm>
            <a:custGeom>
              <a:avLst/>
              <a:gdLst/>
              <a:ahLst/>
              <a:cxnLst/>
              <a:rect l="l" t="t" r="r" b="b"/>
              <a:pathLst>
                <a:path w="7614" h="9055" extrusionOk="0">
                  <a:moveTo>
                    <a:pt x="1" y="1"/>
                  </a:moveTo>
                  <a:lnTo>
                    <a:pt x="1" y="9055"/>
                  </a:lnTo>
                  <a:lnTo>
                    <a:pt x="7613" y="9055"/>
                  </a:lnTo>
                  <a:lnTo>
                    <a:pt x="7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7362626" y="3815630"/>
              <a:ext cx="462027" cy="126566"/>
            </a:xfrm>
            <a:custGeom>
              <a:avLst/>
              <a:gdLst/>
              <a:ahLst/>
              <a:cxnLst/>
              <a:rect l="l" t="t" r="r" b="b"/>
              <a:pathLst>
                <a:path w="4658" h="1276" extrusionOk="0">
                  <a:moveTo>
                    <a:pt x="1" y="1"/>
                  </a:moveTo>
                  <a:lnTo>
                    <a:pt x="1" y="1276"/>
                  </a:lnTo>
                  <a:lnTo>
                    <a:pt x="4657" y="1276"/>
                  </a:lnTo>
                  <a:lnTo>
                    <a:pt x="46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7838829" y="3815630"/>
              <a:ext cx="587701" cy="126566"/>
            </a:xfrm>
            <a:custGeom>
              <a:avLst/>
              <a:gdLst/>
              <a:ahLst/>
              <a:cxnLst/>
              <a:rect l="l" t="t" r="r" b="b"/>
              <a:pathLst>
                <a:path w="5925" h="1276" extrusionOk="0">
                  <a:moveTo>
                    <a:pt x="0" y="1"/>
                  </a:moveTo>
                  <a:lnTo>
                    <a:pt x="0" y="1276"/>
                  </a:lnTo>
                  <a:lnTo>
                    <a:pt x="5925" y="1276"/>
                  </a:lnTo>
                  <a:lnTo>
                    <a:pt x="59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3"/>
            <p:cNvSpPr/>
            <p:nvPr/>
          </p:nvSpPr>
          <p:spPr>
            <a:xfrm>
              <a:off x="6901300" y="2707992"/>
              <a:ext cx="1115292" cy="737775"/>
            </a:xfrm>
            <a:custGeom>
              <a:avLst/>
              <a:gdLst/>
              <a:ahLst/>
              <a:cxnLst/>
              <a:rect l="l" t="t" r="r" b="b"/>
              <a:pathLst>
                <a:path w="11244" h="7438" extrusionOk="0">
                  <a:moveTo>
                    <a:pt x="0" y="1"/>
                  </a:moveTo>
                  <a:lnTo>
                    <a:pt x="0" y="7438"/>
                  </a:lnTo>
                  <a:lnTo>
                    <a:pt x="11244" y="7438"/>
                  </a:lnTo>
                  <a:lnTo>
                    <a:pt x="112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3"/>
            <p:cNvSpPr/>
            <p:nvPr/>
          </p:nvSpPr>
          <p:spPr>
            <a:xfrm>
              <a:off x="7547215" y="2707992"/>
              <a:ext cx="469169" cy="737775"/>
            </a:xfrm>
            <a:custGeom>
              <a:avLst/>
              <a:gdLst/>
              <a:ahLst/>
              <a:cxnLst/>
              <a:rect l="l" t="t" r="r" b="b"/>
              <a:pathLst>
                <a:path w="4730" h="7438" extrusionOk="0">
                  <a:moveTo>
                    <a:pt x="1" y="1"/>
                  </a:moveTo>
                  <a:lnTo>
                    <a:pt x="1" y="7438"/>
                  </a:lnTo>
                  <a:lnTo>
                    <a:pt x="4730" y="7438"/>
                  </a:lnTo>
                  <a:lnTo>
                    <a:pt x="47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7554456" y="3032140"/>
              <a:ext cx="101571" cy="75384"/>
            </a:xfrm>
            <a:custGeom>
              <a:avLst/>
              <a:gdLst/>
              <a:ahLst/>
              <a:cxnLst/>
              <a:rect l="l" t="t" r="r" b="b"/>
              <a:pathLst>
                <a:path w="102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1023" y="760"/>
                  </a:lnTo>
                  <a:lnTo>
                    <a:pt x="1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6901300" y="3032140"/>
              <a:ext cx="639180" cy="75384"/>
            </a:xfrm>
            <a:custGeom>
              <a:avLst/>
              <a:gdLst/>
              <a:ahLst/>
              <a:cxnLst/>
              <a:rect l="l" t="t" r="r" b="b"/>
              <a:pathLst>
                <a:path w="6444" h="760" extrusionOk="0">
                  <a:moveTo>
                    <a:pt x="0" y="1"/>
                  </a:moveTo>
                  <a:lnTo>
                    <a:pt x="0" y="760"/>
                  </a:lnTo>
                  <a:lnTo>
                    <a:pt x="6443" y="760"/>
                  </a:lnTo>
                  <a:lnTo>
                    <a:pt x="64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7439397" y="1399299"/>
              <a:ext cx="487618" cy="644437"/>
            </a:xfrm>
            <a:custGeom>
              <a:avLst/>
              <a:gdLst/>
              <a:ahLst/>
              <a:cxnLst/>
              <a:rect l="l" t="t" r="r" b="b"/>
              <a:pathLst>
                <a:path w="4916" h="6497" extrusionOk="0">
                  <a:moveTo>
                    <a:pt x="2457" y="1"/>
                  </a:moveTo>
                  <a:cubicBezTo>
                    <a:pt x="1100" y="1"/>
                    <a:pt x="0" y="1101"/>
                    <a:pt x="0" y="2460"/>
                  </a:cubicBezTo>
                  <a:cubicBezTo>
                    <a:pt x="0" y="3817"/>
                    <a:pt x="2457" y="6497"/>
                    <a:pt x="2457" y="6497"/>
                  </a:cubicBezTo>
                  <a:cubicBezTo>
                    <a:pt x="2457" y="6497"/>
                    <a:pt x="4916" y="3817"/>
                    <a:pt x="4916" y="2460"/>
                  </a:cubicBezTo>
                  <a:cubicBezTo>
                    <a:pt x="4916" y="1103"/>
                    <a:pt x="3814" y="1"/>
                    <a:pt x="24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7591850" y="1551751"/>
              <a:ext cx="182807" cy="183105"/>
            </a:xfrm>
            <a:custGeom>
              <a:avLst/>
              <a:gdLst/>
              <a:ahLst/>
              <a:cxnLst/>
              <a:rect l="l" t="t" r="r" b="b"/>
              <a:pathLst>
                <a:path w="1843" h="1846" extrusionOk="0">
                  <a:moveTo>
                    <a:pt x="920" y="1"/>
                  </a:moveTo>
                  <a:cubicBezTo>
                    <a:pt x="411" y="1"/>
                    <a:pt x="0" y="411"/>
                    <a:pt x="0" y="923"/>
                  </a:cubicBezTo>
                  <a:cubicBezTo>
                    <a:pt x="0" y="1432"/>
                    <a:pt x="411" y="1845"/>
                    <a:pt x="920" y="1845"/>
                  </a:cubicBezTo>
                  <a:cubicBezTo>
                    <a:pt x="1431" y="1845"/>
                    <a:pt x="1842" y="1432"/>
                    <a:pt x="1842" y="923"/>
                  </a:cubicBezTo>
                  <a:cubicBezTo>
                    <a:pt x="1842" y="411"/>
                    <a:pt x="1431" y="1"/>
                    <a:pt x="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7683004" y="1399299"/>
              <a:ext cx="244007" cy="644437"/>
            </a:xfrm>
            <a:custGeom>
              <a:avLst/>
              <a:gdLst/>
              <a:ahLst/>
              <a:cxnLst/>
              <a:rect l="l" t="t" r="r" b="b"/>
              <a:pathLst>
                <a:path w="2460" h="6497" extrusionOk="0">
                  <a:moveTo>
                    <a:pt x="1" y="1"/>
                  </a:moveTo>
                  <a:lnTo>
                    <a:pt x="1" y="1538"/>
                  </a:lnTo>
                  <a:cubicBezTo>
                    <a:pt x="512" y="1538"/>
                    <a:pt x="923" y="1948"/>
                    <a:pt x="923" y="2460"/>
                  </a:cubicBezTo>
                  <a:cubicBezTo>
                    <a:pt x="923" y="2969"/>
                    <a:pt x="512" y="3382"/>
                    <a:pt x="1" y="3382"/>
                  </a:cubicBezTo>
                  <a:lnTo>
                    <a:pt x="1" y="6497"/>
                  </a:lnTo>
                  <a:cubicBezTo>
                    <a:pt x="1" y="6497"/>
                    <a:pt x="2460" y="3817"/>
                    <a:pt x="2460" y="2460"/>
                  </a:cubicBezTo>
                  <a:cubicBezTo>
                    <a:pt x="2460" y="1103"/>
                    <a:pt x="1358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24"/>
          <p:cNvGrpSpPr/>
          <p:nvPr/>
        </p:nvGrpSpPr>
        <p:grpSpPr>
          <a:xfrm>
            <a:off x="-953600" y="-889050"/>
            <a:ext cx="11965575" cy="6397888"/>
            <a:chOff x="-953600" y="-889050"/>
            <a:chExt cx="11965575" cy="6397888"/>
          </a:xfrm>
        </p:grpSpPr>
        <p:sp>
          <p:nvSpPr>
            <p:cNvPr id="183" name="Google Shape;183;p24"/>
            <p:cNvSpPr/>
            <p:nvPr/>
          </p:nvSpPr>
          <p:spPr>
            <a:xfrm>
              <a:off x="7128175" y="-889050"/>
              <a:ext cx="3883800" cy="38838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-953600" y="2853238"/>
              <a:ext cx="2655600" cy="26556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24"/>
          <p:cNvGrpSpPr/>
          <p:nvPr/>
        </p:nvGrpSpPr>
        <p:grpSpPr>
          <a:xfrm>
            <a:off x="-40931" y="2773465"/>
            <a:ext cx="1508304" cy="2503390"/>
            <a:chOff x="2609569" y="2640040"/>
            <a:chExt cx="1508304" cy="2503390"/>
          </a:xfrm>
        </p:grpSpPr>
        <p:sp>
          <p:nvSpPr>
            <p:cNvPr id="186" name="Google Shape;186;p24"/>
            <p:cNvSpPr/>
            <p:nvPr/>
          </p:nvSpPr>
          <p:spPr>
            <a:xfrm>
              <a:off x="2798776" y="3712558"/>
              <a:ext cx="1001331" cy="1026004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3115804" y="2640040"/>
              <a:ext cx="883467" cy="146937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3151476" y="2665605"/>
              <a:ext cx="821041" cy="1316579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3444129" y="3965081"/>
              <a:ext cx="86206" cy="81599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3469099" y="3988714"/>
              <a:ext cx="35820" cy="34334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3486934" y="3873079"/>
              <a:ext cx="26902" cy="25713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3446210" y="3868174"/>
              <a:ext cx="27348" cy="26011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3527362" y="3877389"/>
              <a:ext cx="26902" cy="26011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364166" y="3113726"/>
              <a:ext cx="421371" cy="346609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3322846" y="3001658"/>
              <a:ext cx="532993" cy="272888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3742578" y="3043275"/>
              <a:ext cx="47265" cy="209422"/>
            </a:xfrm>
            <a:custGeom>
              <a:avLst/>
              <a:gdLst/>
              <a:ahLst/>
              <a:cxnLst/>
              <a:rect l="l" t="t" r="r" b="b"/>
              <a:pathLst>
                <a:path w="318" h="1409" extrusionOk="0">
                  <a:moveTo>
                    <a:pt x="22" y="0"/>
                  </a:moveTo>
                  <a:cubicBezTo>
                    <a:pt x="20" y="0"/>
                    <a:pt x="19" y="1"/>
                    <a:pt x="17" y="1"/>
                  </a:cubicBezTo>
                  <a:cubicBezTo>
                    <a:pt x="5" y="3"/>
                    <a:pt x="0" y="15"/>
                    <a:pt x="3" y="25"/>
                  </a:cubicBezTo>
                  <a:lnTo>
                    <a:pt x="279" y="1259"/>
                  </a:lnTo>
                  <a:lnTo>
                    <a:pt x="260" y="1384"/>
                  </a:lnTo>
                  <a:cubicBezTo>
                    <a:pt x="255" y="1396"/>
                    <a:pt x="262" y="1406"/>
                    <a:pt x="276" y="1408"/>
                  </a:cubicBezTo>
                  <a:cubicBezTo>
                    <a:pt x="286" y="1408"/>
                    <a:pt x="298" y="1404"/>
                    <a:pt x="298" y="1392"/>
                  </a:cubicBezTo>
                  <a:lnTo>
                    <a:pt x="317" y="1259"/>
                  </a:lnTo>
                  <a:lnTo>
                    <a:pt x="317" y="1257"/>
                  </a:lnTo>
                  <a:lnTo>
                    <a:pt x="41" y="15"/>
                  </a:lnTo>
                  <a:cubicBezTo>
                    <a:pt x="39" y="5"/>
                    <a:pt x="30" y="0"/>
                    <a:pt x="2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3708245" y="3038073"/>
              <a:ext cx="15458" cy="204963"/>
            </a:xfrm>
            <a:custGeom>
              <a:avLst/>
              <a:gdLst/>
              <a:ahLst/>
              <a:cxnLst/>
              <a:rect l="l" t="t" r="r" b="b"/>
              <a:pathLst>
                <a:path w="104" h="1379" extrusionOk="0">
                  <a:moveTo>
                    <a:pt x="20" y="0"/>
                  </a:moveTo>
                  <a:cubicBezTo>
                    <a:pt x="8" y="0"/>
                    <a:pt x="1" y="10"/>
                    <a:pt x="3" y="22"/>
                  </a:cubicBezTo>
                  <a:lnTo>
                    <a:pt x="65" y="1227"/>
                  </a:lnTo>
                  <a:lnTo>
                    <a:pt x="49" y="1354"/>
                  </a:lnTo>
                  <a:cubicBezTo>
                    <a:pt x="44" y="1366"/>
                    <a:pt x="53" y="1376"/>
                    <a:pt x="65" y="1378"/>
                  </a:cubicBezTo>
                  <a:cubicBezTo>
                    <a:pt x="75" y="1378"/>
                    <a:pt x="87" y="1371"/>
                    <a:pt x="87" y="1359"/>
                  </a:cubicBezTo>
                  <a:lnTo>
                    <a:pt x="104" y="1232"/>
                  </a:lnTo>
                  <a:lnTo>
                    <a:pt x="41" y="22"/>
                  </a:lnTo>
                  <a:cubicBezTo>
                    <a:pt x="41" y="10"/>
                    <a:pt x="29" y="0"/>
                    <a:pt x="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649684" y="3031979"/>
              <a:ext cx="21997" cy="201099"/>
            </a:xfrm>
            <a:custGeom>
              <a:avLst/>
              <a:gdLst/>
              <a:ahLst/>
              <a:cxnLst/>
              <a:rect l="l" t="t" r="r" b="b"/>
              <a:pathLst>
                <a:path w="148" h="1353" extrusionOk="0">
                  <a:moveTo>
                    <a:pt x="130" y="0"/>
                  </a:moveTo>
                  <a:cubicBezTo>
                    <a:pt x="118" y="0"/>
                    <a:pt x="109" y="7"/>
                    <a:pt x="109" y="17"/>
                  </a:cubicBezTo>
                  <a:lnTo>
                    <a:pt x="27" y="1203"/>
                  </a:lnTo>
                  <a:lnTo>
                    <a:pt x="10" y="1333"/>
                  </a:lnTo>
                  <a:cubicBezTo>
                    <a:pt x="1" y="1340"/>
                    <a:pt x="10" y="1350"/>
                    <a:pt x="22" y="1352"/>
                  </a:cubicBezTo>
                  <a:cubicBezTo>
                    <a:pt x="30" y="1352"/>
                    <a:pt x="42" y="1347"/>
                    <a:pt x="42" y="1335"/>
                  </a:cubicBezTo>
                  <a:lnTo>
                    <a:pt x="63" y="1206"/>
                  </a:lnTo>
                  <a:lnTo>
                    <a:pt x="147" y="19"/>
                  </a:lnTo>
                  <a:cubicBezTo>
                    <a:pt x="147" y="7"/>
                    <a:pt x="138" y="0"/>
                    <a:pt x="1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3584436" y="3023656"/>
              <a:ext cx="35820" cy="199761"/>
            </a:xfrm>
            <a:custGeom>
              <a:avLst/>
              <a:gdLst/>
              <a:ahLst/>
              <a:cxnLst/>
              <a:rect l="l" t="t" r="r" b="b"/>
              <a:pathLst>
                <a:path w="241" h="1344" extrusionOk="0">
                  <a:moveTo>
                    <a:pt x="216" y="1"/>
                  </a:moveTo>
                  <a:cubicBezTo>
                    <a:pt x="203" y="1"/>
                    <a:pt x="199" y="9"/>
                    <a:pt x="195" y="20"/>
                  </a:cubicBezTo>
                  <a:lnTo>
                    <a:pt x="0" y="1319"/>
                  </a:lnTo>
                  <a:cubicBezTo>
                    <a:pt x="0" y="1331"/>
                    <a:pt x="8" y="1343"/>
                    <a:pt x="22" y="1343"/>
                  </a:cubicBezTo>
                  <a:cubicBezTo>
                    <a:pt x="32" y="1343"/>
                    <a:pt x="44" y="1336"/>
                    <a:pt x="44" y="1324"/>
                  </a:cubicBezTo>
                  <a:lnTo>
                    <a:pt x="238" y="25"/>
                  </a:lnTo>
                  <a:cubicBezTo>
                    <a:pt x="240" y="13"/>
                    <a:pt x="233" y="3"/>
                    <a:pt x="221" y="1"/>
                  </a:cubicBezTo>
                  <a:cubicBezTo>
                    <a:pt x="219" y="1"/>
                    <a:pt x="218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3519038" y="3015035"/>
              <a:ext cx="45184" cy="198423"/>
            </a:xfrm>
            <a:custGeom>
              <a:avLst/>
              <a:gdLst/>
              <a:ahLst/>
              <a:cxnLst/>
              <a:rect l="l" t="t" r="r" b="b"/>
              <a:pathLst>
                <a:path w="304" h="1335" extrusionOk="0">
                  <a:moveTo>
                    <a:pt x="281" y="1"/>
                  </a:moveTo>
                  <a:cubicBezTo>
                    <a:pt x="273" y="1"/>
                    <a:pt x="264" y="10"/>
                    <a:pt x="260" y="18"/>
                  </a:cubicBezTo>
                  <a:lnTo>
                    <a:pt x="20" y="1178"/>
                  </a:lnTo>
                  <a:lnTo>
                    <a:pt x="1" y="1308"/>
                  </a:lnTo>
                  <a:cubicBezTo>
                    <a:pt x="1" y="1322"/>
                    <a:pt x="8" y="1334"/>
                    <a:pt x="20" y="1334"/>
                  </a:cubicBezTo>
                  <a:cubicBezTo>
                    <a:pt x="30" y="1334"/>
                    <a:pt x="42" y="1329"/>
                    <a:pt x="42" y="1317"/>
                  </a:cubicBezTo>
                  <a:lnTo>
                    <a:pt x="61" y="1188"/>
                  </a:lnTo>
                  <a:lnTo>
                    <a:pt x="301" y="25"/>
                  </a:lnTo>
                  <a:cubicBezTo>
                    <a:pt x="303" y="13"/>
                    <a:pt x="294" y="6"/>
                    <a:pt x="284" y="1"/>
                  </a:cubicBezTo>
                  <a:cubicBezTo>
                    <a:pt x="283" y="1"/>
                    <a:pt x="282" y="1"/>
                    <a:pt x="2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3453344" y="3007603"/>
              <a:ext cx="57966" cy="196194"/>
            </a:xfrm>
            <a:custGeom>
              <a:avLst/>
              <a:gdLst/>
              <a:ahLst/>
              <a:cxnLst/>
              <a:rect l="l" t="t" r="r" b="b"/>
              <a:pathLst>
                <a:path w="390" h="1320" extrusionOk="0">
                  <a:moveTo>
                    <a:pt x="367" y="0"/>
                  </a:moveTo>
                  <a:cubicBezTo>
                    <a:pt x="357" y="0"/>
                    <a:pt x="349" y="5"/>
                    <a:pt x="347" y="15"/>
                  </a:cubicBezTo>
                  <a:lnTo>
                    <a:pt x="23" y="1166"/>
                  </a:lnTo>
                  <a:lnTo>
                    <a:pt x="1" y="1298"/>
                  </a:lnTo>
                  <a:cubicBezTo>
                    <a:pt x="3" y="1307"/>
                    <a:pt x="13" y="1319"/>
                    <a:pt x="25" y="1319"/>
                  </a:cubicBezTo>
                  <a:cubicBezTo>
                    <a:pt x="35" y="1319"/>
                    <a:pt x="47" y="1312"/>
                    <a:pt x="47" y="1300"/>
                  </a:cubicBezTo>
                  <a:lnTo>
                    <a:pt x="63" y="1173"/>
                  </a:lnTo>
                  <a:lnTo>
                    <a:pt x="388" y="25"/>
                  </a:lnTo>
                  <a:cubicBezTo>
                    <a:pt x="390" y="13"/>
                    <a:pt x="385" y="3"/>
                    <a:pt x="373" y="1"/>
                  </a:cubicBezTo>
                  <a:cubicBezTo>
                    <a:pt x="371" y="0"/>
                    <a:pt x="36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388095" y="3000469"/>
              <a:ext cx="76545" cy="193370"/>
            </a:xfrm>
            <a:custGeom>
              <a:avLst/>
              <a:gdLst/>
              <a:ahLst/>
              <a:cxnLst/>
              <a:rect l="l" t="t" r="r" b="b"/>
              <a:pathLst>
                <a:path w="515" h="1301" extrusionOk="0">
                  <a:moveTo>
                    <a:pt x="493" y="0"/>
                  </a:moveTo>
                  <a:cubicBezTo>
                    <a:pt x="485" y="0"/>
                    <a:pt x="477" y="4"/>
                    <a:pt x="474" y="13"/>
                  </a:cubicBezTo>
                  <a:lnTo>
                    <a:pt x="22" y="1142"/>
                  </a:lnTo>
                  <a:lnTo>
                    <a:pt x="0" y="1276"/>
                  </a:lnTo>
                  <a:cubicBezTo>
                    <a:pt x="5" y="1288"/>
                    <a:pt x="10" y="1300"/>
                    <a:pt x="24" y="1300"/>
                  </a:cubicBezTo>
                  <a:cubicBezTo>
                    <a:pt x="34" y="1300"/>
                    <a:pt x="46" y="1295"/>
                    <a:pt x="46" y="1283"/>
                  </a:cubicBezTo>
                  <a:lnTo>
                    <a:pt x="65" y="1154"/>
                  </a:lnTo>
                  <a:lnTo>
                    <a:pt x="512" y="27"/>
                  </a:lnTo>
                  <a:cubicBezTo>
                    <a:pt x="514" y="20"/>
                    <a:pt x="512" y="3"/>
                    <a:pt x="500" y="1"/>
                  </a:cubicBezTo>
                  <a:cubicBezTo>
                    <a:pt x="498" y="0"/>
                    <a:pt x="496" y="0"/>
                    <a:pt x="4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3466572" y="3260424"/>
              <a:ext cx="195451" cy="183857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3546981" y="3268153"/>
              <a:ext cx="34037" cy="167954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3322846" y="3392705"/>
              <a:ext cx="455110" cy="76694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3560209" y="2887510"/>
              <a:ext cx="136741" cy="106272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3664696" y="2919614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3644037" y="2916939"/>
              <a:ext cx="13674" cy="60196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3622931" y="2913372"/>
              <a:ext cx="13377" cy="60493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3601528" y="2911291"/>
              <a:ext cx="13080" cy="60047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3580125" y="2908318"/>
              <a:ext cx="14120" cy="60344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3660386" y="2807844"/>
              <a:ext cx="22295" cy="94678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3586962" y="2803682"/>
              <a:ext cx="45035" cy="86950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3554115" y="2877700"/>
              <a:ext cx="156509" cy="42657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3289256" y="3501949"/>
              <a:ext cx="488404" cy="75208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3281081" y="3569130"/>
              <a:ext cx="488404" cy="75059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3431941" y="3555604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3422726" y="3622339"/>
              <a:ext cx="342150" cy="55142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3418118" y="3655484"/>
              <a:ext cx="342447" cy="55142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3132143" y="2734272"/>
              <a:ext cx="864293" cy="1374694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3774980" y="3225050"/>
              <a:ext cx="342893" cy="215070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3777804" y="3440862"/>
              <a:ext cx="302168" cy="174196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3745700" y="3630514"/>
              <a:ext cx="254309" cy="164387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3699327" y="3842461"/>
              <a:ext cx="259362" cy="168251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2775292" y="3485897"/>
              <a:ext cx="624699" cy="1082782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A96A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2609569" y="4431484"/>
              <a:ext cx="774371" cy="711946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2609569" y="4431484"/>
              <a:ext cx="486769" cy="711946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530225" y="2495925"/>
            <a:ext cx="3900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7237250" y="-747950"/>
            <a:ext cx="2574900" cy="25749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7"/>
          <p:cNvGrpSpPr/>
          <p:nvPr/>
        </p:nvGrpSpPr>
        <p:grpSpPr>
          <a:xfrm>
            <a:off x="-1605125" y="-1244025"/>
            <a:ext cx="11077250" cy="6800425"/>
            <a:chOff x="-1605125" y="-1244025"/>
            <a:chExt cx="11077250" cy="6800425"/>
          </a:xfrm>
        </p:grpSpPr>
        <p:sp>
          <p:nvSpPr>
            <p:cNvPr id="38" name="Google Shape;38;p7"/>
            <p:cNvSpPr/>
            <p:nvPr/>
          </p:nvSpPr>
          <p:spPr>
            <a:xfrm>
              <a:off x="-1605125" y="-1244025"/>
              <a:ext cx="4370400" cy="43704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>
              <a:off x="8087925" y="4172200"/>
              <a:ext cx="1384200" cy="13842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4286575" y="2290325"/>
            <a:ext cx="4144200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86575" y="1611150"/>
            <a:ext cx="414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508950" y="840900"/>
            <a:ext cx="3483000" cy="34617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-3467975" y="6159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8069075" y="-2089200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-2832975" y="-1697325"/>
            <a:ext cx="4370400" cy="43704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7819600" y="3824600"/>
            <a:ext cx="2732100" cy="2732100"/>
          </a:xfrm>
          <a:prstGeom prst="ellipse">
            <a:avLst/>
          </a:pr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33275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066700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633275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66700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33275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66700"/>
            <a:ext cx="942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720000" y="20808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8"/>
          </p:nvPr>
        </p:nvSpPr>
        <p:spPr>
          <a:xfrm>
            <a:off x="3419275" y="20808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9"/>
          </p:nvPr>
        </p:nvSpPr>
        <p:spPr>
          <a:xfrm>
            <a:off x="6118550" y="2080875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3"/>
          </p:nvPr>
        </p:nvSpPr>
        <p:spPr>
          <a:xfrm>
            <a:off x="720000" y="35142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4"/>
          </p:nvPr>
        </p:nvSpPr>
        <p:spPr>
          <a:xfrm>
            <a:off x="3419275" y="35142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5"/>
          </p:nvPr>
        </p:nvSpPr>
        <p:spPr>
          <a:xfrm>
            <a:off x="6118550" y="3514250"/>
            <a:ext cx="2305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77" name="Google Shape;77;p13"/>
          <p:cNvGrpSpPr/>
          <p:nvPr/>
        </p:nvGrpSpPr>
        <p:grpSpPr>
          <a:xfrm>
            <a:off x="7000375" y="-62250"/>
            <a:ext cx="4687950" cy="8377725"/>
            <a:chOff x="7000375" y="-62250"/>
            <a:chExt cx="4687950" cy="8377725"/>
          </a:xfrm>
        </p:grpSpPr>
        <p:sp>
          <p:nvSpPr>
            <p:cNvPr id="78" name="Google Shape;78;p13"/>
            <p:cNvSpPr/>
            <p:nvPr/>
          </p:nvSpPr>
          <p:spPr>
            <a:xfrm>
              <a:off x="7000375" y="3945075"/>
              <a:ext cx="4370400" cy="43704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8432125" y="-62250"/>
              <a:ext cx="3256200" cy="32562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subTitle" idx="1"/>
          </p:nvPr>
        </p:nvSpPr>
        <p:spPr>
          <a:xfrm>
            <a:off x="901850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3473635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3"/>
          </p:nvPr>
        </p:nvSpPr>
        <p:spPr>
          <a:xfrm>
            <a:off x="6045421" y="2732225"/>
            <a:ext cx="2196600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4"/>
          </p:nvPr>
        </p:nvSpPr>
        <p:spPr>
          <a:xfrm>
            <a:off x="901850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5"/>
          </p:nvPr>
        </p:nvSpPr>
        <p:spPr>
          <a:xfrm>
            <a:off x="3473636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6"/>
          </p:nvPr>
        </p:nvSpPr>
        <p:spPr>
          <a:xfrm>
            <a:off x="6045421" y="1837825"/>
            <a:ext cx="2196600" cy="8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18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rete Round"/>
              <a:buNone/>
              <a:defRPr sz="2400"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grpSp>
        <p:nvGrpSpPr>
          <p:cNvPr id="117" name="Google Shape;117;p19"/>
          <p:cNvGrpSpPr/>
          <p:nvPr/>
        </p:nvGrpSpPr>
        <p:grpSpPr>
          <a:xfrm>
            <a:off x="-1133650" y="197200"/>
            <a:ext cx="11669350" cy="6074100"/>
            <a:chOff x="-1133650" y="197200"/>
            <a:chExt cx="11669350" cy="6074100"/>
          </a:xfrm>
        </p:grpSpPr>
        <p:sp>
          <p:nvSpPr>
            <p:cNvPr id="118" name="Google Shape;118;p19"/>
            <p:cNvSpPr/>
            <p:nvPr/>
          </p:nvSpPr>
          <p:spPr>
            <a:xfrm>
              <a:off x="8424000" y="197200"/>
              <a:ext cx="2111700" cy="2111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-1133650" y="4159600"/>
              <a:ext cx="2111700" cy="2111700"/>
            </a:xfrm>
            <a:prstGeom prst="ellipse">
              <a:avLst/>
            </a:pr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1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>
            <a:spLocks noGrp="1"/>
          </p:cNvSpPr>
          <p:nvPr>
            <p:ph type="ctrTitle"/>
          </p:nvPr>
        </p:nvSpPr>
        <p:spPr>
          <a:xfrm>
            <a:off x="692225" y="984500"/>
            <a:ext cx="5227500" cy="257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Loja Virtual </a:t>
            </a:r>
            <a:br>
              <a:rPr lang="en" dirty="0"/>
            </a:br>
            <a:r>
              <a:rPr lang="en" dirty="0"/>
              <a:t>de Produtos Artesanais</a:t>
            </a:r>
            <a:endParaRPr dirty="0"/>
          </a:p>
        </p:txBody>
      </p:sp>
      <p:sp>
        <p:nvSpPr>
          <p:cNvPr id="241" name="Google Shape;241;p28"/>
          <p:cNvSpPr txBox="1">
            <a:spLocks noGrp="1"/>
          </p:cNvSpPr>
          <p:nvPr>
            <p:ph type="subTitle" idx="1"/>
          </p:nvPr>
        </p:nvSpPr>
        <p:spPr>
          <a:xfrm>
            <a:off x="795677" y="3624625"/>
            <a:ext cx="4771363" cy="311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Beatriz </a:t>
            </a:r>
            <a:r>
              <a:rPr lang="pt-BR" sz="1200" dirty="0"/>
              <a:t>Leme, Camila Fernandes, Giovana </a:t>
            </a:r>
            <a:r>
              <a:rPr lang="pt-BR" sz="1200" dirty="0" err="1"/>
              <a:t>Uchelli</a:t>
            </a:r>
            <a:r>
              <a:rPr lang="pt-BR" sz="1200" dirty="0"/>
              <a:t> e Laura Carvalho</a:t>
            </a:r>
            <a:endParaRPr sz="1200" dirty="0"/>
          </a:p>
        </p:txBody>
      </p:sp>
      <p:grpSp>
        <p:nvGrpSpPr>
          <p:cNvPr id="242" name="Google Shape;242;p28"/>
          <p:cNvGrpSpPr/>
          <p:nvPr/>
        </p:nvGrpSpPr>
        <p:grpSpPr>
          <a:xfrm>
            <a:off x="5922001" y="1098800"/>
            <a:ext cx="3238851" cy="3276601"/>
            <a:chOff x="5922001" y="1327400"/>
            <a:chExt cx="3238851" cy="3276601"/>
          </a:xfrm>
        </p:grpSpPr>
        <p:grpSp>
          <p:nvGrpSpPr>
            <p:cNvPr id="243" name="Google Shape;243;p28"/>
            <p:cNvGrpSpPr/>
            <p:nvPr/>
          </p:nvGrpSpPr>
          <p:grpSpPr>
            <a:xfrm>
              <a:off x="7066991" y="1327400"/>
              <a:ext cx="1619908" cy="3276206"/>
              <a:chOff x="7066991" y="1327400"/>
              <a:chExt cx="1619908" cy="3276206"/>
            </a:xfrm>
          </p:grpSpPr>
          <p:sp>
            <p:nvSpPr>
              <p:cNvPr id="244" name="Google Shape;244;p28"/>
              <p:cNvSpPr/>
              <p:nvPr/>
            </p:nvSpPr>
            <p:spPr>
              <a:xfrm>
                <a:off x="7066991" y="1327400"/>
                <a:ext cx="1619908" cy="3276206"/>
              </a:xfrm>
              <a:custGeom>
                <a:avLst/>
                <a:gdLst/>
                <a:ahLst/>
                <a:cxnLst/>
                <a:rect l="l" t="t" r="r" b="b"/>
                <a:pathLst>
                  <a:path w="13043" h="26379" extrusionOk="0">
                    <a:moveTo>
                      <a:pt x="2135" y="1"/>
                    </a:moveTo>
                    <a:cubicBezTo>
                      <a:pt x="954" y="1"/>
                      <a:pt x="0" y="954"/>
                      <a:pt x="0" y="2133"/>
                    </a:cubicBezTo>
                    <a:lnTo>
                      <a:pt x="0" y="24246"/>
                    </a:lnTo>
                    <a:cubicBezTo>
                      <a:pt x="0" y="24433"/>
                      <a:pt x="24" y="24621"/>
                      <a:pt x="72" y="24794"/>
                    </a:cubicBezTo>
                    <a:cubicBezTo>
                      <a:pt x="92" y="24871"/>
                      <a:pt x="118" y="24945"/>
                      <a:pt x="144" y="25017"/>
                    </a:cubicBezTo>
                    <a:cubicBezTo>
                      <a:pt x="195" y="25154"/>
                      <a:pt x="265" y="25288"/>
                      <a:pt x="346" y="25411"/>
                    </a:cubicBezTo>
                    <a:cubicBezTo>
                      <a:pt x="603" y="25807"/>
                      <a:pt x="987" y="26110"/>
                      <a:pt x="1444" y="26266"/>
                    </a:cubicBezTo>
                    <a:cubicBezTo>
                      <a:pt x="1660" y="26340"/>
                      <a:pt x="1895" y="26379"/>
                      <a:pt x="2135" y="26379"/>
                    </a:cubicBezTo>
                    <a:lnTo>
                      <a:pt x="10913" y="26379"/>
                    </a:lnTo>
                    <a:cubicBezTo>
                      <a:pt x="12090" y="26379"/>
                      <a:pt x="13043" y="25425"/>
                      <a:pt x="13043" y="24246"/>
                    </a:cubicBezTo>
                    <a:lnTo>
                      <a:pt x="13043" y="2133"/>
                    </a:lnTo>
                    <a:cubicBezTo>
                      <a:pt x="13043" y="956"/>
                      <a:pt x="12085" y="3"/>
                      <a:pt x="109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7159767" y="1407384"/>
                <a:ext cx="1434481" cy="3116612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25094" extrusionOk="0">
                    <a:moveTo>
                      <a:pt x="493" y="0"/>
                    </a:moveTo>
                    <a:cubicBezTo>
                      <a:pt x="219" y="0"/>
                      <a:pt x="0" y="224"/>
                      <a:pt x="0" y="492"/>
                    </a:cubicBezTo>
                    <a:lnTo>
                      <a:pt x="0" y="24601"/>
                    </a:lnTo>
                    <a:cubicBezTo>
                      <a:pt x="0" y="24875"/>
                      <a:pt x="224" y="25093"/>
                      <a:pt x="493" y="25093"/>
                    </a:cubicBezTo>
                    <a:lnTo>
                      <a:pt x="11057" y="25093"/>
                    </a:lnTo>
                    <a:cubicBezTo>
                      <a:pt x="11326" y="25093"/>
                      <a:pt x="11549" y="24870"/>
                      <a:pt x="11549" y="24601"/>
                    </a:cubicBezTo>
                    <a:lnTo>
                      <a:pt x="11549" y="492"/>
                    </a:lnTo>
                    <a:cubicBezTo>
                      <a:pt x="11549" y="221"/>
                      <a:pt x="11326" y="0"/>
                      <a:pt x="11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7599680" y="4378085"/>
                <a:ext cx="503000" cy="19499"/>
              </a:xfrm>
              <a:custGeom>
                <a:avLst/>
                <a:gdLst/>
                <a:ahLst/>
                <a:cxnLst/>
                <a:rect l="l" t="t" r="r" b="b"/>
                <a:pathLst>
                  <a:path w="4050" h="157" extrusionOk="0">
                    <a:moveTo>
                      <a:pt x="20" y="0"/>
                    </a:moveTo>
                    <a:cubicBezTo>
                      <a:pt x="10" y="0"/>
                      <a:pt x="0" y="7"/>
                      <a:pt x="0" y="19"/>
                    </a:cubicBezTo>
                    <a:lnTo>
                      <a:pt x="0" y="139"/>
                    </a:lnTo>
                    <a:cubicBezTo>
                      <a:pt x="0" y="149"/>
                      <a:pt x="8" y="156"/>
                      <a:pt x="20" y="156"/>
                    </a:cubicBezTo>
                    <a:lnTo>
                      <a:pt x="4030" y="156"/>
                    </a:lnTo>
                    <a:cubicBezTo>
                      <a:pt x="4042" y="156"/>
                      <a:pt x="4049" y="149"/>
                      <a:pt x="4047" y="139"/>
                    </a:cubicBezTo>
                    <a:lnTo>
                      <a:pt x="4047" y="19"/>
                    </a:lnTo>
                    <a:cubicBezTo>
                      <a:pt x="4047" y="10"/>
                      <a:pt x="4042" y="0"/>
                      <a:pt x="40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7467781" y="1338205"/>
                <a:ext cx="818337" cy="155495"/>
              </a:xfrm>
              <a:custGeom>
                <a:avLst/>
                <a:gdLst/>
                <a:ahLst/>
                <a:cxnLst/>
                <a:rect l="l" t="t" r="r" b="b"/>
                <a:pathLst>
                  <a:path w="6589" h="1252" extrusionOk="0">
                    <a:moveTo>
                      <a:pt x="6588" y="0"/>
                    </a:moveTo>
                    <a:lnTo>
                      <a:pt x="1" y="156"/>
                    </a:lnTo>
                    <a:lnTo>
                      <a:pt x="1" y="519"/>
                    </a:lnTo>
                    <a:cubicBezTo>
                      <a:pt x="1" y="925"/>
                      <a:pt x="328" y="1251"/>
                      <a:pt x="733" y="1251"/>
                    </a:cubicBezTo>
                    <a:lnTo>
                      <a:pt x="5856" y="1251"/>
                    </a:lnTo>
                    <a:cubicBezTo>
                      <a:pt x="6259" y="1251"/>
                      <a:pt x="6588" y="925"/>
                      <a:pt x="6588" y="519"/>
                    </a:cubicBezTo>
                    <a:lnTo>
                      <a:pt x="65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8127898" y="1396951"/>
                <a:ext cx="26951" cy="26951"/>
              </a:xfrm>
              <a:custGeom>
                <a:avLst/>
                <a:gdLst/>
                <a:ahLst/>
                <a:cxnLst/>
                <a:rect l="l" t="t" r="r" b="b"/>
                <a:pathLst>
                  <a:path w="217" h="217" extrusionOk="0">
                    <a:moveTo>
                      <a:pt x="109" y="0"/>
                    </a:moveTo>
                    <a:cubicBezTo>
                      <a:pt x="49" y="0"/>
                      <a:pt x="0" y="48"/>
                      <a:pt x="0" y="108"/>
                    </a:cubicBezTo>
                    <a:cubicBezTo>
                      <a:pt x="0" y="168"/>
                      <a:pt x="49" y="216"/>
                      <a:pt x="109" y="216"/>
                    </a:cubicBezTo>
                    <a:cubicBezTo>
                      <a:pt x="169" y="216"/>
                      <a:pt x="217" y="168"/>
                      <a:pt x="217" y="108"/>
                    </a:cubicBezTo>
                    <a:cubicBezTo>
                      <a:pt x="217" y="48"/>
                      <a:pt x="169" y="0"/>
                      <a:pt x="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7735429" y="1397448"/>
                <a:ext cx="280686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18" extrusionOk="0">
                    <a:moveTo>
                      <a:pt x="108" y="1"/>
                    </a:moveTo>
                    <a:cubicBezTo>
                      <a:pt x="48" y="1"/>
                      <a:pt x="0" y="49"/>
                      <a:pt x="0" y="109"/>
                    </a:cubicBezTo>
                    <a:cubicBezTo>
                      <a:pt x="0" y="169"/>
                      <a:pt x="48" y="217"/>
                      <a:pt x="108" y="217"/>
                    </a:cubicBezTo>
                    <a:lnTo>
                      <a:pt x="2149" y="217"/>
                    </a:lnTo>
                    <a:cubicBezTo>
                      <a:pt x="2210" y="217"/>
                      <a:pt x="2260" y="164"/>
                      <a:pt x="2258" y="109"/>
                    </a:cubicBezTo>
                    <a:cubicBezTo>
                      <a:pt x="2258" y="49"/>
                      <a:pt x="2210" y="1"/>
                      <a:pt x="2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7264964" y="1628954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1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1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7874408" y="2019682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7874035" y="1725828"/>
                <a:ext cx="529827" cy="54523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9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20"/>
                    </a:cubicBezTo>
                    <a:cubicBezTo>
                      <a:pt x="1" y="340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0"/>
                      <a:pt x="4266" y="220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7874408" y="1815624"/>
                <a:ext cx="529454" cy="5415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436" extrusionOk="0">
                    <a:moveTo>
                      <a:pt x="65" y="1"/>
                    </a:moveTo>
                    <a:cubicBezTo>
                      <a:pt x="31" y="1"/>
                      <a:pt x="0" y="27"/>
                      <a:pt x="0" y="63"/>
                    </a:cubicBezTo>
                    <a:lnTo>
                      <a:pt x="0" y="373"/>
                    </a:lnTo>
                    <a:cubicBezTo>
                      <a:pt x="0" y="407"/>
                      <a:pt x="29" y="436"/>
                      <a:pt x="65" y="436"/>
                    </a:cubicBezTo>
                    <a:lnTo>
                      <a:pt x="4200" y="436"/>
                    </a:lnTo>
                    <a:cubicBezTo>
                      <a:pt x="4236" y="436"/>
                      <a:pt x="4263" y="407"/>
                      <a:pt x="4263" y="373"/>
                    </a:cubicBezTo>
                    <a:lnTo>
                      <a:pt x="4263" y="63"/>
                    </a:lnTo>
                    <a:cubicBezTo>
                      <a:pt x="4263" y="32"/>
                      <a:pt x="4236" y="1"/>
                      <a:pt x="4200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7874408" y="1904550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1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7383077" y="1763212"/>
                <a:ext cx="41829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2717" extrusionOk="0">
                    <a:moveTo>
                      <a:pt x="1150" y="1"/>
                    </a:moveTo>
                    <a:cubicBezTo>
                      <a:pt x="1148" y="1"/>
                      <a:pt x="1146" y="1"/>
                      <a:pt x="1144" y="3"/>
                    </a:cubicBezTo>
                    <a:lnTo>
                      <a:pt x="774" y="216"/>
                    </a:lnTo>
                    <a:lnTo>
                      <a:pt x="18" y="843"/>
                    </a:lnTo>
                    <a:cubicBezTo>
                      <a:pt x="3" y="855"/>
                      <a:pt x="1" y="877"/>
                      <a:pt x="15" y="891"/>
                    </a:cubicBezTo>
                    <a:lnTo>
                      <a:pt x="383" y="1314"/>
                    </a:lnTo>
                    <a:cubicBezTo>
                      <a:pt x="390" y="1321"/>
                      <a:pt x="400" y="1326"/>
                      <a:pt x="410" y="1326"/>
                    </a:cubicBezTo>
                    <a:cubicBezTo>
                      <a:pt x="415" y="1326"/>
                      <a:pt x="421" y="1325"/>
                      <a:pt x="426" y="1321"/>
                    </a:cubicBezTo>
                    <a:lnTo>
                      <a:pt x="772" y="1090"/>
                    </a:lnTo>
                    <a:lnTo>
                      <a:pt x="772" y="2702"/>
                    </a:lnTo>
                    <a:cubicBezTo>
                      <a:pt x="772" y="2707"/>
                      <a:pt x="774" y="2716"/>
                      <a:pt x="784" y="2716"/>
                    </a:cubicBezTo>
                    <a:lnTo>
                      <a:pt x="2592" y="2716"/>
                    </a:lnTo>
                    <a:cubicBezTo>
                      <a:pt x="2597" y="2716"/>
                      <a:pt x="2604" y="2711"/>
                      <a:pt x="2604" y="2702"/>
                    </a:cubicBezTo>
                    <a:lnTo>
                      <a:pt x="2604" y="1093"/>
                    </a:lnTo>
                    <a:lnTo>
                      <a:pt x="2948" y="1323"/>
                    </a:lnTo>
                    <a:cubicBezTo>
                      <a:pt x="2955" y="1327"/>
                      <a:pt x="2962" y="1329"/>
                      <a:pt x="2968" y="1329"/>
                    </a:cubicBezTo>
                    <a:cubicBezTo>
                      <a:pt x="2978" y="1329"/>
                      <a:pt x="2986" y="1326"/>
                      <a:pt x="2993" y="1319"/>
                    </a:cubicBezTo>
                    <a:lnTo>
                      <a:pt x="3361" y="894"/>
                    </a:lnTo>
                    <a:cubicBezTo>
                      <a:pt x="3368" y="879"/>
                      <a:pt x="3365" y="855"/>
                      <a:pt x="3351" y="843"/>
                    </a:cubicBezTo>
                    <a:lnTo>
                      <a:pt x="2595" y="216"/>
                    </a:lnTo>
                    <a:lnTo>
                      <a:pt x="2225" y="3"/>
                    </a:lnTo>
                    <a:cubicBezTo>
                      <a:pt x="2222" y="2"/>
                      <a:pt x="2220" y="2"/>
                      <a:pt x="2219" y="2"/>
                    </a:cubicBezTo>
                    <a:cubicBezTo>
                      <a:pt x="2213" y="2"/>
                      <a:pt x="2210" y="5"/>
                      <a:pt x="2210" y="12"/>
                    </a:cubicBezTo>
                    <a:cubicBezTo>
                      <a:pt x="2201" y="293"/>
                      <a:pt x="1968" y="519"/>
                      <a:pt x="1684" y="519"/>
                    </a:cubicBezTo>
                    <a:cubicBezTo>
                      <a:pt x="1403" y="519"/>
                      <a:pt x="1168" y="293"/>
                      <a:pt x="1158" y="12"/>
                    </a:cubicBezTo>
                    <a:cubicBezTo>
                      <a:pt x="1158" y="5"/>
                      <a:pt x="1155" y="1"/>
                      <a:pt x="11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7264964" y="230894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1"/>
                    </a:moveTo>
                    <a:cubicBezTo>
                      <a:pt x="80" y="1"/>
                      <a:pt x="1" y="83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6"/>
                      <a:pt x="183" y="4876"/>
                    </a:cubicBezTo>
                    <a:lnTo>
                      <a:pt x="9655" y="4876"/>
                    </a:lnTo>
                    <a:cubicBezTo>
                      <a:pt x="9756" y="4876"/>
                      <a:pt x="9837" y="4794"/>
                      <a:pt x="9837" y="4693"/>
                    </a:cubicBezTo>
                    <a:lnTo>
                      <a:pt x="9837" y="183"/>
                    </a:lnTo>
                    <a:cubicBezTo>
                      <a:pt x="9837" y="83"/>
                      <a:pt x="9756" y="1"/>
                      <a:pt x="9655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7874408" y="269966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1"/>
                    </a:moveTo>
                    <a:cubicBezTo>
                      <a:pt x="260" y="1"/>
                      <a:pt x="0" y="258"/>
                      <a:pt x="0" y="577"/>
                    </a:cubicBezTo>
                    <a:cubicBezTo>
                      <a:pt x="0" y="894"/>
                      <a:pt x="260" y="1154"/>
                      <a:pt x="577" y="1154"/>
                    </a:cubicBezTo>
                    <a:lnTo>
                      <a:pt x="3687" y="1154"/>
                    </a:lnTo>
                    <a:cubicBezTo>
                      <a:pt x="4006" y="1154"/>
                      <a:pt x="4263" y="894"/>
                      <a:pt x="4263" y="577"/>
                    </a:cubicBezTo>
                    <a:cubicBezTo>
                      <a:pt x="4263" y="258"/>
                      <a:pt x="4006" y="1"/>
                      <a:pt x="368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7874035" y="240593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39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7874035" y="2495113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7874408" y="258453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1"/>
                    </a:moveTo>
                    <a:cubicBezTo>
                      <a:pt x="99" y="1"/>
                      <a:pt x="0" y="99"/>
                      <a:pt x="0" y="219"/>
                    </a:cubicBezTo>
                    <a:cubicBezTo>
                      <a:pt x="0" y="340"/>
                      <a:pt x="99" y="438"/>
                      <a:pt x="219" y="438"/>
                    </a:cubicBezTo>
                    <a:lnTo>
                      <a:pt x="2992" y="438"/>
                    </a:lnTo>
                    <a:cubicBezTo>
                      <a:pt x="3113" y="438"/>
                      <a:pt x="3211" y="342"/>
                      <a:pt x="3213" y="219"/>
                    </a:cubicBezTo>
                    <a:cubicBezTo>
                      <a:pt x="3213" y="99"/>
                      <a:pt x="3113" y="1"/>
                      <a:pt x="2992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7382208" y="2443198"/>
                <a:ext cx="419167" cy="337445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2717" extrusionOk="0">
                    <a:moveTo>
                      <a:pt x="1157" y="0"/>
                    </a:moveTo>
                    <a:cubicBezTo>
                      <a:pt x="1155" y="0"/>
                      <a:pt x="1153" y="1"/>
                      <a:pt x="1151" y="3"/>
                    </a:cubicBezTo>
                    <a:lnTo>
                      <a:pt x="781" y="217"/>
                    </a:lnTo>
                    <a:lnTo>
                      <a:pt x="20" y="844"/>
                    </a:lnTo>
                    <a:cubicBezTo>
                      <a:pt x="6" y="856"/>
                      <a:pt x="1" y="877"/>
                      <a:pt x="18" y="892"/>
                    </a:cubicBezTo>
                    <a:lnTo>
                      <a:pt x="383" y="1314"/>
                    </a:lnTo>
                    <a:cubicBezTo>
                      <a:pt x="390" y="1322"/>
                      <a:pt x="401" y="1327"/>
                      <a:pt x="411" y="1327"/>
                    </a:cubicBezTo>
                    <a:cubicBezTo>
                      <a:pt x="417" y="1327"/>
                      <a:pt x="423" y="1325"/>
                      <a:pt x="428" y="1321"/>
                    </a:cubicBezTo>
                    <a:lnTo>
                      <a:pt x="774" y="1091"/>
                    </a:lnTo>
                    <a:lnTo>
                      <a:pt x="774" y="2702"/>
                    </a:lnTo>
                    <a:cubicBezTo>
                      <a:pt x="774" y="2707"/>
                      <a:pt x="776" y="2717"/>
                      <a:pt x="786" y="2717"/>
                    </a:cubicBezTo>
                    <a:lnTo>
                      <a:pt x="2592" y="2717"/>
                    </a:lnTo>
                    <a:cubicBezTo>
                      <a:pt x="2599" y="2717"/>
                      <a:pt x="2604" y="2712"/>
                      <a:pt x="2604" y="2702"/>
                    </a:cubicBezTo>
                    <a:lnTo>
                      <a:pt x="2604" y="1093"/>
                    </a:lnTo>
                    <a:lnTo>
                      <a:pt x="2950" y="1324"/>
                    </a:lnTo>
                    <a:cubicBezTo>
                      <a:pt x="2956" y="1328"/>
                      <a:pt x="2962" y="1330"/>
                      <a:pt x="2969" y="1330"/>
                    </a:cubicBezTo>
                    <a:cubicBezTo>
                      <a:pt x="2977" y="1330"/>
                      <a:pt x="2986" y="1326"/>
                      <a:pt x="2993" y="1319"/>
                    </a:cubicBezTo>
                    <a:lnTo>
                      <a:pt x="3360" y="894"/>
                    </a:lnTo>
                    <a:cubicBezTo>
                      <a:pt x="3375" y="877"/>
                      <a:pt x="3372" y="856"/>
                      <a:pt x="3358" y="844"/>
                    </a:cubicBezTo>
                    <a:lnTo>
                      <a:pt x="2602" y="217"/>
                    </a:lnTo>
                    <a:lnTo>
                      <a:pt x="2232" y="3"/>
                    </a:lnTo>
                    <a:cubicBezTo>
                      <a:pt x="2229" y="2"/>
                      <a:pt x="2227" y="2"/>
                      <a:pt x="2226" y="2"/>
                    </a:cubicBezTo>
                    <a:cubicBezTo>
                      <a:pt x="2220" y="2"/>
                      <a:pt x="2217" y="5"/>
                      <a:pt x="2217" y="13"/>
                    </a:cubicBezTo>
                    <a:cubicBezTo>
                      <a:pt x="2208" y="294"/>
                      <a:pt x="1975" y="519"/>
                      <a:pt x="1691" y="519"/>
                    </a:cubicBezTo>
                    <a:cubicBezTo>
                      <a:pt x="1410" y="519"/>
                      <a:pt x="1175" y="294"/>
                      <a:pt x="1165" y="13"/>
                    </a:cubicBezTo>
                    <a:cubicBezTo>
                      <a:pt x="1165" y="6"/>
                      <a:pt x="1162" y="0"/>
                      <a:pt x="11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7264964" y="2989050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4"/>
                      <a:pt x="9837" y="4690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7874408" y="3379778"/>
                <a:ext cx="529454" cy="143324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4" extrusionOk="0">
                    <a:moveTo>
                      <a:pt x="577" y="0"/>
                    </a:moveTo>
                    <a:cubicBezTo>
                      <a:pt x="260" y="0"/>
                      <a:pt x="0" y="257"/>
                      <a:pt x="0" y="577"/>
                    </a:cubicBezTo>
                    <a:cubicBezTo>
                      <a:pt x="0" y="894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4"/>
                      <a:pt x="4263" y="577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7874035" y="3085925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39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7874035" y="3175099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7874408" y="3264646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7" name="Google Shape;267;p28"/>
              <p:cNvGrpSpPr/>
              <p:nvPr/>
            </p:nvGrpSpPr>
            <p:grpSpPr>
              <a:xfrm>
                <a:off x="7398105" y="3088657"/>
                <a:ext cx="387496" cy="371723"/>
                <a:chOff x="7550505" y="3088657"/>
                <a:chExt cx="387496" cy="371723"/>
              </a:xfrm>
            </p:grpSpPr>
            <p:sp>
              <p:nvSpPr>
                <p:cNvPr id="268" name="Google Shape;268;p28"/>
                <p:cNvSpPr/>
                <p:nvPr/>
              </p:nvSpPr>
              <p:spPr>
                <a:xfrm>
                  <a:off x="7550505" y="3123309"/>
                  <a:ext cx="387496" cy="33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0" h="2714" extrusionOk="0">
                      <a:moveTo>
                        <a:pt x="901" y="0"/>
                      </a:moveTo>
                      <a:lnTo>
                        <a:pt x="0" y="2714"/>
                      </a:lnTo>
                      <a:lnTo>
                        <a:pt x="3120" y="2714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8"/>
                <p:cNvSpPr/>
                <p:nvPr/>
              </p:nvSpPr>
              <p:spPr>
                <a:xfrm>
                  <a:off x="7662284" y="3102940"/>
                  <a:ext cx="82219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5" extrusionOk="0">
                      <a:moveTo>
                        <a:pt x="1" y="1"/>
                      </a:moveTo>
                      <a:lnTo>
                        <a:pt x="1" y="164"/>
                      </a:lnTo>
                      <a:lnTo>
                        <a:pt x="661" y="164"/>
                      </a:lnTo>
                      <a:lnTo>
                        <a:pt x="66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8"/>
                <p:cNvSpPr/>
                <p:nvPr/>
              </p:nvSpPr>
              <p:spPr>
                <a:xfrm>
                  <a:off x="7744380" y="3102940"/>
                  <a:ext cx="82095" cy="20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5" extrusionOk="0">
                      <a:moveTo>
                        <a:pt x="0" y="1"/>
                      </a:moveTo>
                      <a:lnTo>
                        <a:pt x="0" y="164"/>
                      </a:lnTo>
                      <a:lnTo>
                        <a:pt x="660" y="164"/>
                      </a:lnTo>
                      <a:lnTo>
                        <a:pt x="660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8"/>
                <p:cNvSpPr/>
                <p:nvPr/>
              </p:nvSpPr>
              <p:spPr>
                <a:xfrm>
                  <a:off x="7718049" y="3088657"/>
                  <a:ext cx="52287" cy="484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90" extrusionOk="0">
                      <a:moveTo>
                        <a:pt x="221" y="0"/>
                      </a:moveTo>
                      <a:cubicBezTo>
                        <a:pt x="218" y="0"/>
                        <a:pt x="215" y="0"/>
                        <a:pt x="212" y="0"/>
                      </a:cubicBezTo>
                      <a:cubicBezTo>
                        <a:pt x="97" y="0"/>
                        <a:pt x="1" y="87"/>
                        <a:pt x="1" y="195"/>
                      </a:cubicBezTo>
                      <a:cubicBezTo>
                        <a:pt x="1" y="303"/>
                        <a:pt x="94" y="389"/>
                        <a:pt x="212" y="389"/>
                      </a:cubicBezTo>
                      <a:cubicBezTo>
                        <a:pt x="325" y="389"/>
                        <a:pt x="421" y="303"/>
                        <a:pt x="421" y="195"/>
                      </a:cubicBezTo>
                      <a:cubicBezTo>
                        <a:pt x="421" y="90"/>
                        <a:pt x="334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2" name="Google Shape;272;p28"/>
              <p:cNvSpPr/>
              <p:nvPr/>
            </p:nvSpPr>
            <p:spPr>
              <a:xfrm>
                <a:off x="7264964" y="3666428"/>
                <a:ext cx="1221855" cy="605587"/>
              </a:xfrm>
              <a:custGeom>
                <a:avLst/>
                <a:gdLst/>
                <a:ahLst/>
                <a:cxnLst/>
                <a:rect l="l" t="t" r="r" b="b"/>
                <a:pathLst>
                  <a:path w="9838" h="4876" extrusionOk="0">
                    <a:moveTo>
                      <a:pt x="183" y="0"/>
                    </a:moveTo>
                    <a:cubicBezTo>
                      <a:pt x="80" y="0"/>
                      <a:pt x="1" y="82"/>
                      <a:pt x="1" y="183"/>
                    </a:cubicBezTo>
                    <a:lnTo>
                      <a:pt x="1" y="4693"/>
                    </a:lnTo>
                    <a:cubicBezTo>
                      <a:pt x="1" y="4794"/>
                      <a:pt x="80" y="4875"/>
                      <a:pt x="183" y="4875"/>
                    </a:cubicBezTo>
                    <a:lnTo>
                      <a:pt x="9655" y="4875"/>
                    </a:lnTo>
                    <a:cubicBezTo>
                      <a:pt x="9756" y="4875"/>
                      <a:pt x="9837" y="4791"/>
                      <a:pt x="9837" y="4693"/>
                    </a:cubicBezTo>
                    <a:lnTo>
                      <a:pt x="9837" y="183"/>
                    </a:lnTo>
                    <a:cubicBezTo>
                      <a:pt x="9837" y="82"/>
                      <a:pt x="9756" y="0"/>
                      <a:pt x="9655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7874408" y="4057156"/>
                <a:ext cx="529454" cy="143200"/>
              </a:xfrm>
              <a:custGeom>
                <a:avLst/>
                <a:gdLst/>
                <a:ahLst/>
                <a:cxnLst/>
                <a:rect l="l" t="t" r="r" b="b"/>
                <a:pathLst>
                  <a:path w="4263" h="1153" extrusionOk="0">
                    <a:moveTo>
                      <a:pt x="577" y="0"/>
                    </a:moveTo>
                    <a:cubicBezTo>
                      <a:pt x="260" y="0"/>
                      <a:pt x="0" y="259"/>
                      <a:pt x="0" y="576"/>
                    </a:cubicBezTo>
                    <a:cubicBezTo>
                      <a:pt x="0" y="896"/>
                      <a:pt x="260" y="1153"/>
                      <a:pt x="577" y="1153"/>
                    </a:cubicBezTo>
                    <a:lnTo>
                      <a:pt x="3687" y="1153"/>
                    </a:lnTo>
                    <a:cubicBezTo>
                      <a:pt x="4006" y="1153"/>
                      <a:pt x="4263" y="893"/>
                      <a:pt x="4263" y="576"/>
                    </a:cubicBezTo>
                    <a:cubicBezTo>
                      <a:pt x="4263" y="257"/>
                      <a:pt x="4006" y="0"/>
                      <a:pt x="36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7874035" y="3763054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0"/>
                    </a:moveTo>
                    <a:cubicBezTo>
                      <a:pt x="99" y="0"/>
                      <a:pt x="1" y="99"/>
                      <a:pt x="1" y="219"/>
                    </a:cubicBezTo>
                    <a:cubicBezTo>
                      <a:pt x="1" y="339"/>
                      <a:pt x="99" y="437"/>
                      <a:pt x="219" y="437"/>
                    </a:cubicBezTo>
                    <a:lnTo>
                      <a:pt x="4047" y="437"/>
                    </a:lnTo>
                    <a:cubicBezTo>
                      <a:pt x="4167" y="437"/>
                      <a:pt x="4266" y="341"/>
                      <a:pt x="4266" y="219"/>
                    </a:cubicBezTo>
                    <a:cubicBezTo>
                      <a:pt x="4266" y="99"/>
                      <a:pt x="4167" y="0"/>
                      <a:pt x="4047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7874035" y="3852477"/>
                <a:ext cx="529827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438" extrusionOk="0">
                    <a:moveTo>
                      <a:pt x="219" y="1"/>
                    </a:moveTo>
                    <a:cubicBezTo>
                      <a:pt x="99" y="1"/>
                      <a:pt x="1" y="99"/>
                      <a:pt x="1" y="219"/>
                    </a:cubicBezTo>
                    <a:cubicBezTo>
                      <a:pt x="1" y="339"/>
                      <a:pt x="99" y="438"/>
                      <a:pt x="219" y="438"/>
                    </a:cubicBezTo>
                    <a:lnTo>
                      <a:pt x="4047" y="438"/>
                    </a:lnTo>
                    <a:cubicBezTo>
                      <a:pt x="4167" y="438"/>
                      <a:pt x="4266" y="342"/>
                      <a:pt x="4266" y="219"/>
                    </a:cubicBezTo>
                    <a:cubicBezTo>
                      <a:pt x="4266" y="99"/>
                      <a:pt x="4167" y="1"/>
                      <a:pt x="4047" y="1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7874408" y="3942024"/>
                <a:ext cx="399171" cy="54399"/>
              </a:xfrm>
              <a:custGeom>
                <a:avLst/>
                <a:gdLst/>
                <a:ahLst/>
                <a:cxnLst/>
                <a:rect l="l" t="t" r="r" b="b"/>
                <a:pathLst>
                  <a:path w="3214" h="438" extrusionOk="0">
                    <a:moveTo>
                      <a:pt x="219" y="0"/>
                    </a:moveTo>
                    <a:cubicBezTo>
                      <a:pt x="99" y="0"/>
                      <a:pt x="0" y="99"/>
                      <a:pt x="0" y="219"/>
                    </a:cubicBezTo>
                    <a:cubicBezTo>
                      <a:pt x="0" y="339"/>
                      <a:pt x="99" y="437"/>
                      <a:pt x="219" y="437"/>
                    </a:cubicBezTo>
                    <a:lnTo>
                      <a:pt x="2992" y="437"/>
                    </a:lnTo>
                    <a:cubicBezTo>
                      <a:pt x="3113" y="437"/>
                      <a:pt x="3211" y="339"/>
                      <a:pt x="3213" y="219"/>
                    </a:cubicBezTo>
                    <a:cubicBezTo>
                      <a:pt x="3213" y="99"/>
                      <a:pt x="3113" y="0"/>
                      <a:pt x="2992" y="0"/>
                    </a:cubicBez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7" name="Google Shape;277;p28"/>
              <p:cNvGrpSpPr/>
              <p:nvPr/>
            </p:nvGrpSpPr>
            <p:grpSpPr>
              <a:xfrm>
                <a:off x="7478834" y="3774605"/>
                <a:ext cx="226288" cy="365886"/>
                <a:chOff x="7631234" y="3774605"/>
                <a:chExt cx="226288" cy="365886"/>
              </a:xfrm>
            </p:grpSpPr>
            <p:sp>
              <p:nvSpPr>
                <p:cNvPr id="278" name="Google Shape;278;p28"/>
                <p:cNvSpPr/>
                <p:nvPr/>
              </p:nvSpPr>
              <p:spPr>
                <a:xfrm>
                  <a:off x="7631234" y="3803295"/>
                  <a:ext cx="226288" cy="337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2715" extrusionOk="0">
                      <a:moveTo>
                        <a:pt x="251" y="0"/>
                      </a:moveTo>
                      <a:cubicBezTo>
                        <a:pt x="251" y="0"/>
                        <a:pt x="1" y="341"/>
                        <a:pt x="1" y="1120"/>
                      </a:cubicBezTo>
                      <a:cubicBezTo>
                        <a:pt x="1" y="2063"/>
                        <a:pt x="212" y="2714"/>
                        <a:pt x="212" y="2714"/>
                      </a:cubicBezTo>
                      <a:lnTo>
                        <a:pt x="1610" y="2714"/>
                      </a:lnTo>
                      <a:cubicBezTo>
                        <a:pt x="1610" y="2714"/>
                        <a:pt x="1821" y="2061"/>
                        <a:pt x="1821" y="1120"/>
                      </a:cubicBezTo>
                      <a:cubicBezTo>
                        <a:pt x="1821" y="341"/>
                        <a:pt x="1571" y="0"/>
                        <a:pt x="157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8"/>
                <p:cNvSpPr/>
                <p:nvPr/>
              </p:nvSpPr>
              <p:spPr>
                <a:xfrm>
                  <a:off x="7662284" y="3783050"/>
                  <a:ext cx="82219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2" h="164" extrusionOk="0">
                      <a:moveTo>
                        <a:pt x="1" y="0"/>
                      </a:moveTo>
                      <a:lnTo>
                        <a:pt x="1" y="163"/>
                      </a:lnTo>
                      <a:lnTo>
                        <a:pt x="661" y="163"/>
                      </a:lnTo>
                      <a:lnTo>
                        <a:pt x="66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8"/>
                <p:cNvSpPr/>
                <p:nvPr/>
              </p:nvSpPr>
              <p:spPr>
                <a:xfrm>
                  <a:off x="7744380" y="3783050"/>
                  <a:ext cx="82095" cy="203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" h="164" extrusionOk="0">
                      <a:moveTo>
                        <a:pt x="0" y="0"/>
                      </a:moveTo>
                      <a:lnTo>
                        <a:pt x="0" y="163"/>
                      </a:lnTo>
                      <a:lnTo>
                        <a:pt x="660" y="163"/>
                      </a:lnTo>
                      <a:lnTo>
                        <a:pt x="66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7718049" y="3774605"/>
                  <a:ext cx="52287" cy="375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1" h="302" extrusionOk="0">
                      <a:moveTo>
                        <a:pt x="212" y="1"/>
                      </a:moveTo>
                      <a:cubicBezTo>
                        <a:pt x="97" y="1"/>
                        <a:pt x="1" y="66"/>
                        <a:pt x="1" y="150"/>
                      </a:cubicBezTo>
                      <a:cubicBezTo>
                        <a:pt x="1" y="234"/>
                        <a:pt x="94" y="301"/>
                        <a:pt x="212" y="301"/>
                      </a:cubicBezTo>
                      <a:cubicBezTo>
                        <a:pt x="325" y="301"/>
                        <a:pt x="421" y="234"/>
                        <a:pt x="421" y="150"/>
                      </a:cubicBezTo>
                      <a:cubicBezTo>
                        <a:pt x="421" y="66"/>
                        <a:pt x="330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2" name="Google Shape;282;p28"/>
              <p:cNvSpPr txBox="1"/>
              <p:nvPr/>
            </p:nvSpPr>
            <p:spPr>
              <a:xfrm>
                <a:off x="7845879" y="2040763"/>
                <a:ext cx="640895" cy="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600" dirty="0">
                    <a:solidFill>
                      <a:schemeClr val="accent5"/>
                    </a:solidFill>
                    <a:latin typeface="Crete Round"/>
                    <a:ea typeface="Crete Round"/>
                    <a:cs typeface="Crete Round"/>
                    <a:sym typeface="Crete Round"/>
                  </a:rPr>
                  <a:t>COMPRE JÁ</a:t>
                </a:r>
                <a:endParaRPr sz="600" dirty="0">
                  <a:solidFill>
                    <a:schemeClr val="accent5"/>
                  </a:solidFill>
                  <a:latin typeface="Crete Round"/>
                  <a:ea typeface="Crete Round"/>
                  <a:cs typeface="Crete Round"/>
                  <a:sym typeface="Crete Round"/>
                </a:endParaRPr>
              </a:p>
            </p:txBody>
          </p:sp>
        </p:grpSp>
        <p:grpSp>
          <p:nvGrpSpPr>
            <p:cNvPr id="286" name="Google Shape;286;p28"/>
            <p:cNvGrpSpPr/>
            <p:nvPr/>
          </p:nvGrpSpPr>
          <p:grpSpPr>
            <a:xfrm>
              <a:off x="5922001" y="3015629"/>
              <a:ext cx="1703138" cy="1588372"/>
              <a:chOff x="6074401" y="3015629"/>
              <a:chExt cx="1703138" cy="1588372"/>
            </a:xfrm>
          </p:grpSpPr>
          <p:sp>
            <p:nvSpPr>
              <p:cNvPr id="287" name="Google Shape;287;p28"/>
              <p:cNvSpPr/>
              <p:nvPr/>
            </p:nvSpPr>
            <p:spPr>
              <a:xfrm>
                <a:off x="7622913" y="3254462"/>
                <a:ext cx="154626" cy="15437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243" extrusionOk="0">
                    <a:moveTo>
                      <a:pt x="623" y="1"/>
                    </a:moveTo>
                    <a:cubicBezTo>
                      <a:pt x="279" y="1"/>
                      <a:pt x="1" y="279"/>
                      <a:pt x="1" y="623"/>
                    </a:cubicBezTo>
                    <a:cubicBezTo>
                      <a:pt x="1" y="964"/>
                      <a:pt x="279" y="1242"/>
                      <a:pt x="623" y="1242"/>
                    </a:cubicBezTo>
                    <a:cubicBezTo>
                      <a:pt x="966" y="1242"/>
                      <a:pt x="1245" y="964"/>
                      <a:pt x="1245" y="623"/>
                    </a:cubicBezTo>
                    <a:cubicBezTo>
                      <a:pt x="1245" y="279"/>
                      <a:pt x="966" y="1"/>
                      <a:pt x="6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8" name="Google Shape;288;p28"/>
              <p:cNvGrpSpPr/>
              <p:nvPr/>
            </p:nvGrpSpPr>
            <p:grpSpPr>
              <a:xfrm>
                <a:off x="6074401" y="3015629"/>
                <a:ext cx="1625869" cy="1588372"/>
                <a:chOff x="6074401" y="3015629"/>
                <a:chExt cx="1625869" cy="1588372"/>
              </a:xfrm>
            </p:grpSpPr>
            <p:grpSp>
              <p:nvGrpSpPr>
                <p:cNvPr id="289" name="Google Shape;289;p28"/>
                <p:cNvGrpSpPr/>
                <p:nvPr/>
              </p:nvGrpSpPr>
              <p:grpSpPr>
                <a:xfrm>
                  <a:off x="6591565" y="3015629"/>
                  <a:ext cx="723326" cy="1163614"/>
                  <a:chOff x="6591565" y="3015629"/>
                  <a:chExt cx="723326" cy="1163614"/>
                </a:xfrm>
              </p:grpSpPr>
              <p:sp>
                <p:nvSpPr>
                  <p:cNvPr id="290" name="Google Shape;290;p28"/>
                  <p:cNvSpPr/>
                  <p:nvPr/>
                </p:nvSpPr>
                <p:spPr>
                  <a:xfrm>
                    <a:off x="6591565" y="3209751"/>
                    <a:ext cx="723326" cy="96911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7803" extrusionOk="0">
                        <a:moveTo>
                          <a:pt x="0" y="0"/>
                        </a:moveTo>
                        <a:lnTo>
                          <a:pt x="0" y="7803"/>
                        </a:lnTo>
                        <a:lnTo>
                          <a:pt x="5824" y="7803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28"/>
                  <p:cNvSpPr/>
                  <p:nvPr/>
                </p:nvSpPr>
                <p:spPr>
                  <a:xfrm>
                    <a:off x="6591565" y="4054424"/>
                    <a:ext cx="723326" cy="1248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4" h="1005" extrusionOk="0">
                        <a:moveTo>
                          <a:pt x="0" y="0"/>
                        </a:moveTo>
                        <a:lnTo>
                          <a:pt x="0" y="1004"/>
                        </a:lnTo>
                        <a:lnTo>
                          <a:pt x="5824" y="1004"/>
                        </a:lnTo>
                        <a:lnTo>
                          <a:pt x="5824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28"/>
                  <p:cNvSpPr/>
                  <p:nvPr/>
                </p:nvSpPr>
                <p:spPr>
                  <a:xfrm>
                    <a:off x="6792519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28" y="0"/>
                          <a:pt x="1" y="130"/>
                          <a:pt x="1" y="288"/>
                        </a:cubicBezTo>
                        <a:cubicBezTo>
                          <a:pt x="1" y="452"/>
                          <a:pt x="133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2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28"/>
                  <p:cNvSpPr/>
                  <p:nvPr/>
                </p:nvSpPr>
                <p:spPr>
                  <a:xfrm>
                    <a:off x="7041290" y="3289113"/>
                    <a:ext cx="72283" cy="720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2" h="580" extrusionOk="0">
                        <a:moveTo>
                          <a:pt x="291" y="0"/>
                        </a:moveTo>
                        <a:cubicBezTo>
                          <a:pt x="130" y="0"/>
                          <a:pt x="1" y="130"/>
                          <a:pt x="1" y="288"/>
                        </a:cubicBezTo>
                        <a:cubicBezTo>
                          <a:pt x="1" y="452"/>
                          <a:pt x="130" y="579"/>
                          <a:pt x="291" y="579"/>
                        </a:cubicBezTo>
                        <a:cubicBezTo>
                          <a:pt x="452" y="579"/>
                          <a:pt x="582" y="447"/>
                          <a:pt x="582" y="288"/>
                        </a:cubicBezTo>
                        <a:cubicBezTo>
                          <a:pt x="582" y="130"/>
                          <a:pt x="450" y="0"/>
                          <a:pt x="291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4" name="Google Shape;294;p28"/>
                  <p:cNvSpPr/>
                  <p:nvPr/>
                </p:nvSpPr>
                <p:spPr>
                  <a:xfrm>
                    <a:off x="6812515" y="3015629"/>
                    <a:ext cx="281432" cy="3257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66" h="2623" extrusionOk="0">
                        <a:moveTo>
                          <a:pt x="1132" y="0"/>
                        </a:moveTo>
                        <a:cubicBezTo>
                          <a:pt x="507" y="0"/>
                          <a:pt x="1" y="507"/>
                          <a:pt x="1" y="1131"/>
                        </a:cubicBezTo>
                        <a:lnTo>
                          <a:pt x="1" y="2490"/>
                        </a:lnTo>
                        <a:cubicBezTo>
                          <a:pt x="1" y="2562"/>
                          <a:pt x="61" y="2623"/>
                          <a:pt x="133" y="2623"/>
                        </a:cubicBezTo>
                        <a:cubicBezTo>
                          <a:pt x="205" y="2623"/>
                          <a:pt x="265" y="2562"/>
                          <a:pt x="265" y="2490"/>
                        </a:cubicBezTo>
                        <a:lnTo>
                          <a:pt x="265" y="1131"/>
                        </a:lnTo>
                        <a:cubicBezTo>
                          <a:pt x="265" y="653"/>
                          <a:pt x="652" y="264"/>
                          <a:pt x="1132" y="264"/>
                        </a:cubicBezTo>
                        <a:cubicBezTo>
                          <a:pt x="1610" y="264"/>
                          <a:pt x="2001" y="651"/>
                          <a:pt x="2001" y="1131"/>
                        </a:cubicBezTo>
                        <a:lnTo>
                          <a:pt x="2001" y="2490"/>
                        </a:lnTo>
                        <a:cubicBezTo>
                          <a:pt x="2001" y="2562"/>
                          <a:pt x="2061" y="2623"/>
                          <a:pt x="2133" y="2623"/>
                        </a:cubicBezTo>
                        <a:cubicBezTo>
                          <a:pt x="2205" y="2623"/>
                          <a:pt x="2265" y="2562"/>
                          <a:pt x="2265" y="2490"/>
                        </a:cubicBezTo>
                        <a:lnTo>
                          <a:pt x="2265" y="1131"/>
                        </a:lnTo>
                        <a:cubicBezTo>
                          <a:pt x="2265" y="507"/>
                          <a:pt x="1756" y="0"/>
                          <a:pt x="113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95" name="Google Shape;295;p28"/>
                <p:cNvGrpSpPr/>
                <p:nvPr/>
              </p:nvGrpSpPr>
              <p:grpSpPr>
                <a:xfrm>
                  <a:off x="6235984" y="3270608"/>
                  <a:ext cx="565099" cy="908262"/>
                  <a:chOff x="6235984" y="3270608"/>
                  <a:chExt cx="565099" cy="908262"/>
                </a:xfrm>
              </p:grpSpPr>
              <p:sp>
                <p:nvSpPr>
                  <p:cNvPr id="296" name="Google Shape;296;p28"/>
                  <p:cNvSpPr/>
                  <p:nvPr/>
                </p:nvSpPr>
                <p:spPr>
                  <a:xfrm>
                    <a:off x="6236357" y="3421757"/>
                    <a:ext cx="564726" cy="7571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47" h="6096" extrusionOk="0">
                        <a:moveTo>
                          <a:pt x="0" y="1"/>
                        </a:moveTo>
                        <a:lnTo>
                          <a:pt x="0" y="6096"/>
                        </a:lnTo>
                        <a:lnTo>
                          <a:pt x="4546" y="6096"/>
                        </a:lnTo>
                        <a:lnTo>
                          <a:pt x="4546" y="1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7" name="Google Shape;297;p28"/>
                  <p:cNvSpPr/>
                  <p:nvPr/>
                </p:nvSpPr>
                <p:spPr>
                  <a:xfrm>
                    <a:off x="6235984" y="4081872"/>
                    <a:ext cx="565099" cy="96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50" h="781" extrusionOk="0">
                        <a:moveTo>
                          <a:pt x="1" y="0"/>
                        </a:moveTo>
                        <a:lnTo>
                          <a:pt x="1" y="781"/>
                        </a:lnTo>
                        <a:lnTo>
                          <a:pt x="4549" y="781"/>
                        </a:lnTo>
                        <a:lnTo>
                          <a:pt x="4549" y="0"/>
                        </a:lnTo>
                        <a:close/>
                      </a:path>
                    </a:pathLst>
                  </a:custGeom>
                  <a:solidFill>
                    <a:srgbClr val="2F3352">
                      <a:alpha val="18750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8" name="Google Shape;298;p28"/>
                  <p:cNvSpPr/>
                  <p:nvPr/>
                </p:nvSpPr>
                <p:spPr>
                  <a:xfrm>
                    <a:off x="6393841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99" y="450"/>
                          <a:pt x="226" y="450"/>
                        </a:cubicBezTo>
                        <a:cubicBezTo>
                          <a:pt x="348" y="450"/>
                          <a:pt x="452" y="351"/>
                          <a:pt x="452" y="227"/>
                        </a:cubicBezTo>
                        <a:cubicBezTo>
                          <a:pt x="452" y="99"/>
                          <a:pt x="348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9" name="Google Shape;299;p28"/>
                  <p:cNvSpPr/>
                  <p:nvPr/>
                </p:nvSpPr>
                <p:spPr>
                  <a:xfrm>
                    <a:off x="6587715" y="3484105"/>
                    <a:ext cx="56137" cy="558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2" h="450" extrusionOk="0">
                        <a:moveTo>
                          <a:pt x="226" y="1"/>
                        </a:moveTo>
                        <a:cubicBezTo>
                          <a:pt x="103" y="1"/>
                          <a:pt x="0" y="99"/>
                          <a:pt x="0" y="227"/>
                        </a:cubicBezTo>
                        <a:cubicBezTo>
                          <a:pt x="0" y="349"/>
                          <a:pt x="101" y="450"/>
                          <a:pt x="226" y="450"/>
                        </a:cubicBezTo>
                        <a:cubicBezTo>
                          <a:pt x="348" y="450"/>
                          <a:pt x="451" y="351"/>
                          <a:pt x="451" y="227"/>
                        </a:cubicBezTo>
                        <a:cubicBezTo>
                          <a:pt x="451" y="99"/>
                          <a:pt x="353" y="1"/>
                          <a:pt x="226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0" name="Google Shape;300;p28"/>
                  <p:cNvSpPr/>
                  <p:nvPr/>
                </p:nvSpPr>
                <p:spPr>
                  <a:xfrm>
                    <a:off x="6409241" y="3270608"/>
                    <a:ext cx="219457" cy="2542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7" h="2047" extrusionOk="0">
                        <a:moveTo>
                          <a:pt x="882" y="0"/>
                        </a:moveTo>
                        <a:cubicBezTo>
                          <a:pt x="397" y="0"/>
                          <a:pt x="1" y="397"/>
                          <a:pt x="1" y="882"/>
                        </a:cubicBezTo>
                        <a:lnTo>
                          <a:pt x="1" y="1946"/>
                        </a:lnTo>
                        <a:cubicBezTo>
                          <a:pt x="1" y="2001"/>
                          <a:pt x="44" y="2046"/>
                          <a:pt x="102" y="2046"/>
                        </a:cubicBezTo>
                        <a:cubicBezTo>
                          <a:pt x="159" y="2046"/>
                          <a:pt x="203" y="2001"/>
                          <a:pt x="203" y="1946"/>
                        </a:cubicBezTo>
                        <a:lnTo>
                          <a:pt x="203" y="882"/>
                        </a:lnTo>
                        <a:cubicBezTo>
                          <a:pt x="203" y="507"/>
                          <a:pt x="508" y="204"/>
                          <a:pt x="882" y="204"/>
                        </a:cubicBezTo>
                        <a:cubicBezTo>
                          <a:pt x="1257" y="204"/>
                          <a:pt x="1562" y="507"/>
                          <a:pt x="1562" y="882"/>
                        </a:cubicBezTo>
                        <a:lnTo>
                          <a:pt x="1562" y="1946"/>
                        </a:lnTo>
                        <a:cubicBezTo>
                          <a:pt x="1562" y="2001"/>
                          <a:pt x="1605" y="2046"/>
                          <a:pt x="1663" y="2046"/>
                        </a:cubicBezTo>
                        <a:cubicBezTo>
                          <a:pt x="1720" y="2046"/>
                          <a:pt x="1766" y="2001"/>
                          <a:pt x="1766" y="1946"/>
                        </a:cubicBezTo>
                        <a:lnTo>
                          <a:pt x="1766" y="882"/>
                        </a:lnTo>
                        <a:cubicBezTo>
                          <a:pt x="1766" y="397"/>
                          <a:pt x="1370" y="0"/>
                          <a:pt x="88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01" name="Google Shape;301;p28"/>
                <p:cNvGrpSpPr/>
                <p:nvPr/>
              </p:nvGrpSpPr>
              <p:grpSpPr>
                <a:xfrm>
                  <a:off x="6074401" y="3331713"/>
                  <a:ext cx="1625869" cy="1272287"/>
                  <a:chOff x="6074401" y="3331713"/>
                  <a:chExt cx="1625869" cy="1272287"/>
                </a:xfrm>
              </p:grpSpPr>
              <p:grpSp>
                <p:nvGrpSpPr>
                  <p:cNvPr id="302" name="Google Shape;302;p28"/>
                  <p:cNvGrpSpPr/>
                  <p:nvPr/>
                </p:nvGrpSpPr>
                <p:grpSpPr>
                  <a:xfrm>
                    <a:off x="6262190" y="4429875"/>
                    <a:ext cx="1045008" cy="174125"/>
                    <a:chOff x="6262190" y="4429875"/>
                    <a:chExt cx="1045008" cy="174125"/>
                  </a:xfrm>
                </p:grpSpPr>
                <p:sp>
                  <p:nvSpPr>
                    <p:cNvPr id="303" name="Google Shape;303;p28"/>
                    <p:cNvSpPr/>
                    <p:nvPr/>
                  </p:nvSpPr>
                  <p:spPr>
                    <a:xfrm>
                      <a:off x="6262190" y="4429875"/>
                      <a:ext cx="174125" cy="17375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2" h="1399" extrusionOk="0">
                          <a:moveTo>
                            <a:pt x="700" y="1"/>
                          </a:moveTo>
                          <a:cubicBezTo>
                            <a:pt x="313" y="1"/>
                            <a:pt x="1" y="313"/>
                            <a:pt x="1" y="700"/>
                          </a:cubicBezTo>
                          <a:cubicBezTo>
                            <a:pt x="1" y="1086"/>
                            <a:pt x="313" y="1399"/>
                            <a:pt x="700" y="1399"/>
                          </a:cubicBezTo>
                          <a:cubicBezTo>
                            <a:pt x="1086" y="1399"/>
                            <a:pt x="1401" y="1086"/>
                            <a:pt x="1401" y="700"/>
                          </a:cubicBezTo>
                          <a:cubicBezTo>
                            <a:pt x="1401" y="313"/>
                            <a:pt x="1086" y="1"/>
                            <a:pt x="700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8"/>
                    <p:cNvSpPr/>
                    <p:nvPr/>
                  </p:nvSpPr>
                  <p:spPr>
                    <a:xfrm>
                      <a:off x="7133197" y="4429875"/>
                      <a:ext cx="174001" cy="1741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01" h="1402" extrusionOk="0">
                          <a:moveTo>
                            <a:pt x="699" y="1"/>
                          </a:moveTo>
                          <a:cubicBezTo>
                            <a:pt x="313" y="1"/>
                            <a:pt x="0" y="316"/>
                            <a:pt x="0" y="700"/>
                          </a:cubicBezTo>
                          <a:cubicBezTo>
                            <a:pt x="0" y="1084"/>
                            <a:pt x="315" y="1401"/>
                            <a:pt x="699" y="1401"/>
                          </a:cubicBezTo>
                          <a:cubicBezTo>
                            <a:pt x="1088" y="1401"/>
                            <a:pt x="1400" y="1084"/>
                            <a:pt x="1400" y="700"/>
                          </a:cubicBezTo>
                          <a:cubicBezTo>
                            <a:pt x="1400" y="313"/>
                            <a:pt x="1083" y="1"/>
                            <a:pt x="699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305" name="Google Shape;305;p28"/>
                  <p:cNvGrpSpPr/>
                  <p:nvPr/>
                </p:nvGrpSpPr>
                <p:grpSpPr>
                  <a:xfrm>
                    <a:off x="6074401" y="3331713"/>
                    <a:ext cx="1625869" cy="1231054"/>
                    <a:chOff x="6074401" y="3331713"/>
                    <a:chExt cx="1625869" cy="1231054"/>
                  </a:xfrm>
                </p:grpSpPr>
                <p:sp>
                  <p:nvSpPr>
                    <p:cNvPr id="306" name="Google Shape;306;p28"/>
                    <p:cNvSpPr/>
                    <p:nvPr/>
                  </p:nvSpPr>
                  <p:spPr>
                    <a:xfrm>
                      <a:off x="6303424" y="4470737"/>
                      <a:ext cx="91658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8" h="741" fill="none" extrusionOk="0">
                          <a:moveTo>
                            <a:pt x="738" y="371"/>
                          </a:moveTo>
                          <a:cubicBezTo>
                            <a:pt x="738" y="575"/>
                            <a:pt x="572" y="741"/>
                            <a:pt x="368" y="741"/>
                          </a:cubicBezTo>
                          <a:cubicBezTo>
                            <a:pt x="164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4" y="1"/>
                            <a:pt x="368" y="1"/>
                          </a:cubicBezTo>
                          <a:cubicBezTo>
                            <a:pt x="572" y="1"/>
                            <a:pt x="738" y="167"/>
                            <a:pt x="738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7" name="Google Shape;307;p28"/>
                    <p:cNvSpPr/>
                    <p:nvPr/>
                  </p:nvSpPr>
                  <p:spPr>
                    <a:xfrm>
                      <a:off x="7174058" y="4470737"/>
                      <a:ext cx="92030" cy="9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1" h="741" fill="none" extrusionOk="0">
                          <a:moveTo>
                            <a:pt x="740" y="371"/>
                          </a:moveTo>
                          <a:cubicBezTo>
                            <a:pt x="740" y="575"/>
                            <a:pt x="574" y="741"/>
                            <a:pt x="370" y="741"/>
                          </a:cubicBezTo>
                          <a:cubicBezTo>
                            <a:pt x="166" y="741"/>
                            <a:pt x="0" y="575"/>
                            <a:pt x="0" y="371"/>
                          </a:cubicBezTo>
                          <a:cubicBezTo>
                            <a:pt x="0" y="167"/>
                            <a:pt x="166" y="1"/>
                            <a:pt x="370" y="1"/>
                          </a:cubicBezTo>
                          <a:cubicBezTo>
                            <a:pt x="574" y="1"/>
                            <a:pt x="740" y="167"/>
                            <a:pt x="740" y="371"/>
                          </a:cubicBezTo>
                          <a:close/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8" name="Google Shape;308;p28"/>
                    <p:cNvSpPr/>
                    <p:nvPr/>
                  </p:nvSpPr>
                  <p:spPr>
                    <a:xfrm>
                      <a:off x="6074401" y="3331713"/>
                      <a:ext cx="1625869" cy="887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91" h="7148" fill="none" extrusionOk="0">
                          <a:moveTo>
                            <a:pt x="11350" y="1864"/>
                          </a:moveTo>
                          <a:lnTo>
                            <a:pt x="0" y="1864"/>
                          </a:lnTo>
                          <a:lnTo>
                            <a:pt x="1186" y="7148"/>
                          </a:lnTo>
                          <a:lnTo>
                            <a:pt x="10158" y="7148"/>
                          </a:lnTo>
                          <a:lnTo>
                            <a:pt x="11669" y="459"/>
                          </a:lnTo>
                          <a:lnTo>
                            <a:pt x="1309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9" name="Google Shape;309;p28"/>
                    <p:cNvSpPr/>
                    <p:nvPr/>
                  </p:nvSpPr>
                  <p:spPr>
                    <a:xfrm>
                      <a:off x="6228905" y="4219359"/>
                      <a:ext cx="1107221" cy="18828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915" h="1516" fill="none" extrusionOk="0">
                          <a:moveTo>
                            <a:pt x="0" y="1516"/>
                          </a:moveTo>
                          <a:lnTo>
                            <a:pt x="8914" y="1516"/>
                          </a:lnTo>
                          <a:lnTo>
                            <a:pt x="8914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0" name="Google Shape;310;p28"/>
                    <p:cNvSpPr/>
                    <p:nvPr/>
                  </p:nvSpPr>
                  <p:spPr>
                    <a:xfrm>
                      <a:off x="7220012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0" y="1"/>
                          </a:moveTo>
                          <a:lnTo>
                            <a:pt x="0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1" name="Google Shape;311;p28"/>
                    <p:cNvSpPr/>
                    <p:nvPr/>
                  </p:nvSpPr>
                  <p:spPr>
                    <a:xfrm>
                      <a:off x="6349005" y="4407520"/>
                      <a:ext cx="124" cy="1092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0" fill="none" extrusionOk="0">
                          <a:moveTo>
                            <a:pt x="1" y="1"/>
                          </a:moveTo>
                          <a:lnTo>
                            <a:pt x="1" y="88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2" name="Google Shape;312;p28"/>
                    <p:cNvSpPr/>
                    <p:nvPr/>
                  </p:nvSpPr>
                  <p:spPr>
                    <a:xfrm>
                      <a:off x="7220012" y="3563219"/>
                      <a:ext cx="135499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91" h="5284" fill="none" extrusionOk="0">
                          <a:moveTo>
                            <a:pt x="1090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3" name="Google Shape;313;p28"/>
                    <p:cNvSpPr/>
                    <p:nvPr/>
                  </p:nvSpPr>
                  <p:spPr>
                    <a:xfrm>
                      <a:off x="7069110" y="3563219"/>
                      <a:ext cx="8929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19" h="5284" fill="none" extrusionOk="0">
                          <a:moveTo>
                            <a:pt x="718" y="0"/>
                          </a:moveTo>
                          <a:lnTo>
                            <a:pt x="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4" name="Google Shape;314;p28"/>
                    <p:cNvSpPr/>
                    <p:nvPr/>
                  </p:nvSpPr>
                  <p:spPr>
                    <a:xfrm>
                      <a:off x="6918084" y="3563219"/>
                      <a:ext cx="43097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47" h="5284" fill="none" extrusionOk="0">
                          <a:moveTo>
                            <a:pt x="347" y="0"/>
                          </a:moveTo>
                          <a:lnTo>
                            <a:pt x="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5" name="Google Shape;315;p28"/>
                    <p:cNvSpPr/>
                    <p:nvPr/>
                  </p:nvSpPr>
                  <p:spPr>
                    <a:xfrm>
                      <a:off x="6763581" y="3563219"/>
                      <a:ext cx="372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" h="5284" fill="none" extrusionOk="0">
                          <a:moveTo>
                            <a:pt x="1" y="0"/>
                          </a:moveTo>
                          <a:lnTo>
                            <a:pt x="30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6" name="Google Shape;316;p28"/>
                    <p:cNvSpPr/>
                    <p:nvPr/>
                  </p:nvSpPr>
                  <p:spPr>
                    <a:xfrm>
                      <a:off x="6566477" y="3563219"/>
                      <a:ext cx="49306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7" h="5284" fill="none" extrusionOk="0">
                          <a:moveTo>
                            <a:pt x="1" y="0"/>
                          </a:moveTo>
                          <a:lnTo>
                            <a:pt x="397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7" name="Google Shape;317;p28"/>
                    <p:cNvSpPr/>
                    <p:nvPr/>
                  </p:nvSpPr>
                  <p:spPr>
                    <a:xfrm>
                      <a:off x="6369374" y="3563219"/>
                      <a:ext cx="95508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69" h="5284" fill="none" extrusionOk="0">
                          <a:moveTo>
                            <a:pt x="0" y="0"/>
                          </a:moveTo>
                          <a:lnTo>
                            <a:pt x="769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8" name="Google Shape;318;p28"/>
                    <p:cNvSpPr/>
                    <p:nvPr/>
                  </p:nvSpPr>
                  <p:spPr>
                    <a:xfrm>
                      <a:off x="6172146" y="3563219"/>
                      <a:ext cx="141834" cy="65626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42" h="5284" fill="none" extrusionOk="0">
                          <a:moveTo>
                            <a:pt x="1" y="0"/>
                          </a:moveTo>
                          <a:lnTo>
                            <a:pt x="1141" y="5284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19" name="Google Shape;319;p28"/>
                    <p:cNvSpPr/>
                    <p:nvPr/>
                  </p:nvSpPr>
                  <p:spPr>
                    <a:xfrm>
                      <a:off x="6108059" y="3714990"/>
                      <a:ext cx="1341706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03" h="1" fill="none" extrusionOk="0">
                          <a:moveTo>
                            <a:pt x="10802" y="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0" name="Google Shape;320;p28"/>
                    <p:cNvSpPr/>
                    <p:nvPr/>
                  </p:nvSpPr>
                  <p:spPr>
                    <a:xfrm>
                      <a:off x="6146188" y="3880794"/>
                      <a:ext cx="126631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196" h="1" fill="none" extrusionOk="0">
                          <a:moveTo>
                            <a:pt x="10195" y="1"/>
                          </a:move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1" name="Google Shape;321;p28"/>
                    <p:cNvSpPr/>
                    <p:nvPr/>
                  </p:nvSpPr>
                  <p:spPr>
                    <a:xfrm>
                      <a:off x="6183448" y="4046972"/>
                      <a:ext cx="1191178" cy="1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591" h="1" fill="none" extrusionOk="0">
                          <a:moveTo>
                            <a:pt x="9590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28575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grpSp>
          <p:nvGrpSpPr>
            <p:cNvPr id="322" name="Google Shape;322;p28"/>
            <p:cNvGrpSpPr/>
            <p:nvPr/>
          </p:nvGrpSpPr>
          <p:grpSpPr>
            <a:xfrm>
              <a:off x="8437526" y="3440014"/>
              <a:ext cx="723326" cy="1163986"/>
              <a:chOff x="8589926" y="3440014"/>
              <a:chExt cx="723326" cy="1163986"/>
            </a:xfrm>
          </p:grpSpPr>
          <p:sp>
            <p:nvSpPr>
              <p:cNvPr id="323" name="Google Shape;323;p28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8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8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8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282;p28">
            <a:extLst>
              <a:ext uri="{FF2B5EF4-FFF2-40B4-BE49-F238E27FC236}">
                <a16:creationId xmlns:a16="http://schemas.microsoft.com/office/drawing/2014/main" id="{EF945B2A-C8EF-1330-71E7-E81E7393771A}"/>
              </a:ext>
            </a:extLst>
          </p:cNvPr>
          <p:cNvSpPr txBox="1"/>
          <p:nvPr/>
        </p:nvSpPr>
        <p:spPr>
          <a:xfrm>
            <a:off x="7845879" y="2496475"/>
            <a:ext cx="640895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COMPRE JÁ</a:t>
            </a:r>
            <a:endParaRPr sz="600" dirty="0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6" name="Google Shape;282;p28">
            <a:extLst>
              <a:ext uri="{FF2B5EF4-FFF2-40B4-BE49-F238E27FC236}">
                <a16:creationId xmlns:a16="http://schemas.microsoft.com/office/drawing/2014/main" id="{F6B9D439-BA0F-470F-C415-64837F1387FA}"/>
              </a:ext>
            </a:extLst>
          </p:cNvPr>
          <p:cNvSpPr txBox="1"/>
          <p:nvPr/>
        </p:nvSpPr>
        <p:spPr>
          <a:xfrm>
            <a:off x="7858716" y="3172266"/>
            <a:ext cx="640895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COMPRE JÁ</a:t>
            </a:r>
            <a:endParaRPr sz="600" dirty="0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  <p:sp>
        <p:nvSpPr>
          <p:cNvPr id="7" name="Google Shape;282;p28">
            <a:extLst>
              <a:ext uri="{FF2B5EF4-FFF2-40B4-BE49-F238E27FC236}">
                <a16:creationId xmlns:a16="http://schemas.microsoft.com/office/drawing/2014/main" id="{2EFF119C-33B6-EE04-EA2D-F18EF8F81198}"/>
              </a:ext>
            </a:extLst>
          </p:cNvPr>
          <p:cNvSpPr txBox="1"/>
          <p:nvPr/>
        </p:nvSpPr>
        <p:spPr>
          <a:xfrm>
            <a:off x="7831030" y="3853877"/>
            <a:ext cx="640895" cy="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dirty="0">
                <a:solidFill>
                  <a:schemeClr val="accent5"/>
                </a:solidFill>
                <a:latin typeface="Crete Round"/>
                <a:ea typeface="Crete Round"/>
                <a:cs typeface="Crete Round"/>
                <a:sym typeface="Crete Round"/>
              </a:rPr>
              <a:t>COMPRE JÁ</a:t>
            </a:r>
            <a:endParaRPr sz="600" dirty="0">
              <a:solidFill>
                <a:schemeClr val="accent5"/>
              </a:solidFill>
              <a:latin typeface="Crete Round"/>
              <a:ea typeface="Crete Round"/>
              <a:cs typeface="Crete Round"/>
              <a:sym typeface="Crete Rou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DA16DBF4-B1CE-4A80-5DAC-0B388A648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20148F34-5E2F-A2D1-8681-9F441C7E77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0E44C85E-8A30-DB19-2399-CFEB0CE91C82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1139523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Produtos</a:t>
            </a: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88BA610C-31CF-FFB8-9821-0079DE5FBDB3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D70F0C98-DCEF-B8F2-086D-52F8B69186E3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DB639E5F-371D-794B-5552-1E2F38177756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C807C07A-27A8-4F89-0A9E-FCEA8E7A0AFA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3FD2E334-B0A7-B8D9-9913-692203421938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EB7B8F2E-6990-01A6-1B57-4B40CA059C6D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2ED884D4-D218-ECBC-7D5F-2C66EBE0A9D1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63B8F1C7-4473-24D6-991E-0E3E0251BED5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B0CEB563-7B5A-3DA0-217E-D7552005B034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835A151F-269A-EDCC-93DF-01650B64D56F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1E3781A4-989B-763C-CC7A-EF7B3F6BF30B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7782D103-FDB6-31D0-FFC2-1B1FCC612E7B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5D3ACC40-B682-69F3-7C8E-9E3B827D6A7D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13D37086-1A56-E885-1829-01F9BC8B23D2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457CCEE6-A3F7-91F2-0954-E0263EF9F085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E1B5E9E9-FF53-97A8-54A8-9AB337A32ABD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5A653968-D48B-5EED-9089-34EBFE49781A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C2E5C3E2-56B4-DF1B-9F70-E5AF70082E6A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854A8F19-D3E2-F4A4-5AAC-735E83698DCF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68055030-0E92-01F3-3168-D91F357746C7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ED1C7A0B-B804-2B96-78B1-1FF0EA37F752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65F39339-D1D8-D1A2-5B31-209B67FB3928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E41631A5-DC62-0985-F94B-D90DB12ADC0E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1F990DA1-2184-50CA-F6F5-20AF5BB80D70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AE48C966-C7D3-9B8A-4059-6AE5A51CD10C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25143672-721B-5CDC-58DD-A3BA0870D8B3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01FFCCC2-6CA4-8FE8-7B93-EAA30D30E0C1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B3305872-5263-DB4E-76CD-390874E96F33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0A90A67E-EB4D-C52D-6F2B-8F7337174FEC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FFB74AD6-1125-A91C-0875-3D0227C50027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903AD63D-AABF-36CC-9DF6-8733819B3567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90CDC65E-45F3-048B-59F5-715548F737CF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FD18887D-8269-B356-9E5E-7181D49C9370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BB63D99-02E0-D59F-2F77-74ED6AC00560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organizar o </a:t>
            </a:r>
            <a:r>
              <a:rPr lang="pt-BR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portfólio de produtos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cadastrados pelos artesãos..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58E2B39-57AF-3A31-3FEB-75B7F96EB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72" y="1881744"/>
            <a:ext cx="5936105" cy="29598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6471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A3B0DAE-B5C1-2D3F-125C-EFD59A190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43A52EFE-0A56-46DC-0892-968C8CA349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354758F2-56EE-7387-C90C-0BA08D37029C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1538926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rete Round" panose="020B0604020202020204" charset="0"/>
                <a:ea typeface="Arimo" panose="020B0604020202020204" charset="0"/>
                <a:cs typeface="Arimo" panose="020B0604020202020204" charset="0"/>
              </a:rPr>
              <a:t>Categorias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DF91BC40-84D8-E381-A43D-E9156C03B165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DF70DEB5-774C-1C82-902E-3091D85B23FE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740C6E37-FD4C-76AC-BEB6-5168D21050E0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F894DEBA-1367-73D2-936C-78924493E780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C44FCF34-79B2-71F6-39ED-1277C262B432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CFABA0E8-3355-67C7-37EC-F51128A4D778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00B18C08-816D-81C7-9543-815B2726F353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AF1C578B-B4D9-9CC5-B432-4319424708BB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8FA28491-5749-5ECE-1D25-D12EC441A8EA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B5686CD0-373D-B16B-12E2-A186BF4FE50B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A00FDBC8-5340-A405-110A-10C8E576F436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EE5CFC9A-0FE4-2741-0A05-7FD081E49F80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E3D6F917-29B0-4DE2-6C4A-0C6527033F7D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3D582DF8-4F99-4DCB-F4D9-DEC089389D1A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07439064-2106-ED27-162A-2774B88E0A1A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5DC8C868-67D5-7C11-97B8-2D2E71EED4C1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94A246A5-0D22-264D-87D0-60B1DFF6F007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9CA91A91-ADC8-9092-0F8D-FC07BEAE4AE7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8DDA7DDD-B8A3-AFE8-8067-356B51DF0385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77C2F58B-A047-7B98-FB21-57E4A534C945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BB267748-C4C4-3D7F-921E-145CE8883A14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59097203-F043-79F6-FA93-B34C647C56AA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6CA30864-41F9-138C-8F44-8CDC5B2F035C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65433765-0F32-2B10-219F-71DFD328B7FA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7A9E2B1E-220D-2FE9-0F0C-B2769C13DA76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001E603B-B24F-C625-01A9-B20E0A412C5D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B50BFEDC-2E33-D436-4C22-061EB081C5D1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C891BAC0-F6D4-D19D-B820-E3D72B4A7AC1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ADCDD363-B3A3-4F5D-F0C5-2F7085F5E8D8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452C545E-5DBC-2412-E89D-967806410F14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C8DA7772-E465-92BF-72B6-0568550C5593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1594CAFE-E764-D280-9794-D19ED5C0E036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B6FCE379-CFC4-A5A6-4D53-ACB6C11318C1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C34665B-5200-892B-037D-2B9BA9517D7F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classificar os produtos em </a:t>
            </a:r>
            <a:r>
              <a:rPr lang="pt-BR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grupos temáticos</a:t>
            </a:r>
            <a:endParaRPr lang="pt-BR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B9F8A0D-210B-BC6B-3970-3D6C6A83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47" y="1643096"/>
            <a:ext cx="3294903" cy="34196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637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FACB896-6BA2-A089-9CB5-7487A41A0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B138F4C3-D14B-5053-F22E-78CEC59BDF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4673288F-7A65-4E63-5061-971F746F83A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209356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latin typeface="Crete Round" panose="020B0604020202020204" charset="0"/>
                <a:ea typeface="Arimo" panose="020B0604020202020204" charset="0"/>
                <a:cs typeface="Arimo" panose="020B0604020202020204" charset="0"/>
              </a:rPr>
              <a:t>Pedidos_categoria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10155FF3-E77A-1922-B112-9360146E5FBD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A5715B0F-8B40-65F3-93BF-BE727A4E8260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73F37CF8-3C50-BC2A-4D4C-21204E0F9100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5B12CE88-9A06-427B-B36F-8EB769F34B46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D15003CE-CCA9-1845-A7BB-1C65A0336843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B3DFD131-B1B5-69C5-277B-42E90835CB59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A49B6DBB-4840-2C3E-FDA2-1014F31A8024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5C650114-B358-5F8E-C63A-1CA800DAFAC5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E0790F40-5652-6C5F-0C74-9689A61D8967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A6C16742-DB3E-E006-7DE4-27A1EA00D678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8672CBD2-5055-4844-4B3B-C23FFF681972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639DC092-A47B-2C46-DF89-35A1C900AB11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31DF9A98-4EEA-8A2C-B843-9C1EBE608DD1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C4DE900D-7D80-A405-4C5C-708D6BB17BA8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329EDF4B-930B-8D0D-BCEB-E004DFBBAB87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F795B4C4-0AEC-ED4B-7DC3-EDA4BAB220CB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A3E4A1E8-94B4-A425-C546-444F869E63B8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B2B77890-8D4C-7F77-4304-916324C700E4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C74F8FB8-CDE4-CA9C-75B4-2E7C0308035C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C1B0ADCF-F4A3-031A-801E-54C5141B1EA5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B2214889-CBD7-4EF8-1078-095A8878A9C6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6F92DCD6-D8C1-6C65-67B0-833F213B72C7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AD7E91A7-40E6-4B7E-28A8-0416F536ADEE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3E35D9EA-6B27-EB3D-3FDB-56750C7EF898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0DBDCFE6-3C44-952F-733A-D0A28D791FE2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A6306A45-E88F-53EB-103E-BA9F17C320A2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3D1A3AA6-158E-52FE-6247-43DB4E2325CC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557AFAFF-0805-53CA-80DA-48BD1956573E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6EDEE18A-75F1-E8F1-DBE6-681AE389BA48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30D1FC92-8FA2-7972-F14C-BB7B2B7C8671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53251EAC-DD67-40F0-3B38-6F3C9C40F3DF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AABD9739-5BC8-1C2C-2BCD-4690A1D2CD5D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50FBDA5A-61FD-D64B-0F66-1CF3779142D1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9684FB8-8B39-BA3B-109B-C3A8A4298EA6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permitir que </a:t>
            </a:r>
            <a:r>
              <a:rPr lang="pt-BR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um produto pertença a várias categorias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e vice-versa.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A41AD0-A158-7A00-541D-35BBB374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627" y="1730814"/>
            <a:ext cx="2024746" cy="33371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189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AB95D65F-8C57-EDDF-0106-2ED11F9A3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C8B8EB5A-3694-13E1-81B9-F28036020C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1A1AA362-33DE-C778-5A8E-1238B49CE361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209356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rete Round" panose="020B0604020202020204" charset="0"/>
                <a:ea typeface="Arimo" panose="020B0604020202020204" charset="0"/>
                <a:cs typeface="Arimo" panose="020B0604020202020204" charset="0"/>
              </a:rPr>
              <a:t>Pedidos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0476E873-BCEA-E868-B7A3-8A28886357D4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D87ED8FA-DAC1-A071-5046-CD2C4D079866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C77CC3BA-7A97-3584-E7ED-831DC53056A4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55505436-5053-2DA7-A1D4-4FAAB97C903C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8F183D1E-9B50-17AF-A7CB-C274A5515BF0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639DB5D3-C6E9-1BDD-BB64-B7756F786459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6CAE6526-C0E9-991D-4A33-3E2E623DE4F3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348F25F4-1A3D-D412-DEC3-21DB1D737ECE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479BA647-89A1-84C6-8071-C59A53BF45BC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092A1366-1483-DA2B-372A-E79509573E23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38FBF2C0-9F5B-A954-649F-875113555842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EC6E6D14-33E6-764F-F783-229B2769FD8F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224DFB61-76A7-9D4A-32BB-478E7F6F5D2A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E556341A-3A96-43C5-7711-8D7FCBBBEA6A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9512DCE2-8E13-C62F-04C1-49488BADE2CF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9B961233-3881-02B6-1E22-B33B9376235E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83450E42-092C-F70C-3768-812E44DA6578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60B3A563-C976-CA6E-E0B2-EFF4D8298B12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3D482B93-1E78-C265-1087-F4761CA820C9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4E0FED53-72B2-F96A-98E7-5B9E1F23DD37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57EB6CC6-12C3-6F9E-C2BB-AD49B35E514F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1EC1E245-69AC-A55D-EA49-E3145112B774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43375130-78AA-3849-579F-8FBD11314B83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2B6ECAC6-8EF5-7A02-DF57-D518170F0F66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8744AA00-0017-D114-BC33-937223843F5E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45D4A08E-550C-FAAB-F628-36D1B1D50074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7C530E13-98B0-7240-0AD5-6127C5D2E881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34CE82CE-E975-9459-80B4-813F112484D0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AF449FC9-D0E0-AA19-E4DC-80CCE6EEA50D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258335B0-F44B-D900-7DD7-B65F6D4DA468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A4E38704-4148-AC11-2492-E998B45339C5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76210322-9E7F-4E9D-89AC-1BFCA995B395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398F939A-D118-0A13-F5BE-BB65C4B967C3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D806AA-D72E-E214-B5C3-704CD1D27F83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registrar cada compra realizada na loja.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B0FD8D-B151-D593-98C5-5216386D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178" y="1676737"/>
            <a:ext cx="4474004" cy="33578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7227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B97F0385-3A51-F873-5545-1820B1B4D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D93EA8FB-5D68-CD9B-18A7-72601D9F27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A13744A9-914C-08EA-E118-9E098C1D1734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209356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 err="1">
                <a:latin typeface="Crete Round" panose="020B0604020202020204" charset="0"/>
                <a:ea typeface="Arimo" panose="020B0604020202020204" charset="0"/>
                <a:cs typeface="Arimo" panose="020B0604020202020204" charset="0"/>
              </a:rPr>
              <a:t>Itens_pedido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26B983FD-7486-FF4B-4240-030D0776BFCF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B5E859E3-AB43-082B-DD4C-5B2B70835C3F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375512A7-C343-827A-4E31-5F21B1132440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EB821D2B-016F-6EFA-009D-F155773A1CD9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3E51667C-1AFE-CEC3-0B37-EDCE96F63B64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C8E01F6D-68F7-1FC7-14AC-3E4180FAD3A4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88844E08-89D5-A2B3-3FCC-1CE7B6D314CA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0FA96B2E-660E-4C2C-D124-88951E9D6A3F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A490809E-FAAD-948F-3DB0-52727DF12755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81947008-581E-F099-BFE7-2ED07A37AF53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58D51316-4876-118C-D73D-E37AE09F4200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284C1CA1-1619-9B6D-99A2-0C3E72FBF2FF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8E324207-13AB-0F0C-2B21-917ACE6FA78F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EDCC651B-C0B8-EC1C-4D90-F60632B7C258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97B2C745-7A13-01E8-4355-19B5D2DEFB82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ED950ED6-C475-8B30-BA93-70C2D4D0DAC7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B8B3B4BE-5458-28F0-3661-4BBDD10E7929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9436DECE-2867-7CDF-1791-205F8E71DF43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EF969D5B-09DC-45C5-DA9E-0500F8157225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4926E350-7F1C-D4B7-9EA9-3C63503652BC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F12A5D7C-D4D9-1256-A200-E68AAAC0B1B4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72B42B65-DB83-781C-D1EC-88504E4A7F1F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F91ED32D-327F-B4A7-6256-9CBD0D9202E2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E8F74E14-ADCF-1F0E-D805-7260C4D909F6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D313A419-A554-1999-41A6-3969FE022794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371B3F0F-5217-94C0-27AA-8431B6A45609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E0F73A0F-291C-69B6-D5E0-B56D693DB108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7B178EAD-DDA7-A159-C4F1-B8392A6E0389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9493D5F6-68E3-9609-F0FC-309D550D9589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F3CD02DA-58E4-BF35-42DB-8816747911BF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ADAAC788-DCFD-E566-61E8-755C942DFDEB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9D36A66A-7D79-E742-0424-0EA89F1A54E2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9207FE20-3B24-9BDE-FC4C-2BD0AD2A648B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6FBA144-3E6D-E856-EE1B-6DB6E1D25990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detalhar os produtos contidos em cada pedido.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4B609A-0733-41AE-5C1C-13DFF0DFF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418" y="1713490"/>
            <a:ext cx="5281014" cy="3268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065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B6912393-D8A9-53CD-B7FF-A88818024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416;p32">
            <a:extLst>
              <a:ext uri="{FF2B5EF4-FFF2-40B4-BE49-F238E27FC236}">
                <a16:creationId xmlns:a16="http://schemas.microsoft.com/office/drawing/2014/main" id="{EBE7018A-6E36-D07E-AEBD-F44C10A4920C}"/>
              </a:ext>
            </a:extLst>
          </p:cNvPr>
          <p:cNvSpPr/>
          <p:nvPr/>
        </p:nvSpPr>
        <p:spPr>
          <a:xfrm>
            <a:off x="47849" y="1067565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416;p32">
            <a:extLst>
              <a:ext uri="{FF2B5EF4-FFF2-40B4-BE49-F238E27FC236}">
                <a16:creationId xmlns:a16="http://schemas.microsoft.com/office/drawing/2014/main" id="{D702563A-246E-A9C4-AA6F-BC8C1BBE836B}"/>
              </a:ext>
            </a:extLst>
          </p:cNvPr>
          <p:cNvSpPr/>
          <p:nvPr/>
        </p:nvSpPr>
        <p:spPr>
          <a:xfrm>
            <a:off x="1615247" y="2104090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2">
            <a:extLst>
              <a:ext uri="{FF2B5EF4-FFF2-40B4-BE49-F238E27FC236}">
                <a16:creationId xmlns:a16="http://schemas.microsoft.com/office/drawing/2014/main" id="{DF000926-F531-F118-67E6-67E623B333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0224" y="2495925"/>
            <a:ext cx="471537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Consultas</a:t>
            </a:r>
            <a:endParaRPr dirty="0"/>
          </a:p>
        </p:txBody>
      </p:sp>
      <p:sp>
        <p:nvSpPr>
          <p:cNvPr id="412" name="Google Shape;412;p32">
            <a:extLst>
              <a:ext uri="{FF2B5EF4-FFF2-40B4-BE49-F238E27FC236}">
                <a16:creationId xmlns:a16="http://schemas.microsoft.com/office/drawing/2014/main" id="{2F13CB67-4A63-0FD2-9287-C89D4AFFC29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660;p37">
            <a:extLst>
              <a:ext uri="{FF2B5EF4-FFF2-40B4-BE49-F238E27FC236}">
                <a16:creationId xmlns:a16="http://schemas.microsoft.com/office/drawing/2014/main" id="{1F8C950B-417F-374B-8958-EECB0B8696FE}"/>
              </a:ext>
            </a:extLst>
          </p:cNvPr>
          <p:cNvGrpSpPr/>
          <p:nvPr/>
        </p:nvGrpSpPr>
        <p:grpSpPr>
          <a:xfrm>
            <a:off x="797813" y="984985"/>
            <a:ext cx="2949578" cy="4158515"/>
            <a:chOff x="10024775" y="-3735292"/>
            <a:chExt cx="6064100" cy="8549579"/>
          </a:xfrm>
        </p:grpSpPr>
        <p:sp>
          <p:nvSpPr>
            <p:cNvPr id="3" name="Google Shape;661;p37">
              <a:extLst>
                <a:ext uri="{FF2B5EF4-FFF2-40B4-BE49-F238E27FC236}">
                  <a16:creationId xmlns:a16="http://schemas.microsoft.com/office/drawing/2014/main" id="{3A4542F0-B4B6-1BBA-0202-5D028D82EF08}"/>
                </a:ext>
              </a:extLst>
            </p:cNvPr>
            <p:cNvSpPr/>
            <p:nvPr/>
          </p:nvSpPr>
          <p:spPr>
            <a:xfrm>
              <a:off x="10568027" y="-3523148"/>
              <a:ext cx="4275044" cy="4275300"/>
            </a:xfrm>
            <a:custGeom>
              <a:avLst/>
              <a:gdLst/>
              <a:ahLst/>
              <a:cxnLst/>
              <a:rect l="l" t="t" r="r" b="b"/>
              <a:pathLst>
                <a:path w="16746" h="16747" extrusionOk="0">
                  <a:moveTo>
                    <a:pt x="8352" y="0"/>
                  </a:moveTo>
                  <a:cubicBezTo>
                    <a:pt x="7965" y="0"/>
                    <a:pt x="7575" y="29"/>
                    <a:pt x="7188" y="85"/>
                  </a:cubicBezTo>
                  <a:lnTo>
                    <a:pt x="7236" y="418"/>
                  </a:lnTo>
                  <a:cubicBezTo>
                    <a:pt x="7622" y="365"/>
                    <a:pt x="8018" y="338"/>
                    <a:pt x="8407" y="338"/>
                  </a:cubicBezTo>
                  <a:cubicBezTo>
                    <a:pt x="8454" y="338"/>
                    <a:pt x="8501" y="338"/>
                    <a:pt x="8547" y="339"/>
                  </a:cubicBezTo>
                  <a:lnTo>
                    <a:pt x="8554" y="3"/>
                  </a:lnTo>
                  <a:cubicBezTo>
                    <a:pt x="8487" y="1"/>
                    <a:pt x="8420" y="0"/>
                    <a:pt x="8352" y="0"/>
                  </a:cubicBezTo>
                  <a:close/>
                  <a:moveTo>
                    <a:pt x="9916" y="145"/>
                  </a:moveTo>
                  <a:lnTo>
                    <a:pt x="9854" y="476"/>
                  </a:lnTo>
                  <a:cubicBezTo>
                    <a:pt x="10284" y="555"/>
                    <a:pt x="10709" y="675"/>
                    <a:pt x="11119" y="827"/>
                  </a:cubicBezTo>
                  <a:lnTo>
                    <a:pt x="11237" y="512"/>
                  </a:lnTo>
                  <a:cubicBezTo>
                    <a:pt x="10807" y="351"/>
                    <a:pt x="10363" y="229"/>
                    <a:pt x="9916" y="145"/>
                  </a:cubicBezTo>
                  <a:close/>
                  <a:moveTo>
                    <a:pt x="5853" y="387"/>
                  </a:moveTo>
                  <a:cubicBezTo>
                    <a:pt x="5413" y="524"/>
                    <a:pt x="4988" y="697"/>
                    <a:pt x="4580" y="904"/>
                  </a:cubicBezTo>
                  <a:lnTo>
                    <a:pt x="4731" y="1204"/>
                  </a:lnTo>
                  <a:cubicBezTo>
                    <a:pt x="5123" y="1007"/>
                    <a:pt x="5533" y="841"/>
                    <a:pt x="5951" y="709"/>
                  </a:cubicBezTo>
                  <a:lnTo>
                    <a:pt x="5853" y="387"/>
                  </a:lnTo>
                  <a:close/>
                  <a:moveTo>
                    <a:pt x="12483" y="1084"/>
                  </a:moveTo>
                  <a:lnTo>
                    <a:pt x="12320" y="1377"/>
                  </a:lnTo>
                  <a:cubicBezTo>
                    <a:pt x="12699" y="1593"/>
                    <a:pt x="13064" y="1840"/>
                    <a:pt x="13408" y="2114"/>
                  </a:cubicBezTo>
                  <a:lnTo>
                    <a:pt x="13617" y="1852"/>
                  </a:lnTo>
                  <a:cubicBezTo>
                    <a:pt x="13261" y="1569"/>
                    <a:pt x="12880" y="1309"/>
                    <a:pt x="12483" y="1084"/>
                  </a:cubicBezTo>
                  <a:close/>
                  <a:moveTo>
                    <a:pt x="3413" y="1619"/>
                  </a:moveTo>
                  <a:cubicBezTo>
                    <a:pt x="3048" y="1888"/>
                    <a:pt x="2700" y="2193"/>
                    <a:pt x="2378" y="2517"/>
                  </a:cubicBezTo>
                  <a:lnTo>
                    <a:pt x="2618" y="2750"/>
                  </a:lnTo>
                  <a:cubicBezTo>
                    <a:pt x="2925" y="2438"/>
                    <a:pt x="3262" y="2148"/>
                    <a:pt x="3612" y="1888"/>
                  </a:cubicBezTo>
                  <a:lnTo>
                    <a:pt x="3413" y="1619"/>
                  </a:lnTo>
                  <a:close/>
                  <a:moveTo>
                    <a:pt x="14609" y="2798"/>
                  </a:moveTo>
                  <a:lnTo>
                    <a:pt x="14357" y="3024"/>
                  </a:lnTo>
                  <a:cubicBezTo>
                    <a:pt x="14647" y="3351"/>
                    <a:pt x="14914" y="3701"/>
                    <a:pt x="15149" y="4071"/>
                  </a:cubicBezTo>
                  <a:lnTo>
                    <a:pt x="15435" y="3891"/>
                  </a:lnTo>
                  <a:cubicBezTo>
                    <a:pt x="15190" y="3507"/>
                    <a:pt x="14911" y="3137"/>
                    <a:pt x="14609" y="2798"/>
                  </a:cubicBezTo>
                  <a:close/>
                  <a:moveTo>
                    <a:pt x="1506" y="3574"/>
                  </a:moveTo>
                  <a:cubicBezTo>
                    <a:pt x="1244" y="3946"/>
                    <a:pt x="1011" y="4343"/>
                    <a:pt x="814" y="4756"/>
                  </a:cubicBezTo>
                  <a:lnTo>
                    <a:pt x="1117" y="4900"/>
                  </a:lnTo>
                  <a:cubicBezTo>
                    <a:pt x="1307" y="4506"/>
                    <a:pt x="1528" y="4122"/>
                    <a:pt x="1780" y="3764"/>
                  </a:cubicBezTo>
                  <a:lnTo>
                    <a:pt x="1506" y="3574"/>
                  </a:lnTo>
                  <a:close/>
                  <a:moveTo>
                    <a:pt x="16071" y="5104"/>
                  </a:moveTo>
                  <a:lnTo>
                    <a:pt x="15761" y="5233"/>
                  </a:lnTo>
                  <a:cubicBezTo>
                    <a:pt x="15932" y="5635"/>
                    <a:pt x="16071" y="6055"/>
                    <a:pt x="16172" y="6482"/>
                  </a:cubicBezTo>
                  <a:lnTo>
                    <a:pt x="16499" y="6403"/>
                  </a:lnTo>
                  <a:cubicBezTo>
                    <a:pt x="16391" y="5959"/>
                    <a:pt x="16246" y="5522"/>
                    <a:pt x="16071" y="5104"/>
                  </a:cubicBezTo>
                  <a:close/>
                  <a:moveTo>
                    <a:pt x="325" y="6036"/>
                  </a:moveTo>
                  <a:cubicBezTo>
                    <a:pt x="197" y="6473"/>
                    <a:pt x="104" y="6924"/>
                    <a:pt x="48" y="7376"/>
                  </a:cubicBezTo>
                  <a:lnTo>
                    <a:pt x="382" y="7416"/>
                  </a:lnTo>
                  <a:cubicBezTo>
                    <a:pt x="437" y="6984"/>
                    <a:pt x="524" y="6547"/>
                    <a:pt x="646" y="6127"/>
                  </a:cubicBezTo>
                  <a:lnTo>
                    <a:pt x="325" y="6036"/>
                  </a:lnTo>
                  <a:close/>
                  <a:moveTo>
                    <a:pt x="16712" y="7757"/>
                  </a:moveTo>
                  <a:lnTo>
                    <a:pt x="16376" y="7781"/>
                  </a:lnTo>
                  <a:cubicBezTo>
                    <a:pt x="16410" y="8221"/>
                    <a:pt x="16407" y="8660"/>
                    <a:pt x="16371" y="9097"/>
                  </a:cubicBezTo>
                  <a:lnTo>
                    <a:pt x="16703" y="9126"/>
                  </a:lnTo>
                  <a:cubicBezTo>
                    <a:pt x="16744" y="8672"/>
                    <a:pt x="16746" y="8214"/>
                    <a:pt x="16712" y="7757"/>
                  </a:cubicBezTo>
                  <a:close/>
                  <a:moveTo>
                    <a:pt x="337" y="8730"/>
                  </a:moveTo>
                  <a:lnTo>
                    <a:pt x="0" y="8744"/>
                  </a:lnTo>
                  <a:cubicBezTo>
                    <a:pt x="20" y="9198"/>
                    <a:pt x="80" y="9655"/>
                    <a:pt x="178" y="10101"/>
                  </a:cubicBezTo>
                  <a:cubicBezTo>
                    <a:pt x="212" y="10257"/>
                    <a:pt x="250" y="10418"/>
                    <a:pt x="291" y="10574"/>
                  </a:cubicBezTo>
                  <a:lnTo>
                    <a:pt x="615" y="10486"/>
                  </a:lnTo>
                  <a:cubicBezTo>
                    <a:pt x="574" y="10339"/>
                    <a:pt x="538" y="10185"/>
                    <a:pt x="505" y="10034"/>
                  </a:cubicBezTo>
                  <a:cubicBezTo>
                    <a:pt x="411" y="9604"/>
                    <a:pt x="358" y="9165"/>
                    <a:pt x="337" y="8730"/>
                  </a:cubicBezTo>
                  <a:close/>
                  <a:moveTo>
                    <a:pt x="16143" y="10394"/>
                  </a:moveTo>
                  <a:cubicBezTo>
                    <a:pt x="16030" y="10817"/>
                    <a:pt x="15884" y="11235"/>
                    <a:pt x="15706" y="11633"/>
                  </a:cubicBezTo>
                  <a:lnTo>
                    <a:pt x="16014" y="11770"/>
                  </a:lnTo>
                  <a:cubicBezTo>
                    <a:pt x="16198" y="11355"/>
                    <a:pt x="16352" y="10918"/>
                    <a:pt x="16467" y="10478"/>
                  </a:cubicBezTo>
                  <a:lnTo>
                    <a:pt x="16143" y="10394"/>
                  </a:lnTo>
                  <a:close/>
                  <a:moveTo>
                    <a:pt x="1062" y="11722"/>
                  </a:moveTo>
                  <a:lnTo>
                    <a:pt x="752" y="11864"/>
                  </a:lnTo>
                  <a:cubicBezTo>
                    <a:pt x="944" y="12279"/>
                    <a:pt x="1170" y="12681"/>
                    <a:pt x="1424" y="13060"/>
                  </a:cubicBezTo>
                  <a:lnTo>
                    <a:pt x="1703" y="12870"/>
                  </a:lnTo>
                  <a:cubicBezTo>
                    <a:pt x="1460" y="12508"/>
                    <a:pt x="1244" y="12123"/>
                    <a:pt x="1062" y="11722"/>
                  </a:cubicBezTo>
                  <a:close/>
                  <a:moveTo>
                    <a:pt x="15077" y="12789"/>
                  </a:moveTo>
                  <a:cubicBezTo>
                    <a:pt x="14834" y="13151"/>
                    <a:pt x="14563" y="13504"/>
                    <a:pt x="14270" y="13828"/>
                  </a:cubicBezTo>
                  <a:lnTo>
                    <a:pt x="14515" y="14057"/>
                  </a:lnTo>
                  <a:cubicBezTo>
                    <a:pt x="14825" y="13720"/>
                    <a:pt x="15106" y="13355"/>
                    <a:pt x="15358" y="12976"/>
                  </a:cubicBezTo>
                  <a:lnTo>
                    <a:pt x="15077" y="12789"/>
                  </a:lnTo>
                  <a:close/>
                  <a:moveTo>
                    <a:pt x="2527" y="13893"/>
                  </a:moveTo>
                  <a:lnTo>
                    <a:pt x="2279" y="14124"/>
                  </a:lnTo>
                  <a:cubicBezTo>
                    <a:pt x="2594" y="14455"/>
                    <a:pt x="2937" y="14760"/>
                    <a:pt x="3300" y="15036"/>
                  </a:cubicBezTo>
                  <a:lnTo>
                    <a:pt x="3504" y="14770"/>
                  </a:lnTo>
                  <a:cubicBezTo>
                    <a:pt x="3156" y="14506"/>
                    <a:pt x="2827" y="14213"/>
                    <a:pt x="2527" y="13893"/>
                  </a:cubicBezTo>
                  <a:close/>
                  <a:moveTo>
                    <a:pt x="13300" y="14712"/>
                  </a:moveTo>
                  <a:cubicBezTo>
                    <a:pt x="12954" y="14984"/>
                    <a:pt x="12582" y="15226"/>
                    <a:pt x="12200" y="15433"/>
                  </a:cubicBezTo>
                  <a:lnTo>
                    <a:pt x="12361" y="15728"/>
                  </a:lnTo>
                  <a:cubicBezTo>
                    <a:pt x="12762" y="15512"/>
                    <a:pt x="13146" y="15260"/>
                    <a:pt x="13506" y="14976"/>
                  </a:cubicBezTo>
                  <a:lnTo>
                    <a:pt x="13300" y="14712"/>
                  </a:lnTo>
                  <a:close/>
                  <a:moveTo>
                    <a:pt x="4614" y="15478"/>
                  </a:moveTo>
                  <a:lnTo>
                    <a:pt x="4455" y="15774"/>
                  </a:lnTo>
                  <a:cubicBezTo>
                    <a:pt x="4861" y="15985"/>
                    <a:pt x="5284" y="16170"/>
                    <a:pt x="5716" y="16314"/>
                  </a:cubicBezTo>
                  <a:lnTo>
                    <a:pt x="5824" y="15995"/>
                  </a:lnTo>
                  <a:cubicBezTo>
                    <a:pt x="5411" y="15858"/>
                    <a:pt x="5003" y="15682"/>
                    <a:pt x="4614" y="15478"/>
                  </a:cubicBezTo>
                  <a:close/>
                  <a:moveTo>
                    <a:pt x="10997" y="15966"/>
                  </a:moveTo>
                  <a:cubicBezTo>
                    <a:pt x="10584" y="16105"/>
                    <a:pt x="10151" y="16218"/>
                    <a:pt x="9724" y="16292"/>
                  </a:cubicBezTo>
                  <a:lnTo>
                    <a:pt x="9782" y="16621"/>
                  </a:lnTo>
                  <a:cubicBezTo>
                    <a:pt x="10228" y="16547"/>
                    <a:pt x="10680" y="16429"/>
                    <a:pt x="11107" y="16283"/>
                  </a:cubicBezTo>
                  <a:lnTo>
                    <a:pt x="10997" y="15966"/>
                  </a:lnTo>
                  <a:close/>
                  <a:moveTo>
                    <a:pt x="7102" y="16309"/>
                  </a:moveTo>
                  <a:lnTo>
                    <a:pt x="7049" y="16643"/>
                  </a:lnTo>
                  <a:cubicBezTo>
                    <a:pt x="7485" y="16713"/>
                    <a:pt x="7928" y="16746"/>
                    <a:pt x="8370" y="16746"/>
                  </a:cubicBezTo>
                  <a:cubicBezTo>
                    <a:pt x="8385" y="16746"/>
                    <a:pt x="8400" y="16746"/>
                    <a:pt x="8415" y="16746"/>
                  </a:cubicBezTo>
                  <a:lnTo>
                    <a:pt x="8413" y="16410"/>
                  </a:lnTo>
                  <a:cubicBezTo>
                    <a:pt x="8398" y="16410"/>
                    <a:pt x="8384" y="16410"/>
                    <a:pt x="8369" y="16410"/>
                  </a:cubicBezTo>
                  <a:cubicBezTo>
                    <a:pt x="7944" y="16410"/>
                    <a:pt x="7519" y="16377"/>
                    <a:pt x="7102" y="16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2;p37">
              <a:extLst>
                <a:ext uri="{FF2B5EF4-FFF2-40B4-BE49-F238E27FC236}">
                  <a16:creationId xmlns:a16="http://schemas.microsoft.com/office/drawing/2014/main" id="{9C27EBC0-6C29-20D3-DDF4-87704C4B5E0A}"/>
                </a:ext>
              </a:extLst>
            </p:cNvPr>
            <p:cNvSpPr/>
            <p:nvPr/>
          </p:nvSpPr>
          <p:spPr>
            <a:xfrm>
              <a:off x="10351288" y="-92849"/>
              <a:ext cx="5083540" cy="1857217"/>
            </a:xfrm>
            <a:custGeom>
              <a:avLst/>
              <a:gdLst/>
              <a:ahLst/>
              <a:cxnLst/>
              <a:rect l="l" t="t" r="r" b="b"/>
              <a:pathLst>
                <a:path w="19913" h="7275" extrusionOk="0">
                  <a:moveTo>
                    <a:pt x="285" y="0"/>
                  </a:moveTo>
                  <a:cubicBezTo>
                    <a:pt x="105" y="0"/>
                    <a:pt x="1" y="44"/>
                    <a:pt x="30" y="122"/>
                  </a:cubicBezTo>
                  <a:lnTo>
                    <a:pt x="1303" y="3593"/>
                  </a:lnTo>
                  <a:cubicBezTo>
                    <a:pt x="1349" y="3713"/>
                    <a:pt x="1685" y="3871"/>
                    <a:pt x="2057" y="3946"/>
                  </a:cubicBezTo>
                  <a:lnTo>
                    <a:pt x="16505" y="7231"/>
                  </a:lnTo>
                  <a:cubicBezTo>
                    <a:pt x="16619" y="7260"/>
                    <a:pt x="16736" y="7274"/>
                    <a:pt x="16842" y="7274"/>
                  </a:cubicBezTo>
                  <a:cubicBezTo>
                    <a:pt x="16997" y="7274"/>
                    <a:pt x="17127" y="7243"/>
                    <a:pt x="17180" y="7183"/>
                  </a:cubicBezTo>
                  <a:lnTo>
                    <a:pt x="19819" y="4311"/>
                  </a:lnTo>
                  <a:cubicBezTo>
                    <a:pt x="19912" y="4210"/>
                    <a:pt x="19756" y="4068"/>
                    <a:pt x="19478" y="3996"/>
                  </a:cubicBezTo>
                  <a:lnTo>
                    <a:pt x="626" y="38"/>
                  </a:lnTo>
                  <a:cubicBezTo>
                    <a:pt x="497" y="13"/>
                    <a:pt x="38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3;p37">
              <a:extLst>
                <a:ext uri="{FF2B5EF4-FFF2-40B4-BE49-F238E27FC236}">
                  <a16:creationId xmlns:a16="http://schemas.microsoft.com/office/drawing/2014/main" id="{50C0B933-34BA-6D5B-3B58-E317DF60B926}"/>
                </a:ext>
              </a:extLst>
            </p:cNvPr>
            <p:cNvSpPr/>
            <p:nvPr/>
          </p:nvSpPr>
          <p:spPr>
            <a:xfrm>
              <a:off x="10645124" y="59047"/>
              <a:ext cx="4496634" cy="1597589"/>
            </a:xfrm>
            <a:custGeom>
              <a:avLst/>
              <a:gdLst/>
              <a:ahLst/>
              <a:cxnLst/>
              <a:rect l="l" t="t" r="r" b="b"/>
              <a:pathLst>
                <a:path w="17614" h="6258" extrusionOk="0">
                  <a:moveTo>
                    <a:pt x="253" y="0"/>
                  </a:moveTo>
                  <a:cubicBezTo>
                    <a:pt x="93" y="0"/>
                    <a:pt x="1" y="38"/>
                    <a:pt x="27" y="104"/>
                  </a:cubicBezTo>
                  <a:lnTo>
                    <a:pt x="1151" y="3091"/>
                  </a:lnTo>
                  <a:cubicBezTo>
                    <a:pt x="1192" y="3197"/>
                    <a:pt x="1492" y="3331"/>
                    <a:pt x="1819" y="3394"/>
                  </a:cubicBezTo>
                  <a:lnTo>
                    <a:pt x="14604" y="6220"/>
                  </a:lnTo>
                  <a:cubicBezTo>
                    <a:pt x="14702" y="6245"/>
                    <a:pt x="14804" y="6257"/>
                    <a:pt x="14895" y="6257"/>
                  </a:cubicBezTo>
                  <a:cubicBezTo>
                    <a:pt x="15035" y="6257"/>
                    <a:pt x="15152" y="6229"/>
                    <a:pt x="15200" y="6177"/>
                  </a:cubicBezTo>
                  <a:lnTo>
                    <a:pt x="17537" y="3704"/>
                  </a:lnTo>
                  <a:cubicBezTo>
                    <a:pt x="17614" y="3620"/>
                    <a:pt x="17479" y="3500"/>
                    <a:pt x="17229" y="3435"/>
                  </a:cubicBezTo>
                  <a:lnTo>
                    <a:pt x="551" y="32"/>
                  </a:lnTo>
                  <a:cubicBezTo>
                    <a:pt x="438" y="10"/>
                    <a:pt x="33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4;p37">
              <a:extLst>
                <a:ext uri="{FF2B5EF4-FFF2-40B4-BE49-F238E27FC236}">
                  <a16:creationId xmlns:a16="http://schemas.microsoft.com/office/drawing/2014/main" id="{89AF9661-7EE7-E951-DF9C-A182B4F6F878}"/>
                </a:ext>
              </a:extLst>
            </p:cNvPr>
            <p:cNvSpPr/>
            <p:nvPr/>
          </p:nvSpPr>
          <p:spPr>
            <a:xfrm>
              <a:off x="10920579" y="179032"/>
              <a:ext cx="2087741" cy="476366"/>
            </a:xfrm>
            <a:custGeom>
              <a:avLst/>
              <a:gdLst/>
              <a:ahLst/>
              <a:cxnLst/>
              <a:rect l="l" t="t" r="r" b="b"/>
              <a:pathLst>
                <a:path w="8178" h="1866" extrusionOk="0">
                  <a:moveTo>
                    <a:pt x="181" y="1"/>
                  </a:moveTo>
                  <a:cubicBezTo>
                    <a:pt x="102" y="1"/>
                    <a:pt x="34" y="57"/>
                    <a:pt x="19" y="133"/>
                  </a:cubicBezTo>
                  <a:cubicBezTo>
                    <a:pt x="0" y="222"/>
                    <a:pt x="60" y="306"/>
                    <a:pt x="149" y="325"/>
                  </a:cubicBezTo>
                  <a:lnTo>
                    <a:pt x="7968" y="1862"/>
                  </a:lnTo>
                  <a:cubicBezTo>
                    <a:pt x="7978" y="1864"/>
                    <a:pt x="7989" y="1865"/>
                    <a:pt x="7998" y="1865"/>
                  </a:cubicBezTo>
                  <a:cubicBezTo>
                    <a:pt x="8076" y="1865"/>
                    <a:pt x="8143" y="1809"/>
                    <a:pt x="8161" y="1733"/>
                  </a:cubicBezTo>
                  <a:cubicBezTo>
                    <a:pt x="8177" y="1646"/>
                    <a:pt x="8122" y="1560"/>
                    <a:pt x="8031" y="1541"/>
                  </a:cubicBezTo>
                  <a:lnTo>
                    <a:pt x="212" y="4"/>
                  </a:lnTo>
                  <a:cubicBezTo>
                    <a:pt x="201" y="2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5;p37">
              <a:extLst>
                <a:ext uri="{FF2B5EF4-FFF2-40B4-BE49-F238E27FC236}">
                  <a16:creationId xmlns:a16="http://schemas.microsoft.com/office/drawing/2014/main" id="{1E39981B-B2FB-A3B4-6173-EEC9544F225A}"/>
                </a:ext>
              </a:extLst>
            </p:cNvPr>
            <p:cNvSpPr/>
            <p:nvPr/>
          </p:nvSpPr>
          <p:spPr>
            <a:xfrm>
              <a:off x="10970871" y="332460"/>
              <a:ext cx="1977968" cy="403354"/>
            </a:xfrm>
            <a:custGeom>
              <a:avLst/>
              <a:gdLst/>
              <a:ahLst/>
              <a:cxnLst/>
              <a:rect l="l" t="t" r="r" b="b"/>
              <a:pathLst>
                <a:path w="7748" h="1580" extrusionOk="0">
                  <a:moveTo>
                    <a:pt x="89" y="1"/>
                  </a:moveTo>
                  <a:cubicBezTo>
                    <a:pt x="43" y="1"/>
                    <a:pt x="10" y="12"/>
                    <a:pt x="5" y="29"/>
                  </a:cubicBezTo>
                  <a:cubicBezTo>
                    <a:pt x="0" y="58"/>
                    <a:pt x="63" y="97"/>
                    <a:pt x="147" y="111"/>
                  </a:cubicBezTo>
                  <a:lnTo>
                    <a:pt x="7579" y="1571"/>
                  </a:lnTo>
                  <a:cubicBezTo>
                    <a:pt x="7607" y="1577"/>
                    <a:pt x="7634" y="1579"/>
                    <a:pt x="7657" y="1579"/>
                  </a:cubicBezTo>
                  <a:cubicBezTo>
                    <a:pt x="7704" y="1579"/>
                    <a:pt x="7737" y="1569"/>
                    <a:pt x="7740" y="1550"/>
                  </a:cubicBezTo>
                  <a:cubicBezTo>
                    <a:pt x="7747" y="1518"/>
                    <a:pt x="7685" y="1482"/>
                    <a:pt x="7601" y="1468"/>
                  </a:cubicBezTo>
                  <a:lnTo>
                    <a:pt x="168" y="10"/>
                  </a:lnTo>
                  <a:cubicBezTo>
                    <a:pt x="140" y="4"/>
                    <a:pt x="113" y="1"/>
                    <a:pt x="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6;p37">
              <a:extLst>
                <a:ext uri="{FF2B5EF4-FFF2-40B4-BE49-F238E27FC236}">
                  <a16:creationId xmlns:a16="http://schemas.microsoft.com/office/drawing/2014/main" id="{860C7A0A-7D93-5481-0A19-A985479BD26A}"/>
                </a:ext>
              </a:extLst>
            </p:cNvPr>
            <p:cNvSpPr/>
            <p:nvPr/>
          </p:nvSpPr>
          <p:spPr>
            <a:xfrm>
              <a:off x="11009419" y="416960"/>
              <a:ext cx="1936356" cy="395440"/>
            </a:xfrm>
            <a:custGeom>
              <a:avLst/>
              <a:gdLst/>
              <a:ahLst/>
              <a:cxnLst/>
              <a:rect l="l" t="t" r="r" b="b"/>
              <a:pathLst>
                <a:path w="7585" h="1549" extrusionOk="0">
                  <a:moveTo>
                    <a:pt x="93" y="0"/>
                  </a:moveTo>
                  <a:cubicBezTo>
                    <a:pt x="46" y="0"/>
                    <a:pt x="11" y="12"/>
                    <a:pt x="8" y="30"/>
                  </a:cubicBezTo>
                  <a:cubicBezTo>
                    <a:pt x="0" y="59"/>
                    <a:pt x="63" y="95"/>
                    <a:pt x="145" y="112"/>
                  </a:cubicBezTo>
                  <a:lnTo>
                    <a:pt x="7419" y="1540"/>
                  </a:lnTo>
                  <a:cubicBezTo>
                    <a:pt x="7446" y="1546"/>
                    <a:pt x="7472" y="1549"/>
                    <a:pt x="7495" y="1549"/>
                  </a:cubicBezTo>
                  <a:cubicBezTo>
                    <a:pt x="7541" y="1549"/>
                    <a:pt x="7574" y="1538"/>
                    <a:pt x="7577" y="1519"/>
                  </a:cubicBezTo>
                  <a:cubicBezTo>
                    <a:pt x="7584" y="1492"/>
                    <a:pt x="7524" y="1456"/>
                    <a:pt x="7440" y="1437"/>
                  </a:cubicBezTo>
                  <a:lnTo>
                    <a:pt x="166" y="8"/>
                  </a:lnTo>
                  <a:cubicBezTo>
                    <a:pt x="140" y="3"/>
                    <a:pt x="11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7;p37">
              <a:extLst>
                <a:ext uri="{FF2B5EF4-FFF2-40B4-BE49-F238E27FC236}">
                  <a16:creationId xmlns:a16="http://schemas.microsoft.com/office/drawing/2014/main" id="{20D96BED-CE6E-1405-E3CE-3DB4C365C398}"/>
                </a:ext>
              </a:extLst>
            </p:cNvPr>
            <p:cNvSpPr/>
            <p:nvPr/>
          </p:nvSpPr>
          <p:spPr>
            <a:xfrm>
              <a:off x="11041841" y="499162"/>
              <a:ext cx="1928952" cy="768415"/>
            </a:xfrm>
            <a:custGeom>
              <a:avLst/>
              <a:gdLst/>
              <a:ahLst/>
              <a:cxnLst/>
              <a:rect l="l" t="t" r="r" b="b"/>
              <a:pathLst>
                <a:path w="7556" h="3010" extrusionOk="0">
                  <a:moveTo>
                    <a:pt x="1" y="1"/>
                  </a:moveTo>
                  <a:lnTo>
                    <a:pt x="354" y="1406"/>
                  </a:lnTo>
                  <a:lnTo>
                    <a:pt x="7421" y="3010"/>
                  </a:lnTo>
                  <a:lnTo>
                    <a:pt x="7556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8;p37">
              <a:extLst>
                <a:ext uri="{FF2B5EF4-FFF2-40B4-BE49-F238E27FC236}">
                  <a16:creationId xmlns:a16="http://schemas.microsoft.com/office/drawing/2014/main" id="{8272A514-BE0D-C79B-CCFC-17093EF432B9}"/>
                </a:ext>
              </a:extLst>
            </p:cNvPr>
            <p:cNvSpPr/>
            <p:nvPr/>
          </p:nvSpPr>
          <p:spPr>
            <a:xfrm>
              <a:off x="13004236" y="603575"/>
              <a:ext cx="1643286" cy="952222"/>
            </a:xfrm>
            <a:custGeom>
              <a:avLst/>
              <a:gdLst/>
              <a:ahLst/>
              <a:cxnLst/>
              <a:rect l="l" t="t" r="r" b="b"/>
              <a:pathLst>
                <a:path w="6437" h="3730" extrusionOk="0">
                  <a:moveTo>
                    <a:pt x="251" y="0"/>
                  </a:moveTo>
                  <a:lnTo>
                    <a:pt x="1" y="2687"/>
                  </a:lnTo>
                  <a:lnTo>
                    <a:pt x="4986" y="3730"/>
                  </a:lnTo>
                  <a:lnTo>
                    <a:pt x="6437" y="123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9;p37">
              <a:extLst>
                <a:ext uri="{FF2B5EF4-FFF2-40B4-BE49-F238E27FC236}">
                  <a16:creationId xmlns:a16="http://schemas.microsoft.com/office/drawing/2014/main" id="{56794614-9F65-1820-9FF3-27B2A0FF3886}"/>
                </a:ext>
              </a:extLst>
            </p:cNvPr>
            <p:cNvSpPr/>
            <p:nvPr/>
          </p:nvSpPr>
          <p:spPr>
            <a:xfrm>
              <a:off x="10944321" y="8755"/>
              <a:ext cx="4490507" cy="1754846"/>
            </a:xfrm>
            <a:custGeom>
              <a:avLst/>
              <a:gdLst/>
              <a:ahLst/>
              <a:cxnLst/>
              <a:rect l="l" t="t" r="r" b="b"/>
              <a:pathLst>
                <a:path w="17590" h="6874" extrusionOk="0">
                  <a:moveTo>
                    <a:pt x="1" y="1"/>
                  </a:moveTo>
                  <a:lnTo>
                    <a:pt x="14626" y="6874"/>
                  </a:lnTo>
                  <a:cubicBezTo>
                    <a:pt x="14732" y="6857"/>
                    <a:pt x="14818" y="6831"/>
                    <a:pt x="14857" y="6785"/>
                  </a:cubicBezTo>
                  <a:lnTo>
                    <a:pt x="17496" y="3913"/>
                  </a:lnTo>
                  <a:cubicBezTo>
                    <a:pt x="17589" y="3814"/>
                    <a:pt x="17433" y="3673"/>
                    <a:pt x="17150" y="36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0;p37">
              <a:extLst>
                <a:ext uri="{FF2B5EF4-FFF2-40B4-BE49-F238E27FC236}">
                  <a16:creationId xmlns:a16="http://schemas.microsoft.com/office/drawing/2014/main" id="{7A3C1901-D39A-E430-7563-5FF53C61CF91}"/>
                </a:ext>
              </a:extLst>
            </p:cNvPr>
            <p:cNvSpPr/>
            <p:nvPr/>
          </p:nvSpPr>
          <p:spPr>
            <a:xfrm>
              <a:off x="10024775" y="973742"/>
              <a:ext cx="4662826" cy="3628146"/>
            </a:xfrm>
            <a:custGeom>
              <a:avLst/>
              <a:gdLst/>
              <a:ahLst/>
              <a:cxnLst/>
              <a:rect l="l" t="t" r="r" b="b"/>
              <a:pathLst>
                <a:path w="18265" h="14212" extrusionOk="0">
                  <a:moveTo>
                    <a:pt x="2876" y="0"/>
                  </a:moveTo>
                  <a:cubicBezTo>
                    <a:pt x="2590" y="0"/>
                    <a:pt x="2332" y="197"/>
                    <a:pt x="2268" y="483"/>
                  </a:cubicBezTo>
                  <a:lnTo>
                    <a:pt x="75" y="10106"/>
                  </a:lnTo>
                  <a:cubicBezTo>
                    <a:pt x="1" y="10438"/>
                    <a:pt x="212" y="10771"/>
                    <a:pt x="543" y="10846"/>
                  </a:cubicBezTo>
                  <a:lnTo>
                    <a:pt x="15253" y="14196"/>
                  </a:lnTo>
                  <a:cubicBezTo>
                    <a:pt x="15299" y="14207"/>
                    <a:pt x="15346" y="14212"/>
                    <a:pt x="15392" y="14212"/>
                  </a:cubicBezTo>
                  <a:cubicBezTo>
                    <a:pt x="15676" y="14212"/>
                    <a:pt x="15933" y="14015"/>
                    <a:pt x="15997" y="13728"/>
                  </a:cubicBezTo>
                  <a:lnTo>
                    <a:pt x="18190" y="4107"/>
                  </a:lnTo>
                  <a:cubicBezTo>
                    <a:pt x="18264" y="3773"/>
                    <a:pt x="18055" y="3442"/>
                    <a:pt x="17721" y="3365"/>
                  </a:cubicBezTo>
                  <a:lnTo>
                    <a:pt x="3012" y="15"/>
                  </a:lnTo>
                  <a:cubicBezTo>
                    <a:pt x="2967" y="5"/>
                    <a:pt x="2921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1;p37">
              <a:extLst>
                <a:ext uri="{FF2B5EF4-FFF2-40B4-BE49-F238E27FC236}">
                  <a16:creationId xmlns:a16="http://schemas.microsoft.com/office/drawing/2014/main" id="{40F8CD2A-1AC0-55E7-93DF-181A89113C01}"/>
                </a:ext>
              </a:extLst>
            </p:cNvPr>
            <p:cNvSpPr/>
            <p:nvPr/>
          </p:nvSpPr>
          <p:spPr>
            <a:xfrm>
              <a:off x="10588960" y="1220605"/>
              <a:ext cx="3739196" cy="2090039"/>
            </a:xfrm>
            <a:custGeom>
              <a:avLst/>
              <a:gdLst/>
              <a:ahLst/>
              <a:cxnLst/>
              <a:rect l="l" t="t" r="r" b="b"/>
              <a:pathLst>
                <a:path w="14647" h="8187" extrusionOk="0">
                  <a:moveTo>
                    <a:pt x="1561" y="0"/>
                  </a:moveTo>
                  <a:cubicBezTo>
                    <a:pt x="1281" y="0"/>
                    <a:pt x="1029" y="199"/>
                    <a:pt x="973" y="484"/>
                  </a:cubicBezTo>
                  <a:lnTo>
                    <a:pt x="65" y="4936"/>
                  </a:lnTo>
                  <a:cubicBezTo>
                    <a:pt x="0" y="5263"/>
                    <a:pt x="214" y="5585"/>
                    <a:pt x="540" y="5650"/>
                  </a:cubicBezTo>
                  <a:lnTo>
                    <a:pt x="12958" y="8174"/>
                  </a:lnTo>
                  <a:cubicBezTo>
                    <a:pt x="13001" y="8183"/>
                    <a:pt x="13042" y="8187"/>
                    <a:pt x="13084" y="8187"/>
                  </a:cubicBezTo>
                  <a:cubicBezTo>
                    <a:pt x="13365" y="8187"/>
                    <a:pt x="13615" y="7988"/>
                    <a:pt x="13674" y="7703"/>
                  </a:cubicBezTo>
                  <a:lnTo>
                    <a:pt x="14577" y="3251"/>
                  </a:lnTo>
                  <a:cubicBezTo>
                    <a:pt x="14647" y="2924"/>
                    <a:pt x="14433" y="2602"/>
                    <a:pt x="14106" y="2537"/>
                  </a:cubicBezTo>
                  <a:lnTo>
                    <a:pt x="1686" y="13"/>
                  </a:lnTo>
                  <a:cubicBezTo>
                    <a:pt x="1644" y="5"/>
                    <a:pt x="1602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2;p37">
              <a:extLst>
                <a:ext uri="{FF2B5EF4-FFF2-40B4-BE49-F238E27FC236}">
                  <a16:creationId xmlns:a16="http://schemas.microsoft.com/office/drawing/2014/main" id="{DAC9D3EA-8741-04A0-10FF-9EE39BDAD06C}"/>
                </a:ext>
              </a:extLst>
            </p:cNvPr>
            <p:cNvSpPr/>
            <p:nvPr/>
          </p:nvSpPr>
          <p:spPr>
            <a:xfrm>
              <a:off x="10704606" y="973742"/>
              <a:ext cx="3982996" cy="3595980"/>
            </a:xfrm>
            <a:custGeom>
              <a:avLst/>
              <a:gdLst/>
              <a:ahLst/>
              <a:cxnLst/>
              <a:rect l="l" t="t" r="r" b="b"/>
              <a:pathLst>
                <a:path w="15602" h="14086" extrusionOk="0">
                  <a:moveTo>
                    <a:pt x="212" y="0"/>
                  </a:moveTo>
                  <a:cubicBezTo>
                    <a:pt x="139" y="0"/>
                    <a:pt x="68" y="13"/>
                    <a:pt x="1" y="37"/>
                  </a:cubicBezTo>
                  <a:lnTo>
                    <a:pt x="13099" y="14085"/>
                  </a:lnTo>
                  <a:cubicBezTo>
                    <a:pt x="13212" y="14001"/>
                    <a:pt x="13298" y="13879"/>
                    <a:pt x="13334" y="13728"/>
                  </a:cubicBezTo>
                  <a:lnTo>
                    <a:pt x="15527" y="4107"/>
                  </a:lnTo>
                  <a:cubicBezTo>
                    <a:pt x="15601" y="3773"/>
                    <a:pt x="15394" y="3442"/>
                    <a:pt x="15058" y="3365"/>
                  </a:cubicBezTo>
                  <a:lnTo>
                    <a:pt x="349" y="15"/>
                  </a:lnTo>
                  <a:cubicBezTo>
                    <a:pt x="303" y="5"/>
                    <a:pt x="258" y="0"/>
                    <a:pt x="212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3;p37">
              <a:extLst>
                <a:ext uri="{FF2B5EF4-FFF2-40B4-BE49-F238E27FC236}">
                  <a16:creationId xmlns:a16="http://schemas.microsoft.com/office/drawing/2014/main" id="{66334E67-A36C-29A3-C98F-87F8C19EE14B}"/>
                </a:ext>
              </a:extLst>
            </p:cNvPr>
            <p:cNvSpPr/>
            <p:nvPr/>
          </p:nvSpPr>
          <p:spPr>
            <a:xfrm>
              <a:off x="11165144" y="986762"/>
              <a:ext cx="3000649" cy="781435"/>
            </a:xfrm>
            <a:custGeom>
              <a:avLst/>
              <a:gdLst/>
              <a:ahLst/>
              <a:cxnLst/>
              <a:rect l="l" t="t" r="r" b="b"/>
              <a:pathLst>
                <a:path w="11754" h="3061" extrusionOk="0">
                  <a:moveTo>
                    <a:pt x="259" y="1"/>
                  </a:moveTo>
                  <a:cubicBezTo>
                    <a:pt x="153" y="1"/>
                    <a:pt x="56" y="76"/>
                    <a:pt x="32" y="185"/>
                  </a:cubicBezTo>
                  <a:cubicBezTo>
                    <a:pt x="0" y="310"/>
                    <a:pt x="82" y="437"/>
                    <a:pt x="207" y="466"/>
                  </a:cubicBezTo>
                  <a:lnTo>
                    <a:pt x="11441" y="3055"/>
                  </a:lnTo>
                  <a:cubicBezTo>
                    <a:pt x="11458" y="3059"/>
                    <a:pt x="11475" y="3061"/>
                    <a:pt x="11492" y="3061"/>
                  </a:cubicBezTo>
                  <a:cubicBezTo>
                    <a:pt x="11599" y="3061"/>
                    <a:pt x="11697" y="2985"/>
                    <a:pt x="11722" y="2877"/>
                  </a:cubicBezTo>
                  <a:cubicBezTo>
                    <a:pt x="11753" y="2750"/>
                    <a:pt x="11674" y="2625"/>
                    <a:pt x="11547" y="2594"/>
                  </a:cubicBezTo>
                  <a:lnTo>
                    <a:pt x="313" y="7"/>
                  </a:lnTo>
                  <a:cubicBezTo>
                    <a:pt x="295" y="3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674;p37">
              <a:extLst>
                <a:ext uri="{FF2B5EF4-FFF2-40B4-BE49-F238E27FC236}">
                  <a16:creationId xmlns:a16="http://schemas.microsoft.com/office/drawing/2014/main" id="{EFA158EF-1D49-7B2C-B439-F7CF8B7D92D0}"/>
                </a:ext>
              </a:extLst>
            </p:cNvPr>
            <p:cNvGrpSpPr/>
            <p:nvPr/>
          </p:nvGrpSpPr>
          <p:grpSpPr>
            <a:xfrm>
              <a:off x="10656867" y="1267323"/>
              <a:ext cx="3603383" cy="2011155"/>
              <a:chOff x="10656867" y="1267323"/>
              <a:chExt cx="3603383" cy="2011155"/>
            </a:xfrm>
          </p:grpSpPr>
          <p:sp>
            <p:nvSpPr>
              <p:cNvPr id="506" name="Google Shape;675;p37">
                <a:extLst>
                  <a:ext uri="{FF2B5EF4-FFF2-40B4-BE49-F238E27FC236}">
                    <a16:creationId xmlns:a16="http://schemas.microsoft.com/office/drawing/2014/main" id="{0C9C507B-63EE-6C27-741C-1CD268A69731}"/>
                  </a:ext>
                </a:extLst>
              </p:cNvPr>
              <p:cNvSpPr/>
              <p:nvPr/>
            </p:nvSpPr>
            <p:spPr>
              <a:xfrm>
                <a:off x="13050443" y="2356379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2" y="1"/>
                    </a:moveTo>
                    <a:cubicBezTo>
                      <a:pt x="56" y="1"/>
                      <a:pt x="39" y="6"/>
                      <a:pt x="26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2" y="814"/>
                    </a:lnTo>
                    <a:cubicBezTo>
                      <a:pt x="2" y="848"/>
                      <a:pt x="26" y="877"/>
                      <a:pt x="60" y="884"/>
                    </a:cubicBezTo>
                    <a:lnTo>
                      <a:pt x="814" y="1049"/>
                    </a:lnTo>
                    <a:lnTo>
                      <a:pt x="826" y="1049"/>
                    </a:lnTo>
                    <a:cubicBezTo>
                      <a:pt x="841" y="1049"/>
                      <a:pt x="860" y="1045"/>
                      <a:pt x="872" y="1035"/>
                    </a:cubicBezTo>
                    <a:cubicBezTo>
                      <a:pt x="889" y="1021"/>
                      <a:pt x="898" y="1004"/>
                      <a:pt x="898" y="9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0"/>
                    </a:cubicBezTo>
                    <a:lnTo>
                      <a:pt x="86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76;p37">
                <a:extLst>
                  <a:ext uri="{FF2B5EF4-FFF2-40B4-BE49-F238E27FC236}">
                    <a16:creationId xmlns:a16="http://schemas.microsoft.com/office/drawing/2014/main" id="{59A537DF-6B5B-5532-5610-BC2A8E748706}"/>
                  </a:ext>
                </a:extLst>
              </p:cNvPr>
              <p:cNvSpPr/>
              <p:nvPr/>
            </p:nvSpPr>
            <p:spPr>
              <a:xfrm>
                <a:off x="12940669" y="2586393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32"/>
                    </a:lnTo>
                    <a:cubicBezTo>
                      <a:pt x="7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19" y="967"/>
                      <a:pt x="824" y="970"/>
                      <a:pt x="829" y="970"/>
                    </a:cubicBezTo>
                    <a:cubicBezTo>
                      <a:pt x="845" y="970"/>
                      <a:pt x="862" y="963"/>
                      <a:pt x="874" y="953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5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77;p37">
                <a:extLst>
                  <a:ext uri="{FF2B5EF4-FFF2-40B4-BE49-F238E27FC236}">
                    <a16:creationId xmlns:a16="http://schemas.microsoft.com/office/drawing/2014/main" id="{BAEE102A-C562-7599-DC43-9ADA993ED68E}"/>
                  </a:ext>
                </a:extLst>
              </p:cNvPr>
              <p:cNvSpPr/>
              <p:nvPr/>
            </p:nvSpPr>
            <p:spPr>
              <a:xfrm>
                <a:off x="12808175" y="1830232"/>
                <a:ext cx="230014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5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3" y="771"/>
                    </a:lnTo>
                    <a:cubicBezTo>
                      <a:pt x="3" y="798"/>
                      <a:pt x="24" y="827"/>
                      <a:pt x="58" y="834"/>
                    </a:cubicBezTo>
                    <a:lnTo>
                      <a:pt x="812" y="1002"/>
                    </a:lnTo>
                    <a:cubicBezTo>
                      <a:pt x="817" y="1002"/>
                      <a:pt x="819" y="1004"/>
                      <a:pt x="827" y="1004"/>
                    </a:cubicBezTo>
                    <a:cubicBezTo>
                      <a:pt x="841" y="1004"/>
                      <a:pt x="858" y="997"/>
                      <a:pt x="872" y="990"/>
                    </a:cubicBezTo>
                    <a:cubicBezTo>
                      <a:pt x="889" y="973"/>
                      <a:pt x="899" y="956"/>
                      <a:pt x="899" y="932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69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78;p37">
                <a:extLst>
                  <a:ext uri="{FF2B5EF4-FFF2-40B4-BE49-F238E27FC236}">
                    <a16:creationId xmlns:a16="http://schemas.microsoft.com/office/drawing/2014/main" id="{45F57F39-C82D-6285-1C0D-D1E4E67AA273}"/>
                  </a:ext>
                </a:extLst>
              </p:cNvPr>
              <p:cNvSpPr/>
              <p:nvPr/>
            </p:nvSpPr>
            <p:spPr>
              <a:xfrm>
                <a:off x="12854637" y="1689823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7"/>
                    </a:cubicBezTo>
                    <a:cubicBezTo>
                      <a:pt x="11" y="32"/>
                      <a:pt x="1" y="53"/>
                      <a:pt x="1" y="75"/>
                    </a:cubicBezTo>
                    <a:lnTo>
                      <a:pt x="6" y="411"/>
                    </a:lnTo>
                    <a:cubicBezTo>
                      <a:pt x="8" y="440"/>
                      <a:pt x="30" y="469"/>
                      <a:pt x="61" y="476"/>
                    </a:cubicBezTo>
                    <a:lnTo>
                      <a:pt x="815" y="644"/>
                    </a:lnTo>
                    <a:cubicBezTo>
                      <a:pt x="822" y="644"/>
                      <a:pt x="825" y="647"/>
                      <a:pt x="829" y="647"/>
                    </a:cubicBezTo>
                    <a:cubicBezTo>
                      <a:pt x="846" y="647"/>
                      <a:pt x="863" y="642"/>
                      <a:pt x="875" y="632"/>
                    </a:cubicBezTo>
                    <a:cubicBezTo>
                      <a:pt x="894" y="618"/>
                      <a:pt x="902" y="599"/>
                      <a:pt x="902" y="575"/>
                    </a:cubicBezTo>
                    <a:lnTo>
                      <a:pt x="902" y="238"/>
                    </a:lnTo>
                    <a:cubicBezTo>
                      <a:pt x="902" y="207"/>
                      <a:pt x="877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79;p37">
                <a:extLst>
                  <a:ext uri="{FF2B5EF4-FFF2-40B4-BE49-F238E27FC236}">
                    <a16:creationId xmlns:a16="http://schemas.microsoft.com/office/drawing/2014/main" id="{469D0F40-94A4-2648-3D59-4C7E3DC8FCB2}"/>
                  </a:ext>
                </a:extLst>
              </p:cNvPr>
              <p:cNvSpPr/>
              <p:nvPr/>
            </p:nvSpPr>
            <p:spPr>
              <a:xfrm>
                <a:off x="13052740" y="2125855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1" y="730"/>
                    </a:lnTo>
                    <a:cubicBezTo>
                      <a:pt x="1" y="761"/>
                      <a:pt x="25" y="793"/>
                      <a:pt x="58" y="797"/>
                    </a:cubicBezTo>
                    <a:lnTo>
                      <a:pt x="810" y="965"/>
                    </a:lnTo>
                    <a:cubicBezTo>
                      <a:pt x="817" y="965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3"/>
                    </a:cubicBezTo>
                    <a:cubicBezTo>
                      <a:pt x="889" y="939"/>
                      <a:pt x="899" y="922"/>
                      <a:pt x="899" y="896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2"/>
                    </a:lnTo>
                    <a:cubicBezTo>
                      <a:pt x="82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80;p37">
                <a:extLst>
                  <a:ext uri="{FF2B5EF4-FFF2-40B4-BE49-F238E27FC236}">
                    <a16:creationId xmlns:a16="http://schemas.microsoft.com/office/drawing/2014/main" id="{8B9D2CFC-ADDF-95A4-07A6-0E9761DB389E}"/>
                  </a:ext>
                </a:extLst>
              </p:cNvPr>
              <p:cNvSpPr/>
              <p:nvPr/>
            </p:nvSpPr>
            <p:spPr>
              <a:xfrm>
                <a:off x="12319555" y="1963236"/>
                <a:ext cx="230014" cy="24686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88"/>
                      <a:pt x="60" y="796"/>
                    </a:cubicBezTo>
                    <a:lnTo>
                      <a:pt x="812" y="964"/>
                    </a:lnTo>
                    <a:cubicBezTo>
                      <a:pt x="819" y="964"/>
                      <a:pt x="822" y="966"/>
                      <a:pt x="829" y="966"/>
                    </a:cubicBezTo>
                    <a:cubicBezTo>
                      <a:pt x="843" y="966"/>
                      <a:pt x="860" y="961"/>
                      <a:pt x="872" y="952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1"/>
                    </a:lnTo>
                    <a:cubicBezTo>
                      <a:pt x="901" y="207"/>
                      <a:pt x="875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81;p37">
                <a:extLst>
                  <a:ext uri="{FF2B5EF4-FFF2-40B4-BE49-F238E27FC236}">
                    <a16:creationId xmlns:a16="http://schemas.microsoft.com/office/drawing/2014/main" id="{AC5C4DBE-9C6A-7307-09E4-1807BD573E2E}"/>
                  </a:ext>
                </a:extLst>
              </p:cNvPr>
              <p:cNvSpPr/>
              <p:nvPr/>
            </p:nvSpPr>
            <p:spPr>
              <a:xfrm>
                <a:off x="13052740" y="1884353"/>
                <a:ext cx="230269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07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771"/>
                    </a:lnTo>
                    <a:cubicBezTo>
                      <a:pt x="1" y="795"/>
                      <a:pt x="25" y="826"/>
                      <a:pt x="58" y="836"/>
                    </a:cubicBezTo>
                    <a:lnTo>
                      <a:pt x="810" y="1001"/>
                    </a:lnTo>
                    <a:cubicBezTo>
                      <a:pt x="817" y="1001"/>
                      <a:pt x="820" y="1006"/>
                      <a:pt x="827" y="1006"/>
                    </a:cubicBezTo>
                    <a:cubicBezTo>
                      <a:pt x="841" y="1006"/>
                      <a:pt x="858" y="999"/>
                      <a:pt x="870" y="989"/>
                    </a:cubicBezTo>
                    <a:cubicBezTo>
                      <a:pt x="889" y="975"/>
                      <a:pt x="899" y="958"/>
                      <a:pt x="899" y="934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82;p37">
                <a:extLst>
                  <a:ext uri="{FF2B5EF4-FFF2-40B4-BE49-F238E27FC236}">
                    <a16:creationId xmlns:a16="http://schemas.microsoft.com/office/drawing/2014/main" id="{A97D6A56-E10A-D8BB-F9C1-E27CBF399410}"/>
                  </a:ext>
                </a:extLst>
              </p:cNvPr>
              <p:cNvSpPr/>
              <p:nvPr/>
            </p:nvSpPr>
            <p:spPr>
              <a:xfrm>
                <a:off x="13297306" y="2179210"/>
                <a:ext cx="228993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68" extrusionOk="0">
                    <a:moveTo>
                      <a:pt x="71" y="1"/>
                    </a:moveTo>
                    <a:cubicBezTo>
                      <a:pt x="55" y="1"/>
                      <a:pt x="38" y="6"/>
                      <a:pt x="27" y="19"/>
                    </a:cubicBezTo>
                    <a:cubicBezTo>
                      <a:pt x="8" y="34"/>
                      <a:pt x="1" y="50"/>
                      <a:pt x="1" y="77"/>
                    </a:cubicBezTo>
                    <a:lnTo>
                      <a:pt x="1" y="728"/>
                    </a:lnTo>
                    <a:cubicBezTo>
                      <a:pt x="1" y="761"/>
                      <a:pt x="25" y="790"/>
                      <a:pt x="56" y="797"/>
                    </a:cubicBezTo>
                    <a:lnTo>
                      <a:pt x="810" y="963"/>
                    </a:lnTo>
                    <a:cubicBezTo>
                      <a:pt x="817" y="963"/>
                      <a:pt x="820" y="968"/>
                      <a:pt x="825" y="968"/>
                    </a:cubicBezTo>
                    <a:cubicBezTo>
                      <a:pt x="841" y="968"/>
                      <a:pt x="858" y="961"/>
                      <a:pt x="870" y="951"/>
                    </a:cubicBezTo>
                    <a:cubicBezTo>
                      <a:pt x="889" y="937"/>
                      <a:pt x="897" y="920"/>
                      <a:pt x="897" y="896"/>
                    </a:cubicBezTo>
                    <a:lnTo>
                      <a:pt x="897" y="240"/>
                    </a:lnTo>
                    <a:cubicBezTo>
                      <a:pt x="897" y="206"/>
                      <a:pt x="873" y="178"/>
                      <a:pt x="841" y="170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83;p37">
                <a:extLst>
                  <a:ext uri="{FF2B5EF4-FFF2-40B4-BE49-F238E27FC236}">
                    <a16:creationId xmlns:a16="http://schemas.microsoft.com/office/drawing/2014/main" id="{CE61D112-89FD-4A07-A568-B5483995102B}"/>
                  </a:ext>
                </a:extLst>
              </p:cNvPr>
              <p:cNvSpPr/>
              <p:nvPr/>
            </p:nvSpPr>
            <p:spPr>
              <a:xfrm>
                <a:off x="13297306" y="1937963"/>
                <a:ext cx="228993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005" extrusionOk="0">
                    <a:moveTo>
                      <a:pt x="70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72"/>
                    </a:lnTo>
                    <a:cubicBezTo>
                      <a:pt x="1" y="798"/>
                      <a:pt x="25" y="827"/>
                      <a:pt x="56" y="834"/>
                    </a:cubicBezTo>
                    <a:lnTo>
                      <a:pt x="810" y="1003"/>
                    </a:lnTo>
                    <a:cubicBezTo>
                      <a:pt x="817" y="1003"/>
                      <a:pt x="820" y="1005"/>
                      <a:pt x="825" y="1005"/>
                    </a:cubicBezTo>
                    <a:cubicBezTo>
                      <a:pt x="841" y="1005"/>
                      <a:pt x="858" y="1000"/>
                      <a:pt x="870" y="991"/>
                    </a:cubicBezTo>
                    <a:cubicBezTo>
                      <a:pt x="889" y="976"/>
                      <a:pt x="897" y="957"/>
                      <a:pt x="897" y="933"/>
                    </a:cubicBezTo>
                    <a:lnTo>
                      <a:pt x="897" y="239"/>
                    </a:lnTo>
                    <a:cubicBezTo>
                      <a:pt x="897" y="208"/>
                      <a:pt x="873" y="176"/>
                      <a:pt x="841" y="172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84;p37">
                <a:extLst>
                  <a:ext uri="{FF2B5EF4-FFF2-40B4-BE49-F238E27FC236}">
                    <a16:creationId xmlns:a16="http://schemas.microsoft.com/office/drawing/2014/main" id="{5D012C50-D7F8-3C49-9DDB-4FD512DF3F52}"/>
                  </a:ext>
                </a:extLst>
              </p:cNvPr>
              <p:cNvSpPr/>
              <p:nvPr/>
            </p:nvSpPr>
            <p:spPr>
              <a:xfrm>
                <a:off x="13099458" y="1743434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1" y="0"/>
                    </a:moveTo>
                    <a:cubicBezTo>
                      <a:pt x="56" y="0"/>
                      <a:pt x="39" y="5"/>
                      <a:pt x="27" y="16"/>
                    </a:cubicBezTo>
                    <a:cubicBezTo>
                      <a:pt x="10" y="33"/>
                      <a:pt x="0" y="52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70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1"/>
                      <a:pt x="874" y="633"/>
                    </a:cubicBezTo>
                    <a:cubicBezTo>
                      <a:pt x="891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85;p37">
                <a:extLst>
                  <a:ext uri="{FF2B5EF4-FFF2-40B4-BE49-F238E27FC236}">
                    <a16:creationId xmlns:a16="http://schemas.microsoft.com/office/drawing/2014/main" id="{E8906411-AE57-5F50-7B3C-D8F116095CA2}"/>
                  </a:ext>
                </a:extLst>
              </p:cNvPr>
              <p:cNvSpPr/>
              <p:nvPr/>
            </p:nvSpPr>
            <p:spPr>
              <a:xfrm>
                <a:off x="12808175" y="2071223"/>
                <a:ext cx="230014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6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5" y="963"/>
                    </a:lnTo>
                    <a:cubicBezTo>
                      <a:pt x="819" y="963"/>
                      <a:pt x="824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86;p37">
                <a:extLst>
                  <a:ext uri="{FF2B5EF4-FFF2-40B4-BE49-F238E27FC236}">
                    <a16:creationId xmlns:a16="http://schemas.microsoft.com/office/drawing/2014/main" id="{6CB260FF-2165-36B1-1FAA-93114C1D88BD}"/>
                  </a:ext>
                </a:extLst>
              </p:cNvPr>
              <p:cNvSpPr/>
              <p:nvPr/>
            </p:nvSpPr>
            <p:spPr>
              <a:xfrm>
                <a:off x="12453070" y="2478151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2"/>
                      <a:pt x="25" y="793"/>
                      <a:pt x="59" y="798"/>
                    </a:cubicBezTo>
                    <a:lnTo>
                      <a:pt x="813" y="966"/>
                    </a:lnTo>
                    <a:cubicBezTo>
                      <a:pt x="817" y="966"/>
                      <a:pt x="822" y="969"/>
                      <a:pt x="827" y="969"/>
                    </a:cubicBezTo>
                    <a:cubicBezTo>
                      <a:pt x="841" y="969"/>
                      <a:pt x="861" y="964"/>
                      <a:pt x="873" y="954"/>
                    </a:cubicBezTo>
                    <a:cubicBezTo>
                      <a:pt x="890" y="940"/>
                      <a:pt x="899" y="921"/>
                      <a:pt x="899" y="897"/>
                    </a:cubicBezTo>
                    <a:lnTo>
                      <a:pt x="902" y="241"/>
                    </a:lnTo>
                    <a:cubicBezTo>
                      <a:pt x="902" y="207"/>
                      <a:pt x="878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87;p37">
                <a:extLst>
                  <a:ext uri="{FF2B5EF4-FFF2-40B4-BE49-F238E27FC236}">
                    <a16:creationId xmlns:a16="http://schemas.microsoft.com/office/drawing/2014/main" id="{73015DA4-9025-D090-1E2E-2C2991BC2F05}"/>
                  </a:ext>
                </a:extLst>
              </p:cNvPr>
              <p:cNvSpPr/>
              <p:nvPr/>
            </p:nvSpPr>
            <p:spPr>
              <a:xfrm>
                <a:off x="12562333" y="2248393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814"/>
                    </a:lnTo>
                    <a:cubicBezTo>
                      <a:pt x="3" y="846"/>
                      <a:pt x="27" y="877"/>
                      <a:pt x="60" y="882"/>
                    </a:cubicBezTo>
                    <a:lnTo>
                      <a:pt x="815" y="1050"/>
                    </a:lnTo>
                    <a:lnTo>
                      <a:pt x="827" y="1050"/>
                    </a:lnTo>
                    <a:cubicBezTo>
                      <a:pt x="841" y="1050"/>
                      <a:pt x="858" y="1045"/>
                      <a:pt x="870" y="1035"/>
                    </a:cubicBezTo>
                    <a:cubicBezTo>
                      <a:pt x="889" y="1021"/>
                      <a:pt x="899" y="1002"/>
                      <a:pt x="899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88;p37">
                <a:extLst>
                  <a:ext uri="{FF2B5EF4-FFF2-40B4-BE49-F238E27FC236}">
                    <a16:creationId xmlns:a16="http://schemas.microsoft.com/office/drawing/2014/main" id="{A046FF04-B179-953C-120F-3FDBB15AEB7F}"/>
                  </a:ext>
                </a:extLst>
              </p:cNvPr>
              <p:cNvSpPr/>
              <p:nvPr/>
            </p:nvSpPr>
            <p:spPr>
              <a:xfrm>
                <a:off x="12366783" y="1581582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2" y="0"/>
                    </a:moveTo>
                    <a:cubicBezTo>
                      <a:pt x="56" y="0"/>
                      <a:pt x="39" y="6"/>
                      <a:pt x="27" y="19"/>
                    </a:cubicBezTo>
                    <a:cubicBezTo>
                      <a:pt x="10" y="33"/>
                      <a:pt x="0" y="55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68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3"/>
                      <a:pt x="874" y="633"/>
                    </a:cubicBezTo>
                    <a:cubicBezTo>
                      <a:pt x="891" y="619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89;p37">
                <a:extLst>
                  <a:ext uri="{FF2B5EF4-FFF2-40B4-BE49-F238E27FC236}">
                    <a16:creationId xmlns:a16="http://schemas.microsoft.com/office/drawing/2014/main" id="{A3493423-8A0B-56D8-8167-2923490BEF67}"/>
                  </a:ext>
                </a:extLst>
              </p:cNvPr>
              <p:cNvSpPr/>
              <p:nvPr/>
            </p:nvSpPr>
            <p:spPr>
              <a:xfrm>
                <a:off x="12319555" y="1721990"/>
                <a:ext cx="230014" cy="2568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6" extrusionOk="0">
                    <a:moveTo>
                      <a:pt x="70" y="0"/>
                    </a:moveTo>
                    <a:cubicBezTo>
                      <a:pt x="54" y="0"/>
                      <a:pt x="38" y="5"/>
                      <a:pt x="27" y="16"/>
                    </a:cubicBezTo>
                    <a:cubicBezTo>
                      <a:pt x="8" y="33"/>
                      <a:pt x="0" y="50"/>
                      <a:pt x="0" y="74"/>
                    </a:cubicBezTo>
                    <a:lnTo>
                      <a:pt x="3" y="770"/>
                    </a:lnTo>
                    <a:cubicBezTo>
                      <a:pt x="3" y="799"/>
                      <a:pt x="27" y="828"/>
                      <a:pt x="60" y="833"/>
                    </a:cubicBezTo>
                    <a:lnTo>
                      <a:pt x="812" y="1001"/>
                    </a:lnTo>
                    <a:cubicBezTo>
                      <a:pt x="819" y="1001"/>
                      <a:pt x="822" y="1006"/>
                      <a:pt x="829" y="1006"/>
                    </a:cubicBezTo>
                    <a:cubicBezTo>
                      <a:pt x="843" y="1006"/>
                      <a:pt x="860" y="998"/>
                      <a:pt x="872" y="989"/>
                    </a:cubicBezTo>
                    <a:cubicBezTo>
                      <a:pt x="891" y="974"/>
                      <a:pt x="901" y="958"/>
                      <a:pt x="901" y="934"/>
                    </a:cubicBezTo>
                    <a:lnTo>
                      <a:pt x="901" y="240"/>
                    </a:lnTo>
                    <a:cubicBezTo>
                      <a:pt x="901" y="206"/>
                      <a:pt x="875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90;p37">
                <a:extLst>
                  <a:ext uri="{FF2B5EF4-FFF2-40B4-BE49-F238E27FC236}">
                    <a16:creationId xmlns:a16="http://schemas.microsoft.com/office/drawing/2014/main" id="{C541CFA5-C1B2-C3E0-B2C8-B7C7A0FB92BD}"/>
                  </a:ext>
                </a:extLst>
              </p:cNvPr>
              <p:cNvSpPr/>
              <p:nvPr/>
            </p:nvSpPr>
            <p:spPr>
              <a:xfrm>
                <a:off x="12697125" y="2532783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0" y="0"/>
                    </a:moveTo>
                    <a:cubicBezTo>
                      <a:pt x="53" y="0"/>
                      <a:pt x="38" y="7"/>
                      <a:pt x="27" y="17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3" y="733"/>
                    </a:lnTo>
                    <a:cubicBezTo>
                      <a:pt x="3" y="762"/>
                      <a:pt x="27" y="788"/>
                      <a:pt x="61" y="798"/>
                    </a:cubicBezTo>
                    <a:lnTo>
                      <a:pt x="815" y="966"/>
                    </a:lnTo>
                    <a:cubicBezTo>
                      <a:pt x="820" y="966"/>
                      <a:pt x="822" y="968"/>
                      <a:pt x="829" y="968"/>
                    </a:cubicBezTo>
                    <a:cubicBezTo>
                      <a:pt x="844" y="968"/>
                      <a:pt x="863" y="964"/>
                      <a:pt x="875" y="954"/>
                    </a:cubicBezTo>
                    <a:cubicBezTo>
                      <a:pt x="892" y="940"/>
                      <a:pt x="901" y="920"/>
                      <a:pt x="901" y="896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4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91;p37">
                <a:extLst>
                  <a:ext uri="{FF2B5EF4-FFF2-40B4-BE49-F238E27FC236}">
                    <a16:creationId xmlns:a16="http://schemas.microsoft.com/office/drawing/2014/main" id="{9B77B9D3-A954-E494-2AE0-E31045A02BC3}"/>
                  </a:ext>
                </a:extLst>
              </p:cNvPr>
              <p:cNvSpPr/>
              <p:nvPr/>
            </p:nvSpPr>
            <p:spPr>
              <a:xfrm>
                <a:off x="12611348" y="1635192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69" y="0"/>
                    </a:moveTo>
                    <a:cubicBezTo>
                      <a:pt x="53" y="0"/>
                      <a:pt x="38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411"/>
                    </a:lnTo>
                    <a:cubicBezTo>
                      <a:pt x="3" y="443"/>
                      <a:pt x="27" y="472"/>
                      <a:pt x="61" y="479"/>
                    </a:cubicBezTo>
                    <a:lnTo>
                      <a:pt x="815" y="647"/>
                    </a:lnTo>
                    <a:cubicBezTo>
                      <a:pt x="819" y="647"/>
                      <a:pt x="822" y="649"/>
                      <a:pt x="829" y="649"/>
                    </a:cubicBezTo>
                    <a:cubicBezTo>
                      <a:pt x="843" y="649"/>
                      <a:pt x="863" y="642"/>
                      <a:pt x="875" y="632"/>
                    </a:cubicBezTo>
                    <a:cubicBezTo>
                      <a:pt x="892" y="618"/>
                      <a:pt x="901" y="601"/>
                      <a:pt x="901" y="577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92;p37">
                <a:extLst>
                  <a:ext uri="{FF2B5EF4-FFF2-40B4-BE49-F238E27FC236}">
                    <a16:creationId xmlns:a16="http://schemas.microsoft.com/office/drawing/2014/main" id="{CAC3029A-EB9B-E66E-9EC0-A97E515AED16}"/>
                  </a:ext>
                </a:extLst>
              </p:cNvPr>
              <p:cNvSpPr/>
              <p:nvPr/>
            </p:nvSpPr>
            <p:spPr>
              <a:xfrm>
                <a:off x="12563609" y="2016847"/>
                <a:ext cx="235630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730"/>
                    </a:lnTo>
                    <a:cubicBezTo>
                      <a:pt x="5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22" y="967"/>
                      <a:pt x="824" y="970"/>
                      <a:pt x="829" y="970"/>
                    </a:cubicBezTo>
                    <a:cubicBezTo>
                      <a:pt x="846" y="970"/>
                      <a:pt x="862" y="963"/>
                      <a:pt x="874" y="955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90"/>
                    </a:lnTo>
                    <a:cubicBezTo>
                      <a:pt x="910" y="283"/>
                      <a:pt x="913" y="271"/>
                      <a:pt x="918" y="254"/>
                    </a:cubicBezTo>
                    <a:cubicBezTo>
                      <a:pt x="922" y="218"/>
                      <a:pt x="898" y="182"/>
                      <a:pt x="860" y="175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93;p37">
                <a:extLst>
                  <a:ext uri="{FF2B5EF4-FFF2-40B4-BE49-F238E27FC236}">
                    <a16:creationId xmlns:a16="http://schemas.microsoft.com/office/drawing/2014/main" id="{0771EAD5-A0D8-9808-DA69-CA563CB96D38}"/>
                  </a:ext>
                </a:extLst>
              </p:cNvPr>
              <p:cNvSpPr/>
              <p:nvPr/>
            </p:nvSpPr>
            <p:spPr>
              <a:xfrm>
                <a:off x="12806899" y="2302769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1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8"/>
                      <a:pt x="61" y="882"/>
                    </a:cubicBezTo>
                    <a:lnTo>
                      <a:pt x="812" y="1051"/>
                    </a:lnTo>
                    <a:lnTo>
                      <a:pt x="824" y="1051"/>
                    </a:lnTo>
                    <a:cubicBezTo>
                      <a:pt x="841" y="1051"/>
                      <a:pt x="858" y="1043"/>
                      <a:pt x="870" y="1036"/>
                    </a:cubicBezTo>
                    <a:cubicBezTo>
                      <a:pt x="889" y="1019"/>
                      <a:pt x="896" y="1002"/>
                      <a:pt x="896" y="978"/>
                    </a:cubicBezTo>
                    <a:lnTo>
                      <a:pt x="901" y="239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94;p37">
                <a:extLst>
                  <a:ext uri="{FF2B5EF4-FFF2-40B4-BE49-F238E27FC236}">
                    <a16:creationId xmlns:a16="http://schemas.microsoft.com/office/drawing/2014/main" id="{8D839BAA-4F77-E90B-F271-2909D5355E46}"/>
                  </a:ext>
                </a:extLst>
              </p:cNvPr>
              <p:cNvSpPr/>
              <p:nvPr/>
            </p:nvSpPr>
            <p:spPr>
              <a:xfrm>
                <a:off x="12564886" y="1776366"/>
                <a:ext cx="230014" cy="25630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4" extrusionOk="0">
                    <a:moveTo>
                      <a:pt x="70" y="1"/>
                    </a:moveTo>
                    <a:cubicBezTo>
                      <a:pt x="53" y="1"/>
                      <a:pt x="37" y="6"/>
                      <a:pt x="26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2" y="771"/>
                    </a:lnTo>
                    <a:cubicBezTo>
                      <a:pt x="0" y="797"/>
                      <a:pt x="24" y="826"/>
                      <a:pt x="55" y="833"/>
                    </a:cubicBezTo>
                    <a:lnTo>
                      <a:pt x="809" y="1002"/>
                    </a:lnTo>
                    <a:cubicBezTo>
                      <a:pt x="817" y="1002"/>
                      <a:pt x="819" y="1004"/>
                      <a:pt x="824" y="1004"/>
                    </a:cubicBezTo>
                    <a:cubicBezTo>
                      <a:pt x="841" y="1004"/>
                      <a:pt x="857" y="999"/>
                      <a:pt x="869" y="990"/>
                    </a:cubicBezTo>
                    <a:cubicBezTo>
                      <a:pt x="889" y="975"/>
                      <a:pt x="896" y="958"/>
                      <a:pt x="896" y="932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6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95;p37">
                <a:extLst>
                  <a:ext uri="{FF2B5EF4-FFF2-40B4-BE49-F238E27FC236}">
                    <a16:creationId xmlns:a16="http://schemas.microsoft.com/office/drawing/2014/main" id="{1C331DE4-0254-35D1-5F50-01689DCD428A}"/>
                  </a:ext>
                </a:extLst>
              </p:cNvPr>
              <p:cNvSpPr/>
              <p:nvPr/>
            </p:nvSpPr>
            <p:spPr>
              <a:xfrm>
                <a:off x="13295008" y="2410755"/>
                <a:ext cx="229503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51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810"/>
                    </a:lnTo>
                    <a:cubicBezTo>
                      <a:pt x="0" y="844"/>
                      <a:pt x="24" y="875"/>
                      <a:pt x="58" y="880"/>
                    </a:cubicBezTo>
                    <a:lnTo>
                      <a:pt x="810" y="1048"/>
                    </a:lnTo>
                    <a:cubicBezTo>
                      <a:pt x="817" y="1048"/>
                      <a:pt x="819" y="1050"/>
                      <a:pt x="826" y="1050"/>
                    </a:cubicBezTo>
                    <a:cubicBezTo>
                      <a:pt x="841" y="1050"/>
                      <a:pt x="858" y="1045"/>
                      <a:pt x="870" y="1036"/>
                    </a:cubicBezTo>
                    <a:cubicBezTo>
                      <a:pt x="889" y="1021"/>
                      <a:pt x="898" y="1002"/>
                      <a:pt x="898" y="978"/>
                    </a:cubicBezTo>
                    <a:lnTo>
                      <a:pt x="898" y="241"/>
                    </a:lnTo>
                    <a:cubicBezTo>
                      <a:pt x="898" y="207"/>
                      <a:pt x="874" y="176"/>
                      <a:pt x="841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96;p37">
                <a:extLst>
                  <a:ext uri="{FF2B5EF4-FFF2-40B4-BE49-F238E27FC236}">
                    <a16:creationId xmlns:a16="http://schemas.microsoft.com/office/drawing/2014/main" id="{97296F5F-8CDE-651C-2D81-ED0E72DE2D86}"/>
                  </a:ext>
                </a:extLst>
              </p:cNvPr>
              <p:cNvSpPr/>
              <p:nvPr/>
            </p:nvSpPr>
            <p:spPr>
              <a:xfrm>
                <a:off x="10698479" y="2098028"/>
                <a:ext cx="275710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74" extrusionOk="0">
                    <a:moveTo>
                      <a:pt x="209" y="0"/>
                    </a:moveTo>
                    <a:cubicBezTo>
                      <a:pt x="195" y="0"/>
                      <a:pt x="180" y="3"/>
                      <a:pt x="169" y="8"/>
                    </a:cubicBezTo>
                    <a:cubicBezTo>
                      <a:pt x="155" y="18"/>
                      <a:pt x="140" y="37"/>
                      <a:pt x="138" y="54"/>
                    </a:cubicBezTo>
                    <a:lnTo>
                      <a:pt x="8" y="681"/>
                    </a:lnTo>
                    <a:cubicBezTo>
                      <a:pt x="1" y="721"/>
                      <a:pt x="27" y="757"/>
                      <a:pt x="63" y="765"/>
                    </a:cubicBezTo>
                    <a:lnTo>
                      <a:pt x="988" y="969"/>
                    </a:lnTo>
                    <a:cubicBezTo>
                      <a:pt x="995" y="969"/>
                      <a:pt x="998" y="974"/>
                      <a:pt x="1002" y="974"/>
                    </a:cubicBezTo>
                    <a:cubicBezTo>
                      <a:pt x="1019" y="974"/>
                      <a:pt x="1036" y="966"/>
                      <a:pt x="1048" y="957"/>
                    </a:cubicBezTo>
                    <a:cubicBezTo>
                      <a:pt x="1070" y="947"/>
                      <a:pt x="1079" y="926"/>
                      <a:pt x="1079" y="904"/>
                    </a:cubicBezTo>
                    <a:lnTo>
                      <a:pt x="1079" y="246"/>
                    </a:lnTo>
                    <a:cubicBezTo>
                      <a:pt x="1079" y="215"/>
                      <a:pt x="1055" y="183"/>
                      <a:pt x="1022" y="179"/>
                    </a:cubicBezTo>
                    <a:lnTo>
                      <a:pt x="222" y="1"/>
                    </a:lnTo>
                    <a:cubicBezTo>
                      <a:pt x="218" y="0"/>
                      <a:pt x="213" y="0"/>
                      <a:pt x="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97;p37">
                <a:extLst>
                  <a:ext uri="{FF2B5EF4-FFF2-40B4-BE49-F238E27FC236}">
                    <a16:creationId xmlns:a16="http://schemas.microsoft.com/office/drawing/2014/main" id="{89E7EDAE-8091-D876-905D-7137A0900158}"/>
                  </a:ext>
                </a:extLst>
              </p:cNvPr>
              <p:cNvSpPr/>
              <p:nvPr/>
            </p:nvSpPr>
            <p:spPr>
              <a:xfrm>
                <a:off x="10744431" y="1855505"/>
                <a:ext cx="412289" cy="299197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172" extrusionOk="0">
                    <a:moveTo>
                      <a:pt x="222" y="0"/>
                    </a:moveTo>
                    <a:cubicBezTo>
                      <a:pt x="208" y="0"/>
                      <a:pt x="194" y="4"/>
                      <a:pt x="184" y="10"/>
                    </a:cubicBezTo>
                    <a:cubicBezTo>
                      <a:pt x="169" y="19"/>
                      <a:pt x="157" y="38"/>
                      <a:pt x="155" y="55"/>
                    </a:cubicBezTo>
                    <a:lnTo>
                      <a:pt x="8" y="761"/>
                    </a:lnTo>
                    <a:cubicBezTo>
                      <a:pt x="1" y="800"/>
                      <a:pt x="25" y="840"/>
                      <a:pt x="63" y="848"/>
                    </a:cubicBezTo>
                    <a:lnTo>
                      <a:pt x="1516" y="1169"/>
                    </a:lnTo>
                    <a:cubicBezTo>
                      <a:pt x="1521" y="1169"/>
                      <a:pt x="1526" y="1172"/>
                      <a:pt x="1531" y="1172"/>
                    </a:cubicBezTo>
                    <a:cubicBezTo>
                      <a:pt x="1548" y="1172"/>
                      <a:pt x="1564" y="1167"/>
                      <a:pt x="1576" y="1157"/>
                    </a:cubicBezTo>
                    <a:cubicBezTo>
                      <a:pt x="1596" y="1145"/>
                      <a:pt x="1603" y="1124"/>
                      <a:pt x="1603" y="1100"/>
                    </a:cubicBezTo>
                    <a:lnTo>
                      <a:pt x="1615" y="365"/>
                    </a:lnTo>
                    <a:cubicBezTo>
                      <a:pt x="1615" y="331"/>
                      <a:pt x="1591" y="303"/>
                      <a:pt x="1560" y="293"/>
                    </a:cubicBezTo>
                    <a:lnTo>
                      <a:pt x="239" y="2"/>
                    </a:lnTo>
                    <a:cubicBezTo>
                      <a:pt x="233" y="1"/>
                      <a:pt x="228" y="0"/>
                      <a:pt x="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98;p37">
                <a:extLst>
                  <a:ext uri="{FF2B5EF4-FFF2-40B4-BE49-F238E27FC236}">
                    <a16:creationId xmlns:a16="http://schemas.microsoft.com/office/drawing/2014/main" id="{275D6913-4683-9ABA-6905-3AF65FCB3C96}"/>
                  </a:ext>
                </a:extLst>
              </p:cNvPr>
              <p:cNvSpPr/>
              <p:nvPr/>
            </p:nvSpPr>
            <p:spPr>
              <a:xfrm>
                <a:off x="13836984" y="3016297"/>
                <a:ext cx="214697" cy="26218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027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897"/>
                    </a:lnTo>
                    <a:cubicBezTo>
                      <a:pt x="3" y="931"/>
                      <a:pt x="27" y="960"/>
                      <a:pt x="60" y="967"/>
                    </a:cubicBezTo>
                    <a:lnTo>
                      <a:pt x="317" y="1024"/>
                    </a:lnTo>
                    <a:cubicBezTo>
                      <a:pt x="324" y="1024"/>
                      <a:pt x="327" y="1027"/>
                      <a:pt x="332" y="1027"/>
                    </a:cubicBezTo>
                    <a:cubicBezTo>
                      <a:pt x="341" y="1027"/>
                      <a:pt x="351" y="1024"/>
                      <a:pt x="356" y="1024"/>
                    </a:cubicBezTo>
                    <a:cubicBezTo>
                      <a:pt x="569" y="945"/>
                      <a:pt x="725" y="765"/>
                      <a:pt x="771" y="544"/>
                    </a:cubicBezTo>
                    <a:lnTo>
                      <a:pt x="831" y="244"/>
                    </a:lnTo>
                    <a:cubicBezTo>
                      <a:pt x="841" y="203"/>
                      <a:pt x="817" y="165"/>
                      <a:pt x="776" y="155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99;p37">
                <a:extLst>
                  <a:ext uri="{FF2B5EF4-FFF2-40B4-BE49-F238E27FC236}">
                    <a16:creationId xmlns:a16="http://schemas.microsoft.com/office/drawing/2014/main" id="{1982A8BB-179F-869E-7E02-2ED12FD0D128}"/>
                  </a:ext>
                </a:extLst>
              </p:cNvPr>
              <p:cNvSpPr/>
              <p:nvPr/>
            </p:nvSpPr>
            <p:spPr>
              <a:xfrm>
                <a:off x="10656867" y="2319873"/>
                <a:ext cx="293325" cy="29664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62" extrusionOk="0">
                    <a:moveTo>
                      <a:pt x="198" y="0"/>
                    </a:moveTo>
                    <a:cubicBezTo>
                      <a:pt x="183" y="0"/>
                      <a:pt x="168" y="4"/>
                      <a:pt x="157" y="11"/>
                    </a:cubicBezTo>
                    <a:cubicBezTo>
                      <a:pt x="142" y="21"/>
                      <a:pt x="130" y="37"/>
                      <a:pt x="128" y="57"/>
                    </a:cubicBezTo>
                    <a:lnTo>
                      <a:pt x="22" y="578"/>
                    </a:lnTo>
                    <a:cubicBezTo>
                      <a:pt x="1" y="681"/>
                      <a:pt x="8" y="787"/>
                      <a:pt x="37" y="895"/>
                    </a:cubicBezTo>
                    <a:cubicBezTo>
                      <a:pt x="44" y="919"/>
                      <a:pt x="63" y="938"/>
                      <a:pt x="92" y="945"/>
                    </a:cubicBezTo>
                    <a:lnTo>
                      <a:pt x="1057" y="1159"/>
                    </a:lnTo>
                    <a:cubicBezTo>
                      <a:pt x="1064" y="1159"/>
                      <a:pt x="1067" y="1161"/>
                      <a:pt x="1072" y="1161"/>
                    </a:cubicBezTo>
                    <a:cubicBezTo>
                      <a:pt x="1088" y="1161"/>
                      <a:pt x="1105" y="1154"/>
                      <a:pt x="1117" y="1147"/>
                    </a:cubicBezTo>
                    <a:cubicBezTo>
                      <a:pt x="1136" y="1130"/>
                      <a:pt x="1144" y="1113"/>
                      <a:pt x="1144" y="1089"/>
                    </a:cubicBezTo>
                    <a:lnTo>
                      <a:pt x="1148" y="265"/>
                    </a:lnTo>
                    <a:cubicBezTo>
                      <a:pt x="1141" y="232"/>
                      <a:pt x="1117" y="203"/>
                      <a:pt x="1084" y="198"/>
                    </a:cubicBezTo>
                    <a:lnTo>
                      <a:pt x="212" y="1"/>
                    </a:lnTo>
                    <a:cubicBezTo>
                      <a:pt x="207" y="1"/>
                      <a:pt x="203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700;p37">
                <a:extLst>
                  <a:ext uri="{FF2B5EF4-FFF2-40B4-BE49-F238E27FC236}">
                    <a16:creationId xmlns:a16="http://schemas.microsoft.com/office/drawing/2014/main" id="{63663EB0-6787-4154-5CB5-04161F767134}"/>
                  </a:ext>
                </a:extLst>
              </p:cNvPr>
              <p:cNvSpPr/>
              <p:nvPr/>
            </p:nvSpPr>
            <p:spPr>
              <a:xfrm>
                <a:off x="11172548" y="1709736"/>
                <a:ext cx="204230" cy="24201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948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643"/>
                    </a:lnTo>
                    <a:lnTo>
                      <a:pt x="0" y="787"/>
                    </a:lnTo>
                    <a:lnTo>
                      <a:pt x="709" y="946"/>
                    </a:lnTo>
                    <a:cubicBezTo>
                      <a:pt x="716" y="946"/>
                      <a:pt x="718" y="948"/>
                      <a:pt x="725" y="948"/>
                    </a:cubicBezTo>
                    <a:cubicBezTo>
                      <a:pt x="740" y="948"/>
                      <a:pt x="757" y="941"/>
                      <a:pt x="769" y="934"/>
                    </a:cubicBezTo>
                    <a:cubicBezTo>
                      <a:pt x="788" y="919"/>
                      <a:pt x="798" y="900"/>
                      <a:pt x="798" y="876"/>
                    </a:cubicBezTo>
                    <a:lnTo>
                      <a:pt x="798" y="220"/>
                    </a:lnTo>
                    <a:cubicBezTo>
                      <a:pt x="800" y="182"/>
                      <a:pt x="776" y="153"/>
                      <a:pt x="742" y="146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701;p37">
                <a:extLst>
                  <a:ext uri="{FF2B5EF4-FFF2-40B4-BE49-F238E27FC236}">
                    <a16:creationId xmlns:a16="http://schemas.microsoft.com/office/drawing/2014/main" id="{4D7FBAE1-1866-BF62-B834-234615624D59}"/>
                  </a:ext>
                </a:extLst>
              </p:cNvPr>
              <p:cNvSpPr/>
              <p:nvPr/>
            </p:nvSpPr>
            <p:spPr>
              <a:xfrm>
                <a:off x="10794212" y="1633150"/>
                <a:ext cx="365061" cy="26779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049" extrusionOk="0">
                    <a:moveTo>
                      <a:pt x="207" y="1"/>
                    </a:moveTo>
                    <a:cubicBezTo>
                      <a:pt x="192" y="1"/>
                      <a:pt x="177" y="4"/>
                      <a:pt x="166" y="11"/>
                    </a:cubicBezTo>
                    <a:cubicBezTo>
                      <a:pt x="149" y="21"/>
                      <a:pt x="137" y="38"/>
                      <a:pt x="135" y="57"/>
                    </a:cubicBezTo>
                    <a:lnTo>
                      <a:pt x="10" y="681"/>
                    </a:lnTo>
                    <a:cubicBezTo>
                      <a:pt x="1" y="720"/>
                      <a:pt x="27" y="756"/>
                      <a:pt x="63" y="765"/>
                    </a:cubicBezTo>
                    <a:lnTo>
                      <a:pt x="1341" y="1046"/>
                    </a:lnTo>
                    <a:cubicBezTo>
                      <a:pt x="1345" y="1046"/>
                      <a:pt x="1348" y="1049"/>
                      <a:pt x="1355" y="1049"/>
                    </a:cubicBezTo>
                    <a:cubicBezTo>
                      <a:pt x="1369" y="1049"/>
                      <a:pt x="1386" y="1044"/>
                      <a:pt x="1401" y="1034"/>
                    </a:cubicBezTo>
                    <a:lnTo>
                      <a:pt x="1429" y="326"/>
                    </a:lnTo>
                    <a:cubicBezTo>
                      <a:pt x="1427" y="295"/>
                      <a:pt x="1405" y="263"/>
                      <a:pt x="1372" y="259"/>
                    </a:cubicBezTo>
                    <a:lnTo>
                      <a:pt x="219" y="2"/>
                    </a:lnTo>
                    <a:cubicBezTo>
                      <a:pt x="215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702;p37">
                <a:extLst>
                  <a:ext uri="{FF2B5EF4-FFF2-40B4-BE49-F238E27FC236}">
                    <a16:creationId xmlns:a16="http://schemas.microsoft.com/office/drawing/2014/main" id="{76D70614-88D6-118C-C80A-44850C2A25C5}"/>
                  </a:ext>
                </a:extLst>
              </p:cNvPr>
              <p:cNvSpPr/>
              <p:nvPr/>
            </p:nvSpPr>
            <p:spPr>
              <a:xfrm>
                <a:off x="11099536" y="1450619"/>
                <a:ext cx="230780" cy="25733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08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678"/>
                    </a:lnTo>
                    <a:cubicBezTo>
                      <a:pt x="3" y="678"/>
                      <a:pt x="0" y="825"/>
                      <a:pt x="44" y="837"/>
                    </a:cubicBezTo>
                    <a:cubicBezTo>
                      <a:pt x="265" y="899"/>
                      <a:pt x="812" y="1005"/>
                      <a:pt x="812" y="1005"/>
                    </a:cubicBezTo>
                    <a:cubicBezTo>
                      <a:pt x="819" y="1005"/>
                      <a:pt x="822" y="1007"/>
                      <a:pt x="829" y="1007"/>
                    </a:cubicBezTo>
                    <a:cubicBezTo>
                      <a:pt x="843" y="1007"/>
                      <a:pt x="860" y="1002"/>
                      <a:pt x="872" y="993"/>
                    </a:cubicBezTo>
                    <a:cubicBezTo>
                      <a:pt x="891" y="978"/>
                      <a:pt x="901" y="959"/>
                      <a:pt x="901" y="935"/>
                    </a:cubicBezTo>
                    <a:lnTo>
                      <a:pt x="903" y="244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703;p37">
                <a:extLst>
                  <a:ext uri="{FF2B5EF4-FFF2-40B4-BE49-F238E27FC236}">
                    <a16:creationId xmlns:a16="http://schemas.microsoft.com/office/drawing/2014/main" id="{1AF4C7B1-E560-953C-A5A4-58E4AE181E97}"/>
                  </a:ext>
                </a:extLst>
              </p:cNvPr>
              <p:cNvSpPr/>
              <p:nvPr/>
            </p:nvSpPr>
            <p:spPr>
              <a:xfrm>
                <a:off x="10839653" y="1402114"/>
                <a:ext cx="246097" cy="25171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86" extrusionOk="0">
                    <a:moveTo>
                      <a:pt x="214" y="0"/>
                    </a:moveTo>
                    <a:cubicBezTo>
                      <a:pt x="199" y="0"/>
                      <a:pt x="184" y="4"/>
                      <a:pt x="173" y="11"/>
                    </a:cubicBezTo>
                    <a:cubicBezTo>
                      <a:pt x="159" y="23"/>
                      <a:pt x="147" y="37"/>
                      <a:pt x="144" y="54"/>
                    </a:cubicBezTo>
                    <a:lnTo>
                      <a:pt x="7" y="719"/>
                    </a:lnTo>
                    <a:cubicBezTo>
                      <a:pt x="0" y="758"/>
                      <a:pt x="27" y="794"/>
                      <a:pt x="63" y="803"/>
                    </a:cubicBezTo>
                    <a:lnTo>
                      <a:pt x="874" y="983"/>
                    </a:lnTo>
                    <a:cubicBezTo>
                      <a:pt x="879" y="983"/>
                      <a:pt x="882" y="986"/>
                      <a:pt x="889" y="986"/>
                    </a:cubicBezTo>
                    <a:cubicBezTo>
                      <a:pt x="903" y="986"/>
                      <a:pt x="922" y="979"/>
                      <a:pt x="934" y="969"/>
                    </a:cubicBezTo>
                    <a:lnTo>
                      <a:pt x="939" y="964"/>
                    </a:lnTo>
                    <a:cubicBezTo>
                      <a:pt x="963" y="940"/>
                      <a:pt x="961" y="883"/>
                      <a:pt x="961" y="883"/>
                    </a:cubicBezTo>
                    <a:lnTo>
                      <a:pt x="963" y="220"/>
                    </a:lnTo>
                    <a:cubicBezTo>
                      <a:pt x="961" y="186"/>
                      <a:pt x="939" y="157"/>
                      <a:pt x="906" y="150"/>
                    </a:cubicBezTo>
                    <a:lnTo>
                      <a:pt x="228" y="1"/>
                    </a:lnTo>
                    <a:cubicBezTo>
                      <a:pt x="224" y="1"/>
                      <a:pt x="219" y="0"/>
                      <a:pt x="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704;p37">
                <a:extLst>
                  <a:ext uri="{FF2B5EF4-FFF2-40B4-BE49-F238E27FC236}">
                    <a16:creationId xmlns:a16="http://schemas.microsoft.com/office/drawing/2014/main" id="{67D4DE51-453D-1F96-19E0-D22319D46A51}"/>
                  </a:ext>
                </a:extLst>
              </p:cNvPr>
              <p:cNvSpPr/>
              <p:nvPr/>
            </p:nvSpPr>
            <p:spPr>
              <a:xfrm>
                <a:off x="10889944" y="1267323"/>
                <a:ext cx="242268" cy="15496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607" extrusionOk="0">
                    <a:moveTo>
                      <a:pt x="303" y="0"/>
                    </a:moveTo>
                    <a:cubicBezTo>
                      <a:pt x="288" y="0"/>
                      <a:pt x="273" y="3"/>
                      <a:pt x="262" y="11"/>
                    </a:cubicBezTo>
                    <a:cubicBezTo>
                      <a:pt x="144" y="85"/>
                      <a:pt x="55" y="195"/>
                      <a:pt x="7" y="330"/>
                    </a:cubicBezTo>
                    <a:cubicBezTo>
                      <a:pt x="0" y="352"/>
                      <a:pt x="0" y="373"/>
                      <a:pt x="10" y="390"/>
                    </a:cubicBezTo>
                    <a:cubicBezTo>
                      <a:pt x="19" y="409"/>
                      <a:pt x="36" y="421"/>
                      <a:pt x="58" y="426"/>
                    </a:cubicBezTo>
                    <a:lnTo>
                      <a:pt x="862" y="604"/>
                    </a:lnTo>
                    <a:cubicBezTo>
                      <a:pt x="869" y="604"/>
                      <a:pt x="872" y="606"/>
                      <a:pt x="877" y="606"/>
                    </a:cubicBezTo>
                    <a:cubicBezTo>
                      <a:pt x="894" y="606"/>
                      <a:pt x="910" y="601"/>
                      <a:pt x="922" y="592"/>
                    </a:cubicBezTo>
                    <a:cubicBezTo>
                      <a:pt x="942" y="577"/>
                      <a:pt x="949" y="558"/>
                      <a:pt x="949" y="534"/>
                    </a:cubicBezTo>
                    <a:lnTo>
                      <a:pt x="949" y="198"/>
                    </a:lnTo>
                    <a:cubicBezTo>
                      <a:pt x="949" y="167"/>
                      <a:pt x="925" y="135"/>
                      <a:pt x="894" y="131"/>
                    </a:cubicBezTo>
                    <a:lnTo>
                      <a:pt x="317" y="1"/>
                    </a:lnTo>
                    <a:cubicBezTo>
                      <a:pt x="313" y="0"/>
                      <a:pt x="308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705;p37">
                <a:extLst>
                  <a:ext uri="{FF2B5EF4-FFF2-40B4-BE49-F238E27FC236}">
                    <a16:creationId xmlns:a16="http://schemas.microsoft.com/office/drawing/2014/main" id="{455DBCAB-1AE8-FFAC-066A-04D3EC736C49}"/>
                  </a:ext>
                </a:extLst>
              </p:cNvPr>
              <p:cNvSpPr/>
              <p:nvPr/>
            </p:nvSpPr>
            <p:spPr>
              <a:xfrm>
                <a:off x="13587312" y="185116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4" y="1"/>
                    </a:moveTo>
                    <a:cubicBezTo>
                      <a:pt x="57" y="1"/>
                      <a:pt x="40" y="7"/>
                      <a:pt x="30" y="19"/>
                    </a:cubicBezTo>
                    <a:cubicBezTo>
                      <a:pt x="10" y="34"/>
                      <a:pt x="1" y="55"/>
                      <a:pt x="1" y="75"/>
                    </a:cubicBezTo>
                    <a:lnTo>
                      <a:pt x="6" y="411"/>
                    </a:lnTo>
                    <a:cubicBezTo>
                      <a:pt x="6" y="442"/>
                      <a:pt x="30" y="473"/>
                      <a:pt x="61" y="478"/>
                    </a:cubicBezTo>
                    <a:lnTo>
                      <a:pt x="815" y="646"/>
                    </a:lnTo>
                    <a:cubicBezTo>
                      <a:pt x="822" y="646"/>
                      <a:pt x="824" y="649"/>
                      <a:pt x="829" y="649"/>
                    </a:cubicBezTo>
                    <a:cubicBezTo>
                      <a:pt x="846" y="649"/>
                      <a:pt x="863" y="644"/>
                      <a:pt x="875" y="634"/>
                    </a:cubicBezTo>
                    <a:cubicBezTo>
                      <a:pt x="894" y="620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9" y="1"/>
                      <a:pt x="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706;p37">
                <a:extLst>
                  <a:ext uri="{FF2B5EF4-FFF2-40B4-BE49-F238E27FC236}">
                    <a16:creationId xmlns:a16="http://schemas.microsoft.com/office/drawing/2014/main" id="{EDF4086F-8963-E114-8343-DA36535FCDA9}"/>
                  </a:ext>
                </a:extLst>
              </p:cNvPr>
              <p:cNvSpPr/>
              <p:nvPr/>
            </p:nvSpPr>
            <p:spPr>
              <a:xfrm>
                <a:off x="13539574" y="2233841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0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8" y="33"/>
                      <a:pt x="0" y="53"/>
                      <a:pt x="0" y="74"/>
                    </a:cubicBezTo>
                    <a:lnTo>
                      <a:pt x="3" y="730"/>
                    </a:lnTo>
                    <a:cubicBezTo>
                      <a:pt x="5" y="759"/>
                      <a:pt x="29" y="790"/>
                      <a:pt x="63" y="795"/>
                    </a:cubicBezTo>
                    <a:lnTo>
                      <a:pt x="817" y="963"/>
                    </a:lnTo>
                    <a:cubicBezTo>
                      <a:pt x="822" y="963"/>
                      <a:pt x="824" y="965"/>
                      <a:pt x="831" y="965"/>
                    </a:cubicBezTo>
                    <a:cubicBezTo>
                      <a:pt x="846" y="965"/>
                      <a:pt x="865" y="960"/>
                      <a:pt x="877" y="951"/>
                    </a:cubicBezTo>
                    <a:cubicBezTo>
                      <a:pt x="894" y="936"/>
                      <a:pt x="903" y="917"/>
                      <a:pt x="903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6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707;p37">
                <a:extLst>
                  <a:ext uri="{FF2B5EF4-FFF2-40B4-BE49-F238E27FC236}">
                    <a16:creationId xmlns:a16="http://schemas.microsoft.com/office/drawing/2014/main" id="{832A6FFE-645C-73E2-C600-9D43B59998A8}"/>
                  </a:ext>
                </a:extLst>
              </p:cNvPr>
              <p:cNvSpPr/>
              <p:nvPr/>
            </p:nvSpPr>
            <p:spPr>
              <a:xfrm>
                <a:off x="13538297" y="2464621"/>
                <a:ext cx="231290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51" extrusionOk="0">
                    <a:moveTo>
                      <a:pt x="71" y="1"/>
                    </a:moveTo>
                    <a:cubicBezTo>
                      <a:pt x="55" y="1"/>
                      <a:pt x="39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5"/>
                      <a:pt x="61" y="882"/>
                    </a:cubicBezTo>
                    <a:lnTo>
                      <a:pt x="815" y="1051"/>
                    </a:lnTo>
                    <a:lnTo>
                      <a:pt x="829" y="1051"/>
                    </a:lnTo>
                    <a:cubicBezTo>
                      <a:pt x="846" y="1051"/>
                      <a:pt x="863" y="1043"/>
                      <a:pt x="875" y="1036"/>
                    </a:cubicBezTo>
                    <a:cubicBezTo>
                      <a:pt x="894" y="1019"/>
                      <a:pt x="901" y="1002"/>
                      <a:pt x="901" y="978"/>
                    </a:cubicBezTo>
                    <a:lnTo>
                      <a:pt x="906" y="239"/>
                    </a:lnTo>
                    <a:cubicBezTo>
                      <a:pt x="906" y="208"/>
                      <a:pt x="880" y="176"/>
                      <a:pt x="848" y="172"/>
                    </a:cubicBezTo>
                    <a:lnTo>
                      <a:pt x="87" y="3"/>
                    </a:lnTo>
                    <a:cubicBezTo>
                      <a:pt x="82" y="2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08;p37">
                <a:extLst>
                  <a:ext uri="{FF2B5EF4-FFF2-40B4-BE49-F238E27FC236}">
                    <a16:creationId xmlns:a16="http://schemas.microsoft.com/office/drawing/2014/main" id="{357C2016-BD52-CA33-C7A4-EB43B73E2CEB}"/>
                  </a:ext>
                </a:extLst>
              </p:cNvPr>
              <p:cNvSpPr/>
              <p:nvPr/>
            </p:nvSpPr>
            <p:spPr>
              <a:xfrm>
                <a:off x="13429290" y="2694125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1" y="1"/>
                    </a:moveTo>
                    <a:cubicBezTo>
                      <a:pt x="54" y="1"/>
                      <a:pt x="37" y="7"/>
                      <a:pt x="27" y="19"/>
                    </a:cubicBezTo>
                    <a:cubicBezTo>
                      <a:pt x="7" y="34"/>
                      <a:pt x="0" y="55"/>
                      <a:pt x="0" y="75"/>
                    </a:cubicBezTo>
                    <a:lnTo>
                      <a:pt x="3" y="733"/>
                    </a:lnTo>
                    <a:cubicBezTo>
                      <a:pt x="5" y="764"/>
                      <a:pt x="27" y="793"/>
                      <a:pt x="60" y="800"/>
                    </a:cubicBezTo>
                    <a:lnTo>
                      <a:pt x="812" y="968"/>
                    </a:lnTo>
                    <a:cubicBezTo>
                      <a:pt x="819" y="968"/>
                      <a:pt x="821" y="970"/>
                      <a:pt x="829" y="970"/>
                    </a:cubicBezTo>
                    <a:cubicBezTo>
                      <a:pt x="843" y="970"/>
                      <a:pt x="860" y="963"/>
                      <a:pt x="872" y="956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09;p37">
                <a:extLst>
                  <a:ext uri="{FF2B5EF4-FFF2-40B4-BE49-F238E27FC236}">
                    <a16:creationId xmlns:a16="http://schemas.microsoft.com/office/drawing/2014/main" id="{944EAA99-2960-33AE-7E7D-6822BADE26C9}"/>
                  </a:ext>
                </a:extLst>
              </p:cNvPr>
              <p:cNvSpPr/>
              <p:nvPr/>
            </p:nvSpPr>
            <p:spPr>
              <a:xfrm>
                <a:off x="13917910" y="2802366"/>
                <a:ext cx="178446" cy="22924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98" extrusionOk="0">
                    <a:moveTo>
                      <a:pt x="70" y="1"/>
                    </a:moveTo>
                    <a:cubicBezTo>
                      <a:pt x="55" y="1"/>
                      <a:pt x="39" y="8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0" y="765"/>
                      <a:pt x="24" y="796"/>
                      <a:pt x="58" y="801"/>
                    </a:cubicBezTo>
                    <a:lnTo>
                      <a:pt x="478" y="895"/>
                    </a:lnTo>
                    <a:cubicBezTo>
                      <a:pt x="483" y="895"/>
                      <a:pt x="488" y="897"/>
                      <a:pt x="492" y="897"/>
                    </a:cubicBezTo>
                    <a:cubicBezTo>
                      <a:pt x="507" y="897"/>
                      <a:pt x="519" y="895"/>
                      <a:pt x="531" y="885"/>
                    </a:cubicBezTo>
                    <a:cubicBezTo>
                      <a:pt x="548" y="878"/>
                      <a:pt x="560" y="859"/>
                      <a:pt x="562" y="842"/>
                    </a:cubicBezTo>
                    <a:lnTo>
                      <a:pt x="692" y="213"/>
                    </a:lnTo>
                    <a:cubicBezTo>
                      <a:pt x="699" y="169"/>
                      <a:pt x="675" y="133"/>
                      <a:pt x="637" y="124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10;p37">
                <a:extLst>
                  <a:ext uri="{FF2B5EF4-FFF2-40B4-BE49-F238E27FC236}">
                    <a16:creationId xmlns:a16="http://schemas.microsoft.com/office/drawing/2014/main" id="{5D4E3F27-C7AA-4B6C-6E97-F460E814BCA2}"/>
                  </a:ext>
                </a:extLst>
              </p:cNvPr>
              <p:cNvSpPr/>
              <p:nvPr/>
            </p:nvSpPr>
            <p:spPr>
              <a:xfrm>
                <a:off x="13540084" y="1991063"/>
                <a:ext cx="23078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1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771"/>
                    </a:lnTo>
                    <a:cubicBezTo>
                      <a:pt x="3" y="804"/>
                      <a:pt x="27" y="833"/>
                      <a:pt x="61" y="840"/>
                    </a:cubicBezTo>
                    <a:lnTo>
                      <a:pt x="813" y="1008"/>
                    </a:lnTo>
                    <a:cubicBezTo>
                      <a:pt x="820" y="1008"/>
                      <a:pt x="822" y="1011"/>
                      <a:pt x="829" y="1011"/>
                    </a:cubicBezTo>
                    <a:cubicBezTo>
                      <a:pt x="844" y="1011"/>
                      <a:pt x="861" y="1004"/>
                      <a:pt x="873" y="996"/>
                    </a:cubicBezTo>
                    <a:cubicBezTo>
                      <a:pt x="892" y="979"/>
                      <a:pt x="901" y="963"/>
                      <a:pt x="901" y="939"/>
                    </a:cubicBezTo>
                    <a:lnTo>
                      <a:pt x="904" y="245"/>
                    </a:lnTo>
                    <a:cubicBezTo>
                      <a:pt x="904" y="206"/>
                      <a:pt x="880" y="177"/>
                      <a:pt x="846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11;p37">
                <a:extLst>
                  <a:ext uri="{FF2B5EF4-FFF2-40B4-BE49-F238E27FC236}">
                    <a16:creationId xmlns:a16="http://schemas.microsoft.com/office/drawing/2014/main" id="{96FD333C-E8D8-2B60-D845-9423503FFEAA}"/>
                  </a:ext>
                </a:extLst>
              </p:cNvPr>
              <p:cNvSpPr/>
              <p:nvPr/>
            </p:nvSpPr>
            <p:spPr>
              <a:xfrm>
                <a:off x="14003686" y="2335956"/>
                <a:ext cx="187892" cy="23078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904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8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0" y="728"/>
                    </a:lnTo>
                    <a:cubicBezTo>
                      <a:pt x="0" y="762"/>
                      <a:pt x="24" y="791"/>
                      <a:pt x="58" y="798"/>
                    </a:cubicBezTo>
                    <a:lnTo>
                      <a:pt x="517" y="899"/>
                    </a:lnTo>
                    <a:cubicBezTo>
                      <a:pt x="524" y="899"/>
                      <a:pt x="526" y="904"/>
                      <a:pt x="531" y="904"/>
                    </a:cubicBezTo>
                    <a:cubicBezTo>
                      <a:pt x="548" y="904"/>
                      <a:pt x="560" y="899"/>
                      <a:pt x="572" y="889"/>
                    </a:cubicBezTo>
                    <a:cubicBezTo>
                      <a:pt x="586" y="882"/>
                      <a:pt x="598" y="863"/>
                      <a:pt x="601" y="846"/>
                    </a:cubicBezTo>
                    <a:lnTo>
                      <a:pt x="728" y="222"/>
                    </a:lnTo>
                    <a:cubicBezTo>
                      <a:pt x="735" y="176"/>
                      <a:pt x="711" y="140"/>
                      <a:pt x="673" y="130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12;p37">
                <a:extLst>
                  <a:ext uri="{FF2B5EF4-FFF2-40B4-BE49-F238E27FC236}">
                    <a16:creationId xmlns:a16="http://schemas.microsoft.com/office/drawing/2014/main" id="{DC413453-4AE8-9208-9F71-BAF530380E59}"/>
                  </a:ext>
                </a:extLst>
              </p:cNvPr>
              <p:cNvSpPr/>
              <p:nvPr/>
            </p:nvSpPr>
            <p:spPr>
              <a:xfrm>
                <a:off x="13343258" y="1797555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6" y="443"/>
                      <a:pt x="30" y="470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50"/>
                      <a:pt x="829" y="650"/>
                    </a:cubicBezTo>
                    <a:cubicBezTo>
                      <a:pt x="844" y="650"/>
                      <a:pt x="861" y="642"/>
                      <a:pt x="873" y="633"/>
                    </a:cubicBezTo>
                    <a:cubicBezTo>
                      <a:pt x="892" y="618"/>
                      <a:pt x="901" y="602"/>
                      <a:pt x="901" y="578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13;p37">
                <a:extLst>
                  <a:ext uri="{FF2B5EF4-FFF2-40B4-BE49-F238E27FC236}">
                    <a16:creationId xmlns:a16="http://schemas.microsoft.com/office/drawing/2014/main" id="{64C2CF72-24D9-32D8-6768-523EF110107C}"/>
                  </a:ext>
                </a:extLst>
              </p:cNvPr>
              <p:cNvSpPr/>
              <p:nvPr/>
            </p:nvSpPr>
            <p:spPr>
              <a:xfrm>
                <a:off x="13783629" y="2518997"/>
                <a:ext cx="363019" cy="28873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13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0" y="883"/>
                    </a:cubicBezTo>
                    <a:lnTo>
                      <a:pt x="713" y="1027"/>
                    </a:lnTo>
                    <a:cubicBezTo>
                      <a:pt x="718" y="1027"/>
                      <a:pt x="721" y="1030"/>
                      <a:pt x="728" y="1030"/>
                    </a:cubicBezTo>
                    <a:cubicBezTo>
                      <a:pt x="742" y="1030"/>
                      <a:pt x="761" y="1022"/>
                      <a:pt x="773" y="1013"/>
                    </a:cubicBezTo>
                    <a:cubicBezTo>
                      <a:pt x="790" y="998"/>
                      <a:pt x="800" y="982"/>
                      <a:pt x="800" y="958"/>
                    </a:cubicBezTo>
                    <a:lnTo>
                      <a:pt x="800" y="309"/>
                    </a:lnTo>
                    <a:lnTo>
                      <a:pt x="810" y="309"/>
                    </a:lnTo>
                    <a:cubicBezTo>
                      <a:pt x="812" y="310"/>
                      <a:pt x="815" y="310"/>
                      <a:pt x="818" y="310"/>
                    </a:cubicBezTo>
                    <a:cubicBezTo>
                      <a:pt x="831" y="310"/>
                      <a:pt x="843" y="304"/>
                      <a:pt x="858" y="292"/>
                    </a:cubicBezTo>
                    <a:lnTo>
                      <a:pt x="858" y="998"/>
                    </a:lnTo>
                    <a:cubicBezTo>
                      <a:pt x="858" y="1032"/>
                      <a:pt x="882" y="1061"/>
                      <a:pt x="913" y="1068"/>
                    </a:cubicBezTo>
                    <a:lnTo>
                      <a:pt x="1187" y="1128"/>
                    </a:lnTo>
                    <a:cubicBezTo>
                      <a:pt x="1194" y="1128"/>
                      <a:pt x="1196" y="1130"/>
                      <a:pt x="1201" y="1130"/>
                    </a:cubicBezTo>
                    <a:cubicBezTo>
                      <a:pt x="1218" y="1130"/>
                      <a:pt x="1230" y="1128"/>
                      <a:pt x="1242" y="1118"/>
                    </a:cubicBezTo>
                    <a:cubicBezTo>
                      <a:pt x="1256" y="1109"/>
                      <a:pt x="1268" y="1092"/>
                      <a:pt x="1271" y="1073"/>
                    </a:cubicBezTo>
                    <a:lnTo>
                      <a:pt x="1415" y="369"/>
                    </a:lnTo>
                    <a:cubicBezTo>
                      <a:pt x="1422" y="331"/>
                      <a:pt x="1398" y="290"/>
                      <a:pt x="1357" y="285"/>
                    </a:cubicBezTo>
                    <a:lnTo>
                      <a:pt x="942" y="191"/>
                    </a:lnTo>
                    <a:cubicBezTo>
                      <a:pt x="936" y="190"/>
                      <a:pt x="931" y="190"/>
                      <a:pt x="925" y="190"/>
                    </a:cubicBezTo>
                    <a:cubicBezTo>
                      <a:pt x="909" y="190"/>
                      <a:pt x="892" y="195"/>
                      <a:pt x="882" y="206"/>
                    </a:cubicBezTo>
                    <a:cubicBezTo>
                      <a:pt x="877" y="206"/>
                      <a:pt x="877" y="211"/>
                      <a:pt x="877" y="213"/>
                    </a:cubicBezTo>
                    <a:cubicBezTo>
                      <a:pt x="870" y="191"/>
                      <a:pt x="850" y="175"/>
                      <a:pt x="826" y="167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14;p37">
                <a:extLst>
                  <a:ext uri="{FF2B5EF4-FFF2-40B4-BE49-F238E27FC236}">
                    <a16:creationId xmlns:a16="http://schemas.microsoft.com/office/drawing/2014/main" id="{57A04E36-078A-A55D-515E-BF83BFA45AF6}"/>
                  </a:ext>
                </a:extLst>
              </p:cNvPr>
              <p:cNvSpPr/>
              <p:nvPr/>
            </p:nvSpPr>
            <p:spPr>
              <a:xfrm>
                <a:off x="14028705" y="2099560"/>
                <a:ext cx="210102" cy="24533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1" extrusionOk="0">
                    <a:moveTo>
                      <a:pt x="74" y="0"/>
                    </a:moveTo>
                    <a:cubicBezTo>
                      <a:pt x="57" y="0"/>
                      <a:pt x="41" y="6"/>
                      <a:pt x="30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1" y="773"/>
                    </a:lnTo>
                    <a:cubicBezTo>
                      <a:pt x="1" y="804"/>
                      <a:pt x="25" y="835"/>
                      <a:pt x="58" y="840"/>
                    </a:cubicBezTo>
                    <a:lnTo>
                      <a:pt x="594" y="958"/>
                    </a:lnTo>
                    <a:cubicBezTo>
                      <a:pt x="599" y="958"/>
                      <a:pt x="601" y="960"/>
                      <a:pt x="608" y="960"/>
                    </a:cubicBezTo>
                    <a:cubicBezTo>
                      <a:pt x="623" y="960"/>
                      <a:pt x="635" y="958"/>
                      <a:pt x="647" y="948"/>
                    </a:cubicBezTo>
                    <a:cubicBezTo>
                      <a:pt x="661" y="939"/>
                      <a:pt x="673" y="922"/>
                      <a:pt x="678" y="903"/>
                    </a:cubicBezTo>
                    <a:lnTo>
                      <a:pt x="813" y="240"/>
                    </a:lnTo>
                    <a:cubicBezTo>
                      <a:pt x="822" y="194"/>
                      <a:pt x="798" y="156"/>
                      <a:pt x="757" y="151"/>
                    </a:cubicBezTo>
                    <a:lnTo>
                      <a:pt x="90" y="2"/>
                    </a:lnTo>
                    <a:cubicBezTo>
                      <a:pt x="84" y="1"/>
                      <a:pt x="79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715;p37">
                <a:extLst>
                  <a:ext uri="{FF2B5EF4-FFF2-40B4-BE49-F238E27FC236}">
                    <a16:creationId xmlns:a16="http://schemas.microsoft.com/office/drawing/2014/main" id="{EC87E205-D588-06C5-9AE4-F03C2BD6E045}"/>
                  </a:ext>
                </a:extLst>
              </p:cNvPr>
              <p:cNvSpPr/>
              <p:nvPr/>
            </p:nvSpPr>
            <p:spPr>
              <a:xfrm>
                <a:off x="11965216" y="2370165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0" y="1"/>
                    </a:moveTo>
                    <a:cubicBezTo>
                      <a:pt x="54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3" y="734"/>
                    </a:lnTo>
                    <a:cubicBezTo>
                      <a:pt x="0" y="762"/>
                      <a:pt x="24" y="794"/>
                      <a:pt x="58" y="799"/>
                    </a:cubicBezTo>
                    <a:lnTo>
                      <a:pt x="810" y="967"/>
                    </a:lnTo>
                    <a:cubicBezTo>
                      <a:pt x="817" y="967"/>
                      <a:pt x="819" y="969"/>
                      <a:pt x="826" y="969"/>
                    </a:cubicBezTo>
                    <a:cubicBezTo>
                      <a:pt x="841" y="969"/>
                      <a:pt x="858" y="964"/>
                      <a:pt x="870" y="955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716;p37">
                <a:extLst>
                  <a:ext uri="{FF2B5EF4-FFF2-40B4-BE49-F238E27FC236}">
                    <a16:creationId xmlns:a16="http://schemas.microsoft.com/office/drawing/2014/main" id="{78CCB709-8202-808B-A288-B7BD461F68D6}"/>
                  </a:ext>
                </a:extLst>
              </p:cNvPr>
              <p:cNvSpPr/>
              <p:nvPr/>
            </p:nvSpPr>
            <p:spPr>
              <a:xfrm>
                <a:off x="10962191" y="2380121"/>
                <a:ext cx="448540" cy="33876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32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899"/>
                    </a:lnTo>
                    <a:cubicBezTo>
                      <a:pt x="3" y="930"/>
                      <a:pt x="27" y="961"/>
                      <a:pt x="61" y="966"/>
                    </a:cubicBezTo>
                    <a:lnTo>
                      <a:pt x="1670" y="1324"/>
                    </a:lnTo>
                    <a:cubicBezTo>
                      <a:pt x="1674" y="1324"/>
                      <a:pt x="1679" y="1326"/>
                      <a:pt x="1684" y="1326"/>
                    </a:cubicBezTo>
                    <a:cubicBezTo>
                      <a:pt x="1698" y="1326"/>
                      <a:pt x="1718" y="1321"/>
                      <a:pt x="1730" y="1312"/>
                    </a:cubicBezTo>
                    <a:cubicBezTo>
                      <a:pt x="1746" y="1297"/>
                      <a:pt x="1756" y="1278"/>
                      <a:pt x="1756" y="1254"/>
                    </a:cubicBezTo>
                    <a:lnTo>
                      <a:pt x="1756" y="433"/>
                    </a:lnTo>
                    <a:cubicBezTo>
                      <a:pt x="1756" y="397"/>
                      <a:pt x="1732" y="370"/>
                      <a:pt x="1698" y="36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717;p37">
                <a:extLst>
                  <a:ext uri="{FF2B5EF4-FFF2-40B4-BE49-F238E27FC236}">
                    <a16:creationId xmlns:a16="http://schemas.microsoft.com/office/drawing/2014/main" id="{F676D1A6-AC70-09A5-15EB-BEBA424DBFCA}"/>
                  </a:ext>
                </a:extLst>
              </p:cNvPr>
              <p:cNvSpPr/>
              <p:nvPr/>
            </p:nvSpPr>
            <p:spPr>
              <a:xfrm>
                <a:off x="10987975" y="2153426"/>
                <a:ext cx="230014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3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733"/>
                    </a:lnTo>
                    <a:cubicBezTo>
                      <a:pt x="0" y="766"/>
                      <a:pt x="24" y="795"/>
                      <a:pt x="58" y="802"/>
                    </a:cubicBezTo>
                    <a:lnTo>
                      <a:pt x="812" y="970"/>
                    </a:lnTo>
                    <a:cubicBezTo>
                      <a:pt x="817" y="970"/>
                      <a:pt x="822" y="973"/>
                      <a:pt x="827" y="973"/>
                    </a:cubicBezTo>
                    <a:cubicBezTo>
                      <a:pt x="841" y="973"/>
                      <a:pt x="860" y="965"/>
                      <a:pt x="872" y="958"/>
                    </a:cubicBezTo>
                    <a:cubicBezTo>
                      <a:pt x="889" y="941"/>
                      <a:pt x="899" y="925"/>
                      <a:pt x="899" y="901"/>
                    </a:cubicBezTo>
                    <a:lnTo>
                      <a:pt x="901" y="243"/>
                    </a:lnTo>
                    <a:cubicBezTo>
                      <a:pt x="901" y="209"/>
                      <a:pt x="877" y="180"/>
                      <a:pt x="843" y="173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718;p37">
                <a:extLst>
                  <a:ext uri="{FF2B5EF4-FFF2-40B4-BE49-F238E27FC236}">
                    <a16:creationId xmlns:a16="http://schemas.microsoft.com/office/drawing/2014/main" id="{F2A5E7C0-8ECD-5FAA-5DC5-077FBEF295CB}"/>
                  </a:ext>
                </a:extLst>
              </p:cNvPr>
              <p:cNvSpPr/>
              <p:nvPr/>
            </p:nvSpPr>
            <p:spPr>
              <a:xfrm>
                <a:off x="11668571" y="2537378"/>
                <a:ext cx="955796" cy="45058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765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2" y="898"/>
                    </a:lnTo>
                    <a:cubicBezTo>
                      <a:pt x="2" y="931"/>
                      <a:pt x="29" y="960"/>
                      <a:pt x="60" y="967"/>
                    </a:cubicBezTo>
                    <a:lnTo>
                      <a:pt x="3653" y="1762"/>
                    </a:lnTo>
                    <a:cubicBezTo>
                      <a:pt x="3660" y="1762"/>
                      <a:pt x="3662" y="1765"/>
                      <a:pt x="3670" y="1765"/>
                    </a:cubicBezTo>
                    <a:cubicBezTo>
                      <a:pt x="3684" y="1765"/>
                      <a:pt x="3701" y="1760"/>
                      <a:pt x="3713" y="1750"/>
                    </a:cubicBezTo>
                    <a:cubicBezTo>
                      <a:pt x="3732" y="1736"/>
                      <a:pt x="3742" y="1716"/>
                      <a:pt x="3742" y="1692"/>
                    </a:cubicBezTo>
                    <a:lnTo>
                      <a:pt x="3744" y="869"/>
                    </a:lnTo>
                    <a:cubicBezTo>
                      <a:pt x="3742" y="835"/>
                      <a:pt x="3718" y="804"/>
                      <a:pt x="3684" y="799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719;p37">
                <a:extLst>
                  <a:ext uri="{FF2B5EF4-FFF2-40B4-BE49-F238E27FC236}">
                    <a16:creationId xmlns:a16="http://schemas.microsoft.com/office/drawing/2014/main" id="{1741A6F2-4E02-AABC-F7FA-3A85DE5E6AA5}"/>
                  </a:ext>
                </a:extLst>
              </p:cNvPr>
              <p:cNvSpPr/>
              <p:nvPr/>
            </p:nvSpPr>
            <p:spPr>
              <a:xfrm>
                <a:off x="12318278" y="2194782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2" y="1"/>
                    </a:moveTo>
                    <a:cubicBezTo>
                      <a:pt x="56" y="1"/>
                      <a:pt x="40" y="8"/>
                      <a:pt x="29" y="18"/>
                    </a:cubicBezTo>
                    <a:cubicBezTo>
                      <a:pt x="10" y="33"/>
                      <a:pt x="1" y="52"/>
                      <a:pt x="1" y="76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1" y="883"/>
                    </a:cubicBezTo>
                    <a:lnTo>
                      <a:pt x="815" y="1051"/>
                    </a:lnTo>
                    <a:lnTo>
                      <a:pt x="827" y="1051"/>
                    </a:lnTo>
                    <a:cubicBezTo>
                      <a:pt x="841" y="1051"/>
                      <a:pt x="860" y="1044"/>
                      <a:pt x="872" y="1036"/>
                    </a:cubicBezTo>
                    <a:cubicBezTo>
                      <a:pt x="889" y="1020"/>
                      <a:pt x="899" y="1003"/>
                      <a:pt x="899" y="979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6" y="172"/>
                    </a:cubicBezTo>
                    <a:lnTo>
                      <a:pt x="89" y="4"/>
                    </a:lnTo>
                    <a:cubicBezTo>
                      <a:pt x="84" y="2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720;p37">
                <a:extLst>
                  <a:ext uri="{FF2B5EF4-FFF2-40B4-BE49-F238E27FC236}">
                    <a16:creationId xmlns:a16="http://schemas.microsoft.com/office/drawing/2014/main" id="{6EB2A229-1E7B-7DBF-BFA8-59F0A8FDD300}"/>
                  </a:ext>
                </a:extLst>
              </p:cNvPr>
              <p:cNvSpPr/>
              <p:nvPr/>
            </p:nvSpPr>
            <p:spPr>
              <a:xfrm>
                <a:off x="11391329" y="1757985"/>
                <a:ext cx="230269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6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5"/>
                    </a:cubicBezTo>
                    <a:cubicBezTo>
                      <a:pt x="10" y="29"/>
                      <a:pt x="1" y="48"/>
                      <a:pt x="1" y="72"/>
                    </a:cubicBezTo>
                    <a:lnTo>
                      <a:pt x="3" y="725"/>
                    </a:lnTo>
                    <a:cubicBezTo>
                      <a:pt x="3" y="759"/>
                      <a:pt x="27" y="790"/>
                      <a:pt x="61" y="795"/>
                    </a:cubicBezTo>
                    <a:lnTo>
                      <a:pt x="815" y="963"/>
                    </a:lnTo>
                    <a:cubicBezTo>
                      <a:pt x="819" y="963"/>
                      <a:pt x="822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2" y="937"/>
                      <a:pt x="901" y="917"/>
                      <a:pt x="901" y="893"/>
                    </a:cubicBezTo>
                    <a:lnTo>
                      <a:pt x="901" y="240"/>
                    </a:lnTo>
                    <a:cubicBezTo>
                      <a:pt x="901" y="207"/>
                      <a:pt x="877" y="175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721;p37">
                <a:extLst>
                  <a:ext uri="{FF2B5EF4-FFF2-40B4-BE49-F238E27FC236}">
                    <a16:creationId xmlns:a16="http://schemas.microsoft.com/office/drawing/2014/main" id="{4947AD08-9D79-3A1D-9DED-B9D194B8EF64}"/>
                  </a:ext>
                </a:extLst>
              </p:cNvPr>
              <p:cNvSpPr/>
              <p:nvPr/>
            </p:nvSpPr>
            <p:spPr>
              <a:xfrm>
                <a:off x="11343590" y="1504229"/>
                <a:ext cx="23129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1" extrusionOk="0">
                    <a:moveTo>
                      <a:pt x="73" y="1"/>
                    </a:moveTo>
                    <a:cubicBezTo>
                      <a:pt x="56" y="1"/>
                      <a:pt x="40" y="6"/>
                      <a:pt x="29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71"/>
                    </a:lnTo>
                    <a:cubicBezTo>
                      <a:pt x="5" y="804"/>
                      <a:pt x="29" y="833"/>
                      <a:pt x="60" y="840"/>
                    </a:cubicBezTo>
                    <a:lnTo>
                      <a:pt x="814" y="1009"/>
                    </a:lnTo>
                    <a:cubicBezTo>
                      <a:pt x="822" y="1009"/>
                      <a:pt x="824" y="1011"/>
                      <a:pt x="829" y="1011"/>
                    </a:cubicBezTo>
                    <a:cubicBezTo>
                      <a:pt x="846" y="1011"/>
                      <a:pt x="862" y="1006"/>
                      <a:pt x="874" y="997"/>
                    </a:cubicBezTo>
                    <a:cubicBezTo>
                      <a:pt x="894" y="982"/>
                      <a:pt x="901" y="963"/>
                      <a:pt x="901" y="939"/>
                    </a:cubicBezTo>
                    <a:lnTo>
                      <a:pt x="906" y="245"/>
                    </a:lnTo>
                    <a:cubicBezTo>
                      <a:pt x="898" y="211"/>
                      <a:pt x="877" y="180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722;p37">
                <a:extLst>
                  <a:ext uri="{FF2B5EF4-FFF2-40B4-BE49-F238E27FC236}">
                    <a16:creationId xmlns:a16="http://schemas.microsoft.com/office/drawing/2014/main" id="{0489FF43-27BE-095D-6B13-F33862D20085}"/>
                  </a:ext>
                </a:extLst>
              </p:cNvPr>
              <p:cNvSpPr/>
              <p:nvPr/>
            </p:nvSpPr>
            <p:spPr>
              <a:xfrm>
                <a:off x="11145998" y="1311232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1" y="0"/>
                    </a:moveTo>
                    <a:cubicBezTo>
                      <a:pt x="55" y="0"/>
                      <a:pt x="38" y="6"/>
                      <a:pt x="27" y="19"/>
                    </a:cubicBezTo>
                    <a:cubicBezTo>
                      <a:pt x="11" y="33"/>
                      <a:pt x="1" y="55"/>
                      <a:pt x="1" y="74"/>
                    </a:cubicBezTo>
                    <a:lnTo>
                      <a:pt x="3" y="410"/>
                    </a:lnTo>
                    <a:cubicBezTo>
                      <a:pt x="6" y="441"/>
                      <a:pt x="27" y="470"/>
                      <a:pt x="61" y="477"/>
                    </a:cubicBezTo>
                    <a:lnTo>
                      <a:pt x="815" y="645"/>
                    </a:lnTo>
                    <a:cubicBezTo>
                      <a:pt x="820" y="645"/>
                      <a:pt x="822" y="648"/>
                      <a:pt x="829" y="648"/>
                    </a:cubicBezTo>
                    <a:cubicBezTo>
                      <a:pt x="844" y="648"/>
                      <a:pt x="863" y="643"/>
                      <a:pt x="875" y="633"/>
                    </a:cubicBezTo>
                    <a:cubicBezTo>
                      <a:pt x="892" y="619"/>
                      <a:pt x="902" y="600"/>
                      <a:pt x="902" y="576"/>
                    </a:cubicBezTo>
                    <a:lnTo>
                      <a:pt x="902" y="240"/>
                    </a:lnTo>
                    <a:cubicBezTo>
                      <a:pt x="902" y="206"/>
                      <a:pt x="878" y="177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723;p37">
                <a:extLst>
                  <a:ext uri="{FF2B5EF4-FFF2-40B4-BE49-F238E27FC236}">
                    <a16:creationId xmlns:a16="http://schemas.microsoft.com/office/drawing/2014/main" id="{3D5D630E-E226-0A2B-1C74-C5EC392667F3}"/>
                  </a:ext>
                </a:extLst>
              </p:cNvPr>
              <p:cNvSpPr/>
              <p:nvPr/>
            </p:nvSpPr>
            <p:spPr>
              <a:xfrm>
                <a:off x="11390819" y="1365608"/>
                <a:ext cx="230014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9" extrusionOk="0">
                    <a:moveTo>
                      <a:pt x="70" y="1"/>
                    </a:moveTo>
                    <a:cubicBezTo>
                      <a:pt x="54" y="1"/>
                      <a:pt x="37" y="6"/>
                      <a:pt x="27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0" y="478"/>
                    </a:cubicBezTo>
                    <a:lnTo>
                      <a:pt x="812" y="646"/>
                    </a:lnTo>
                    <a:cubicBezTo>
                      <a:pt x="819" y="646"/>
                      <a:pt x="821" y="649"/>
                      <a:pt x="829" y="649"/>
                    </a:cubicBezTo>
                    <a:cubicBezTo>
                      <a:pt x="843" y="649"/>
                      <a:pt x="860" y="641"/>
                      <a:pt x="872" y="634"/>
                    </a:cubicBezTo>
                    <a:cubicBezTo>
                      <a:pt x="891" y="617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24;p37">
                <a:extLst>
                  <a:ext uri="{FF2B5EF4-FFF2-40B4-BE49-F238E27FC236}">
                    <a16:creationId xmlns:a16="http://schemas.microsoft.com/office/drawing/2014/main" id="{B8739A9B-E949-98E6-85EA-3267CEA0134B}"/>
                  </a:ext>
                </a:extLst>
              </p:cNvPr>
              <p:cNvSpPr/>
              <p:nvPr/>
            </p:nvSpPr>
            <p:spPr>
              <a:xfrm>
                <a:off x="13831878" y="1905797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2" y="0"/>
                    </a:moveTo>
                    <a:cubicBezTo>
                      <a:pt x="57" y="0"/>
                      <a:pt x="40" y="6"/>
                      <a:pt x="27" y="17"/>
                    </a:cubicBezTo>
                    <a:cubicBezTo>
                      <a:pt x="11" y="33"/>
                      <a:pt x="1" y="53"/>
                      <a:pt x="1" y="74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5" y="648"/>
                      <a:pt x="829" y="648"/>
                    </a:cubicBezTo>
                    <a:cubicBezTo>
                      <a:pt x="844" y="648"/>
                      <a:pt x="863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3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25;p37">
                <a:extLst>
                  <a:ext uri="{FF2B5EF4-FFF2-40B4-BE49-F238E27FC236}">
                    <a16:creationId xmlns:a16="http://schemas.microsoft.com/office/drawing/2014/main" id="{3069021E-BF96-835D-BE06-268FEE08A49E}"/>
                  </a:ext>
                </a:extLst>
              </p:cNvPr>
              <p:cNvSpPr/>
              <p:nvPr/>
            </p:nvSpPr>
            <p:spPr>
              <a:xfrm>
                <a:off x="13784905" y="2045184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69" y="1"/>
                    </a:moveTo>
                    <a:cubicBezTo>
                      <a:pt x="53" y="1"/>
                      <a:pt x="37" y="8"/>
                      <a:pt x="26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2" y="772"/>
                    </a:lnTo>
                    <a:cubicBezTo>
                      <a:pt x="2" y="806"/>
                      <a:pt x="26" y="835"/>
                      <a:pt x="60" y="842"/>
                    </a:cubicBezTo>
                    <a:lnTo>
                      <a:pt x="812" y="1010"/>
                    </a:lnTo>
                    <a:cubicBezTo>
                      <a:pt x="819" y="1005"/>
                      <a:pt x="821" y="1005"/>
                      <a:pt x="829" y="1005"/>
                    </a:cubicBezTo>
                    <a:cubicBezTo>
                      <a:pt x="843" y="1005"/>
                      <a:pt x="860" y="1000"/>
                      <a:pt x="872" y="991"/>
                    </a:cubicBezTo>
                    <a:cubicBezTo>
                      <a:pt x="891" y="976"/>
                      <a:pt x="901" y="957"/>
                      <a:pt x="901" y="933"/>
                    </a:cubicBezTo>
                    <a:lnTo>
                      <a:pt x="901" y="242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6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26;p37">
                <a:extLst>
                  <a:ext uri="{FF2B5EF4-FFF2-40B4-BE49-F238E27FC236}">
                    <a16:creationId xmlns:a16="http://schemas.microsoft.com/office/drawing/2014/main" id="{1500E9B0-6384-5917-D314-EFBA25E4DCC3}"/>
                  </a:ext>
                </a:extLst>
              </p:cNvPr>
              <p:cNvSpPr/>
              <p:nvPr/>
            </p:nvSpPr>
            <p:spPr>
              <a:xfrm>
                <a:off x="13785416" y="2287452"/>
                <a:ext cx="203209" cy="241247"/>
              </a:xfrm>
              <a:custGeom>
                <a:avLst/>
                <a:gdLst/>
                <a:ahLst/>
                <a:cxnLst/>
                <a:rect l="l" t="t" r="r" b="b"/>
                <a:pathLst>
                  <a:path w="796" h="945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1"/>
                      <a:pt x="0" y="75"/>
                    </a:cubicBezTo>
                    <a:lnTo>
                      <a:pt x="0" y="729"/>
                    </a:lnTo>
                    <a:cubicBezTo>
                      <a:pt x="0" y="762"/>
                      <a:pt x="24" y="794"/>
                      <a:pt x="58" y="798"/>
                    </a:cubicBezTo>
                    <a:lnTo>
                      <a:pt x="709" y="942"/>
                    </a:lnTo>
                    <a:cubicBezTo>
                      <a:pt x="714" y="942"/>
                      <a:pt x="718" y="945"/>
                      <a:pt x="723" y="945"/>
                    </a:cubicBezTo>
                    <a:cubicBezTo>
                      <a:pt x="738" y="945"/>
                      <a:pt x="757" y="940"/>
                      <a:pt x="769" y="930"/>
                    </a:cubicBezTo>
                    <a:cubicBezTo>
                      <a:pt x="786" y="916"/>
                      <a:pt x="795" y="897"/>
                      <a:pt x="795" y="873"/>
                    </a:cubicBezTo>
                    <a:lnTo>
                      <a:pt x="795" y="220"/>
                    </a:lnTo>
                    <a:cubicBezTo>
                      <a:pt x="795" y="186"/>
                      <a:pt x="771" y="157"/>
                      <a:pt x="738" y="150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27;p37">
                <a:extLst>
                  <a:ext uri="{FF2B5EF4-FFF2-40B4-BE49-F238E27FC236}">
                    <a16:creationId xmlns:a16="http://schemas.microsoft.com/office/drawing/2014/main" id="{2E9556B9-FC89-F19F-16BE-09634E8BE197}"/>
                  </a:ext>
                </a:extLst>
              </p:cNvPr>
              <p:cNvSpPr/>
              <p:nvPr/>
            </p:nvSpPr>
            <p:spPr>
              <a:xfrm>
                <a:off x="14076699" y="1958896"/>
                <a:ext cx="183552" cy="15291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99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2"/>
                      <a:pt x="0" y="54"/>
                      <a:pt x="0" y="75"/>
                    </a:cubicBezTo>
                    <a:lnTo>
                      <a:pt x="3" y="411"/>
                    </a:lnTo>
                    <a:cubicBezTo>
                      <a:pt x="3" y="443"/>
                      <a:pt x="27" y="474"/>
                      <a:pt x="60" y="479"/>
                    </a:cubicBezTo>
                    <a:lnTo>
                      <a:pt x="591" y="596"/>
                    </a:lnTo>
                    <a:cubicBezTo>
                      <a:pt x="596" y="596"/>
                      <a:pt x="600" y="599"/>
                      <a:pt x="605" y="599"/>
                    </a:cubicBezTo>
                    <a:cubicBezTo>
                      <a:pt x="620" y="599"/>
                      <a:pt x="632" y="596"/>
                      <a:pt x="646" y="587"/>
                    </a:cubicBezTo>
                    <a:cubicBezTo>
                      <a:pt x="661" y="580"/>
                      <a:pt x="673" y="560"/>
                      <a:pt x="675" y="544"/>
                    </a:cubicBezTo>
                    <a:lnTo>
                      <a:pt x="701" y="407"/>
                    </a:lnTo>
                    <a:cubicBezTo>
                      <a:pt x="718" y="339"/>
                      <a:pt x="718" y="265"/>
                      <a:pt x="709" y="188"/>
                    </a:cubicBezTo>
                    <a:cubicBezTo>
                      <a:pt x="706" y="159"/>
                      <a:pt x="682" y="135"/>
                      <a:pt x="651" y="128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28;p37">
                <a:extLst>
                  <a:ext uri="{FF2B5EF4-FFF2-40B4-BE49-F238E27FC236}">
                    <a16:creationId xmlns:a16="http://schemas.microsoft.com/office/drawing/2014/main" id="{CAF561E9-5B75-B25B-E3D1-97A9E101EACC}"/>
                  </a:ext>
                </a:extLst>
              </p:cNvPr>
              <p:cNvSpPr/>
              <p:nvPr/>
            </p:nvSpPr>
            <p:spPr>
              <a:xfrm>
                <a:off x="13185745" y="2640004"/>
                <a:ext cx="229503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974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5"/>
                      <a:pt x="25" y="796"/>
                      <a:pt x="58" y="801"/>
                    </a:cubicBezTo>
                    <a:lnTo>
                      <a:pt x="812" y="969"/>
                    </a:lnTo>
                    <a:cubicBezTo>
                      <a:pt x="817" y="969"/>
                      <a:pt x="822" y="973"/>
                      <a:pt x="827" y="973"/>
                    </a:cubicBezTo>
                    <a:cubicBezTo>
                      <a:pt x="841" y="969"/>
                      <a:pt x="860" y="964"/>
                      <a:pt x="872" y="954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899" y="239"/>
                    </a:lnTo>
                    <a:cubicBezTo>
                      <a:pt x="899" y="207"/>
                      <a:pt x="875" y="176"/>
                      <a:pt x="841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29;p37">
                <a:extLst>
                  <a:ext uri="{FF2B5EF4-FFF2-40B4-BE49-F238E27FC236}">
                    <a16:creationId xmlns:a16="http://schemas.microsoft.com/office/drawing/2014/main" id="{E11BD7CA-9682-D923-7C16-0ED182AC208D}"/>
                  </a:ext>
                </a:extLst>
              </p:cNvPr>
              <p:cNvSpPr/>
              <p:nvPr/>
            </p:nvSpPr>
            <p:spPr>
              <a:xfrm>
                <a:off x="12638409" y="2752075"/>
                <a:ext cx="743908" cy="40386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582" extrusionOk="0">
                    <a:moveTo>
                      <a:pt x="73" y="1"/>
                    </a:moveTo>
                    <a:cubicBezTo>
                      <a:pt x="56" y="1"/>
                      <a:pt x="38" y="5"/>
                      <a:pt x="27" y="18"/>
                    </a:cubicBezTo>
                    <a:cubicBezTo>
                      <a:pt x="7" y="33"/>
                      <a:pt x="0" y="49"/>
                      <a:pt x="0" y="73"/>
                    </a:cubicBezTo>
                    <a:lnTo>
                      <a:pt x="0" y="897"/>
                    </a:lnTo>
                    <a:cubicBezTo>
                      <a:pt x="0" y="931"/>
                      <a:pt x="24" y="960"/>
                      <a:pt x="55" y="967"/>
                    </a:cubicBezTo>
                    <a:lnTo>
                      <a:pt x="2824" y="1579"/>
                    </a:lnTo>
                    <a:cubicBezTo>
                      <a:pt x="2829" y="1579"/>
                      <a:pt x="2834" y="1582"/>
                      <a:pt x="2839" y="1582"/>
                    </a:cubicBezTo>
                    <a:cubicBezTo>
                      <a:pt x="2853" y="1582"/>
                      <a:pt x="2872" y="1574"/>
                      <a:pt x="2884" y="1567"/>
                    </a:cubicBezTo>
                    <a:cubicBezTo>
                      <a:pt x="2901" y="1550"/>
                      <a:pt x="2911" y="1534"/>
                      <a:pt x="2911" y="1509"/>
                    </a:cubicBezTo>
                    <a:lnTo>
                      <a:pt x="2913" y="686"/>
                    </a:lnTo>
                    <a:cubicBezTo>
                      <a:pt x="2913" y="650"/>
                      <a:pt x="2889" y="621"/>
                      <a:pt x="2858" y="614"/>
                    </a:cubicBezTo>
                    <a:lnTo>
                      <a:pt x="87" y="1"/>
                    </a:lnTo>
                    <a:cubicBezTo>
                      <a:pt x="82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730;p37">
                <a:extLst>
                  <a:ext uri="{FF2B5EF4-FFF2-40B4-BE49-F238E27FC236}">
                    <a16:creationId xmlns:a16="http://schemas.microsoft.com/office/drawing/2014/main" id="{3F1D2727-FF26-10A2-4FFE-76995EBB24C8}"/>
                  </a:ext>
                </a:extLst>
              </p:cNvPr>
              <p:cNvSpPr/>
              <p:nvPr/>
            </p:nvSpPr>
            <p:spPr>
              <a:xfrm>
                <a:off x="13396613" y="2919799"/>
                <a:ext cx="427096" cy="33366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307" extrusionOk="0">
                    <a:moveTo>
                      <a:pt x="72" y="1"/>
                    </a:moveTo>
                    <a:cubicBezTo>
                      <a:pt x="57" y="1"/>
                      <a:pt x="40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3" y="898"/>
                    </a:lnTo>
                    <a:cubicBezTo>
                      <a:pt x="3" y="929"/>
                      <a:pt x="27" y="961"/>
                      <a:pt x="61" y="965"/>
                    </a:cubicBezTo>
                    <a:lnTo>
                      <a:pt x="1583" y="1302"/>
                    </a:lnTo>
                    <a:cubicBezTo>
                      <a:pt x="1588" y="1302"/>
                      <a:pt x="1593" y="1306"/>
                      <a:pt x="1598" y="1306"/>
                    </a:cubicBezTo>
                    <a:cubicBezTo>
                      <a:pt x="1612" y="1306"/>
                      <a:pt x="1631" y="1299"/>
                      <a:pt x="1643" y="1290"/>
                    </a:cubicBezTo>
                    <a:cubicBezTo>
                      <a:pt x="1660" y="1275"/>
                      <a:pt x="1670" y="1258"/>
                      <a:pt x="1670" y="1234"/>
                    </a:cubicBezTo>
                    <a:lnTo>
                      <a:pt x="1672" y="411"/>
                    </a:lnTo>
                    <a:cubicBezTo>
                      <a:pt x="1670" y="375"/>
                      <a:pt x="1646" y="343"/>
                      <a:pt x="1612" y="339"/>
                    </a:cubicBezTo>
                    <a:lnTo>
                      <a:pt x="87" y="2"/>
                    </a:lnTo>
                    <a:cubicBezTo>
                      <a:pt x="83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731;p37">
                <a:extLst>
                  <a:ext uri="{FF2B5EF4-FFF2-40B4-BE49-F238E27FC236}">
                    <a16:creationId xmlns:a16="http://schemas.microsoft.com/office/drawing/2014/main" id="{88149369-AFF5-1649-0213-D3329A55EB16}"/>
                  </a:ext>
                </a:extLst>
              </p:cNvPr>
              <p:cNvSpPr/>
              <p:nvPr/>
            </p:nvSpPr>
            <p:spPr>
              <a:xfrm>
                <a:off x="13673089" y="2748756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3" y="1"/>
                    </a:moveTo>
                    <a:cubicBezTo>
                      <a:pt x="57" y="1"/>
                      <a:pt x="41" y="6"/>
                      <a:pt x="30" y="17"/>
                    </a:cubicBezTo>
                    <a:cubicBezTo>
                      <a:pt x="11" y="34"/>
                      <a:pt x="1" y="50"/>
                      <a:pt x="1" y="74"/>
                    </a:cubicBezTo>
                    <a:lnTo>
                      <a:pt x="1" y="732"/>
                    </a:lnTo>
                    <a:cubicBezTo>
                      <a:pt x="6" y="764"/>
                      <a:pt x="30" y="790"/>
                      <a:pt x="61" y="800"/>
                    </a:cubicBezTo>
                    <a:lnTo>
                      <a:pt x="815" y="968"/>
                    </a:lnTo>
                    <a:cubicBezTo>
                      <a:pt x="820" y="968"/>
                      <a:pt x="825" y="970"/>
                      <a:pt x="829" y="970"/>
                    </a:cubicBezTo>
                    <a:cubicBezTo>
                      <a:pt x="846" y="970"/>
                      <a:pt x="863" y="963"/>
                      <a:pt x="875" y="953"/>
                    </a:cubicBezTo>
                    <a:cubicBezTo>
                      <a:pt x="892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90" y="2"/>
                    </a:lnTo>
                    <a:cubicBezTo>
                      <a:pt x="84" y="1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732;p37">
                <a:extLst>
                  <a:ext uri="{FF2B5EF4-FFF2-40B4-BE49-F238E27FC236}">
                    <a16:creationId xmlns:a16="http://schemas.microsoft.com/office/drawing/2014/main" id="{33B3855E-07E4-8441-ECB9-3813A3F498C3}"/>
                  </a:ext>
                </a:extLst>
              </p:cNvPr>
              <p:cNvSpPr/>
              <p:nvPr/>
            </p:nvSpPr>
            <p:spPr>
              <a:xfrm>
                <a:off x="11425027" y="2483002"/>
                <a:ext cx="230269" cy="29026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37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10" y="32"/>
                      <a:pt x="1" y="52"/>
                      <a:pt x="1" y="76"/>
                    </a:cubicBezTo>
                    <a:lnTo>
                      <a:pt x="3" y="897"/>
                    </a:lnTo>
                    <a:cubicBezTo>
                      <a:pt x="3" y="930"/>
                      <a:pt x="27" y="959"/>
                      <a:pt x="61" y="966"/>
                    </a:cubicBezTo>
                    <a:lnTo>
                      <a:pt x="815" y="1135"/>
                    </a:lnTo>
                    <a:cubicBezTo>
                      <a:pt x="820" y="1135"/>
                      <a:pt x="822" y="1137"/>
                      <a:pt x="829" y="1137"/>
                    </a:cubicBezTo>
                    <a:cubicBezTo>
                      <a:pt x="844" y="1137"/>
                      <a:pt x="863" y="1132"/>
                      <a:pt x="875" y="1123"/>
                    </a:cubicBezTo>
                    <a:cubicBezTo>
                      <a:pt x="892" y="1108"/>
                      <a:pt x="901" y="1089"/>
                      <a:pt x="901" y="1065"/>
                    </a:cubicBezTo>
                    <a:lnTo>
                      <a:pt x="901" y="241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733;p37">
                <a:extLst>
                  <a:ext uri="{FF2B5EF4-FFF2-40B4-BE49-F238E27FC236}">
                    <a16:creationId xmlns:a16="http://schemas.microsoft.com/office/drawing/2014/main" id="{BB527E06-679B-E491-D8DB-BF9A9EF0A7DD}"/>
                  </a:ext>
                </a:extLst>
              </p:cNvPr>
              <p:cNvSpPr/>
              <p:nvPr/>
            </p:nvSpPr>
            <p:spPr>
              <a:xfrm>
                <a:off x="11632831" y="2043652"/>
                <a:ext cx="231546" cy="268818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053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8" y="34"/>
                      <a:pt x="1" y="51"/>
                      <a:pt x="1" y="75"/>
                    </a:cubicBezTo>
                    <a:lnTo>
                      <a:pt x="1" y="814"/>
                    </a:lnTo>
                    <a:cubicBezTo>
                      <a:pt x="1" y="848"/>
                      <a:pt x="25" y="877"/>
                      <a:pt x="56" y="884"/>
                    </a:cubicBezTo>
                    <a:lnTo>
                      <a:pt x="817" y="1052"/>
                    </a:lnTo>
                    <a:cubicBezTo>
                      <a:pt x="820" y="1050"/>
                      <a:pt x="822" y="1050"/>
                      <a:pt x="824" y="1050"/>
                    </a:cubicBezTo>
                    <a:cubicBezTo>
                      <a:pt x="829" y="1050"/>
                      <a:pt x="832" y="1052"/>
                      <a:pt x="834" y="1052"/>
                    </a:cubicBezTo>
                    <a:cubicBezTo>
                      <a:pt x="848" y="1052"/>
                      <a:pt x="868" y="1045"/>
                      <a:pt x="880" y="1035"/>
                    </a:cubicBezTo>
                    <a:cubicBezTo>
                      <a:pt x="897" y="1021"/>
                      <a:pt x="906" y="1004"/>
                      <a:pt x="906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734;p37">
                <a:extLst>
                  <a:ext uri="{FF2B5EF4-FFF2-40B4-BE49-F238E27FC236}">
                    <a16:creationId xmlns:a16="http://schemas.microsoft.com/office/drawing/2014/main" id="{523AEBD3-AC05-5E8C-5C8F-6327A114A321}"/>
                  </a:ext>
                </a:extLst>
              </p:cNvPr>
              <p:cNvSpPr/>
              <p:nvPr/>
            </p:nvSpPr>
            <p:spPr>
              <a:xfrm>
                <a:off x="12123239" y="1919582"/>
                <a:ext cx="182531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29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29"/>
                    </a:lnTo>
                    <a:cubicBezTo>
                      <a:pt x="3" y="762"/>
                      <a:pt x="27" y="794"/>
                      <a:pt x="61" y="798"/>
                    </a:cubicBezTo>
                    <a:lnTo>
                      <a:pt x="628" y="926"/>
                    </a:lnTo>
                    <a:cubicBezTo>
                      <a:pt x="633" y="926"/>
                      <a:pt x="637" y="928"/>
                      <a:pt x="642" y="928"/>
                    </a:cubicBezTo>
                    <a:cubicBezTo>
                      <a:pt x="657" y="928"/>
                      <a:pt x="676" y="921"/>
                      <a:pt x="688" y="914"/>
                    </a:cubicBezTo>
                    <a:cubicBezTo>
                      <a:pt x="705" y="897"/>
                      <a:pt x="714" y="880"/>
                      <a:pt x="714" y="856"/>
                    </a:cubicBezTo>
                    <a:lnTo>
                      <a:pt x="714" y="200"/>
                    </a:lnTo>
                    <a:cubicBezTo>
                      <a:pt x="714" y="164"/>
                      <a:pt x="690" y="138"/>
                      <a:pt x="657" y="128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735;p37">
                <a:extLst>
                  <a:ext uri="{FF2B5EF4-FFF2-40B4-BE49-F238E27FC236}">
                    <a16:creationId xmlns:a16="http://schemas.microsoft.com/office/drawing/2014/main" id="{4F2B2A50-FC05-22A4-E59B-4538810BFDB0}"/>
                  </a:ext>
                </a:extLst>
              </p:cNvPr>
              <p:cNvSpPr/>
              <p:nvPr/>
            </p:nvSpPr>
            <p:spPr>
              <a:xfrm>
                <a:off x="11720650" y="2316554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7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32"/>
                    </a:lnTo>
                    <a:cubicBezTo>
                      <a:pt x="5" y="764"/>
                      <a:pt x="24" y="790"/>
                      <a:pt x="58" y="800"/>
                    </a:cubicBezTo>
                    <a:lnTo>
                      <a:pt x="812" y="965"/>
                    </a:lnTo>
                    <a:cubicBezTo>
                      <a:pt x="817" y="965"/>
                      <a:pt x="821" y="970"/>
                      <a:pt x="826" y="970"/>
                    </a:cubicBezTo>
                    <a:cubicBezTo>
                      <a:pt x="841" y="970"/>
                      <a:pt x="860" y="963"/>
                      <a:pt x="872" y="953"/>
                    </a:cubicBezTo>
                    <a:cubicBezTo>
                      <a:pt x="889" y="939"/>
                      <a:pt x="898" y="922"/>
                      <a:pt x="898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736;p37">
                <a:extLst>
                  <a:ext uri="{FF2B5EF4-FFF2-40B4-BE49-F238E27FC236}">
                    <a16:creationId xmlns:a16="http://schemas.microsoft.com/office/drawing/2014/main" id="{C32D762E-2F95-BE1B-7385-6225C247CE5C}"/>
                  </a:ext>
                </a:extLst>
              </p:cNvPr>
              <p:cNvSpPr/>
              <p:nvPr/>
            </p:nvSpPr>
            <p:spPr>
              <a:xfrm>
                <a:off x="12121451" y="2151128"/>
                <a:ext cx="183041" cy="25758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009" extrusionOk="0">
                    <a:moveTo>
                      <a:pt x="73" y="0"/>
                    </a:moveTo>
                    <a:cubicBezTo>
                      <a:pt x="57" y="0"/>
                      <a:pt x="40" y="6"/>
                      <a:pt x="27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814"/>
                    </a:lnTo>
                    <a:cubicBezTo>
                      <a:pt x="3" y="847"/>
                      <a:pt x="27" y="876"/>
                      <a:pt x="61" y="883"/>
                    </a:cubicBezTo>
                    <a:lnTo>
                      <a:pt x="628" y="1008"/>
                    </a:lnTo>
                    <a:lnTo>
                      <a:pt x="640" y="1008"/>
                    </a:lnTo>
                    <a:cubicBezTo>
                      <a:pt x="656" y="1008"/>
                      <a:pt x="673" y="1003"/>
                      <a:pt x="685" y="994"/>
                    </a:cubicBezTo>
                    <a:cubicBezTo>
                      <a:pt x="704" y="979"/>
                      <a:pt x="712" y="960"/>
                      <a:pt x="712" y="936"/>
                    </a:cubicBezTo>
                    <a:lnTo>
                      <a:pt x="716" y="199"/>
                    </a:lnTo>
                    <a:cubicBezTo>
                      <a:pt x="716" y="165"/>
                      <a:pt x="690" y="134"/>
                      <a:pt x="659" y="129"/>
                    </a:cubicBezTo>
                    <a:lnTo>
                      <a:pt x="87" y="2"/>
                    </a:ln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737;p37">
                <a:extLst>
                  <a:ext uri="{FF2B5EF4-FFF2-40B4-BE49-F238E27FC236}">
                    <a16:creationId xmlns:a16="http://schemas.microsoft.com/office/drawing/2014/main" id="{9CBD492F-4C42-3A82-1B48-9F81AF9EFFAC}"/>
                  </a:ext>
                </a:extLst>
              </p:cNvPr>
              <p:cNvSpPr/>
              <p:nvPr/>
            </p:nvSpPr>
            <p:spPr>
              <a:xfrm>
                <a:off x="11878162" y="2097518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3"/>
                      <a:pt x="0" y="75"/>
                    </a:cubicBezTo>
                    <a:lnTo>
                      <a:pt x="8" y="817"/>
                    </a:lnTo>
                    <a:cubicBezTo>
                      <a:pt x="8" y="848"/>
                      <a:pt x="32" y="879"/>
                      <a:pt x="65" y="884"/>
                    </a:cubicBezTo>
                    <a:lnTo>
                      <a:pt x="812" y="1050"/>
                    </a:lnTo>
                    <a:cubicBezTo>
                      <a:pt x="812" y="1049"/>
                      <a:pt x="813" y="1049"/>
                      <a:pt x="814" y="1049"/>
                    </a:cubicBezTo>
                    <a:cubicBezTo>
                      <a:pt x="817" y="1049"/>
                      <a:pt x="821" y="1050"/>
                      <a:pt x="824" y="1050"/>
                    </a:cubicBezTo>
                    <a:cubicBezTo>
                      <a:pt x="841" y="1050"/>
                      <a:pt x="858" y="1043"/>
                      <a:pt x="870" y="1036"/>
                    </a:cubicBezTo>
                    <a:cubicBezTo>
                      <a:pt x="889" y="1021"/>
                      <a:pt x="896" y="1002"/>
                      <a:pt x="896" y="978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738;p37">
                <a:extLst>
                  <a:ext uri="{FF2B5EF4-FFF2-40B4-BE49-F238E27FC236}">
                    <a16:creationId xmlns:a16="http://schemas.microsoft.com/office/drawing/2014/main" id="{AEE12B50-9696-3BE0-4FF6-3E477BC13A3E}"/>
                  </a:ext>
                </a:extLst>
              </p:cNvPr>
              <p:cNvSpPr/>
              <p:nvPr/>
            </p:nvSpPr>
            <p:spPr>
              <a:xfrm>
                <a:off x="11168208" y="1941026"/>
                <a:ext cx="207549" cy="26294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030" extrusionOk="0">
                    <a:moveTo>
                      <a:pt x="80" y="1"/>
                    </a:moveTo>
                    <a:cubicBezTo>
                      <a:pt x="65" y="1"/>
                      <a:pt x="51" y="7"/>
                      <a:pt x="36" y="18"/>
                    </a:cubicBezTo>
                    <a:cubicBezTo>
                      <a:pt x="20" y="30"/>
                      <a:pt x="10" y="52"/>
                      <a:pt x="10" y="76"/>
                    </a:cubicBezTo>
                    <a:lnTo>
                      <a:pt x="0" y="810"/>
                    </a:lnTo>
                    <a:cubicBezTo>
                      <a:pt x="0" y="844"/>
                      <a:pt x="24" y="873"/>
                      <a:pt x="58" y="883"/>
                    </a:cubicBezTo>
                    <a:lnTo>
                      <a:pt x="721" y="1029"/>
                    </a:lnTo>
                    <a:cubicBezTo>
                      <a:pt x="723" y="1027"/>
                      <a:pt x="730" y="1027"/>
                      <a:pt x="735" y="1027"/>
                    </a:cubicBezTo>
                    <a:cubicBezTo>
                      <a:pt x="752" y="1027"/>
                      <a:pt x="769" y="1019"/>
                      <a:pt x="781" y="1012"/>
                    </a:cubicBezTo>
                    <a:cubicBezTo>
                      <a:pt x="800" y="995"/>
                      <a:pt x="807" y="979"/>
                      <a:pt x="807" y="955"/>
                    </a:cubicBezTo>
                    <a:lnTo>
                      <a:pt x="812" y="215"/>
                    </a:lnTo>
                    <a:cubicBezTo>
                      <a:pt x="812" y="184"/>
                      <a:pt x="788" y="152"/>
                      <a:pt x="754" y="148"/>
                    </a:cubicBezTo>
                    <a:lnTo>
                      <a:pt x="96" y="4"/>
                    </a:lnTo>
                    <a:cubicBezTo>
                      <a:pt x="91" y="2"/>
                      <a:pt x="85" y="1"/>
                      <a:pt x="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739;p37">
                <a:extLst>
                  <a:ext uri="{FF2B5EF4-FFF2-40B4-BE49-F238E27FC236}">
                    <a16:creationId xmlns:a16="http://schemas.microsoft.com/office/drawing/2014/main" id="{A0E13938-9730-36BB-0E46-A8D882F55160}"/>
                  </a:ext>
                </a:extLst>
              </p:cNvPr>
              <p:cNvSpPr/>
              <p:nvPr/>
            </p:nvSpPr>
            <p:spPr>
              <a:xfrm>
                <a:off x="11477106" y="2261923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10" y="34"/>
                      <a:pt x="1" y="51"/>
                      <a:pt x="1" y="77"/>
                    </a:cubicBezTo>
                    <a:lnTo>
                      <a:pt x="1" y="733"/>
                    </a:lnTo>
                    <a:cubicBezTo>
                      <a:pt x="1" y="764"/>
                      <a:pt x="25" y="793"/>
                      <a:pt x="58" y="800"/>
                    </a:cubicBezTo>
                    <a:lnTo>
                      <a:pt x="810" y="968"/>
                    </a:lnTo>
                    <a:cubicBezTo>
                      <a:pt x="817" y="968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6"/>
                    </a:cubicBezTo>
                    <a:cubicBezTo>
                      <a:pt x="889" y="939"/>
                      <a:pt x="899" y="922"/>
                      <a:pt x="899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740;p37">
                <a:extLst>
                  <a:ext uri="{FF2B5EF4-FFF2-40B4-BE49-F238E27FC236}">
                    <a16:creationId xmlns:a16="http://schemas.microsoft.com/office/drawing/2014/main" id="{C5A74E81-E4EF-0439-E6A7-ED2E74FB3997}"/>
                  </a:ext>
                </a:extLst>
              </p:cNvPr>
              <p:cNvSpPr/>
              <p:nvPr/>
            </p:nvSpPr>
            <p:spPr>
              <a:xfrm>
                <a:off x="11232030" y="2208312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3" y="762"/>
                      <a:pt x="27" y="789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69"/>
                      <a:pt x="829" y="969"/>
                    </a:cubicBezTo>
                    <a:cubicBezTo>
                      <a:pt x="843" y="969"/>
                      <a:pt x="860" y="964"/>
                      <a:pt x="872" y="955"/>
                    </a:cubicBezTo>
                    <a:cubicBezTo>
                      <a:pt x="891" y="940"/>
                      <a:pt x="901" y="923"/>
                      <a:pt x="901" y="897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41;p37">
                <a:extLst>
                  <a:ext uri="{FF2B5EF4-FFF2-40B4-BE49-F238E27FC236}">
                    <a16:creationId xmlns:a16="http://schemas.microsoft.com/office/drawing/2014/main" id="{3BEFDED4-02AD-C24E-ED3A-EAE9D8A4B868}"/>
                  </a:ext>
                </a:extLst>
              </p:cNvPr>
              <p:cNvSpPr/>
              <p:nvPr/>
            </p:nvSpPr>
            <p:spPr>
              <a:xfrm>
                <a:off x="11388776" y="1989531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1" y="0"/>
                    </a:moveTo>
                    <a:cubicBezTo>
                      <a:pt x="56" y="0"/>
                      <a:pt x="40" y="7"/>
                      <a:pt x="27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813"/>
                    </a:lnTo>
                    <a:cubicBezTo>
                      <a:pt x="1" y="846"/>
                      <a:pt x="25" y="875"/>
                      <a:pt x="59" y="882"/>
                    </a:cubicBezTo>
                    <a:lnTo>
                      <a:pt x="813" y="1050"/>
                    </a:lnTo>
                    <a:cubicBezTo>
                      <a:pt x="814" y="1049"/>
                      <a:pt x="816" y="1048"/>
                      <a:pt x="818" y="1048"/>
                    </a:cubicBezTo>
                    <a:cubicBezTo>
                      <a:pt x="822" y="1048"/>
                      <a:pt x="825" y="1050"/>
                      <a:pt x="827" y="1050"/>
                    </a:cubicBezTo>
                    <a:cubicBezTo>
                      <a:pt x="841" y="1050"/>
                      <a:pt x="858" y="1043"/>
                      <a:pt x="873" y="1036"/>
                    </a:cubicBezTo>
                    <a:cubicBezTo>
                      <a:pt x="890" y="1019"/>
                      <a:pt x="899" y="1002"/>
                      <a:pt x="899" y="978"/>
                    </a:cubicBezTo>
                    <a:lnTo>
                      <a:pt x="902" y="239"/>
                    </a:lnTo>
                    <a:cubicBezTo>
                      <a:pt x="902" y="207"/>
                      <a:pt x="878" y="176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42;p37">
                <a:extLst>
                  <a:ext uri="{FF2B5EF4-FFF2-40B4-BE49-F238E27FC236}">
                    <a16:creationId xmlns:a16="http://schemas.microsoft.com/office/drawing/2014/main" id="{F6245249-C6D3-9F1A-322F-ABCE7FEFBEE7}"/>
                  </a:ext>
                </a:extLst>
              </p:cNvPr>
              <p:cNvSpPr/>
              <p:nvPr/>
            </p:nvSpPr>
            <p:spPr>
              <a:xfrm>
                <a:off x="11832211" y="1612982"/>
                <a:ext cx="230780" cy="25860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3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772"/>
                    </a:lnTo>
                    <a:cubicBezTo>
                      <a:pt x="3" y="803"/>
                      <a:pt x="27" y="835"/>
                      <a:pt x="60" y="839"/>
                    </a:cubicBezTo>
                    <a:lnTo>
                      <a:pt x="812" y="1008"/>
                    </a:lnTo>
                    <a:cubicBezTo>
                      <a:pt x="819" y="1008"/>
                      <a:pt x="822" y="1012"/>
                      <a:pt x="829" y="1012"/>
                    </a:cubicBezTo>
                    <a:cubicBezTo>
                      <a:pt x="843" y="1012"/>
                      <a:pt x="860" y="1005"/>
                      <a:pt x="872" y="996"/>
                    </a:cubicBezTo>
                    <a:cubicBezTo>
                      <a:pt x="891" y="981"/>
                      <a:pt x="901" y="964"/>
                      <a:pt x="901" y="940"/>
                    </a:cubicBezTo>
                    <a:lnTo>
                      <a:pt x="903" y="246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43;p37">
                <a:extLst>
                  <a:ext uri="{FF2B5EF4-FFF2-40B4-BE49-F238E27FC236}">
                    <a16:creationId xmlns:a16="http://schemas.microsoft.com/office/drawing/2014/main" id="{10273E8B-578A-4D2B-00F8-0013709FCFCD}"/>
                  </a:ext>
                </a:extLst>
              </p:cNvPr>
              <p:cNvSpPr/>
              <p:nvPr/>
            </p:nvSpPr>
            <p:spPr>
              <a:xfrm>
                <a:off x="12209270" y="2424541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1" y="0"/>
                    </a:moveTo>
                    <a:cubicBezTo>
                      <a:pt x="54" y="0"/>
                      <a:pt x="37" y="6"/>
                      <a:pt x="27" y="19"/>
                    </a:cubicBezTo>
                    <a:cubicBezTo>
                      <a:pt x="7" y="33"/>
                      <a:pt x="0" y="50"/>
                      <a:pt x="0" y="74"/>
                    </a:cubicBezTo>
                    <a:lnTo>
                      <a:pt x="3" y="732"/>
                    </a:lnTo>
                    <a:cubicBezTo>
                      <a:pt x="3" y="763"/>
                      <a:pt x="27" y="790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70"/>
                      <a:pt x="826" y="970"/>
                    </a:cubicBezTo>
                    <a:cubicBezTo>
                      <a:pt x="843" y="970"/>
                      <a:pt x="860" y="963"/>
                      <a:pt x="872" y="955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4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44;p37">
                <a:extLst>
                  <a:ext uri="{FF2B5EF4-FFF2-40B4-BE49-F238E27FC236}">
                    <a16:creationId xmlns:a16="http://schemas.microsoft.com/office/drawing/2014/main" id="{DE202AA5-E97D-DCB7-6BDC-FD401B3F9CEE}"/>
                  </a:ext>
                </a:extLst>
              </p:cNvPr>
              <p:cNvSpPr/>
              <p:nvPr/>
            </p:nvSpPr>
            <p:spPr>
              <a:xfrm>
                <a:off x="11878673" y="147359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410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2" y="648"/>
                      <a:pt x="829" y="648"/>
                    </a:cubicBezTo>
                    <a:cubicBezTo>
                      <a:pt x="844" y="648"/>
                      <a:pt x="860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745;p37">
                <a:extLst>
                  <a:ext uri="{FF2B5EF4-FFF2-40B4-BE49-F238E27FC236}">
                    <a16:creationId xmlns:a16="http://schemas.microsoft.com/office/drawing/2014/main" id="{314B04AB-7837-4443-A514-21435CFC38E7}"/>
                  </a:ext>
                </a:extLst>
              </p:cNvPr>
              <p:cNvSpPr/>
              <p:nvPr/>
            </p:nvSpPr>
            <p:spPr>
              <a:xfrm>
                <a:off x="11634618" y="1812106"/>
                <a:ext cx="230269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8" extrusionOk="0">
                    <a:moveTo>
                      <a:pt x="68" y="0"/>
                    </a:moveTo>
                    <a:cubicBezTo>
                      <a:pt x="54" y="0"/>
                      <a:pt x="41" y="5"/>
                      <a:pt x="30" y="16"/>
                    </a:cubicBezTo>
                    <a:cubicBezTo>
                      <a:pt x="11" y="31"/>
                      <a:pt x="1" y="47"/>
                      <a:pt x="1" y="74"/>
                    </a:cubicBezTo>
                    <a:lnTo>
                      <a:pt x="1" y="727"/>
                    </a:lnTo>
                    <a:cubicBezTo>
                      <a:pt x="1" y="761"/>
                      <a:pt x="25" y="790"/>
                      <a:pt x="59" y="797"/>
                    </a:cubicBezTo>
                    <a:lnTo>
                      <a:pt x="813" y="965"/>
                    </a:lnTo>
                    <a:cubicBezTo>
                      <a:pt x="817" y="965"/>
                      <a:pt x="822" y="967"/>
                      <a:pt x="827" y="967"/>
                    </a:cubicBezTo>
                    <a:cubicBezTo>
                      <a:pt x="841" y="967"/>
                      <a:pt x="861" y="960"/>
                      <a:pt x="873" y="953"/>
                    </a:cubicBezTo>
                    <a:cubicBezTo>
                      <a:pt x="890" y="936"/>
                      <a:pt x="899" y="919"/>
                      <a:pt x="899" y="895"/>
                    </a:cubicBezTo>
                    <a:lnTo>
                      <a:pt x="902" y="240"/>
                    </a:lnTo>
                    <a:cubicBezTo>
                      <a:pt x="902" y="208"/>
                      <a:pt x="878" y="177"/>
                      <a:pt x="844" y="172"/>
                    </a:cubicBezTo>
                    <a:lnTo>
                      <a:pt x="90" y="4"/>
                    </a:lnTo>
                    <a:cubicBezTo>
                      <a:pt x="82" y="2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746;p37">
                <a:extLst>
                  <a:ext uri="{FF2B5EF4-FFF2-40B4-BE49-F238E27FC236}">
                    <a16:creationId xmlns:a16="http://schemas.microsoft.com/office/drawing/2014/main" id="{32B6C66E-001E-5877-B583-63E9FB038969}"/>
                  </a:ext>
                </a:extLst>
              </p:cNvPr>
              <p:cNvSpPr/>
              <p:nvPr/>
            </p:nvSpPr>
            <p:spPr>
              <a:xfrm>
                <a:off x="11879439" y="1865972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3" y="0"/>
                    </a:moveTo>
                    <a:cubicBezTo>
                      <a:pt x="56" y="0"/>
                      <a:pt x="41" y="5"/>
                      <a:pt x="27" y="14"/>
                    </a:cubicBezTo>
                    <a:cubicBezTo>
                      <a:pt x="10" y="29"/>
                      <a:pt x="0" y="48"/>
                      <a:pt x="0" y="72"/>
                    </a:cubicBezTo>
                    <a:lnTo>
                      <a:pt x="3" y="727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4" y="963"/>
                    </a:lnTo>
                    <a:cubicBezTo>
                      <a:pt x="819" y="963"/>
                      <a:pt x="824" y="965"/>
                      <a:pt x="829" y="965"/>
                    </a:cubicBezTo>
                    <a:cubicBezTo>
                      <a:pt x="843" y="965"/>
                      <a:pt x="862" y="960"/>
                      <a:pt x="874" y="951"/>
                    </a:cubicBezTo>
                    <a:cubicBezTo>
                      <a:pt x="891" y="936"/>
                      <a:pt x="901" y="917"/>
                      <a:pt x="901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5" y="170"/>
                    </a:cubicBezTo>
                    <a:lnTo>
                      <a:pt x="91" y="2"/>
                    </a:lnTo>
                    <a:cubicBezTo>
                      <a:pt x="85" y="1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747;p37">
                <a:extLst>
                  <a:ext uri="{FF2B5EF4-FFF2-40B4-BE49-F238E27FC236}">
                    <a16:creationId xmlns:a16="http://schemas.microsoft.com/office/drawing/2014/main" id="{DAEEDA1B-8045-EE26-2510-58123392C5A0}"/>
                  </a:ext>
                </a:extLst>
              </p:cNvPr>
              <p:cNvSpPr/>
              <p:nvPr/>
            </p:nvSpPr>
            <p:spPr>
              <a:xfrm>
                <a:off x="11634108" y="1419474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1" y="53"/>
                      <a:pt x="1" y="75"/>
                    </a:cubicBezTo>
                    <a:lnTo>
                      <a:pt x="3" y="411"/>
                    </a:lnTo>
                    <a:cubicBezTo>
                      <a:pt x="8" y="440"/>
                      <a:pt x="32" y="471"/>
                      <a:pt x="61" y="476"/>
                    </a:cubicBezTo>
                    <a:lnTo>
                      <a:pt x="815" y="644"/>
                    </a:lnTo>
                    <a:cubicBezTo>
                      <a:pt x="819" y="644"/>
                      <a:pt x="824" y="646"/>
                      <a:pt x="829" y="646"/>
                    </a:cubicBezTo>
                    <a:cubicBezTo>
                      <a:pt x="843" y="646"/>
                      <a:pt x="863" y="642"/>
                      <a:pt x="875" y="632"/>
                    </a:cubicBezTo>
                    <a:cubicBezTo>
                      <a:pt x="892" y="618"/>
                      <a:pt x="901" y="598"/>
                      <a:pt x="901" y="574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748;p37">
                <a:extLst>
                  <a:ext uri="{FF2B5EF4-FFF2-40B4-BE49-F238E27FC236}">
                    <a16:creationId xmlns:a16="http://schemas.microsoft.com/office/drawing/2014/main" id="{15B241B5-BB9E-A887-A27C-A17C6C2B3C57}"/>
                  </a:ext>
                </a:extLst>
              </p:cNvPr>
              <p:cNvSpPr/>
              <p:nvPr/>
            </p:nvSpPr>
            <p:spPr>
              <a:xfrm>
                <a:off x="11587645" y="1558861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70" y="0"/>
                    </a:moveTo>
                    <a:cubicBezTo>
                      <a:pt x="53" y="0"/>
                      <a:pt x="37" y="6"/>
                      <a:pt x="26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71"/>
                    </a:lnTo>
                    <a:cubicBezTo>
                      <a:pt x="0" y="804"/>
                      <a:pt x="24" y="833"/>
                      <a:pt x="58" y="840"/>
                    </a:cubicBezTo>
                    <a:lnTo>
                      <a:pt x="809" y="1008"/>
                    </a:lnTo>
                    <a:cubicBezTo>
                      <a:pt x="817" y="1008"/>
                      <a:pt x="819" y="1011"/>
                      <a:pt x="826" y="1011"/>
                    </a:cubicBezTo>
                    <a:cubicBezTo>
                      <a:pt x="841" y="1011"/>
                      <a:pt x="857" y="1003"/>
                      <a:pt x="869" y="996"/>
                    </a:cubicBezTo>
                    <a:cubicBezTo>
                      <a:pt x="889" y="979"/>
                      <a:pt x="898" y="963"/>
                      <a:pt x="898" y="939"/>
                    </a:cubicBezTo>
                    <a:lnTo>
                      <a:pt x="901" y="245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749;p37">
                <a:extLst>
                  <a:ext uri="{FF2B5EF4-FFF2-40B4-BE49-F238E27FC236}">
                    <a16:creationId xmlns:a16="http://schemas.microsoft.com/office/drawing/2014/main" id="{B295A127-0353-FE27-753C-88A30AFF0524}"/>
                  </a:ext>
                </a:extLst>
              </p:cNvPr>
              <p:cNvSpPr/>
              <p:nvPr/>
            </p:nvSpPr>
            <p:spPr>
              <a:xfrm>
                <a:off x="12123239" y="1527205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3" y="441"/>
                      <a:pt x="27" y="472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47"/>
                      <a:pt x="829" y="647"/>
                    </a:cubicBezTo>
                    <a:cubicBezTo>
                      <a:pt x="844" y="647"/>
                      <a:pt x="861" y="642"/>
                      <a:pt x="873" y="633"/>
                    </a:cubicBezTo>
                    <a:cubicBezTo>
                      <a:pt x="892" y="618"/>
                      <a:pt x="902" y="599"/>
                      <a:pt x="902" y="575"/>
                    </a:cubicBezTo>
                    <a:lnTo>
                      <a:pt x="902" y="239"/>
                    </a:lnTo>
                    <a:cubicBezTo>
                      <a:pt x="902" y="208"/>
                      <a:pt x="878" y="176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750;p37">
                <a:extLst>
                  <a:ext uri="{FF2B5EF4-FFF2-40B4-BE49-F238E27FC236}">
                    <a16:creationId xmlns:a16="http://schemas.microsoft.com/office/drawing/2014/main" id="{1C9E27CB-05A1-5061-3F1A-24964BC4D7A2}"/>
                  </a:ext>
                </a:extLst>
              </p:cNvPr>
              <p:cNvSpPr/>
              <p:nvPr/>
            </p:nvSpPr>
            <p:spPr>
              <a:xfrm>
                <a:off x="12075500" y="1666592"/>
                <a:ext cx="230780" cy="25835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2" extrusionOk="0">
                    <a:moveTo>
                      <a:pt x="72" y="1"/>
                    </a:moveTo>
                    <a:cubicBezTo>
                      <a:pt x="57" y="1"/>
                      <a:pt x="40" y="7"/>
                      <a:pt x="27" y="20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771"/>
                    </a:lnTo>
                    <a:cubicBezTo>
                      <a:pt x="3" y="805"/>
                      <a:pt x="27" y="836"/>
                      <a:pt x="61" y="841"/>
                    </a:cubicBezTo>
                    <a:lnTo>
                      <a:pt x="815" y="1009"/>
                    </a:lnTo>
                    <a:cubicBezTo>
                      <a:pt x="820" y="1009"/>
                      <a:pt x="824" y="1011"/>
                      <a:pt x="829" y="1011"/>
                    </a:cubicBezTo>
                    <a:cubicBezTo>
                      <a:pt x="844" y="1011"/>
                      <a:pt x="863" y="1007"/>
                      <a:pt x="875" y="997"/>
                    </a:cubicBezTo>
                    <a:cubicBezTo>
                      <a:pt x="892" y="983"/>
                      <a:pt x="901" y="963"/>
                      <a:pt x="901" y="939"/>
                    </a:cubicBezTo>
                    <a:lnTo>
                      <a:pt x="904" y="248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2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751;p37">
                <a:extLst>
                  <a:ext uri="{FF2B5EF4-FFF2-40B4-BE49-F238E27FC236}">
                    <a16:creationId xmlns:a16="http://schemas.microsoft.com/office/drawing/2014/main" id="{7ABAD552-3405-A40F-12B9-2C20C1E6EF50}"/>
                  </a:ext>
                </a:extLst>
              </p:cNvPr>
              <p:cNvSpPr/>
              <p:nvPr/>
            </p:nvSpPr>
            <p:spPr>
              <a:xfrm>
                <a:off x="11160805" y="2660427"/>
                <a:ext cx="32166" cy="11973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69" extrusionOk="0">
                    <a:moveTo>
                      <a:pt x="125" y="0"/>
                    </a:moveTo>
                    <a:lnTo>
                      <a:pt x="10" y="450"/>
                    </a:lnTo>
                    <a:lnTo>
                      <a:pt x="10" y="450"/>
                    </a:lnTo>
                    <a:cubicBezTo>
                      <a:pt x="12" y="447"/>
                      <a:pt x="13" y="444"/>
                      <a:pt x="15" y="440"/>
                    </a:cubicBezTo>
                    <a:lnTo>
                      <a:pt x="125" y="0"/>
                    </a:lnTo>
                    <a:close/>
                    <a:moveTo>
                      <a:pt x="10" y="450"/>
                    </a:moveTo>
                    <a:lnTo>
                      <a:pt x="10" y="450"/>
                    </a:lnTo>
                    <a:cubicBezTo>
                      <a:pt x="7" y="455"/>
                      <a:pt x="4" y="460"/>
                      <a:pt x="1" y="466"/>
                    </a:cubicBezTo>
                    <a:cubicBezTo>
                      <a:pt x="3" y="466"/>
                      <a:pt x="3" y="466"/>
                      <a:pt x="5" y="468"/>
                    </a:cubicBezTo>
                    <a:lnTo>
                      <a:pt x="10" y="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752;p37">
              <a:extLst>
                <a:ext uri="{FF2B5EF4-FFF2-40B4-BE49-F238E27FC236}">
                  <a16:creationId xmlns:a16="http://schemas.microsoft.com/office/drawing/2014/main" id="{59A256E8-D4D8-AFAA-22E1-0F6602F865D5}"/>
                </a:ext>
              </a:extLst>
            </p:cNvPr>
            <p:cNvSpPr/>
            <p:nvPr/>
          </p:nvSpPr>
          <p:spPr>
            <a:xfrm>
              <a:off x="10389070" y="2110537"/>
              <a:ext cx="1355066" cy="2171731"/>
            </a:xfrm>
            <a:custGeom>
              <a:avLst/>
              <a:gdLst/>
              <a:ahLst/>
              <a:cxnLst/>
              <a:rect l="l" t="t" r="r" b="b"/>
              <a:pathLst>
                <a:path w="5308" h="8507" extrusionOk="0">
                  <a:moveTo>
                    <a:pt x="3960" y="1"/>
                  </a:moveTo>
                  <a:cubicBezTo>
                    <a:pt x="3808" y="1"/>
                    <a:pt x="3670" y="103"/>
                    <a:pt x="3631" y="257"/>
                  </a:cubicBezTo>
                  <a:lnTo>
                    <a:pt x="3290" y="1602"/>
                  </a:lnTo>
                  <a:lnTo>
                    <a:pt x="3290" y="1607"/>
                  </a:lnTo>
                  <a:lnTo>
                    <a:pt x="3148" y="2161"/>
                  </a:lnTo>
                  <a:cubicBezTo>
                    <a:pt x="3148" y="2161"/>
                    <a:pt x="3026" y="2627"/>
                    <a:pt x="3024" y="2627"/>
                  </a:cubicBezTo>
                  <a:cubicBezTo>
                    <a:pt x="3004" y="2661"/>
                    <a:pt x="2968" y="2683"/>
                    <a:pt x="2926" y="2683"/>
                  </a:cubicBezTo>
                  <a:cubicBezTo>
                    <a:pt x="2917" y="2683"/>
                    <a:pt x="2908" y="2682"/>
                    <a:pt x="2899" y="2680"/>
                  </a:cubicBezTo>
                  <a:cubicBezTo>
                    <a:pt x="2846" y="2666"/>
                    <a:pt x="2812" y="2613"/>
                    <a:pt x="2819" y="2560"/>
                  </a:cubicBezTo>
                  <a:cubicBezTo>
                    <a:pt x="2815" y="2560"/>
                    <a:pt x="3199" y="1037"/>
                    <a:pt x="3199" y="1037"/>
                  </a:cubicBezTo>
                  <a:cubicBezTo>
                    <a:pt x="3247" y="855"/>
                    <a:pt x="3136" y="670"/>
                    <a:pt x="2954" y="624"/>
                  </a:cubicBezTo>
                  <a:cubicBezTo>
                    <a:pt x="2925" y="617"/>
                    <a:pt x="2896" y="613"/>
                    <a:pt x="2867" y="613"/>
                  </a:cubicBezTo>
                  <a:cubicBezTo>
                    <a:pt x="2716" y="613"/>
                    <a:pt x="2577" y="716"/>
                    <a:pt x="2539" y="869"/>
                  </a:cubicBezTo>
                  <a:lnTo>
                    <a:pt x="2041" y="2848"/>
                  </a:lnTo>
                  <a:cubicBezTo>
                    <a:pt x="2023" y="2922"/>
                    <a:pt x="1956" y="2971"/>
                    <a:pt x="1885" y="2971"/>
                  </a:cubicBezTo>
                  <a:cubicBezTo>
                    <a:pt x="1872" y="2971"/>
                    <a:pt x="1860" y="2969"/>
                    <a:pt x="1847" y="2966"/>
                  </a:cubicBezTo>
                  <a:cubicBezTo>
                    <a:pt x="1758" y="2944"/>
                    <a:pt x="1708" y="2855"/>
                    <a:pt x="1729" y="2771"/>
                  </a:cubicBezTo>
                  <a:lnTo>
                    <a:pt x="2022" y="1587"/>
                  </a:lnTo>
                  <a:cubicBezTo>
                    <a:pt x="2070" y="1405"/>
                    <a:pt x="1960" y="1218"/>
                    <a:pt x="1777" y="1174"/>
                  </a:cubicBezTo>
                  <a:cubicBezTo>
                    <a:pt x="1748" y="1167"/>
                    <a:pt x="1719" y="1163"/>
                    <a:pt x="1691" y="1163"/>
                  </a:cubicBezTo>
                  <a:cubicBezTo>
                    <a:pt x="1539" y="1163"/>
                    <a:pt x="1400" y="1266"/>
                    <a:pt x="1362" y="1419"/>
                  </a:cubicBezTo>
                  <a:lnTo>
                    <a:pt x="805" y="3602"/>
                  </a:lnTo>
                  <a:lnTo>
                    <a:pt x="805" y="3605"/>
                  </a:lnTo>
                  <a:cubicBezTo>
                    <a:pt x="805" y="3605"/>
                    <a:pt x="687" y="4087"/>
                    <a:pt x="687" y="4119"/>
                  </a:cubicBezTo>
                  <a:cubicBezTo>
                    <a:pt x="454" y="5317"/>
                    <a:pt x="730" y="5473"/>
                    <a:pt x="663" y="5708"/>
                  </a:cubicBezTo>
                  <a:cubicBezTo>
                    <a:pt x="591" y="5980"/>
                    <a:pt x="0" y="7915"/>
                    <a:pt x="0" y="7915"/>
                  </a:cubicBezTo>
                  <a:lnTo>
                    <a:pt x="2315" y="8506"/>
                  </a:lnTo>
                  <a:lnTo>
                    <a:pt x="2815" y="6482"/>
                  </a:lnTo>
                  <a:cubicBezTo>
                    <a:pt x="2815" y="6482"/>
                    <a:pt x="4753" y="5836"/>
                    <a:pt x="4945" y="5319"/>
                  </a:cubicBezTo>
                  <a:lnTo>
                    <a:pt x="5233" y="4191"/>
                  </a:lnTo>
                  <a:cubicBezTo>
                    <a:pt x="5283" y="4001"/>
                    <a:pt x="5307" y="3842"/>
                    <a:pt x="5307" y="3842"/>
                  </a:cubicBezTo>
                  <a:cubicBezTo>
                    <a:pt x="5249" y="3831"/>
                    <a:pt x="5194" y="3826"/>
                    <a:pt x="5142" y="3826"/>
                  </a:cubicBezTo>
                  <a:cubicBezTo>
                    <a:pt x="4814" y="3826"/>
                    <a:pt x="4617" y="4035"/>
                    <a:pt x="4577" y="4191"/>
                  </a:cubicBezTo>
                  <a:lnTo>
                    <a:pt x="4304" y="5079"/>
                  </a:lnTo>
                  <a:cubicBezTo>
                    <a:pt x="4277" y="5187"/>
                    <a:pt x="4213" y="5248"/>
                    <a:pt x="4161" y="5248"/>
                  </a:cubicBezTo>
                  <a:cubicBezTo>
                    <a:pt x="4104" y="5248"/>
                    <a:pt x="4064" y="5174"/>
                    <a:pt x="4109" y="5007"/>
                  </a:cubicBezTo>
                  <a:cubicBezTo>
                    <a:pt x="4196" y="4688"/>
                    <a:pt x="4532" y="3285"/>
                    <a:pt x="4532" y="3285"/>
                  </a:cubicBezTo>
                  <a:lnTo>
                    <a:pt x="4969" y="1578"/>
                  </a:lnTo>
                  <a:cubicBezTo>
                    <a:pt x="5014" y="1395"/>
                    <a:pt x="4904" y="1208"/>
                    <a:pt x="4721" y="1165"/>
                  </a:cubicBezTo>
                  <a:cubicBezTo>
                    <a:pt x="4693" y="1157"/>
                    <a:pt x="4664" y="1153"/>
                    <a:pt x="4635" y="1153"/>
                  </a:cubicBezTo>
                  <a:cubicBezTo>
                    <a:pt x="4483" y="1153"/>
                    <a:pt x="4345" y="1256"/>
                    <a:pt x="4308" y="1410"/>
                  </a:cubicBezTo>
                  <a:lnTo>
                    <a:pt x="3907" y="2997"/>
                  </a:lnTo>
                  <a:cubicBezTo>
                    <a:pt x="3893" y="3056"/>
                    <a:pt x="3840" y="3098"/>
                    <a:pt x="3781" y="3098"/>
                  </a:cubicBezTo>
                  <a:cubicBezTo>
                    <a:pt x="3771" y="3098"/>
                    <a:pt x="3760" y="3096"/>
                    <a:pt x="3749" y="3093"/>
                  </a:cubicBezTo>
                  <a:cubicBezTo>
                    <a:pt x="3679" y="3076"/>
                    <a:pt x="3634" y="3004"/>
                    <a:pt x="3653" y="2935"/>
                  </a:cubicBezTo>
                  <a:lnTo>
                    <a:pt x="3802" y="2346"/>
                  </a:lnTo>
                  <a:lnTo>
                    <a:pt x="4292" y="425"/>
                  </a:lnTo>
                  <a:cubicBezTo>
                    <a:pt x="4340" y="243"/>
                    <a:pt x="4229" y="58"/>
                    <a:pt x="4047" y="12"/>
                  </a:cubicBezTo>
                  <a:cubicBezTo>
                    <a:pt x="4018" y="4"/>
                    <a:pt x="3989" y="1"/>
                    <a:pt x="396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3;p37">
              <a:extLst>
                <a:ext uri="{FF2B5EF4-FFF2-40B4-BE49-F238E27FC236}">
                  <a16:creationId xmlns:a16="http://schemas.microsoft.com/office/drawing/2014/main" id="{E6A4B2C6-7FB0-C780-FB77-AF0E6C1C02BB}"/>
                </a:ext>
              </a:extLst>
            </p:cNvPr>
            <p:cNvSpPr/>
            <p:nvPr/>
          </p:nvSpPr>
          <p:spPr>
            <a:xfrm>
              <a:off x="12535273" y="2082200"/>
              <a:ext cx="1230230" cy="2092081"/>
            </a:xfrm>
            <a:custGeom>
              <a:avLst/>
              <a:gdLst/>
              <a:ahLst/>
              <a:cxnLst/>
              <a:rect l="l" t="t" r="r" b="b"/>
              <a:pathLst>
                <a:path w="4819" h="8195" extrusionOk="0">
                  <a:moveTo>
                    <a:pt x="2241" y="1"/>
                  </a:moveTo>
                  <a:cubicBezTo>
                    <a:pt x="2093" y="1"/>
                    <a:pt x="1956" y="98"/>
                    <a:pt x="1912" y="253"/>
                  </a:cubicBezTo>
                  <a:lnTo>
                    <a:pt x="1451" y="1951"/>
                  </a:lnTo>
                  <a:cubicBezTo>
                    <a:pt x="1451" y="1951"/>
                    <a:pt x="1053" y="3339"/>
                    <a:pt x="971" y="3656"/>
                  </a:cubicBezTo>
                  <a:cubicBezTo>
                    <a:pt x="935" y="3793"/>
                    <a:pt x="881" y="3848"/>
                    <a:pt x="835" y="3848"/>
                  </a:cubicBezTo>
                  <a:cubicBezTo>
                    <a:pt x="775" y="3848"/>
                    <a:pt x="730" y="3751"/>
                    <a:pt x="764" y="3622"/>
                  </a:cubicBezTo>
                  <a:lnTo>
                    <a:pt x="964" y="2717"/>
                  </a:lnTo>
                  <a:cubicBezTo>
                    <a:pt x="1017" y="2536"/>
                    <a:pt x="916" y="2188"/>
                    <a:pt x="503" y="2054"/>
                  </a:cubicBezTo>
                  <a:cubicBezTo>
                    <a:pt x="503" y="2054"/>
                    <a:pt x="445" y="2203"/>
                    <a:pt x="395" y="2373"/>
                  </a:cubicBezTo>
                  <a:lnTo>
                    <a:pt x="87" y="3497"/>
                  </a:lnTo>
                  <a:cubicBezTo>
                    <a:pt x="1" y="4040"/>
                    <a:pt x="1367" y="5555"/>
                    <a:pt x="1367" y="5555"/>
                  </a:cubicBezTo>
                  <a:lnTo>
                    <a:pt x="805" y="7568"/>
                  </a:lnTo>
                  <a:lnTo>
                    <a:pt x="3111" y="8194"/>
                  </a:lnTo>
                  <a:cubicBezTo>
                    <a:pt x="3111" y="8194"/>
                    <a:pt x="3553" y="6220"/>
                    <a:pt x="3622" y="5949"/>
                  </a:cubicBezTo>
                  <a:cubicBezTo>
                    <a:pt x="3685" y="5711"/>
                    <a:pt x="3999" y="5711"/>
                    <a:pt x="4386" y="4554"/>
                  </a:cubicBezTo>
                  <a:cubicBezTo>
                    <a:pt x="4405" y="4527"/>
                    <a:pt x="4540" y="4049"/>
                    <a:pt x="4540" y="4049"/>
                  </a:cubicBezTo>
                  <a:lnTo>
                    <a:pt x="4540" y="4047"/>
                  </a:lnTo>
                  <a:lnTo>
                    <a:pt x="4770" y="2849"/>
                  </a:lnTo>
                  <a:cubicBezTo>
                    <a:pt x="4818" y="2669"/>
                    <a:pt x="4715" y="2479"/>
                    <a:pt x="4530" y="2431"/>
                  </a:cubicBezTo>
                  <a:cubicBezTo>
                    <a:pt x="4498" y="2422"/>
                    <a:pt x="4467" y="2418"/>
                    <a:pt x="4436" y="2418"/>
                  </a:cubicBezTo>
                  <a:cubicBezTo>
                    <a:pt x="4292" y="2418"/>
                    <a:pt x="4166" y="2509"/>
                    <a:pt x="4115" y="2671"/>
                  </a:cubicBezTo>
                  <a:cubicBezTo>
                    <a:pt x="4097" y="2722"/>
                    <a:pt x="4052" y="2742"/>
                    <a:pt x="4007" y="2742"/>
                  </a:cubicBezTo>
                  <a:cubicBezTo>
                    <a:pt x="3949" y="2742"/>
                    <a:pt x="3892" y="2706"/>
                    <a:pt x="3906" y="2657"/>
                  </a:cubicBezTo>
                  <a:lnTo>
                    <a:pt x="3997" y="2200"/>
                  </a:lnTo>
                  <a:cubicBezTo>
                    <a:pt x="4045" y="2020"/>
                    <a:pt x="3937" y="1830"/>
                    <a:pt x="3757" y="1782"/>
                  </a:cubicBezTo>
                  <a:cubicBezTo>
                    <a:pt x="3727" y="1775"/>
                    <a:pt x="3698" y="1771"/>
                    <a:pt x="3669" y="1771"/>
                  </a:cubicBezTo>
                  <a:cubicBezTo>
                    <a:pt x="3519" y="1771"/>
                    <a:pt x="3379" y="1870"/>
                    <a:pt x="3339" y="2023"/>
                  </a:cubicBezTo>
                  <a:cubicBezTo>
                    <a:pt x="3339" y="2023"/>
                    <a:pt x="3303" y="2155"/>
                    <a:pt x="3300" y="2155"/>
                  </a:cubicBezTo>
                  <a:cubicBezTo>
                    <a:pt x="3283" y="2194"/>
                    <a:pt x="3245" y="2222"/>
                    <a:pt x="3201" y="2222"/>
                  </a:cubicBezTo>
                  <a:cubicBezTo>
                    <a:pt x="3191" y="2222"/>
                    <a:pt x="3181" y="2220"/>
                    <a:pt x="3171" y="2217"/>
                  </a:cubicBezTo>
                  <a:cubicBezTo>
                    <a:pt x="3120" y="2205"/>
                    <a:pt x="3089" y="2162"/>
                    <a:pt x="3089" y="2114"/>
                  </a:cubicBezTo>
                  <a:cubicBezTo>
                    <a:pt x="3087" y="2114"/>
                    <a:pt x="3171" y="1662"/>
                    <a:pt x="3171" y="1662"/>
                  </a:cubicBezTo>
                  <a:cubicBezTo>
                    <a:pt x="3219" y="1482"/>
                    <a:pt x="3111" y="1293"/>
                    <a:pt x="2931" y="1244"/>
                  </a:cubicBezTo>
                  <a:cubicBezTo>
                    <a:pt x="2901" y="1237"/>
                    <a:pt x="2872" y="1233"/>
                    <a:pt x="2842" y="1233"/>
                  </a:cubicBezTo>
                  <a:cubicBezTo>
                    <a:pt x="2692" y="1233"/>
                    <a:pt x="2553" y="1332"/>
                    <a:pt x="2513" y="1485"/>
                  </a:cubicBezTo>
                  <a:lnTo>
                    <a:pt x="2390" y="2073"/>
                  </a:lnTo>
                  <a:cubicBezTo>
                    <a:pt x="2376" y="2133"/>
                    <a:pt x="2321" y="2171"/>
                    <a:pt x="2263" y="2171"/>
                  </a:cubicBezTo>
                  <a:cubicBezTo>
                    <a:pt x="2252" y="2171"/>
                    <a:pt x="2241" y="2170"/>
                    <a:pt x="2229" y="2167"/>
                  </a:cubicBezTo>
                  <a:cubicBezTo>
                    <a:pt x="2157" y="2145"/>
                    <a:pt x="2116" y="2073"/>
                    <a:pt x="2136" y="2006"/>
                  </a:cubicBezTo>
                  <a:lnTo>
                    <a:pt x="2570" y="428"/>
                  </a:lnTo>
                  <a:cubicBezTo>
                    <a:pt x="2618" y="248"/>
                    <a:pt x="2510" y="61"/>
                    <a:pt x="2330" y="13"/>
                  </a:cubicBezTo>
                  <a:cubicBezTo>
                    <a:pt x="2300" y="5"/>
                    <a:pt x="2271" y="1"/>
                    <a:pt x="22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4;p37">
              <a:extLst>
                <a:ext uri="{FF2B5EF4-FFF2-40B4-BE49-F238E27FC236}">
                  <a16:creationId xmlns:a16="http://schemas.microsoft.com/office/drawing/2014/main" id="{D5B7CC16-FEC9-D2FC-B9C9-F676DC0DCBB3}"/>
                </a:ext>
              </a:extLst>
            </p:cNvPr>
            <p:cNvSpPr/>
            <p:nvPr/>
          </p:nvSpPr>
          <p:spPr>
            <a:xfrm>
              <a:off x="10934620" y="3087267"/>
              <a:ext cx="809517" cy="1193724"/>
            </a:xfrm>
            <a:custGeom>
              <a:avLst/>
              <a:gdLst/>
              <a:ahLst/>
              <a:cxnLst/>
              <a:rect l="l" t="t" r="r" b="b"/>
              <a:pathLst>
                <a:path w="3171" h="4676" extrusionOk="0">
                  <a:moveTo>
                    <a:pt x="3005" y="1"/>
                  </a:moveTo>
                  <a:cubicBezTo>
                    <a:pt x="2898" y="1"/>
                    <a:pt x="2805" y="25"/>
                    <a:pt x="2726" y="62"/>
                  </a:cubicBezTo>
                  <a:cubicBezTo>
                    <a:pt x="2754" y="59"/>
                    <a:pt x="2782" y="58"/>
                    <a:pt x="2811" y="58"/>
                  </a:cubicBezTo>
                  <a:cubicBezTo>
                    <a:pt x="2858" y="58"/>
                    <a:pt x="2909" y="62"/>
                    <a:pt x="2964" y="74"/>
                  </a:cubicBezTo>
                  <a:cubicBezTo>
                    <a:pt x="2964" y="74"/>
                    <a:pt x="2937" y="233"/>
                    <a:pt x="2894" y="413"/>
                  </a:cubicBezTo>
                  <a:lnTo>
                    <a:pt x="2606" y="1541"/>
                  </a:lnTo>
                  <a:cubicBezTo>
                    <a:pt x="2414" y="2058"/>
                    <a:pt x="476" y="2704"/>
                    <a:pt x="476" y="2704"/>
                  </a:cubicBezTo>
                  <a:lnTo>
                    <a:pt x="0" y="4627"/>
                  </a:lnTo>
                  <a:lnTo>
                    <a:pt x="183" y="4675"/>
                  </a:lnTo>
                  <a:lnTo>
                    <a:pt x="685" y="2648"/>
                  </a:lnTo>
                  <a:cubicBezTo>
                    <a:pt x="685" y="2648"/>
                    <a:pt x="2620" y="2002"/>
                    <a:pt x="2813" y="1486"/>
                  </a:cubicBezTo>
                  <a:lnTo>
                    <a:pt x="3101" y="357"/>
                  </a:lnTo>
                  <a:cubicBezTo>
                    <a:pt x="3146" y="175"/>
                    <a:pt x="3170" y="19"/>
                    <a:pt x="3170" y="19"/>
                  </a:cubicBezTo>
                  <a:cubicBezTo>
                    <a:pt x="3112" y="6"/>
                    <a:pt x="3057" y="1"/>
                    <a:pt x="300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5;p37">
              <a:extLst>
                <a:ext uri="{FF2B5EF4-FFF2-40B4-BE49-F238E27FC236}">
                  <a16:creationId xmlns:a16="http://schemas.microsoft.com/office/drawing/2014/main" id="{6E55A665-ED97-E5BF-200F-DAE4DC7405C7}"/>
                </a:ext>
              </a:extLst>
            </p:cNvPr>
            <p:cNvSpPr/>
            <p:nvPr/>
          </p:nvSpPr>
          <p:spPr>
            <a:xfrm>
              <a:off x="10772257" y="2404373"/>
              <a:ext cx="146790" cy="476111"/>
            </a:xfrm>
            <a:custGeom>
              <a:avLst/>
              <a:gdLst/>
              <a:ahLst/>
              <a:cxnLst/>
              <a:rect l="l" t="t" r="r" b="b"/>
              <a:pathLst>
                <a:path w="575" h="1865" extrusionOk="0">
                  <a:moveTo>
                    <a:pt x="192" y="1"/>
                  </a:moveTo>
                  <a:cubicBezTo>
                    <a:pt x="126" y="1"/>
                    <a:pt x="63" y="19"/>
                    <a:pt x="10" y="55"/>
                  </a:cubicBezTo>
                  <a:cubicBezTo>
                    <a:pt x="29" y="55"/>
                    <a:pt x="48" y="59"/>
                    <a:pt x="70" y="64"/>
                  </a:cubicBezTo>
                  <a:cubicBezTo>
                    <a:pt x="252" y="112"/>
                    <a:pt x="363" y="299"/>
                    <a:pt x="315" y="482"/>
                  </a:cubicBezTo>
                  <a:lnTo>
                    <a:pt x="19" y="1664"/>
                  </a:lnTo>
                  <a:cubicBezTo>
                    <a:pt x="0" y="1752"/>
                    <a:pt x="50" y="1839"/>
                    <a:pt x="137" y="1860"/>
                  </a:cubicBezTo>
                  <a:cubicBezTo>
                    <a:pt x="149" y="1863"/>
                    <a:pt x="161" y="1865"/>
                    <a:pt x="173" y="1865"/>
                  </a:cubicBezTo>
                  <a:cubicBezTo>
                    <a:pt x="230" y="1865"/>
                    <a:pt x="283" y="1834"/>
                    <a:pt x="312" y="1788"/>
                  </a:cubicBezTo>
                  <a:cubicBezTo>
                    <a:pt x="250" y="1755"/>
                    <a:pt x="211" y="1683"/>
                    <a:pt x="231" y="1608"/>
                  </a:cubicBezTo>
                  <a:lnTo>
                    <a:pt x="526" y="424"/>
                  </a:lnTo>
                  <a:cubicBezTo>
                    <a:pt x="574" y="242"/>
                    <a:pt x="461" y="55"/>
                    <a:pt x="279" y="11"/>
                  </a:cubicBezTo>
                  <a:cubicBezTo>
                    <a:pt x="250" y="4"/>
                    <a:pt x="221" y="1"/>
                    <a:pt x="19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6;p37">
              <a:extLst>
                <a:ext uri="{FF2B5EF4-FFF2-40B4-BE49-F238E27FC236}">
                  <a16:creationId xmlns:a16="http://schemas.microsoft.com/office/drawing/2014/main" id="{9073641B-971E-29B9-432B-AD587C8071E9}"/>
                </a:ext>
              </a:extLst>
            </p:cNvPr>
            <p:cNvSpPr/>
            <p:nvPr/>
          </p:nvSpPr>
          <p:spPr>
            <a:xfrm>
              <a:off x="11054094" y="2265242"/>
              <a:ext cx="164660" cy="542741"/>
            </a:xfrm>
            <a:custGeom>
              <a:avLst/>
              <a:gdLst/>
              <a:ahLst/>
              <a:cxnLst/>
              <a:rect l="l" t="t" r="r" b="b"/>
              <a:pathLst>
                <a:path w="645" h="2126" extrusionOk="0">
                  <a:moveTo>
                    <a:pt x="268" y="1"/>
                  </a:moveTo>
                  <a:cubicBezTo>
                    <a:pt x="201" y="1"/>
                    <a:pt x="137" y="21"/>
                    <a:pt x="82" y="57"/>
                  </a:cubicBezTo>
                  <a:cubicBezTo>
                    <a:pt x="102" y="57"/>
                    <a:pt x="121" y="59"/>
                    <a:pt x="142" y="66"/>
                  </a:cubicBezTo>
                  <a:cubicBezTo>
                    <a:pt x="325" y="114"/>
                    <a:pt x="435" y="297"/>
                    <a:pt x="387" y="479"/>
                  </a:cubicBezTo>
                  <a:cubicBezTo>
                    <a:pt x="387" y="479"/>
                    <a:pt x="3" y="2002"/>
                    <a:pt x="6" y="2002"/>
                  </a:cubicBezTo>
                  <a:cubicBezTo>
                    <a:pt x="1" y="2057"/>
                    <a:pt x="34" y="2108"/>
                    <a:pt x="87" y="2122"/>
                  </a:cubicBezTo>
                  <a:cubicBezTo>
                    <a:pt x="96" y="2124"/>
                    <a:pt x="104" y="2125"/>
                    <a:pt x="112" y="2125"/>
                  </a:cubicBezTo>
                  <a:cubicBezTo>
                    <a:pt x="152" y="2125"/>
                    <a:pt x="190" y="2103"/>
                    <a:pt x="210" y="2069"/>
                  </a:cubicBezTo>
                  <a:cubicBezTo>
                    <a:pt x="210" y="2069"/>
                    <a:pt x="217" y="2045"/>
                    <a:pt x="229" y="2009"/>
                  </a:cubicBezTo>
                  <a:cubicBezTo>
                    <a:pt x="219" y="1990"/>
                    <a:pt x="214" y="1968"/>
                    <a:pt x="217" y="1949"/>
                  </a:cubicBezTo>
                  <a:cubicBezTo>
                    <a:pt x="214" y="1949"/>
                    <a:pt x="596" y="427"/>
                    <a:pt x="596" y="427"/>
                  </a:cubicBezTo>
                  <a:cubicBezTo>
                    <a:pt x="644" y="244"/>
                    <a:pt x="534" y="57"/>
                    <a:pt x="351" y="11"/>
                  </a:cubicBezTo>
                  <a:cubicBezTo>
                    <a:pt x="324" y="4"/>
                    <a:pt x="296" y="1"/>
                    <a:pt x="268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7;p37">
              <a:extLst>
                <a:ext uri="{FF2B5EF4-FFF2-40B4-BE49-F238E27FC236}">
                  <a16:creationId xmlns:a16="http://schemas.microsoft.com/office/drawing/2014/main" id="{A083BE31-AA3A-E62A-60A6-B7995FFDA5D7}"/>
                </a:ext>
              </a:extLst>
            </p:cNvPr>
            <p:cNvSpPr/>
            <p:nvPr/>
          </p:nvSpPr>
          <p:spPr>
            <a:xfrm>
              <a:off x="11263941" y="2110027"/>
              <a:ext cx="233843" cy="804666"/>
            </a:xfrm>
            <a:custGeom>
              <a:avLst/>
              <a:gdLst/>
              <a:ahLst/>
              <a:cxnLst/>
              <a:rect l="l" t="t" r="r" b="b"/>
              <a:pathLst>
                <a:path w="916" h="3152" extrusionOk="0">
                  <a:moveTo>
                    <a:pt x="535" y="1"/>
                  </a:moveTo>
                  <a:cubicBezTo>
                    <a:pt x="469" y="1"/>
                    <a:pt x="406" y="20"/>
                    <a:pt x="351" y="55"/>
                  </a:cubicBezTo>
                  <a:cubicBezTo>
                    <a:pt x="372" y="55"/>
                    <a:pt x="392" y="60"/>
                    <a:pt x="411" y="64"/>
                  </a:cubicBezTo>
                  <a:cubicBezTo>
                    <a:pt x="596" y="110"/>
                    <a:pt x="706" y="295"/>
                    <a:pt x="658" y="480"/>
                  </a:cubicBezTo>
                  <a:lnTo>
                    <a:pt x="168" y="2401"/>
                  </a:lnTo>
                  <a:lnTo>
                    <a:pt x="19" y="2989"/>
                  </a:lnTo>
                  <a:cubicBezTo>
                    <a:pt x="0" y="3057"/>
                    <a:pt x="43" y="3129"/>
                    <a:pt x="115" y="3148"/>
                  </a:cubicBezTo>
                  <a:cubicBezTo>
                    <a:pt x="126" y="3151"/>
                    <a:pt x="136" y="3152"/>
                    <a:pt x="146" y="3152"/>
                  </a:cubicBezTo>
                  <a:cubicBezTo>
                    <a:pt x="201" y="3152"/>
                    <a:pt x="251" y="3116"/>
                    <a:pt x="271" y="3064"/>
                  </a:cubicBezTo>
                  <a:cubicBezTo>
                    <a:pt x="235" y="3030"/>
                    <a:pt x="216" y="2982"/>
                    <a:pt x="228" y="2934"/>
                  </a:cubicBezTo>
                  <a:lnTo>
                    <a:pt x="379" y="2346"/>
                  </a:lnTo>
                  <a:lnTo>
                    <a:pt x="867" y="425"/>
                  </a:lnTo>
                  <a:cubicBezTo>
                    <a:pt x="915" y="242"/>
                    <a:pt x="805" y="55"/>
                    <a:pt x="622" y="12"/>
                  </a:cubicBezTo>
                  <a:cubicBezTo>
                    <a:pt x="593" y="4"/>
                    <a:pt x="564" y="1"/>
                    <a:pt x="53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8;p37">
              <a:extLst>
                <a:ext uri="{FF2B5EF4-FFF2-40B4-BE49-F238E27FC236}">
                  <a16:creationId xmlns:a16="http://schemas.microsoft.com/office/drawing/2014/main" id="{892601C4-DC17-7B66-B988-C2B3370DEDBD}"/>
                </a:ext>
              </a:extLst>
            </p:cNvPr>
            <p:cNvSpPr/>
            <p:nvPr/>
          </p:nvSpPr>
          <p:spPr>
            <a:xfrm>
              <a:off x="11372948" y="2404884"/>
              <a:ext cx="296389" cy="1058933"/>
            </a:xfrm>
            <a:custGeom>
              <a:avLst/>
              <a:gdLst/>
              <a:ahLst/>
              <a:cxnLst/>
              <a:rect l="l" t="t" r="r" b="b"/>
              <a:pathLst>
                <a:path w="1161" h="4148" extrusionOk="0">
                  <a:moveTo>
                    <a:pt x="782" y="1"/>
                  </a:moveTo>
                  <a:cubicBezTo>
                    <a:pt x="716" y="1"/>
                    <a:pt x="652" y="20"/>
                    <a:pt x="599" y="57"/>
                  </a:cubicBezTo>
                  <a:cubicBezTo>
                    <a:pt x="618" y="57"/>
                    <a:pt x="637" y="60"/>
                    <a:pt x="659" y="65"/>
                  </a:cubicBezTo>
                  <a:cubicBezTo>
                    <a:pt x="841" y="110"/>
                    <a:pt x="952" y="297"/>
                    <a:pt x="903" y="480"/>
                  </a:cubicBezTo>
                  <a:lnTo>
                    <a:pt x="469" y="2187"/>
                  </a:lnTo>
                  <a:cubicBezTo>
                    <a:pt x="469" y="2187"/>
                    <a:pt x="133" y="3590"/>
                    <a:pt x="46" y="3907"/>
                  </a:cubicBezTo>
                  <a:cubicBezTo>
                    <a:pt x="0" y="4073"/>
                    <a:pt x="39" y="4148"/>
                    <a:pt x="96" y="4148"/>
                  </a:cubicBezTo>
                  <a:cubicBezTo>
                    <a:pt x="145" y="4148"/>
                    <a:pt x="208" y="4091"/>
                    <a:pt x="238" y="3989"/>
                  </a:cubicBezTo>
                  <a:cubicBezTo>
                    <a:pt x="233" y="3953"/>
                    <a:pt x="238" y="3912"/>
                    <a:pt x="255" y="3854"/>
                  </a:cubicBezTo>
                  <a:cubicBezTo>
                    <a:pt x="342" y="3535"/>
                    <a:pt x="678" y="2135"/>
                    <a:pt x="678" y="2135"/>
                  </a:cubicBezTo>
                  <a:lnTo>
                    <a:pt x="1115" y="425"/>
                  </a:lnTo>
                  <a:cubicBezTo>
                    <a:pt x="1160" y="242"/>
                    <a:pt x="1050" y="57"/>
                    <a:pt x="867" y="12"/>
                  </a:cubicBezTo>
                  <a:cubicBezTo>
                    <a:pt x="839" y="5"/>
                    <a:pt x="810" y="1"/>
                    <a:pt x="78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9;p37">
              <a:extLst>
                <a:ext uri="{FF2B5EF4-FFF2-40B4-BE49-F238E27FC236}">
                  <a16:creationId xmlns:a16="http://schemas.microsoft.com/office/drawing/2014/main" id="{9A34F8A8-F4BA-90F9-575E-78643C475BEC}"/>
                </a:ext>
              </a:extLst>
            </p:cNvPr>
            <p:cNvSpPr/>
            <p:nvPr/>
          </p:nvSpPr>
          <p:spPr>
            <a:xfrm>
              <a:off x="13214593" y="2398246"/>
              <a:ext cx="144237" cy="266520"/>
            </a:xfrm>
            <a:custGeom>
              <a:avLst/>
              <a:gdLst/>
              <a:ahLst/>
              <a:cxnLst/>
              <a:rect l="l" t="t" r="r" b="b"/>
              <a:pathLst>
                <a:path w="565" h="1044" extrusionOk="0">
                  <a:moveTo>
                    <a:pt x="183" y="1"/>
                  </a:moveTo>
                  <a:cubicBezTo>
                    <a:pt x="117" y="1"/>
                    <a:pt x="54" y="21"/>
                    <a:pt x="1" y="55"/>
                  </a:cubicBezTo>
                  <a:cubicBezTo>
                    <a:pt x="20" y="59"/>
                    <a:pt x="41" y="62"/>
                    <a:pt x="65" y="67"/>
                  </a:cubicBezTo>
                  <a:cubicBezTo>
                    <a:pt x="246" y="115"/>
                    <a:pt x="354" y="302"/>
                    <a:pt x="303" y="484"/>
                  </a:cubicBezTo>
                  <a:cubicBezTo>
                    <a:pt x="303" y="484"/>
                    <a:pt x="219" y="936"/>
                    <a:pt x="222" y="936"/>
                  </a:cubicBezTo>
                  <a:cubicBezTo>
                    <a:pt x="222" y="984"/>
                    <a:pt x="253" y="1027"/>
                    <a:pt x="303" y="1039"/>
                  </a:cubicBezTo>
                  <a:cubicBezTo>
                    <a:pt x="313" y="1042"/>
                    <a:pt x="323" y="1044"/>
                    <a:pt x="333" y="1044"/>
                  </a:cubicBezTo>
                  <a:cubicBezTo>
                    <a:pt x="375" y="1044"/>
                    <a:pt x="415" y="1016"/>
                    <a:pt x="433" y="977"/>
                  </a:cubicBezTo>
                  <a:cubicBezTo>
                    <a:pt x="433" y="977"/>
                    <a:pt x="438" y="955"/>
                    <a:pt x="447" y="931"/>
                  </a:cubicBezTo>
                  <a:cubicBezTo>
                    <a:pt x="438" y="917"/>
                    <a:pt x="433" y="900"/>
                    <a:pt x="433" y="881"/>
                  </a:cubicBezTo>
                  <a:cubicBezTo>
                    <a:pt x="428" y="881"/>
                    <a:pt x="512" y="432"/>
                    <a:pt x="512" y="432"/>
                  </a:cubicBezTo>
                  <a:cubicBezTo>
                    <a:pt x="565" y="247"/>
                    <a:pt x="457" y="62"/>
                    <a:pt x="272" y="14"/>
                  </a:cubicBezTo>
                  <a:cubicBezTo>
                    <a:pt x="242" y="5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0;p37">
              <a:extLst>
                <a:ext uri="{FF2B5EF4-FFF2-40B4-BE49-F238E27FC236}">
                  <a16:creationId xmlns:a16="http://schemas.microsoft.com/office/drawing/2014/main" id="{B952B69D-4CA1-6EBD-135A-072F450F4E32}"/>
                </a:ext>
              </a:extLst>
            </p:cNvPr>
            <p:cNvSpPr/>
            <p:nvPr/>
          </p:nvSpPr>
          <p:spPr>
            <a:xfrm>
              <a:off x="13424950" y="2535336"/>
              <a:ext cx="143727" cy="262180"/>
            </a:xfrm>
            <a:custGeom>
              <a:avLst/>
              <a:gdLst/>
              <a:ahLst/>
              <a:cxnLst/>
              <a:rect l="l" t="t" r="r" b="b"/>
              <a:pathLst>
                <a:path w="563" h="1027" extrusionOk="0">
                  <a:moveTo>
                    <a:pt x="189" y="1"/>
                  </a:moveTo>
                  <a:cubicBezTo>
                    <a:pt x="122" y="1"/>
                    <a:pt x="56" y="22"/>
                    <a:pt x="0" y="55"/>
                  </a:cubicBezTo>
                  <a:cubicBezTo>
                    <a:pt x="22" y="58"/>
                    <a:pt x="44" y="60"/>
                    <a:pt x="68" y="67"/>
                  </a:cubicBezTo>
                  <a:cubicBezTo>
                    <a:pt x="245" y="115"/>
                    <a:pt x="353" y="305"/>
                    <a:pt x="305" y="485"/>
                  </a:cubicBezTo>
                  <a:lnTo>
                    <a:pt x="214" y="942"/>
                  </a:lnTo>
                  <a:cubicBezTo>
                    <a:pt x="200" y="991"/>
                    <a:pt x="257" y="1027"/>
                    <a:pt x="315" y="1027"/>
                  </a:cubicBezTo>
                  <a:cubicBezTo>
                    <a:pt x="359" y="1027"/>
                    <a:pt x="404" y="1007"/>
                    <a:pt x="421" y="956"/>
                  </a:cubicBezTo>
                  <a:cubicBezTo>
                    <a:pt x="425" y="946"/>
                    <a:pt x="430" y="939"/>
                    <a:pt x="433" y="930"/>
                  </a:cubicBezTo>
                  <a:cubicBezTo>
                    <a:pt x="425" y="918"/>
                    <a:pt x="421" y="901"/>
                    <a:pt x="425" y="886"/>
                  </a:cubicBezTo>
                  <a:lnTo>
                    <a:pt x="514" y="430"/>
                  </a:lnTo>
                  <a:cubicBezTo>
                    <a:pt x="562" y="250"/>
                    <a:pt x="457" y="60"/>
                    <a:pt x="274" y="12"/>
                  </a:cubicBezTo>
                  <a:cubicBezTo>
                    <a:pt x="246" y="4"/>
                    <a:pt x="217" y="1"/>
                    <a:pt x="189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1;p37">
              <a:extLst>
                <a:ext uri="{FF2B5EF4-FFF2-40B4-BE49-F238E27FC236}">
                  <a16:creationId xmlns:a16="http://schemas.microsoft.com/office/drawing/2014/main" id="{6F03EF8F-B8A3-F1BF-5B23-0A168DED3AAF}"/>
                </a:ext>
              </a:extLst>
            </p:cNvPr>
            <p:cNvSpPr/>
            <p:nvPr/>
          </p:nvSpPr>
          <p:spPr>
            <a:xfrm>
              <a:off x="13022616" y="2082456"/>
              <a:ext cx="181765" cy="568781"/>
            </a:xfrm>
            <a:custGeom>
              <a:avLst/>
              <a:gdLst/>
              <a:ahLst/>
              <a:cxnLst/>
              <a:rect l="l" t="t" r="r" b="b"/>
              <a:pathLst>
                <a:path w="712" h="2228" extrusionOk="0">
                  <a:moveTo>
                    <a:pt x="332" y="1"/>
                  </a:moveTo>
                  <a:cubicBezTo>
                    <a:pt x="266" y="1"/>
                    <a:pt x="202" y="22"/>
                    <a:pt x="147" y="55"/>
                  </a:cubicBezTo>
                  <a:cubicBezTo>
                    <a:pt x="169" y="60"/>
                    <a:pt x="191" y="62"/>
                    <a:pt x="215" y="67"/>
                  </a:cubicBezTo>
                  <a:cubicBezTo>
                    <a:pt x="397" y="115"/>
                    <a:pt x="503" y="302"/>
                    <a:pt x="455" y="485"/>
                  </a:cubicBezTo>
                  <a:lnTo>
                    <a:pt x="20" y="2060"/>
                  </a:lnTo>
                  <a:cubicBezTo>
                    <a:pt x="1" y="2130"/>
                    <a:pt x="39" y="2202"/>
                    <a:pt x="111" y="2223"/>
                  </a:cubicBezTo>
                  <a:cubicBezTo>
                    <a:pt x="122" y="2226"/>
                    <a:pt x="133" y="2227"/>
                    <a:pt x="144" y="2227"/>
                  </a:cubicBezTo>
                  <a:cubicBezTo>
                    <a:pt x="200" y="2227"/>
                    <a:pt x="251" y="2192"/>
                    <a:pt x="268" y="2139"/>
                  </a:cubicBezTo>
                  <a:cubicBezTo>
                    <a:pt x="231" y="2106"/>
                    <a:pt x="215" y="2058"/>
                    <a:pt x="227" y="2007"/>
                  </a:cubicBezTo>
                  <a:lnTo>
                    <a:pt x="661" y="432"/>
                  </a:lnTo>
                  <a:cubicBezTo>
                    <a:pt x="712" y="252"/>
                    <a:pt x="604" y="62"/>
                    <a:pt x="421" y="14"/>
                  </a:cubicBezTo>
                  <a:cubicBezTo>
                    <a:pt x="392" y="5"/>
                    <a:pt x="362" y="1"/>
                    <a:pt x="33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2;p37">
              <a:extLst>
                <a:ext uri="{FF2B5EF4-FFF2-40B4-BE49-F238E27FC236}">
                  <a16:creationId xmlns:a16="http://schemas.microsoft.com/office/drawing/2014/main" id="{12D65B09-6491-64C4-DA62-1D193513AE70}"/>
                </a:ext>
              </a:extLst>
            </p:cNvPr>
            <p:cNvSpPr/>
            <p:nvPr/>
          </p:nvSpPr>
          <p:spPr>
            <a:xfrm>
              <a:off x="12652450" y="2607072"/>
              <a:ext cx="142961" cy="471771"/>
            </a:xfrm>
            <a:custGeom>
              <a:avLst/>
              <a:gdLst/>
              <a:ahLst/>
              <a:cxnLst/>
              <a:rect l="l" t="t" r="r" b="b"/>
              <a:pathLst>
                <a:path w="560" h="1848" extrusionOk="0">
                  <a:moveTo>
                    <a:pt x="46" y="0"/>
                  </a:moveTo>
                  <a:cubicBezTo>
                    <a:pt x="46" y="0"/>
                    <a:pt x="24" y="51"/>
                    <a:pt x="0" y="130"/>
                  </a:cubicBezTo>
                  <a:cubicBezTo>
                    <a:pt x="272" y="288"/>
                    <a:pt x="341" y="562"/>
                    <a:pt x="298" y="718"/>
                  </a:cubicBezTo>
                  <a:lnTo>
                    <a:pt x="97" y="1624"/>
                  </a:lnTo>
                  <a:cubicBezTo>
                    <a:pt x="61" y="1752"/>
                    <a:pt x="106" y="1848"/>
                    <a:pt x="167" y="1848"/>
                  </a:cubicBezTo>
                  <a:cubicBezTo>
                    <a:pt x="210" y="1848"/>
                    <a:pt x="260" y="1801"/>
                    <a:pt x="296" y="1684"/>
                  </a:cubicBezTo>
                  <a:cubicBezTo>
                    <a:pt x="293" y="1650"/>
                    <a:pt x="296" y="1612"/>
                    <a:pt x="308" y="1571"/>
                  </a:cubicBezTo>
                  <a:lnTo>
                    <a:pt x="510" y="663"/>
                  </a:lnTo>
                  <a:cubicBezTo>
                    <a:pt x="560" y="480"/>
                    <a:pt x="457" y="135"/>
                    <a:pt x="46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3;p37">
              <a:extLst>
                <a:ext uri="{FF2B5EF4-FFF2-40B4-BE49-F238E27FC236}">
                  <a16:creationId xmlns:a16="http://schemas.microsoft.com/office/drawing/2014/main" id="{21691548-3481-6931-F515-3AF9AE837244}"/>
                </a:ext>
              </a:extLst>
            </p:cNvPr>
            <p:cNvSpPr/>
            <p:nvPr/>
          </p:nvSpPr>
          <p:spPr>
            <a:xfrm>
              <a:off x="13280712" y="2701017"/>
              <a:ext cx="484791" cy="1475051"/>
            </a:xfrm>
            <a:custGeom>
              <a:avLst/>
              <a:gdLst/>
              <a:ahLst/>
              <a:cxnLst/>
              <a:rect l="l" t="t" r="r" b="b"/>
              <a:pathLst>
                <a:path w="1899" h="5778" extrusionOk="0">
                  <a:moveTo>
                    <a:pt x="1517" y="1"/>
                  </a:moveTo>
                  <a:cubicBezTo>
                    <a:pt x="1451" y="1"/>
                    <a:pt x="1388" y="20"/>
                    <a:pt x="1334" y="55"/>
                  </a:cubicBezTo>
                  <a:cubicBezTo>
                    <a:pt x="1355" y="57"/>
                    <a:pt x="1379" y="62"/>
                    <a:pt x="1401" y="67"/>
                  </a:cubicBezTo>
                  <a:cubicBezTo>
                    <a:pt x="1584" y="115"/>
                    <a:pt x="1689" y="305"/>
                    <a:pt x="1641" y="485"/>
                  </a:cubicBezTo>
                  <a:lnTo>
                    <a:pt x="1411" y="1683"/>
                  </a:lnTo>
                  <a:lnTo>
                    <a:pt x="1411" y="1685"/>
                  </a:lnTo>
                  <a:cubicBezTo>
                    <a:pt x="1411" y="1685"/>
                    <a:pt x="1274" y="2163"/>
                    <a:pt x="1257" y="2190"/>
                  </a:cubicBezTo>
                  <a:cubicBezTo>
                    <a:pt x="870" y="3347"/>
                    <a:pt x="553" y="3347"/>
                    <a:pt x="491" y="3585"/>
                  </a:cubicBezTo>
                  <a:cubicBezTo>
                    <a:pt x="431" y="3816"/>
                    <a:pt x="95" y="5317"/>
                    <a:pt x="1" y="5725"/>
                  </a:cubicBezTo>
                  <a:lnTo>
                    <a:pt x="188" y="5778"/>
                  </a:lnTo>
                  <a:cubicBezTo>
                    <a:pt x="188" y="5778"/>
                    <a:pt x="628" y="3801"/>
                    <a:pt x="697" y="3532"/>
                  </a:cubicBezTo>
                  <a:cubicBezTo>
                    <a:pt x="757" y="3292"/>
                    <a:pt x="1077" y="3294"/>
                    <a:pt x="1463" y="2135"/>
                  </a:cubicBezTo>
                  <a:cubicBezTo>
                    <a:pt x="1478" y="2108"/>
                    <a:pt x="1617" y="1630"/>
                    <a:pt x="1617" y="1630"/>
                  </a:cubicBezTo>
                  <a:lnTo>
                    <a:pt x="1617" y="1628"/>
                  </a:lnTo>
                  <a:lnTo>
                    <a:pt x="1848" y="429"/>
                  </a:lnTo>
                  <a:cubicBezTo>
                    <a:pt x="1898" y="249"/>
                    <a:pt x="1795" y="64"/>
                    <a:pt x="1610" y="14"/>
                  </a:cubicBezTo>
                  <a:cubicBezTo>
                    <a:pt x="1579" y="5"/>
                    <a:pt x="1547" y="1"/>
                    <a:pt x="1517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4;p37">
              <a:extLst>
                <a:ext uri="{FF2B5EF4-FFF2-40B4-BE49-F238E27FC236}">
                  <a16:creationId xmlns:a16="http://schemas.microsoft.com/office/drawing/2014/main" id="{974E3E75-EBB9-B180-1664-981226557CE8}"/>
                </a:ext>
              </a:extLst>
            </p:cNvPr>
            <p:cNvSpPr/>
            <p:nvPr/>
          </p:nvSpPr>
          <p:spPr>
            <a:xfrm>
              <a:off x="12494937" y="3693320"/>
              <a:ext cx="1051529" cy="1120967"/>
            </a:xfrm>
            <a:custGeom>
              <a:avLst/>
              <a:gdLst/>
              <a:ahLst/>
              <a:cxnLst/>
              <a:rect l="l" t="t" r="r" b="b"/>
              <a:pathLst>
                <a:path w="4119" h="4391" extrusionOk="0">
                  <a:moveTo>
                    <a:pt x="973" y="1"/>
                  </a:moveTo>
                  <a:lnTo>
                    <a:pt x="0" y="4391"/>
                  </a:lnTo>
                  <a:lnTo>
                    <a:pt x="3300" y="4391"/>
                  </a:lnTo>
                  <a:lnTo>
                    <a:pt x="4119" y="697"/>
                  </a:lnTo>
                  <a:lnTo>
                    <a:pt x="2435" y="325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5;p37">
              <a:extLst>
                <a:ext uri="{FF2B5EF4-FFF2-40B4-BE49-F238E27FC236}">
                  <a16:creationId xmlns:a16="http://schemas.microsoft.com/office/drawing/2014/main" id="{AAC5DA60-CD4E-C275-4B28-337420A41F57}"/>
                </a:ext>
              </a:extLst>
            </p:cNvPr>
            <p:cNvSpPr/>
            <p:nvPr/>
          </p:nvSpPr>
          <p:spPr>
            <a:xfrm>
              <a:off x="10057962" y="3871255"/>
              <a:ext cx="1009407" cy="943032"/>
            </a:xfrm>
            <a:custGeom>
              <a:avLst/>
              <a:gdLst/>
              <a:ahLst/>
              <a:cxnLst/>
              <a:rect l="l" t="t" r="r" b="b"/>
              <a:pathLst>
                <a:path w="3954" h="3694" extrusionOk="0">
                  <a:moveTo>
                    <a:pt x="805" y="0"/>
                  </a:moveTo>
                  <a:lnTo>
                    <a:pt x="0" y="3694"/>
                  </a:lnTo>
                  <a:lnTo>
                    <a:pt x="3295" y="3694"/>
                  </a:lnTo>
                  <a:lnTo>
                    <a:pt x="3953" y="68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766;p37">
              <a:extLst>
                <a:ext uri="{FF2B5EF4-FFF2-40B4-BE49-F238E27FC236}">
                  <a16:creationId xmlns:a16="http://schemas.microsoft.com/office/drawing/2014/main" id="{56163842-EF4E-F1B5-C6C4-FF691DB4548C}"/>
                </a:ext>
              </a:extLst>
            </p:cNvPr>
            <p:cNvGrpSpPr/>
            <p:nvPr/>
          </p:nvGrpSpPr>
          <p:grpSpPr>
            <a:xfrm>
              <a:off x="12869955" y="-3076905"/>
              <a:ext cx="3218920" cy="3450721"/>
              <a:chOff x="12869955" y="-3076905"/>
              <a:chExt cx="3218920" cy="3450721"/>
            </a:xfrm>
          </p:grpSpPr>
          <p:sp>
            <p:nvSpPr>
              <p:cNvPr id="63" name="Google Shape;767;p37">
                <a:extLst>
                  <a:ext uri="{FF2B5EF4-FFF2-40B4-BE49-F238E27FC236}">
                    <a16:creationId xmlns:a16="http://schemas.microsoft.com/office/drawing/2014/main" id="{6EF8E64E-CECE-FA9C-E4C9-06AE27E8B4C6}"/>
                  </a:ext>
                </a:extLst>
              </p:cNvPr>
              <p:cNvSpPr/>
              <p:nvPr/>
            </p:nvSpPr>
            <p:spPr>
              <a:xfrm>
                <a:off x="12869955" y="-2530590"/>
                <a:ext cx="1613928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9509" extrusionOk="0">
                    <a:moveTo>
                      <a:pt x="546" y="1"/>
                    </a:moveTo>
                    <a:lnTo>
                      <a:pt x="1" y="8937"/>
                    </a:lnTo>
                    <a:lnTo>
                      <a:pt x="654" y="9508"/>
                    </a:lnTo>
                    <a:lnTo>
                      <a:pt x="6322" y="8937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8;p37">
                <a:extLst>
                  <a:ext uri="{FF2B5EF4-FFF2-40B4-BE49-F238E27FC236}">
                    <a16:creationId xmlns:a16="http://schemas.microsoft.com/office/drawing/2014/main" id="{7DF4A7C6-E901-628F-AA85-1325384695BA}"/>
                  </a:ext>
                </a:extLst>
              </p:cNvPr>
              <p:cNvSpPr/>
              <p:nvPr/>
            </p:nvSpPr>
            <p:spPr>
              <a:xfrm>
                <a:off x="13036913" y="-2530590"/>
                <a:ext cx="1524832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9509" extrusionOk="0">
                    <a:moveTo>
                      <a:pt x="0" y="1"/>
                    </a:moveTo>
                    <a:lnTo>
                      <a:pt x="0" y="9508"/>
                    </a:lnTo>
                    <a:lnTo>
                      <a:pt x="5973" y="9508"/>
                    </a:lnTo>
                    <a:lnTo>
                      <a:pt x="59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9;p37">
                <a:extLst>
                  <a:ext uri="{FF2B5EF4-FFF2-40B4-BE49-F238E27FC236}">
                    <a16:creationId xmlns:a16="http://schemas.microsoft.com/office/drawing/2014/main" id="{C3F90B12-FD8E-5E60-8F19-6F47AE7387F9}"/>
                  </a:ext>
                </a:extLst>
              </p:cNvPr>
              <p:cNvSpPr/>
              <p:nvPr/>
            </p:nvSpPr>
            <p:spPr>
              <a:xfrm>
                <a:off x="13077248" y="-2530590"/>
                <a:ext cx="1484497" cy="180079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7054" extrusionOk="0">
                    <a:moveTo>
                      <a:pt x="1" y="1"/>
                    </a:moveTo>
                    <a:lnTo>
                      <a:pt x="5815" y="7054"/>
                    </a:lnTo>
                    <a:lnTo>
                      <a:pt x="5815" y="1"/>
                    </a:ln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70;p37">
                <a:extLst>
                  <a:ext uri="{FF2B5EF4-FFF2-40B4-BE49-F238E27FC236}">
                    <a16:creationId xmlns:a16="http://schemas.microsoft.com/office/drawing/2014/main" id="{64FBFC8B-9218-A015-8835-49F5250218E4}"/>
                  </a:ext>
                </a:extLst>
              </p:cNvPr>
              <p:cNvSpPr/>
              <p:nvPr/>
            </p:nvSpPr>
            <p:spPr>
              <a:xfrm>
                <a:off x="13386401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71;p37">
                <a:extLst>
                  <a:ext uri="{FF2B5EF4-FFF2-40B4-BE49-F238E27FC236}">
                    <a16:creationId xmlns:a16="http://schemas.microsoft.com/office/drawing/2014/main" id="{EECCB071-206B-1158-5D71-3865BAF5695A}"/>
                  </a:ext>
                </a:extLst>
              </p:cNvPr>
              <p:cNvSpPr/>
              <p:nvPr/>
            </p:nvSpPr>
            <p:spPr>
              <a:xfrm>
                <a:off x="14088952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72;p37">
                <a:extLst>
                  <a:ext uri="{FF2B5EF4-FFF2-40B4-BE49-F238E27FC236}">
                    <a16:creationId xmlns:a16="http://schemas.microsoft.com/office/drawing/2014/main" id="{C756830A-F574-9364-0A8F-9FBCE652FF89}"/>
                  </a:ext>
                </a:extLst>
              </p:cNvPr>
              <p:cNvSpPr/>
              <p:nvPr/>
            </p:nvSpPr>
            <p:spPr>
              <a:xfrm>
                <a:off x="13411930" y="-3076905"/>
                <a:ext cx="772755" cy="775819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3039" extrusionOk="0">
                    <a:moveTo>
                      <a:pt x="1511" y="1"/>
                    </a:moveTo>
                    <a:cubicBezTo>
                      <a:pt x="681" y="1"/>
                      <a:pt x="1" y="937"/>
                      <a:pt x="1" y="2083"/>
                    </a:cubicBezTo>
                    <a:lnTo>
                      <a:pt x="1" y="2921"/>
                    </a:lnTo>
                    <a:cubicBezTo>
                      <a:pt x="1" y="2986"/>
                      <a:pt x="61" y="3036"/>
                      <a:pt x="135" y="3036"/>
                    </a:cubicBezTo>
                    <a:cubicBezTo>
                      <a:pt x="212" y="3036"/>
                      <a:pt x="272" y="2984"/>
                      <a:pt x="272" y="2921"/>
                    </a:cubicBezTo>
                    <a:lnTo>
                      <a:pt x="272" y="2083"/>
                    </a:lnTo>
                    <a:cubicBezTo>
                      <a:pt x="272" y="1062"/>
                      <a:pt x="829" y="234"/>
                      <a:pt x="1514" y="234"/>
                    </a:cubicBezTo>
                    <a:cubicBezTo>
                      <a:pt x="2198" y="234"/>
                      <a:pt x="2758" y="1062"/>
                      <a:pt x="2758" y="2083"/>
                    </a:cubicBezTo>
                    <a:lnTo>
                      <a:pt x="2758" y="2921"/>
                    </a:lnTo>
                    <a:cubicBezTo>
                      <a:pt x="2758" y="2986"/>
                      <a:pt x="2818" y="3039"/>
                      <a:pt x="2892" y="3039"/>
                    </a:cubicBezTo>
                    <a:cubicBezTo>
                      <a:pt x="2967" y="3039"/>
                      <a:pt x="3027" y="2986"/>
                      <a:pt x="3022" y="2921"/>
                    </a:cubicBezTo>
                    <a:lnTo>
                      <a:pt x="3022" y="2083"/>
                    </a:lnTo>
                    <a:cubicBezTo>
                      <a:pt x="3022" y="916"/>
                      <a:pt x="2357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73;p37">
                <a:extLst>
                  <a:ext uri="{FF2B5EF4-FFF2-40B4-BE49-F238E27FC236}">
                    <a16:creationId xmlns:a16="http://schemas.microsoft.com/office/drawing/2014/main" id="{223C6B66-5858-0BE1-1BF8-62104C1A5751}"/>
                  </a:ext>
                </a:extLst>
              </p:cNvPr>
              <p:cNvSpPr/>
              <p:nvPr/>
            </p:nvSpPr>
            <p:spPr>
              <a:xfrm>
                <a:off x="14066742" y="-2229606"/>
                <a:ext cx="2022132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466" extrusionOk="0">
                    <a:moveTo>
                      <a:pt x="1" y="1"/>
                    </a:moveTo>
                    <a:lnTo>
                      <a:pt x="1" y="8898"/>
                    </a:lnTo>
                    <a:lnTo>
                      <a:pt x="7104" y="9465"/>
                    </a:lnTo>
                    <a:lnTo>
                      <a:pt x="7921" y="8898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4;p37">
                <a:extLst>
                  <a:ext uri="{FF2B5EF4-FFF2-40B4-BE49-F238E27FC236}">
                    <a16:creationId xmlns:a16="http://schemas.microsoft.com/office/drawing/2014/main" id="{BA365F78-9DCF-3E91-05B4-F32B15832E2E}"/>
                  </a:ext>
                </a:extLst>
              </p:cNvPr>
              <p:cNvSpPr/>
              <p:nvPr/>
            </p:nvSpPr>
            <p:spPr>
              <a:xfrm>
                <a:off x="13968201" y="-2229606"/>
                <a:ext cx="1912359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9466" extrusionOk="0">
                    <a:moveTo>
                      <a:pt x="0" y="1"/>
                    </a:moveTo>
                    <a:lnTo>
                      <a:pt x="0" y="9465"/>
                    </a:lnTo>
                    <a:lnTo>
                      <a:pt x="7490" y="9465"/>
                    </a:ln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5;p37">
                <a:extLst>
                  <a:ext uri="{FF2B5EF4-FFF2-40B4-BE49-F238E27FC236}">
                    <a16:creationId xmlns:a16="http://schemas.microsoft.com/office/drawing/2014/main" id="{93E0DBB0-DAA5-B079-53EC-C77CD05149C3}"/>
                  </a:ext>
                </a:extLst>
              </p:cNvPr>
              <p:cNvSpPr/>
              <p:nvPr/>
            </p:nvSpPr>
            <p:spPr>
              <a:xfrm>
                <a:off x="13988621" y="-2229606"/>
                <a:ext cx="2085954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9466" extrusionOk="0">
                    <a:moveTo>
                      <a:pt x="1" y="1"/>
                    </a:moveTo>
                    <a:lnTo>
                      <a:pt x="7328" y="9465"/>
                    </a:lnTo>
                    <a:lnTo>
                      <a:pt x="7354" y="9465"/>
                    </a:lnTo>
                    <a:lnTo>
                      <a:pt x="8171" y="889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rgbClr val="FFFFFF">
                  <a:alpha val="1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6;p37">
                <a:extLst>
                  <a:ext uri="{FF2B5EF4-FFF2-40B4-BE49-F238E27FC236}">
                    <a16:creationId xmlns:a16="http://schemas.microsoft.com/office/drawing/2014/main" id="{7A3D8452-E701-AA66-C87F-4E953DD5C939}"/>
                  </a:ext>
                </a:extLst>
              </p:cNvPr>
              <p:cNvSpPr/>
              <p:nvPr/>
            </p:nvSpPr>
            <p:spPr>
              <a:xfrm>
                <a:off x="15287527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3" y="0"/>
                    </a:moveTo>
                    <a:cubicBezTo>
                      <a:pt x="135" y="0"/>
                      <a:pt x="0" y="137"/>
                      <a:pt x="0" y="305"/>
                    </a:cubicBezTo>
                    <a:cubicBezTo>
                      <a:pt x="0" y="476"/>
                      <a:pt x="135" y="610"/>
                      <a:pt x="303" y="610"/>
                    </a:cubicBezTo>
                    <a:cubicBezTo>
                      <a:pt x="473" y="610"/>
                      <a:pt x="610" y="473"/>
                      <a:pt x="610" y="305"/>
                    </a:cubicBezTo>
                    <a:cubicBezTo>
                      <a:pt x="610" y="137"/>
                      <a:pt x="471" y="3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7;p37">
                <a:extLst>
                  <a:ext uri="{FF2B5EF4-FFF2-40B4-BE49-F238E27FC236}">
                    <a16:creationId xmlns:a16="http://schemas.microsoft.com/office/drawing/2014/main" id="{88B21BA5-B405-73A6-595B-CB87927BF996}"/>
                  </a:ext>
                </a:extLst>
              </p:cNvPr>
              <p:cNvSpPr/>
              <p:nvPr/>
            </p:nvSpPr>
            <p:spPr>
              <a:xfrm>
                <a:off x="14405764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6" y="0"/>
                    </a:moveTo>
                    <a:cubicBezTo>
                      <a:pt x="138" y="0"/>
                      <a:pt x="1" y="137"/>
                      <a:pt x="1" y="305"/>
                    </a:cubicBezTo>
                    <a:cubicBezTo>
                      <a:pt x="1" y="476"/>
                      <a:pt x="138" y="610"/>
                      <a:pt x="306" y="610"/>
                    </a:cubicBezTo>
                    <a:cubicBezTo>
                      <a:pt x="476" y="610"/>
                      <a:pt x="611" y="473"/>
                      <a:pt x="611" y="305"/>
                    </a:cubicBezTo>
                    <a:cubicBezTo>
                      <a:pt x="611" y="137"/>
                      <a:pt x="476" y="3"/>
                      <a:pt x="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8;p37">
                <a:extLst>
                  <a:ext uri="{FF2B5EF4-FFF2-40B4-BE49-F238E27FC236}">
                    <a16:creationId xmlns:a16="http://schemas.microsoft.com/office/drawing/2014/main" id="{404F946E-6D98-1963-4300-4457BF909B11}"/>
                  </a:ext>
                </a:extLst>
              </p:cNvPr>
              <p:cNvSpPr/>
              <p:nvPr/>
            </p:nvSpPr>
            <p:spPr>
              <a:xfrm>
                <a:off x="14448653" y="-2750648"/>
                <a:ext cx="950691" cy="890953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490" extrusionOk="0">
                    <a:moveTo>
                      <a:pt x="1860" y="0"/>
                    </a:moveTo>
                    <a:cubicBezTo>
                      <a:pt x="837" y="0"/>
                      <a:pt x="1" y="1072"/>
                      <a:pt x="1" y="2392"/>
                    </a:cubicBezTo>
                    <a:lnTo>
                      <a:pt x="1" y="3353"/>
                    </a:lnTo>
                    <a:cubicBezTo>
                      <a:pt x="1" y="3430"/>
                      <a:pt x="61" y="3490"/>
                      <a:pt x="138" y="3490"/>
                    </a:cubicBezTo>
                    <a:cubicBezTo>
                      <a:pt x="212" y="3490"/>
                      <a:pt x="272" y="3430"/>
                      <a:pt x="272" y="3353"/>
                    </a:cubicBezTo>
                    <a:lnTo>
                      <a:pt x="272" y="2392"/>
                    </a:lnTo>
                    <a:cubicBezTo>
                      <a:pt x="272" y="1223"/>
                      <a:pt x="985" y="267"/>
                      <a:pt x="1862" y="267"/>
                    </a:cubicBezTo>
                    <a:cubicBezTo>
                      <a:pt x="2739" y="267"/>
                      <a:pt x="3454" y="1223"/>
                      <a:pt x="3454" y="2392"/>
                    </a:cubicBezTo>
                    <a:lnTo>
                      <a:pt x="3454" y="3353"/>
                    </a:lnTo>
                    <a:cubicBezTo>
                      <a:pt x="3454" y="3430"/>
                      <a:pt x="3514" y="3490"/>
                      <a:pt x="3589" y="3490"/>
                    </a:cubicBezTo>
                    <a:cubicBezTo>
                      <a:pt x="3663" y="3490"/>
                      <a:pt x="3723" y="3430"/>
                      <a:pt x="3718" y="3353"/>
                    </a:cubicBezTo>
                    <a:lnTo>
                      <a:pt x="3718" y="2392"/>
                    </a:lnTo>
                    <a:cubicBezTo>
                      <a:pt x="3718" y="1076"/>
                      <a:pt x="2887" y="0"/>
                      <a:pt x="1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9;p37">
                <a:extLst>
                  <a:ext uri="{FF2B5EF4-FFF2-40B4-BE49-F238E27FC236}">
                    <a16:creationId xmlns:a16="http://schemas.microsoft.com/office/drawing/2014/main" id="{9B0EDFD8-B047-FB84-06A2-034E8A3E7061}"/>
                  </a:ext>
                </a:extLst>
              </p:cNvPr>
              <p:cNvSpPr/>
              <p:nvPr/>
            </p:nvSpPr>
            <p:spPr>
              <a:xfrm>
                <a:off x="15880305" y="-2229606"/>
                <a:ext cx="202443" cy="2296822"/>
              </a:xfrm>
              <a:custGeom>
                <a:avLst/>
                <a:gdLst/>
                <a:ahLst/>
                <a:cxnLst/>
                <a:rect l="l" t="t" r="r" b="b"/>
                <a:pathLst>
                  <a:path w="793" h="8997" extrusionOk="0">
                    <a:moveTo>
                      <a:pt x="0" y="1"/>
                    </a:moveTo>
                    <a:lnTo>
                      <a:pt x="118" y="8997"/>
                    </a:lnTo>
                    <a:lnTo>
                      <a:pt x="793" y="89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80;p37">
                <a:extLst>
                  <a:ext uri="{FF2B5EF4-FFF2-40B4-BE49-F238E27FC236}">
                    <a16:creationId xmlns:a16="http://schemas.microsoft.com/office/drawing/2014/main" id="{D51F3A54-EC12-57C8-A86F-4494DCBA0D6F}"/>
                  </a:ext>
                </a:extLst>
              </p:cNvPr>
              <p:cNvSpPr/>
              <p:nvPr/>
            </p:nvSpPr>
            <p:spPr>
              <a:xfrm>
                <a:off x="13090268" y="-1779024"/>
                <a:ext cx="1801309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8433" extrusionOk="0">
                    <a:moveTo>
                      <a:pt x="0" y="1"/>
                    </a:moveTo>
                    <a:lnTo>
                      <a:pt x="0" y="7926"/>
                    </a:lnTo>
                    <a:lnTo>
                      <a:pt x="6328" y="8433"/>
                    </a:lnTo>
                    <a:lnTo>
                      <a:pt x="7056" y="7926"/>
                    </a:lnTo>
                    <a:lnTo>
                      <a:pt x="6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81;p37">
                <a:extLst>
                  <a:ext uri="{FF2B5EF4-FFF2-40B4-BE49-F238E27FC236}">
                    <a16:creationId xmlns:a16="http://schemas.microsoft.com/office/drawing/2014/main" id="{DA218A07-971E-D4D0-452A-19A68D6011A3}"/>
                  </a:ext>
                </a:extLst>
              </p:cNvPr>
              <p:cNvSpPr/>
              <p:nvPr/>
            </p:nvSpPr>
            <p:spPr>
              <a:xfrm>
                <a:off x="13001938" y="-1779024"/>
                <a:ext cx="1704044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33" extrusionOk="0">
                    <a:moveTo>
                      <a:pt x="0" y="1"/>
                    </a:moveTo>
                    <a:lnTo>
                      <a:pt x="0" y="8433"/>
                    </a:lnTo>
                    <a:lnTo>
                      <a:pt x="6674" y="8433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82;p37">
                <a:extLst>
                  <a:ext uri="{FF2B5EF4-FFF2-40B4-BE49-F238E27FC236}">
                    <a16:creationId xmlns:a16="http://schemas.microsoft.com/office/drawing/2014/main" id="{C181C74E-8D8D-006A-A84C-B7868B369D1A}"/>
                  </a:ext>
                </a:extLst>
              </p:cNvPr>
              <p:cNvSpPr/>
              <p:nvPr/>
            </p:nvSpPr>
            <p:spPr>
              <a:xfrm>
                <a:off x="13002190" y="-2246200"/>
                <a:ext cx="1889638" cy="2620016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0263" extrusionOk="0">
                    <a:moveTo>
                      <a:pt x="3331" y="267"/>
                    </a:moveTo>
                    <a:cubicBezTo>
                      <a:pt x="4025" y="267"/>
                      <a:pt x="4601" y="945"/>
                      <a:pt x="4712" y="1831"/>
                    </a:cubicBezTo>
                    <a:lnTo>
                      <a:pt x="1950" y="1831"/>
                    </a:lnTo>
                    <a:cubicBezTo>
                      <a:pt x="2061" y="945"/>
                      <a:pt x="2637" y="267"/>
                      <a:pt x="3331" y="267"/>
                    </a:cubicBezTo>
                    <a:close/>
                    <a:moveTo>
                      <a:pt x="3333" y="1"/>
                    </a:moveTo>
                    <a:cubicBezTo>
                      <a:pt x="2498" y="1"/>
                      <a:pt x="1804" y="798"/>
                      <a:pt x="1684" y="1831"/>
                    </a:cubicBezTo>
                    <a:lnTo>
                      <a:pt x="0" y="1831"/>
                    </a:lnTo>
                    <a:lnTo>
                      <a:pt x="0" y="1884"/>
                    </a:lnTo>
                    <a:lnTo>
                      <a:pt x="6676" y="10263"/>
                    </a:lnTo>
                    <a:lnTo>
                      <a:pt x="7402" y="9758"/>
                    </a:lnTo>
                    <a:lnTo>
                      <a:pt x="6789" y="1831"/>
                    </a:lnTo>
                    <a:lnTo>
                      <a:pt x="4986" y="1831"/>
                    </a:lnTo>
                    <a:cubicBezTo>
                      <a:pt x="4866" y="796"/>
                      <a:pt x="4172" y="1"/>
                      <a:pt x="3333" y="1"/>
                    </a:cubicBezTo>
                    <a:close/>
                  </a:path>
                </a:pathLst>
              </a:custGeom>
              <a:solidFill>
                <a:srgbClr val="FFFFFF">
                  <a:alpha val="1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83;p37">
                <a:extLst>
                  <a:ext uri="{FF2B5EF4-FFF2-40B4-BE49-F238E27FC236}">
                    <a16:creationId xmlns:a16="http://schemas.microsoft.com/office/drawing/2014/main" id="{7AC1049A-4D16-A7EF-A605-42A4C2F61875}"/>
                  </a:ext>
                </a:extLst>
              </p:cNvPr>
              <p:cNvSpPr/>
              <p:nvPr/>
            </p:nvSpPr>
            <p:spPr>
              <a:xfrm>
                <a:off x="14177793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0" y="0"/>
                      <a:pt x="0" y="120"/>
                      <a:pt x="0" y="269"/>
                    </a:cubicBezTo>
                    <a:cubicBezTo>
                      <a:pt x="0" y="420"/>
                      <a:pt x="123" y="540"/>
                      <a:pt x="269" y="540"/>
                    </a:cubicBezTo>
                    <a:cubicBezTo>
                      <a:pt x="418" y="540"/>
                      <a:pt x="541" y="420"/>
                      <a:pt x="541" y="269"/>
                    </a:cubicBezTo>
                    <a:cubicBezTo>
                      <a:pt x="541" y="120"/>
                      <a:pt x="421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4;p37">
                <a:extLst>
                  <a:ext uri="{FF2B5EF4-FFF2-40B4-BE49-F238E27FC236}">
                    <a16:creationId xmlns:a16="http://schemas.microsoft.com/office/drawing/2014/main" id="{4B11541B-7C70-C452-4E29-E0434005FAF9}"/>
                  </a:ext>
                </a:extLst>
              </p:cNvPr>
              <p:cNvSpPr/>
              <p:nvPr/>
            </p:nvSpPr>
            <p:spPr>
              <a:xfrm>
                <a:off x="13393039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1" y="0"/>
                      <a:pt x="0" y="120"/>
                      <a:pt x="0" y="269"/>
                    </a:cubicBezTo>
                    <a:cubicBezTo>
                      <a:pt x="0" y="420"/>
                      <a:pt x="121" y="540"/>
                      <a:pt x="269" y="540"/>
                    </a:cubicBezTo>
                    <a:cubicBezTo>
                      <a:pt x="421" y="540"/>
                      <a:pt x="541" y="420"/>
                      <a:pt x="541" y="269"/>
                    </a:cubicBezTo>
                    <a:cubicBezTo>
                      <a:pt x="541" y="120"/>
                      <a:pt x="418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5;p37">
                <a:extLst>
                  <a:ext uri="{FF2B5EF4-FFF2-40B4-BE49-F238E27FC236}">
                    <a16:creationId xmlns:a16="http://schemas.microsoft.com/office/drawing/2014/main" id="{0BBA2F13-7387-22AB-9392-D3A1DF32EB13}"/>
                  </a:ext>
                </a:extLst>
              </p:cNvPr>
              <p:cNvSpPr/>
              <p:nvPr/>
            </p:nvSpPr>
            <p:spPr>
              <a:xfrm>
                <a:off x="13426737" y="-2246200"/>
                <a:ext cx="853681" cy="801092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138" extrusionOk="0">
                    <a:moveTo>
                      <a:pt x="1672" y="1"/>
                    </a:moveTo>
                    <a:cubicBezTo>
                      <a:pt x="750" y="1"/>
                      <a:pt x="1" y="964"/>
                      <a:pt x="1" y="2145"/>
                    </a:cubicBezTo>
                    <a:lnTo>
                      <a:pt x="1" y="3003"/>
                    </a:lnTo>
                    <a:cubicBezTo>
                      <a:pt x="1" y="3077"/>
                      <a:pt x="61" y="3137"/>
                      <a:pt x="135" y="3137"/>
                    </a:cubicBezTo>
                    <a:cubicBezTo>
                      <a:pt x="209" y="3137"/>
                      <a:pt x="270" y="3077"/>
                      <a:pt x="270" y="3003"/>
                    </a:cubicBezTo>
                    <a:lnTo>
                      <a:pt x="270" y="2143"/>
                    </a:lnTo>
                    <a:cubicBezTo>
                      <a:pt x="270" y="1108"/>
                      <a:pt x="901" y="263"/>
                      <a:pt x="1672" y="263"/>
                    </a:cubicBezTo>
                    <a:cubicBezTo>
                      <a:pt x="2443" y="263"/>
                      <a:pt x="3074" y="1108"/>
                      <a:pt x="3074" y="2143"/>
                    </a:cubicBezTo>
                    <a:lnTo>
                      <a:pt x="3074" y="2998"/>
                    </a:lnTo>
                    <a:cubicBezTo>
                      <a:pt x="3074" y="3075"/>
                      <a:pt x="3134" y="3135"/>
                      <a:pt x="3209" y="3135"/>
                    </a:cubicBezTo>
                    <a:cubicBezTo>
                      <a:pt x="3283" y="3135"/>
                      <a:pt x="3343" y="3075"/>
                      <a:pt x="3343" y="3003"/>
                    </a:cubicBezTo>
                    <a:lnTo>
                      <a:pt x="3343" y="2145"/>
                    </a:lnTo>
                    <a:cubicBezTo>
                      <a:pt x="3343" y="964"/>
                      <a:pt x="2594" y="1"/>
                      <a:pt x="1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6;p37">
                <a:extLst>
                  <a:ext uri="{FF2B5EF4-FFF2-40B4-BE49-F238E27FC236}">
                    <a16:creationId xmlns:a16="http://schemas.microsoft.com/office/drawing/2014/main" id="{9C207130-CAF5-5F45-F911-BEB05A3475C7}"/>
                  </a:ext>
                </a:extLst>
              </p:cNvPr>
              <p:cNvSpPr/>
              <p:nvPr/>
            </p:nvSpPr>
            <p:spPr>
              <a:xfrm>
                <a:off x="14736362" y="-1779024"/>
                <a:ext cx="155215" cy="202340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926" extrusionOk="0">
                    <a:moveTo>
                      <a:pt x="0" y="1"/>
                    </a:moveTo>
                    <a:lnTo>
                      <a:pt x="7" y="7856"/>
                    </a:lnTo>
                    <a:lnTo>
                      <a:pt x="608" y="7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787;p37">
              <a:extLst>
                <a:ext uri="{FF2B5EF4-FFF2-40B4-BE49-F238E27FC236}">
                  <a16:creationId xmlns:a16="http://schemas.microsoft.com/office/drawing/2014/main" id="{3174D84C-0ECE-3895-034A-DFB2362B7226}"/>
                </a:ext>
              </a:extLst>
            </p:cNvPr>
            <p:cNvGrpSpPr/>
            <p:nvPr/>
          </p:nvGrpSpPr>
          <p:grpSpPr>
            <a:xfrm>
              <a:off x="10470507" y="-3735292"/>
              <a:ext cx="1608311" cy="2330009"/>
              <a:chOff x="10470507" y="-3735292"/>
              <a:chExt cx="1608311" cy="2330009"/>
            </a:xfrm>
          </p:grpSpPr>
          <p:sp>
            <p:nvSpPr>
              <p:cNvPr id="33" name="Google Shape;788;p37">
                <a:extLst>
                  <a:ext uri="{FF2B5EF4-FFF2-40B4-BE49-F238E27FC236}">
                    <a16:creationId xmlns:a16="http://schemas.microsoft.com/office/drawing/2014/main" id="{5907E247-8C0C-96B3-417E-ECAD80A6B78B}"/>
                  </a:ext>
                </a:extLst>
              </p:cNvPr>
              <p:cNvSpPr/>
              <p:nvPr/>
            </p:nvSpPr>
            <p:spPr>
              <a:xfrm>
                <a:off x="10470507" y="-3735292"/>
                <a:ext cx="1608311" cy="2330009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9127" extrusionOk="0">
                    <a:moveTo>
                      <a:pt x="3151" y="1"/>
                    </a:moveTo>
                    <a:cubicBezTo>
                      <a:pt x="1413" y="1"/>
                      <a:pt x="1" y="1410"/>
                      <a:pt x="1" y="3149"/>
                    </a:cubicBezTo>
                    <a:cubicBezTo>
                      <a:pt x="1" y="4888"/>
                      <a:pt x="3151" y="9126"/>
                      <a:pt x="3151" y="9126"/>
                    </a:cubicBezTo>
                    <a:cubicBezTo>
                      <a:pt x="3151" y="9126"/>
                      <a:pt x="6300" y="4890"/>
                      <a:pt x="6300" y="3149"/>
                    </a:cubicBezTo>
                    <a:cubicBezTo>
                      <a:pt x="6300" y="1408"/>
                      <a:pt x="4890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9;p37">
                <a:extLst>
                  <a:ext uri="{FF2B5EF4-FFF2-40B4-BE49-F238E27FC236}">
                    <a16:creationId xmlns:a16="http://schemas.microsoft.com/office/drawing/2014/main" id="{2B8725CE-A81D-A11E-379F-8B785BB5F8E7}"/>
                  </a:ext>
                </a:extLst>
              </p:cNvPr>
              <p:cNvSpPr/>
              <p:nvPr/>
            </p:nvSpPr>
            <p:spPr>
              <a:xfrm>
                <a:off x="10672184" y="-3504257"/>
                <a:ext cx="1203681" cy="1120712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390" extrusionOk="0">
                    <a:moveTo>
                      <a:pt x="2356" y="0"/>
                    </a:moveTo>
                    <a:cubicBezTo>
                      <a:pt x="1296" y="0"/>
                      <a:pt x="362" y="771"/>
                      <a:pt x="190" y="1853"/>
                    </a:cubicBezTo>
                    <a:cubicBezTo>
                      <a:pt x="1" y="3049"/>
                      <a:pt x="817" y="4172"/>
                      <a:pt x="2015" y="4362"/>
                    </a:cubicBezTo>
                    <a:cubicBezTo>
                      <a:pt x="2132" y="4381"/>
                      <a:pt x="2247" y="4390"/>
                      <a:pt x="2361" y="4390"/>
                    </a:cubicBezTo>
                    <a:cubicBezTo>
                      <a:pt x="3421" y="4390"/>
                      <a:pt x="4354" y="3619"/>
                      <a:pt x="4525" y="2539"/>
                    </a:cubicBezTo>
                    <a:cubicBezTo>
                      <a:pt x="4715" y="1343"/>
                      <a:pt x="3898" y="217"/>
                      <a:pt x="2702" y="27"/>
                    </a:cubicBezTo>
                    <a:cubicBezTo>
                      <a:pt x="2586" y="9"/>
                      <a:pt x="2470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90;p37">
                <a:extLst>
                  <a:ext uri="{FF2B5EF4-FFF2-40B4-BE49-F238E27FC236}">
                    <a16:creationId xmlns:a16="http://schemas.microsoft.com/office/drawing/2014/main" id="{9E02514F-3A9D-B47D-B816-6CE09567E68A}"/>
                  </a:ext>
                </a:extLst>
              </p:cNvPr>
              <p:cNvSpPr/>
              <p:nvPr/>
            </p:nvSpPr>
            <p:spPr>
              <a:xfrm>
                <a:off x="10973168" y="-3065673"/>
                <a:ext cx="612690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2400" y="184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91;p37">
                <a:extLst>
                  <a:ext uri="{FF2B5EF4-FFF2-40B4-BE49-F238E27FC236}">
                    <a16:creationId xmlns:a16="http://schemas.microsoft.com/office/drawing/2014/main" id="{24ECB9A5-8DFB-ACD9-E87C-985F679D4728}"/>
                  </a:ext>
                </a:extLst>
              </p:cNvPr>
              <p:cNvSpPr/>
              <p:nvPr/>
            </p:nvSpPr>
            <p:spPr>
              <a:xfrm>
                <a:off x="10973934" y="-3065673"/>
                <a:ext cx="611924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845" extrusionOk="0">
                    <a:moveTo>
                      <a:pt x="0" y="0"/>
                    </a:moveTo>
                    <a:lnTo>
                      <a:pt x="0" y="432"/>
                    </a:lnTo>
                    <a:lnTo>
                      <a:pt x="1933" y="502"/>
                    </a:lnTo>
                    <a:lnTo>
                      <a:pt x="1933" y="1844"/>
                    </a:lnTo>
                    <a:lnTo>
                      <a:pt x="2397" y="1844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92;p37">
                <a:extLst>
                  <a:ext uri="{FF2B5EF4-FFF2-40B4-BE49-F238E27FC236}">
                    <a16:creationId xmlns:a16="http://schemas.microsoft.com/office/drawing/2014/main" id="{94D851FC-DD21-C78B-D5E9-CF56E85A6BC2}"/>
                  </a:ext>
                </a:extLst>
              </p:cNvPr>
              <p:cNvSpPr/>
              <p:nvPr/>
            </p:nvSpPr>
            <p:spPr>
              <a:xfrm>
                <a:off x="11141147" y="-2851742"/>
                <a:ext cx="278774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07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091" y="1006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93;p37">
                <a:extLst>
                  <a:ext uri="{FF2B5EF4-FFF2-40B4-BE49-F238E27FC236}">
                    <a16:creationId xmlns:a16="http://schemas.microsoft.com/office/drawing/2014/main" id="{57898003-01C1-DA32-B0DF-022A0ECD128E}"/>
                  </a:ext>
                </a:extLst>
              </p:cNvPr>
              <p:cNvSpPr/>
              <p:nvPr/>
            </p:nvSpPr>
            <p:spPr>
              <a:xfrm>
                <a:off x="11267004" y="-2864761"/>
                <a:ext cx="26550" cy="28285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108" extrusionOk="0">
                    <a:moveTo>
                      <a:pt x="53" y="1"/>
                    </a:moveTo>
                    <a:cubicBezTo>
                      <a:pt x="24" y="1"/>
                      <a:pt x="0" y="25"/>
                      <a:pt x="0" y="51"/>
                    </a:cubicBezTo>
                    <a:lnTo>
                      <a:pt x="0" y="1057"/>
                    </a:lnTo>
                    <a:cubicBezTo>
                      <a:pt x="0" y="1084"/>
                      <a:pt x="24" y="1108"/>
                      <a:pt x="53" y="1108"/>
                    </a:cubicBezTo>
                    <a:cubicBezTo>
                      <a:pt x="79" y="1108"/>
                      <a:pt x="103" y="1086"/>
                      <a:pt x="103" y="1057"/>
                    </a:cubicBezTo>
                    <a:lnTo>
                      <a:pt x="103" y="51"/>
                    </a:lnTo>
                    <a:cubicBezTo>
                      <a:pt x="103" y="25"/>
                      <a:pt x="79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94;p37">
                <a:extLst>
                  <a:ext uri="{FF2B5EF4-FFF2-40B4-BE49-F238E27FC236}">
                    <a16:creationId xmlns:a16="http://schemas.microsoft.com/office/drawing/2014/main" id="{9B7BAF7A-B43A-C58D-5A2B-03DB6F0A54A7}"/>
                  </a:ext>
                </a:extLst>
              </p:cNvPr>
              <p:cNvSpPr/>
              <p:nvPr/>
            </p:nvSpPr>
            <p:spPr>
              <a:xfrm>
                <a:off x="10906283" y="-2607687"/>
                <a:ext cx="747737" cy="25784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01" extrusionOk="0">
                    <a:moveTo>
                      <a:pt x="51" y="0"/>
                    </a:moveTo>
                    <a:cubicBezTo>
                      <a:pt x="25" y="0"/>
                      <a:pt x="1" y="24"/>
                      <a:pt x="1" y="50"/>
                    </a:cubicBezTo>
                    <a:cubicBezTo>
                      <a:pt x="1" y="77"/>
                      <a:pt x="25" y="101"/>
                      <a:pt x="51" y="101"/>
                    </a:cubicBezTo>
                    <a:lnTo>
                      <a:pt x="2878" y="101"/>
                    </a:lnTo>
                    <a:cubicBezTo>
                      <a:pt x="2907" y="101"/>
                      <a:pt x="2928" y="79"/>
                      <a:pt x="2928" y="50"/>
                    </a:cubicBezTo>
                    <a:cubicBezTo>
                      <a:pt x="2928" y="24"/>
                      <a:pt x="2907" y="0"/>
                      <a:pt x="2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95;p37">
                <a:extLst>
                  <a:ext uri="{FF2B5EF4-FFF2-40B4-BE49-F238E27FC236}">
                    <a16:creationId xmlns:a16="http://schemas.microsoft.com/office/drawing/2014/main" id="{5C6CE6DC-B30D-EDEB-181E-52041AC24C83}"/>
                  </a:ext>
                </a:extLst>
              </p:cNvPr>
              <p:cNvSpPr/>
              <p:nvPr/>
            </p:nvSpPr>
            <p:spPr>
              <a:xfrm>
                <a:off x="10848843" y="-3251522"/>
                <a:ext cx="862106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106" extrusionOk="0">
                    <a:moveTo>
                      <a:pt x="613" y="0"/>
                    </a:moveTo>
                    <a:lnTo>
                      <a:pt x="0" y="1105"/>
                    </a:lnTo>
                    <a:lnTo>
                      <a:pt x="3377" y="110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96;p37">
                <a:extLst>
                  <a:ext uri="{FF2B5EF4-FFF2-40B4-BE49-F238E27FC236}">
                    <a16:creationId xmlns:a16="http://schemas.microsoft.com/office/drawing/2014/main" id="{EE94F7F9-3ED6-CFF8-BFE6-1ECAF385DBE4}"/>
                  </a:ext>
                </a:extLst>
              </p:cNvPr>
              <p:cNvSpPr/>
              <p:nvPr/>
            </p:nvSpPr>
            <p:spPr>
              <a:xfrm>
                <a:off x="10848077" y="-2971982"/>
                <a:ext cx="862361" cy="671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263" extrusionOk="0">
                    <a:moveTo>
                      <a:pt x="1" y="1"/>
                    </a:moveTo>
                    <a:cubicBezTo>
                      <a:pt x="3" y="13"/>
                      <a:pt x="3" y="13"/>
                      <a:pt x="3" y="15"/>
                    </a:cubicBezTo>
                    <a:cubicBezTo>
                      <a:pt x="3" y="149"/>
                      <a:pt x="109" y="262"/>
                      <a:pt x="241" y="262"/>
                    </a:cubicBezTo>
                    <a:cubicBezTo>
                      <a:pt x="330" y="262"/>
                      <a:pt x="404" y="209"/>
                      <a:pt x="448" y="133"/>
                    </a:cubicBezTo>
                    <a:cubicBezTo>
                      <a:pt x="488" y="207"/>
                      <a:pt x="565" y="258"/>
                      <a:pt x="654" y="258"/>
                    </a:cubicBezTo>
                    <a:cubicBezTo>
                      <a:pt x="745" y="258"/>
                      <a:pt x="822" y="207"/>
                      <a:pt x="861" y="130"/>
                    </a:cubicBezTo>
                    <a:cubicBezTo>
                      <a:pt x="904" y="205"/>
                      <a:pt x="978" y="255"/>
                      <a:pt x="1070" y="255"/>
                    </a:cubicBezTo>
                    <a:cubicBezTo>
                      <a:pt x="1158" y="255"/>
                      <a:pt x="1238" y="205"/>
                      <a:pt x="1276" y="125"/>
                    </a:cubicBezTo>
                    <a:cubicBezTo>
                      <a:pt x="1314" y="200"/>
                      <a:pt x="1394" y="253"/>
                      <a:pt x="1483" y="253"/>
                    </a:cubicBezTo>
                    <a:cubicBezTo>
                      <a:pt x="1574" y="253"/>
                      <a:pt x="1648" y="200"/>
                      <a:pt x="1689" y="125"/>
                    </a:cubicBezTo>
                    <a:cubicBezTo>
                      <a:pt x="1730" y="200"/>
                      <a:pt x="1807" y="253"/>
                      <a:pt x="1898" y="253"/>
                    </a:cubicBezTo>
                    <a:cubicBezTo>
                      <a:pt x="1987" y="253"/>
                      <a:pt x="2066" y="200"/>
                      <a:pt x="2105" y="123"/>
                    </a:cubicBezTo>
                    <a:cubicBezTo>
                      <a:pt x="2143" y="197"/>
                      <a:pt x="2222" y="248"/>
                      <a:pt x="2311" y="248"/>
                    </a:cubicBezTo>
                    <a:cubicBezTo>
                      <a:pt x="2402" y="248"/>
                      <a:pt x="2479" y="197"/>
                      <a:pt x="2518" y="121"/>
                    </a:cubicBezTo>
                    <a:cubicBezTo>
                      <a:pt x="2561" y="195"/>
                      <a:pt x="2635" y="246"/>
                      <a:pt x="2727" y="246"/>
                    </a:cubicBezTo>
                    <a:cubicBezTo>
                      <a:pt x="2815" y="246"/>
                      <a:pt x="2895" y="195"/>
                      <a:pt x="2933" y="116"/>
                    </a:cubicBezTo>
                    <a:cubicBezTo>
                      <a:pt x="2974" y="193"/>
                      <a:pt x="3051" y="243"/>
                      <a:pt x="3140" y="243"/>
                    </a:cubicBezTo>
                    <a:cubicBezTo>
                      <a:pt x="3269" y="243"/>
                      <a:pt x="3375" y="135"/>
                      <a:pt x="3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97;p37">
                <a:extLst>
                  <a:ext uri="{FF2B5EF4-FFF2-40B4-BE49-F238E27FC236}">
                    <a16:creationId xmlns:a16="http://schemas.microsoft.com/office/drawing/2014/main" id="{4EC812EF-7EA5-B5A1-E462-CB2CCC483475}"/>
                  </a:ext>
                </a:extLst>
              </p:cNvPr>
              <p:cNvSpPr/>
              <p:nvPr/>
            </p:nvSpPr>
            <p:spPr>
              <a:xfrm>
                <a:off x="10962191" y="-3251522"/>
                <a:ext cx="163895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106" extrusionOk="0">
                    <a:moveTo>
                      <a:pt x="426" y="0"/>
                    </a:moveTo>
                    <a:lnTo>
                      <a:pt x="1" y="1105"/>
                    </a:lnTo>
                    <a:lnTo>
                      <a:pt x="418" y="110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98;p37">
                <a:extLst>
                  <a:ext uri="{FF2B5EF4-FFF2-40B4-BE49-F238E27FC236}">
                    <a16:creationId xmlns:a16="http://schemas.microsoft.com/office/drawing/2014/main" id="{BC2532DB-AF48-2870-5A77-96AA21CFACC2}"/>
                  </a:ext>
                </a:extLst>
              </p:cNvPr>
              <p:cNvSpPr/>
              <p:nvPr/>
            </p:nvSpPr>
            <p:spPr>
              <a:xfrm>
                <a:off x="11174335" y="-3251522"/>
                <a:ext cx="106200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106" extrusionOk="0">
                    <a:moveTo>
                      <a:pt x="87" y="0"/>
                    </a:moveTo>
                    <a:lnTo>
                      <a:pt x="0" y="1105"/>
                    </a:lnTo>
                    <a:lnTo>
                      <a:pt x="416" y="110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99;p37">
                <a:extLst>
                  <a:ext uri="{FF2B5EF4-FFF2-40B4-BE49-F238E27FC236}">
                    <a16:creationId xmlns:a16="http://schemas.microsoft.com/office/drawing/2014/main" id="{C1F12ECE-8617-4BA7-84BE-4B863C9FEDBF}"/>
                  </a:ext>
                </a:extLst>
              </p:cNvPr>
              <p:cNvSpPr/>
              <p:nvPr/>
            </p:nvSpPr>
            <p:spPr>
              <a:xfrm>
                <a:off x="11369885" y="-3251522"/>
                <a:ext cx="122283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06" extrusionOk="0">
                    <a:moveTo>
                      <a:pt x="1" y="0"/>
                    </a:moveTo>
                    <a:lnTo>
                      <a:pt x="63" y="1105"/>
                    </a:lnTo>
                    <a:lnTo>
                      <a:pt x="478" y="110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00;p37">
                <a:extLst>
                  <a:ext uri="{FF2B5EF4-FFF2-40B4-BE49-F238E27FC236}">
                    <a16:creationId xmlns:a16="http://schemas.microsoft.com/office/drawing/2014/main" id="{6F4402DF-E847-D22B-E75D-D4C9DDA95F05}"/>
                  </a:ext>
                </a:extLst>
              </p:cNvPr>
              <p:cNvSpPr/>
              <p:nvPr/>
            </p:nvSpPr>
            <p:spPr>
              <a:xfrm>
                <a:off x="11531227" y="-3251522"/>
                <a:ext cx="179722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106" extrusionOk="0">
                    <a:moveTo>
                      <a:pt x="0" y="0"/>
                    </a:moveTo>
                    <a:lnTo>
                      <a:pt x="262" y="1105"/>
                    </a:lnTo>
                    <a:lnTo>
                      <a:pt x="704" y="110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01;p37">
                <a:extLst>
                  <a:ext uri="{FF2B5EF4-FFF2-40B4-BE49-F238E27FC236}">
                    <a16:creationId xmlns:a16="http://schemas.microsoft.com/office/drawing/2014/main" id="{F082039F-6EA4-FB81-9F8A-9E522723104D}"/>
                  </a:ext>
                </a:extLst>
              </p:cNvPr>
              <p:cNvSpPr/>
              <p:nvPr/>
            </p:nvSpPr>
            <p:spPr>
              <a:xfrm>
                <a:off x="11597857" y="-2968919"/>
                <a:ext cx="113858" cy="6229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44" extrusionOk="0">
                    <a:moveTo>
                      <a:pt x="1" y="1"/>
                    </a:moveTo>
                    <a:lnTo>
                      <a:pt x="1" y="118"/>
                    </a:lnTo>
                    <a:cubicBezTo>
                      <a:pt x="44" y="193"/>
                      <a:pt x="119" y="243"/>
                      <a:pt x="210" y="243"/>
                    </a:cubicBezTo>
                    <a:cubicBezTo>
                      <a:pt x="337" y="243"/>
                      <a:pt x="443" y="135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02;p37">
                <a:extLst>
                  <a:ext uri="{FF2B5EF4-FFF2-40B4-BE49-F238E27FC236}">
                    <a16:creationId xmlns:a16="http://schemas.microsoft.com/office/drawing/2014/main" id="{246E39BA-CC79-ABFB-EAFC-5881B2004D1E}"/>
                  </a:ext>
                </a:extLst>
              </p:cNvPr>
              <p:cNvSpPr/>
              <p:nvPr/>
            </p:nvSpPr>
            <p:spPr>
              <a:xfrm>
                <a:off x="11385713" y="-2969429"/>
                <a:ext cx="106455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46" extrusionOk="0">
                    <a:moveTo>
                      <a:pt x="1" y="0"/>
                    </a:moveTo>
                    <a:lnTo>
                      <a:pt x="1" y="120"/>
                    </a:lnTo>
                    <a:cubicBezTo>
                      <a:pt x="39" y="195"/>
                      <a:pt x="119" y="245"/>
                      <a:pt x="207" y="245"/>
                    </a:cubicBezTo>
                    <a:cubicBezTo>
                      <a:pt x="299" y="245"/>
                      <a:pt x="376" y="195"/>
                      <a:pt x="416" y="11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03;p37">
                <a:extLst>
                  <a:ext uri="{FF2B5EF4-FFF2-40B4-BE49-F238E27FC236}">
                    <a16:creationId xmlns:a16="http://schemas.microsoft.com/office/drawing/2014/main" id="{43516E4A-DE15-E8CB-7AAC-4B65DC604586}"/>
                  </a:ext>
                </a:extLst>
              </p:cNvPr>
              <p:cNvSpPr/>
              <p:nvPr/>
            </p:nvSpPr>
            <p:spPr>
              <a:xfrm>
                <a:off x="10962191" y="-2969429"/>
                <a:ext cx="105689" cy="633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248" extrusionOk="0">
                    <a:moveTo>
                      <a:pt x="1" y="0"/>
                    </a:moveTo>
                    <a:lnTo>
                      <a:pt x="1" y="123"/>
                    </a:lnTo>
                    <a:cubicBezTo>
                      <a:pt x="41" y="197"/>
                      <a:pt x="118" y="248"/>
                      <a:pt x="207" y="248"/>
                    </a:cubicBezTo>
                    <a:cubicBezTo>
                      <a:pt x="298" y="248"/>
                      <a:pt x="375" y="197"/>
                      <a:pt x="414" y="120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04;p37">
                <a:extLst>
                  <a:ext uri="{FF2B5EF4-FFF2-40B4-BE49-F238E27FC236}">
                    <a16:creationId xmlns:a16="http://schemas.microsoft.com/office/drawing/2014/main" id="{BC93AD78-B4A4-7124-D097-BBE5C78938F9}"/>
                  </a:ext>
                </a:extLst>
              </p:cNvPr>
              <p:cNvSpPr/>
              <p:nvPr/>
            </p:nvSpPr>
            <p:spPr>
              <a:xfrm>
                <a:off x="11174335" y="-2969429"/>
                <a:ext cx="106200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46" extrusionOk="0">
                    <a:moveTo>
                      <a:pt x="0" y="0"/>
                    </a:moveTo>
                    <a:lnTo>
                      <a:pt x="0" y="120"/>
                    </a:lnTo>
                    <a:cubicBezTo>
                      <a:pt x="39" y="195"/>
                      <a:pt x="118" y="245"/>
                      <a:pt x="207" y="245"/>
                    </a:cubicBezTo>
                    <a:cubicBezTo>
                      <a:pt x="298" y="245"/>
                      <a:pt x="373" y="195"/>
                      <a:pt x="416" y="12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05;p37">
                <a:extLst>
                  <a:ext uri="{FF2B5EF4-FFF2-40B4-BE49-F238E27FC236}">
                    <a16:creationId xmlns:a16="http://schemas.microsoft.com/office/drawing/2014/main" id="{181EEC82-F36F-6585-DDD3-5B412E006D5C}"/>
                  </a:ext>
                </a:extLst>
              </p:cNvPr>
              <p:cNvSpPr/>
              <p:nvPr/>
            </p:nvSpPr>
            <p:spPr>
              <a:xfrm>
                <a:off x="10848843" y="-2969429"/>
                <a:ext cx="858532" cy="255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" fill="none" extrusionOk="0">
                    <a:moveTo>
                      <a:pt x="0" y="0"/>
                    </a:moveTo>
                    <a:lnTo>
                      <a:pt x="3362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06;p37">
                <a:extLst>
                  <a:ext uri="{FF2B5EF4-FFF2-40B4-BE49-F238E27FC236}">
                    <a16:creationId xmlns:a16="http://schemas.microsoft.com/office/drawing/2014/main" id="{43FFBB73-5E48-B0C4-B6F8-BFDFA1AA5ED0}"/>
                  </a:ext>
                </a:extLst>
              </p:cNvPr>
              <p:cNvSpPr/>
              <p:nvPr/>
            </p:nvSpPr>
            <p:spPr>
              <a:xfrm>
                <a:off x="10962191" y="-3251522"/>
                <a:ext cx="108752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426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07;p37">
                <a:extLst>
                  <a:ext uri="{FF2B5EF4-FFF2-40B4-BE49-F238E27FC236}">
                    <a16:creationId xmlns:a16="http://schemas.microsoft.com/office/drawing/2014/main" id="{E22AD86A-76CF-6D46-6AC3-A89652C1EFB7}"/>
                  </a:ext>
                </a:extLst>
              </p:cNvPr>
              <p:cNvSpPr/>
              <p:nvPr/>
            </p:nvSpPr>
            <p:spPr>
              <a:xfrm>
                <a:off x="11068901" y="-3251522"/>
                <a:ext cx="57184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224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8;p37">
                <a:extLst>
                  <a:ext uri="{FF2B5EF4-FFF2-40B4-BE49-F238E27FC236}">
                    <a16:creationId xmlns:a16="http://schemas.microsoft.com/office/drawing/2014/main" id="{FFD77BA4-5FE6-EA37-6CF4-C759354DF6E0}"/>
                  </a:ext>
                </a:extLst>
              </p:cNvPr>
              <p:cNvSpPr/>
              <p:nvPr/>
            </p:nvSpPr>
            <p:spPr>
              <a:xfrm>
                <a:off x="11174335" y="-3251522"/>
                <a:ext cx="2221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87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09;p37">
                <a:extLst>
                  <a:ext uri="{FF2B5EF4-FFF2-40B4-BE49-F238E27FC236}">
                    <a16:creationId xmlns:a16="http://schemas.microsoft.com/office/drawing/2014/main" id="{EA36EFEA-53DF-7A49-C046-C0A9DE77493E}"/>
                  </a:ext>
                </a:extLst>
              </p:cNvPr>
              <p:cNvSpPr/>
              <p:nvPr/>
            </p:nvSpPr>
            <p:spPr>
              <a:xfrm>
                <a:off x="11280279" y="-3251522"/>
                <a:ext cx="25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10;p37">
                <a:extLst>
                  <a:ext uri="{FF2B5EF4-FFF2-40B4-BE49-F238E27FC236}">
                    <a16:creationId xmlns:a16="http://schemas.microsoft.com/office/drawing/2014/main" id="{C9CE16BB-5BE3-0384-EB6F-0802A7761CA9}"/>
                  </a:ext>
                </a:extLst>
              </p:cNvPr>
              <p:cNvSpPr/>
              <p:nvPr/>
            </p:nvSpPr>
            <p:spPr>
              <a:xfrm>
                <a:off x="11369885" y="-3251522"/>
                <a:ext cx="16083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63" h="1228" fill="none" extrusionOk="0">
                    <a:moveTo>
                      <a:pt x="63" y="1228"/>
                    </a:moveTo>
                    <a:lnTo>
                      <a:pt x="63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11;p37">
                <a:extLst>
                  <a:ext uri="{FF2B5EF4-FFF2-40B4-BE49-F238E27FC236}">
                    <a16:creationId xmlns:a16="http://schemas.microsoft.com/office/drawing/2014/main" id="{30D53777-01F1-3330-6D78-93A56E3C3B47}"/>
                  </a:ext>
                </a:extLst>
              </p:cNvPr>
              <p:cNvSpPr/>
              <p:nvPr/>
            </p:nvSpPr>
            <p:spPr>
              <a:xfrm>
                <a:off x="11456427" y="-3251522"/>
                <a:ext cx="3574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28" fill="none" extrusionOk="0">
                    <a:moveTo>
                      <a:pt x="139" y="1228"/>
                    </a:moveTo>
                    <a:lnTo>
                      <a:pt x="139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12;p37">
                <a:extLst>
                  <a:ext uri="{FF2B5EF4-FFF2-40B4-BE49-F238E27FC236}">
                    <a16:creationId xmlns:a16="http://schemas.microsoft.com/office/drawing/2014/main" id="{D5FC2BA1-DCF4-08A9-332E-20B0C6242C25}"/>
                  </a:ext>
                </a:extLst>
              </p:cNvPr>
              <p:cNvSpPr/>
              <p:nvPr/>
            </p:nvSpPr>
            <p:spPr>
              <a:xfrm>
                <a:off x="11531227" y="-3251522"/>
                <a:ext cx="6688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228" fill="none" extrusionOk="0">
                    <a:moveTo>
                      <a:pt x="262" y="1228"/>
                    </a:moveTo>
                    <a:lnTo>
                      <a:pt x="262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13;p37">
                <a:extLst>
                  <a:ext uri="{FF2B5EF4-FFF2-40B4-BE49-F238E27FC236}">
                    <a16:creationId xmlns:a16="http://schemas.microsoft.com/office/drawing/2014/main" id="{8E036181-EAE8-CFDA-8BCB-6B5141CE4802}"/>
                  </a:ext>
                </a:extLst>
              </p:cNvPr>
              <p:cNvSpPr/>
              <p:nvPr/>
            </p:nvSpPr>
            <p:spPr>
              <a:xfrm>
                <a:off x="11154678" y="-2818299"/>
                <a:ext cx="90372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4" extrusionOk="0">
                    <a:moveTo>
                      <a:pt x="338" y="0"/>
                    </a:moveTo>
                    <a:cubicBezTo>
                      <a:pt x="335" y="0"/>
                      <a:pt x="332" y="1"/>
                      <a:pt x="330" y="4"/>
                    </a:cubicBezTo>
                    <a:lnTo>
                      <a:pt x="5" y="352"/>
                    </a:lnTo>
                    <a:cubicBezTo>
                      <a:pt x="1" y="359"/>
                      <a:pt x="1" y="364"/>
                      <a:pt x="5" y="371"/>
                    </a:cubicBezTo>
                    <a:cubicBezTo>
                      <a:pt x="8" y="374"/>
                      <a:pt x="13" y="374"/>
                      <a:pt x="15" y="374"/>
                    </a:cubicBezTo>
                    <a:cubicBezTo>
                      <a:pt x="17" y="374"/>
                      <a:pt x="20" y="371"/>
                      <a:pt x="22" y="371"/>
                    </a:cubicBezTo>
                    <a:lnTo>
                      <a:pt x="349" y="23"/>
                    </a:lnTo>
                    <a:cubicBezTo>
                      <a:pt x="354" y="16"/>
                      <a:pt x="354" y="11"/>
                      <a:pt x="349" y="4"/>
                    </a:cubicBezTo>
                    <a:cubicBezTo>
                      <a:pt x="345" y="1"/>
                      <a:pt x="342" y="0"/>
                      <a:pt x="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14;p37">
                <a:extLst>
                  <a:ext uri="{FF2B5EF4-FFF2-40B4-BE49-F238E27FC236}">
                    <a16:creationId xmlns:a16="http://schemas.microsoft.com/office/drawing/2014/main" id="{D6FA89BD-5155-EC46-174F-BEE7504A91BA}"/>
                  </a:ext>
                </a:extLst>
              </p:cNvPr>
              <p:cNvSpPr/>
              <p:nvPr/>
            </p:nvSpPr>
            <p:spPr>
              <a:xfrm>
                <a:off x="11145487" y="-2771071"/>
                <a:ext cx="90372" cy="9598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6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30" y="6"/>
                    </a:cubicBezTo>
                    <a:lnTo>
                      <a:pt x="5" y="354"/>
                    </a:lnTo>
                    <a:cubicBezTo>
                      <a:pt x="1" y="359"/>
                      <a:pt x="1" y="366"/>
                      <a:pt x="5" y="371"/>
                    </a:cubicBezTo>
                    <a:cubicBezTo>
                      <a:pt x="8" y="376"/>
                      <a:pt x="13" y="376"/>
                      <a:pt x="15" y="376"/>
                    </a:cubicBezTo>
                    <a:cubicBezTo>
                      <a:pt x="20" y="376"/>
                      <a:pt x="25" y="371"/>
                      <a:pt x="25" y="371"/>
                    </a:cubicBezTo>
                    <a:lnTo>
                      <a:pt x="349" y="23"/>
                    </a:lnTo>
                    <a:cubicBezTo>
                      <a:pt x="354" y="18"/>
                      <a:pt x="354" y="11"/>
                      <a:pt x="349" y="6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15;p37">
                <a:extLst>
                  <a:ext uri="{FF2B5EF4-FFF2-40B4-BE49-F238E27FC236}">
                    <a16:creationId xmlns:a16="http://schemas.microsoft.com/office/drawing/2014/main" id="{6285156E-D33B-8466-25AE-B6E64A40EDE0}"/>
                  </a:ext>
                </a:extLst>
              </p:cNvPr>
              <p:cNvSpPr/>
              <p:nvPr/>
            </p:nvSpPr>
            <p:spPr>
              <a:xfrm>
                <a:off x="11316530" y="-2795068"/>
                <a:ext cx="91138" cy="962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340" y="1"/>
                    </a:moveTo>
                    <a:cubicBezTo>
                      <a:pt x="337" y="1"/>
                      <a:pt x="334" y="3"/>
                      <a:pt x="332" y="6"/>
                    </a:cubicBezTo>
                    <a:lnTo>
                      <a:pt x="8" y="355"/>
                    </a:lnTo>
                    <a:cubicBezTo>
                      <a:pt x="1" y="362"/>
                      <a:pt x="1" y="367"/>
                      <a:pt x="8" y="371"/>
                    </a:cubicBezTo>
                    <a:cubicBezTo>
                      <a:pt x="10" y="376"/>
                      <a:pt x="15" y="376"/>
                      <a:pt x="17" y="376"/>
                    </a:cubicBezTo>
                    <a:cubicBezTo>
                      <a:pt x="22" y="376"/>
                      <a:pt x="27" y="374"/>
                      <a:pt x="25" y="371"/>
                    </a:cubicBezTo>
                    <a:lnTo>
                      <a:pt x="349" y="23"/>
                    </a:lnTo>
                    <a:cubicBezTo>
                      <a:pt x="356" y="18"/>
                      <a:pt x="356" y="11"/>
                      <a:pt x="349" y="6"/>
                    </a:cubicBezTo>
                    <a:cubicBezTo>
                      <a:pt x="346" y="3"/>
                      <a:pt x="343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16;p37">
                <a:extLst>
                  <a:ext uri="{FF2B5EF4-FFF2-40B4-BE49-F238E27FC236}">
                    <a16:creationId xmlns:a16="http://schemas.microsoft.com/office/drawing/2014/main" id="{47590056-98CD-FDA8-B134-FBAB3E44418D}"/>
                  </a:ext>
                </a:extLst>
              </p:cNvPr>
              <p:cNvSpPr/>
              <p:nvPr/>
            </p:nvSpPr>
            <p:spPr>
              <a:xfrm>
                <a:off x="11308616" y="-2747329"/>
                <a:ext cx="90372" cy="9573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5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29" y="4"/>
                    </a:cubicBezTo>
                    <a:lnTo>
                      <a:pt x="5" y="355"/>
                    </a:lnTo>
                    <a:cubicBezTo>
                      <a:pt x="0" y="360"/>
                      <a:pt x="0" y="367"/>
                      <a:pt x="5" y="372"/>
                    </a:cubicBezTo>
                    <a:cubicBezTo>
                      <a:pt x="10" y="374"/>
                      <a:pt x="12" y="374"/>
                      <a:pt x="15" y="374"/>
                    </a:cubicBezTo>
                    <a:cubicBezTo>
                      <a:pt x="17" y="374"/>
                      <a:pt x="22" y="372"/>
                      <a:pt x="24" y="372"/>
                    </a:cubicBezTo>
                    <a:lnTo>
                      <a:pt x="349" y="24"/>
                    </a:lnTo>
                    <a:cubicBezTo>
                      <a:pt x="353" y="16"/>
                      <a:pt x="353" y="12"/>
                      <a:pt x="349" y="4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17;p37">
                <a:extLst>
                  <a:ext uri="{FF2B5EF4-FFF2-40B4-BE49-F238E27FC236}">
                    <a16:creationId xmlns:a16="http://schemas.microsoft.com/office/drawing/2014/main" id="{D4C61541-9536-C028-CE16-F74177C6113B}"/>
                  </a:ext>
                </a:extLst>
              </p:cNvPr>
              <p:cNvSpPr/>
              <p:nvPr/>
            </p:nvSpPr>
            <p:spPr>
              <a:xfrm>
                <a:off x="11005079" y="-3251522"/>
                <a:ext cx="705870" cy="344128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348" extrusionOk="0">
                    <a:moveTo>
                      <a:pt x="1" y="0"/>
                    </a:moveTo>
                    <a:lnTo>
                      <a:pt x="1907" y="1105"/>
                    </a:lnTo>
                    <a:lnTo>
                      <a:pt x="1907" y="1220"/>
                    </a:lnTo>
                    <a:cubicBezTo>
                      <a:pt x="1948" y="1297"/>
                      <a:pt x="2023" y="1348"/>
                      <a:pt x="2114" y="1348"/>
                    </a:cubicBezTo>
                    <a:cubicBezTo>
                      <a:pt x="2203" y="1348"/>
                      <a:pt x="2282" y="1297"/>
                      <a:pt x="2320" y="1218"/>
                    </a:cubicBezTo>
                    <a:cubicBezTo>
                      <a:pt x="2364" y="1292"/>
                      <a:pt x="2438" y="1345"/>
                      <a:pt x="2527" y="1345"/>
                    </a:cubicBezTo>
                    <a:cubicBezTo>
                      <a:pt x="2657" y="1345"/>
                      <a:pt x="2762" y="1235"/>
                      <a:pt x="2765" y="1100"/>
                    </a:cubicBezTo>
                    <a:lnTo>
                      <a:pt x="2155" y="0"/>
                    </a:ln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6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972526CB-607B-392F-541D-40CA65EA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2944C277-66AB-B70E-1DC2-FAAECA37C1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1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FC9453D0-D6FC-42B7-2356-533826DBF316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latin typeface="Crete Round" panose="020B0604020202020204" charset="0"/>
                <a:ea typeface="Arimo" panose="020B0604020202020204" charset="0"/>
                <a:cs typeface="Arimo" panose="020B0604020202020204" charset="0"/>
              </a:rPr>
              <a:t>Produtos com estoque baixo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15F2E30F-468B-1656-33E1-6EDEEE5DE0A6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92F6B72A-57AB-2C6B-317C-DDDF96C3D7AD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A96F71CC-79A8-EAF6-18F9-E6A4C8AB88A7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59C2BA07-7CEA-4EAA-40DA-7919150417F6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60E31CD0-6EBA-6F29-43A3-2D5DE9B2FE02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ECB795BA-2A54-5431-D248-1AE7D5144696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4233E423-1583-460E-0C4F-3668506EFF53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F0F88248-13C7-8E16-F7E0-FC82DCE32CDE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51132ADA-B720-8F73-C9CE-34442B98FA8D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0AC261C9-362D-B0EF-F276-45D0BB5014E5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37A5FEB7-2C35-4969-B277-17B7E6D19AD8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FFFAFC97-846C-4519-65B5-F35E763D2CAA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B7B466F1-7B6E-8BC4-0843-2A491C4E90B6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5781B183-1B79-FE69-EBA2-F4B8F2F5F0FD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409AC023-E25A-9901-223E-024C9352ABE2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B1716816-82FE-40BF-D915-B58137BC1E32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D30A7C36-9D09-7CC1-326E-A4F146DF8AD6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80D04390-DA8A-2473-E0B1-44D6C46026A6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B0D738C2-3055-1B6F-62AC-3EB1F638D71F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ABB8AD7B-5174-18C4-6435-6B32B635C5B4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0F317683-5D9D-F67B-9645-4E9878D98B13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11598305-5970-58B8-28D8-FF180B1DFCE9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385EA876-A44B-D210-EB53-6288044BEB6F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13D69499-4CDD-77FB-52A7-4E03D578031F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940D6E25-F395-4814-76DB-D98A4CF82A61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5DDDB3BE-9E22-C3A7-E0BB-DA062AB60C74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D28B573A-DFE6-53C0-37A1-5B218F571BD6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794201E6-34F0-463A-39BD-6F74F4DC539C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4AAB43A6-6EC7-8D05-FD6A-E8FB8D175641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737806EF-948E-F76A-5C9B-6A8274624B25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EEC77EB6-8261-A9E2-A7C6-DF5457B299C8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FEEA81BE-FB0C-8174-1A08-9BF3ABE98A4B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793C6065-35AE-49C9-25CB-FAFDC0AB4C49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2FBDC43-687F-1387-DE53-E40EFFEBD2FB}"/>
              </a:ext>
            </a:extLst>
          </p:cNvPr>
          <p:cNvSpPr txBox="1"/>
          <p:nvPr/>
        </p:nvSpPr>
        <p:spPr>
          <a:xfrm>
            <a:off x="341863" y="1402774"/>
            <a:ext cx="3070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nome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produto, estoque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produtos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WHERE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estoque &lt; 10;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A7D09C-77D2-991E-B5DC-D4F6DC1614E3}"/>
              </a:ext>
            </a:extLst>
          </p:cNvPr>
          <p:cNvSpPr txBox="1"/>
          <p:nvPr/>
        </p:nvSpPr>
        <p:spPr>
          <a:xfrm>
            <a:off x="327349" y="2701749"/>
            <a:ext cx="4439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Este SELECT é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simples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sem JOIN. Ele lista todos os produtos cujo estoque está abaixo de 10 unidades, o que indica necessidade de reposição.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6BD968-6ACC-535A-A8AC-353E5310D1B1}"/>
              </a:ext>
            </a:extLst>
          </p:cNvPr>
          <p:cNvSpPr txBox="1"/>
          <p:nvPr/>
        </p:nvSpPr>
        <p:spPr>
          <a:xfrm>
            <a:off x="341863" y="3406571"/>
            <a:ext cx="4439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evita ruptura de estoque; melhora a experiência do cliente, evitando frustração por indisponibilidade e ajuda na gestão de compras.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A16D26D-4C52-A179-E0EF-78E9DF1E6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029121"/>
              </p:ext>
            </p:extLst>
          </p:nvPr>
        </p:nvGraphicFramePr>
        <p:xfrm>
          <a:off x="2776103" y="814024"/>
          <a:ext cx="6261076" cy="314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4533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634CEC2A-872B-EB94-0EB2-158C44D10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F6CE0AF2-5847-E1E2-2DB6-0E7A6DFA5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2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187B4FF3-68D3-C432-F97B-A9B1C2D7A68F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Clientes que mais compram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BDBF2301-FF8D-9025-D4BA-3ECBAD8687CA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D4C0CF64-4F75-1B41-6042-209152FE336C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19BF50F3-AE73-6320-23D2-DCC50554F33F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3E210F81-67E8-9F41-B870-21F04D1C4B8A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17513E2C-02DD-9543-74E1-AAFE3C6D6684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7E94A96F-B4CE-D734-4FF2-FE5F25991BEB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8D4DE60D-C104-34DB-3CC7-35202DD5E582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BBB7138F-6420-0555-AA47-48840DC4BD91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39BFB4D3-F86B-CA40-41F6-CAC3D87C5891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F6E88141-4D03-29BE-E1FF-7CBDEEBA9AE6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8344D81A-68FF-E2EC-0D24-B0FEBFB54F75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248F1231-F595-902C-5B02-36B33903FFD1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4EE92368-9CC1-AC4E-872F-EE882837AC58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D90930D4-79A6-D8DC-37C0-F7641B7AF746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73DAB275-AAE9-53FD-0279-4D30A2F3B59B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F61A23A6-7DC1-38A5-5AA2-2BD23198FA67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F0C9C3C4-2253-5778-9449-F651AD6ADB33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E922408B-90D1-0B92-E108-610F61BF1B9E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F4C0EEF0-AE67-773B-88FC-DB14EE8D8BDF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947B04A9-E31F-5B24-30A1-BE29BC476382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7C68EAB3-EB43-44DC-0080-FFF54823715D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7312D5E4-A3AB-A0E2-3871-00EC8B046309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E5AB7797-8D96-E3C2-1926-E9698B4186DB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60BA1CA5-172F-208F-1D68-B88DADD76571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6DD8DD38-B068-DFB1-FD32-5CA3B20B4C03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1BB3FABB-A41E-0774-9E23-37046E620C96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8BF808F8-DF8C-95C0-25A5-BB6D2812BE61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A026F988-B119-C0CF-A5A4-F4F3645674CF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BC4DC545-0C79-3F6F-41E7-A50757271291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42DC3A9D-6517-507D-4DA7-21FECE082AC8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CF219BF3-6D5E-1366-9923-EDAC4E1B93C8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F9E7FB92-7C78-8A34-6582-D225DBB4F4A7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1304A02C-B2C5-C6DE-BD06-4FCCC57D6849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BC81CC0-7F5C-184F-8F5B-58E31E5BE7EE}"/>
              </a:ext>
            </a:extLst>
          </p:cNvPr>
          <p:cNvSpPr txBox="1"/>
          <p:nvPr/>
        </p:nvSpPr>
        <p:spPr>
          <a:xfrm>
            <a:off x="341862" y="1402774"/>
            <a:ext cx="35106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cliente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COUNT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total_pedidos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usuarios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pedidos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ON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u.id</a:t>
            </a:r>
            <a:r>
              <a:rPr lang="pt-BR" sz="1200" b="1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_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usuario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=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p.id_cliente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GROUP BY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ORDER BY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total_pedidos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DESC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LIMIT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6A82DF2-1DB5-0EBB-5E45-F23FFF8FDFF8}"/>
              </a:ext>
            </a:extLst>
          </p:cNvPr>
          <p:cNvSpPr txBox="1"/>
          <p:nvPr/>
        </p:nvSpPr>
        <p:spPr>
          <a:xfrm>
            <a:off x="327349" y="3106479"/>
            <a:ext cx="4439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Esse SELECT usa JOIN entre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usuarios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 pedidos para contar quantos pedidos cada cliente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fez.Uso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de ALIAS: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cliente, COUNT(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 AS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total_pedidos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3E5185-C326-67C3-6BB4-92024E586D29}"/>
              </a:ext>
            </a:extLst>
          </p:cNvPr>
          <p:cNvSpPr txBox="1"/>
          <p:nvPr/>
        </p:nvSpPr>
        <p:spPr>
          <a:xfrm>
            <a:off x="341862" y="3953706"/>
            <a:ext cx="4917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identifica os clientes mais fiéis. </a:t>
            </a:r>
          </a:p>
          <a:p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Permite criar programas de fidelização ou descontos exclusivos.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986198D1-BC8A-0453-642F-AAC9CD7F8D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6483707"/>
              </p:ext>
            </p:extLst>
          </p:nvPr>
        </p:nvGraphicFramePr>
        <p:xfrm>
          <a:off x="2801966" y="817291"/>
          <a:ext cx="5914621" cy="314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tângulo 4">
            <a:extLst>
              <a:ext uri="{FF2B5EF4-FFF2-40B4-BE49-F238E27FC236}">
                <a16:creationId xmlns:a16="http://schemas.microsoft.com/office/drawing/2014/main" id="{A3788CA5-FF8C-57FC-8B5D-641104165D4B}"/>
              </a:ext>
            </a:extLst>
          </p:cNvPr>
          <p:cNvSpPr/>
          <p:nvPr/>
        </p:nvSpPr>
        <p:spPr>
          <a:xfrm>
            <a:off x="7449737" y="2919887"/>
            <a:ext cx="82104" cy="77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791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FE0744B-77A0-3542-76ED-E2020CBB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48954775-432E-CDD8-79DF-661AE21831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3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0933247F-9B5E-9322-C831-A5739E941339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mais vendidos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B1E3A779-3ADD-AB5F-38BD-D24273ABC294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3DD55915-1A1F-0683-EC03-51B76A19AC40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79D1033C-EB53-6999-AC84-B0DBFC9C76A1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74A2DB64-5DBE-F321-E140-2D8A4D03E40F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4A076930-D902-93F1-8955-B2208F200CF9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B27BCC37-A437-7B7A-73E8-BD9BB12D4B35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F3F2EB48-3C41-0665-AE7F-F544648C455F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BC6F1DB1-5E3B-826F-9A3F-92ADD4A567A6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6DCE71E1-CC83-88A7-C4B2-2F93A456D9BD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A5B77BAD-363E-E122-DB71-5DCEEF7E71B7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DB39B738-DCD7-75BA-0C98-A2ADAE38AA97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AC81772D-3B71-29BC-9B28-6DFC955161CA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827C29A3-4A9F-BCDC-8B8F-7FE8578C095E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2F286713-5FCC-B7B5-3AA1-A067773C3D02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91AEC511-699C-3329-A653-08DA25E32348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8E1190E4-A783-18DF-FA48-E76F7A0CB3B7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E3B13176-4645-6E4E-F126-9B9788ECACAC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5490C578-88D4-506E-A387-B826CF1FC8D1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6EA1C481-2627-F26F-75FA-D439E46396AF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E3817BBA-2AE5-9B1B-7E10-A7B15DE27787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0E6B9C26-AD64-93F3-47DB-8D91ED5915A6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D06DA897-29B0-A614-D964-B361ABB0A4E9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AA2BFA18-70E4-31CA-617D-78BAF3B9683F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A86B2B3D-C061-40E7-8010-6952D0757CBB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572E856F-E7DF-17FE-6E80-925F6AFB3F4A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7D933E00-D374-A7D1-CCA6-84F487FB70EC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1AC27EC0-0CCB-6982-15CF-AA92C7478669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22851031-75C7-1ECE-BEF5-0E8FE08E1F69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CAC0283D-20F0-B078-AE02-8FB68E5509E2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D4101510-9920-7B31-E830-65ACE7B8169E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6FBD8CC8-0E8F-1565-A210-88129F622C37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D07BDD56-99CC-66B1-C057-4852BE5D0FC0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FC4FA9B9-50CE-7388-7CE5-420C8BD503FD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15C237-2D71-6DFB-4BFC-99498EEA9AF1}"/>
              </a:ext>
            </a:extLst>
          </p:cNvPr>
          <p:cNvSpPr txBox="1"/>
          <p:nvPr/>
        </p:nvSpPr>
        <p:spPr>
          <a:xfrm>
            <a:off x="341862" y="1402774"/>
            <a:ext cx="351060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SUM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ip.quantidade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total_vendido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itens_pedido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ip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produtos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ON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ip.id_produto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p.id_produto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GROUP BY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ORDER BY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total_vendido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DESC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LIMIT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5</a:t>
            </a: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A25668-2DD6-CCD3-D9F4-1CD91D2CC5DB}"/>
              </a:ext>
            </a:extLst>
          </p:cNvPr>
          <p:cNvSpPr txBox="1"/>
          <p:nvPr/>
        </p:nvSpPr>
        <p:spPr>
          <a:xfrm>
            <a:off x="327349" y="3106479"/>
            <a:ext cx="4439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Usa JOIN entre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itens_pedido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 produtos para saber quantas unidades de cada produto foram vendidas no total.</a:t>
            </a:r>
          </a:p>
          <a:p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Uso de ALIAS: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produto.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24E570B-C668-9DAF-5C88-67400F3CA4FC}"/>
              </a:ext>
            </a:extLst>
          </p:cNvPr>
          <p:cNvSpPr txBox="1"/>
          <p:nvPr/>
        </p:nvSpPr>
        <p:spPr>
          <a:xfrm>
            <a:off x="341862" y="3953706"/>
            <a:ext cx="4839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identifica os clientes mais fiéis.</a:t>
            </a:r>
          </a:p>
          <a:p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Permite criar programas de fidelização ou descontos exclusivos.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590C5B3-870F-8551-1E44-116163DE29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882654"/>
              </p:ext>
            </p:extLst>
          </p:nvPr>
        </p:nvGraphicFramePr>
        <p:xfrm>
          <a:off x="2801966" y="817291"/>
          <a:ext cx="5914621" cy="314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88579928-CCB0-DBA4-DAD2-32E40673C163}"/>
              </a:ext>
            </a:extLst>
          </p:cNvPr>
          <p:cNvSpPr/>
          <p:nvPr/>
        </p:nvSpPr>
        <p:spPr>
          <a:xfrm>
            <a:off x="7244715" y="2919762"/>
            <a:ext cx="82104" cy="771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933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4B054C8-5868-E089-7009-B407B23E3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416;p32">
            <a:extLst>
              <a:ext uri="{FF2B5EF4-FFF2-40B4-BE49-F238E27FC236}">
                <a16:creationId xmlns:a16="http://schemas.microsoft.com/office/drawing/2014/main" id="{5A60EA51-A281-22BC-C15B-8B9F0F469B65}"/>
              </a:ext>
            </a:extLst>
          </p:cNvPr>
          <p:cNvSpPr/>
          <p:nvPr/>
        </p:nvSpPr>
        <p:spPr>
          <a:xfrm>
            <a:off x="-885776" y="2228266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416;p32">
            <a:extLst>
              <a:ext uri="{FF2B5EF4-FFF2-40B4-BE49-F238E27FC236}">
                <a16:creationId xmlns:a16="http://schemas.microsoft.com/office/drawing/2014/main" id="{7C769EC3-18DF-8FCD-531A-C3F6A4D61A66}"/>
              </a:ext>
            </a:extLst>
          </p:cNvPr>
          <p:cNvSpPr/>
          <p:nvPr/>
        </p:nvSpPr>
        <p:spPr>
          <a:xfrm>
            <a:off x="-213266" y="3460539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463C470A-D1EF-6A51-D3EB-D2B9297EE4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4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A818D92D-DFCB-396E-E660-75D8E9DB6AA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Receita total da loja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A8506529-468B-4400-A068-71D404D09DD3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F00E4842-6CBB-2A52-0748-1FAB8051449B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033BCEDE-7E9F-11AA-CD43-BC148BF3E51D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48BFEC38-C7B4-1883-1B3D-845D2FD4093F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45D70D24-78AF-DC98-1E59-D93E99D7C092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2898B668-E414-95D0-E838-D840B9D6DDC8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14C17D23-6FB4-8930-39C4-F8702505C565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EAAB0EE3-8D11-C2DA-9A50-636E75B5B223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B59D491F-03B0-1861-D469-E5ABE1A6E945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1781E098-18EE-6ACC-2730-B982A82A0F47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C817D146-60D5-71CC-9FE5-C4F20D314789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2589446D-9156-AB39-5DD2-3B5816FDA267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2C54FDBB-0EE7-442B-240E-7A103C267631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47CBE90E-3D95-AA4B-CACA-FAD4194F2A08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024AAF15-B212-4AA7-BD52-580E2B5A93DA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68413E37-02DD-DAB1-F54F-5778180DDBD3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1E3C7BDE-5B92-5301-9FCA-9D3B51F2343D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D61E9D20-FF23-FD6A-630B-DD42B08D20B4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5B3B2177-7480-8B1E-37A3-8697C1BFCBB6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9B74786C-368E-0D30-9D66-E8D537B0E212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1E313BA9-A0B8-F5E5-525B-05CF5A034ADE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BBBFC404-DD54-A95D-61CE-CE1E70ABB1E5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FDAE6AA3-617F-AFEA-C39B-194540D2AFF8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CF784D50-568D-E55B-B680-0E6EBD0741F1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2E23A1AA-845A-35C1-C719-863163E7E05E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5D3F192D-4C40-3049-CF97-DA199025FAD9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7B8A150F-4EB8-CC03-FE9A-35FE3B8BAB09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43E0EF2A-75DA-84A7-BAC7-405B7FDE7A9F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1BB76978-8AE7-92B3-243A-7E939B13C04D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2E197B13-60FD-AA05-0036-BBD0CE05A247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BE25D58F-4E0B-C6E4-5CA2-5C757EC55FEA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48B47C71-DE38-5060-7C11-1186D14068E2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FA2352BE-04ED-D9CD-4E62-102A9A154944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FBC099-EA62-8960-04E1-9DFD0E6EDB8D}"/>
              </a:ext>
            </a:extLst>
          </p:cNvPr>
          <p:cNvSpPr txBox="1"/>
          <p:nvPr/>
        </p:nvSpPr>
        <p:spPr>
          <a:xfrm>
            <a:off x="341862" y="1402774"/>
            <a:ext cx="3510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SUM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(quantidade *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preco_unitario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) </a:t>
            </a: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receita_total</a:t>
            </a:r>
            <a:endParaRPr lang="pt-BR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itens_pedido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3B058B5-5D7B-7431-2DFE-5EF33D394542}"/>
              </a:ext>
            </a:extLst>
          </p:cNvPr>
          <p:cNvSpPr txBox="1"/>
          <p:nvPr/>
        </p:nvSpPr>
        <p:spPr>
          <a:xfrm>
            <a:off x="4077832" y="1226090"/>
            <a:ext cx="4439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Consulta simples que calcula a receita total da loja somando o valor de todas as vendas.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1DA870A-BD16-59E9-92B5-6A9E8EEDDABF}"/>
              </a:ext>
            </a:extLst>
          </p:cNvPr>
          <p:cNvSpPr txBox="1"/>
          <p:nvPr/>
        </p:nvSpPr>
        <p:spPr>
          <a:xfrm>
            <a:off x="4077832" y="1766601"/>
            <a:ext cx="4839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Mostra o desempenho financeiro geral da loja. Auxilia no planejamento estratégico.</a:t>
            </a:r>
          </a:p>
        </p:txBody>
      </p:sp>
      <p:sp>
        <p:nvSpPr>
          <p:cNvPr id="34" name="Google Shape;658;p37">
            <a:extLst>
              <a:ext uri="{FF2B5EF4-FFF2-40B4-BE49-F238E27FC236}">
                <a16:creationId xmlns:a16="http://schemas.microsoft.com/office/drawing/2014/main" id="{247BE8CA-6E28-D9CF-E3FF-35CED247424C}"/>
              </a:ext>
            </a:extLst>
          </p:cNvPr>
          <p:cNvSpPr txBox="1">
            <a:spLocks/>
          </p:cNvSpPr>
          <p:nvPr/>
        </p:nvSpPr>
        <p:spPr>
          <a:xfrm>
            <a:off x="1879800" y="3225623"/>
            <a:ext cx="5384400" cy="9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rete Round"/>
              <a:buNone/>
              <a:defRPr sz="30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algn="ctr"/>
            <a:r>
              <a:rPr lang="en" dirty="0"/>
              <a:t>$1640,00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CD74271-9E77-923D-FDD6-1579CB7BFF75}"/>
              </a:ext>
            </a:extLst>
          </p:cNvPr>
          <p:cNvSpPr txBox="1"/>
          <p:nvPr/>
        </p:nvSpPr>
        <p:spPr>
          <a:xfrm>
            <a:off x="3507090" y="3225623"/>
            <a:ext cx="212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F3352"/>
                </a:solidFill>
                <a:latin typeface="Crete Round" panose="020B0604020202020204" charset="0"/>
              </a:rPr>
              <a:t>Receita Total: </a:t>
            </a:r>
          </a:p>
        </p:txBody>
      </p:sp>
      <p:grpSp>
        <p:nvGrpSpPr>
          <p:cNvPr id="36" name="Google Shape;591;p35">
            <a:extLst>
              <a:ext uri="{FF2B5EF4-FFF2-40B4-BE49-F238E27FC236}">
                <a16:creationId xmlns:a16="http://schemas.microsoft.com/office/drawing/2014/main" id="{3B15D1A9-CE39-08AC-CFBD-C2BE39C7B2FB}"/>
              </a:ext>
            </a:extLst>
          </p:cNvPr>
          <p:cNvGrpSpPr/>
          <p:nvPr/>
        </p:nvGrpSpPr>
        <p:grpSpPr>
          <a:xfrm>
            <a:off x="-323281" y="2580287"/>
            <a:ext cx="1544364" cy="2563221"/>
            <a:chOff x="-4649000" y="-301312"/>
            <a:chExt cx="2811002" cy="4665492"/>
          </a:xfrm>
        </p:grpSpPr>
        <p:sp>
          <p:nvSpPr>
            <p:cNvPr id="37" name="Google Shape;592;p35">
              <a:extLst>
                <a:ext uri="{FF2B5EF4-FFF2-40B4-BE49-F238E27FC236}">
                  <a16:creationId xmlns:a16="http://schemas.microsoft.com/office/drawing/2014/main" id="{BF7A76C8-971C-5BBA-5B0D-FE4E0EC9FCF8}"/>
                </a:ext>
              </a:extLst>
            </p:cNvPr>
            <p:cNvSpPr/>
            <p:nvPr/>
          </p:nvSpPr>
          <p:spPr>
            <a:xfrm>
              <a:off x="-4296378" y="1697508"/>
              <a:ext cx="1866149" cy="1912131"/>
            </a:xfrm>
            <a:custGeom>
              <a:avLst/>
              <a:gdLst/>
              <a:ahLst/>
              <a:cxnLst/>
              <a:rect l="l" t="t" r="r" b="b"/>
              <a:pathLst>
                <a:path w="6737" h="6903" extrusionOk="0">
                  <a:moveTo>
                    <a:pt x="2078" y="1"/>
                  </a:moveTo>
                  <a:lnTo>
                    <a:pt x="1" y="6326"/>
                  </a:lnTo>
                  <a:lnTo>
                    <a:pt x="3147" y="6903"/>
                  </a:lnTo>
                  <a:lnTo>
                    <a:pt x="4042" y="4681"/>
                  </a:lnTo>
                  <a:cubicBezTo>
                    <a:pt x="4042" y="4681"/>
                    <a:pt x="6737" y="3485"/>
                    <a:pt x="6722" y="1077"/>
                  </a:cubicBezTo>
                  <a:lnTo>
                    <a:pt x="2078" y="1"/>
                  </a:lnTo>
                  <a:close/>
                </a:path>
              </a:pathLst>
            </a:custGeom>
            <a:solidFill>
              <a:srgbClr val="ED9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93;p35">
              <a:extLst>
                <a:ext uri="{FF2B5EF4-FFF2-40B4-BE49-F238E27FC236}">
                  <a16:creationId xmlns:a16="http://schemas.microsoft.com/office/drawing/2014/main" id="{1F4B5D4B-E5C2-C007-AFA9-276EED990BD9}"/>
                </a:ext>
              </a:extLst>
            </p:cNvPr>
            <p:cNvSpPr/>
            <p:nvPr/>
          </p:nvSpPr>
          <p:spPr>
            <a:xfrm>
              <a:off x="-3705535" y="-301312"/>
              <a:ext cx="1646488" cy="2738422"/>
            </a:xfrm>
            <a:custGeom>
              <a:avLst/>
              <a:gdLst/>
              <a:ahLst/>
              <a:cxnLst/>
              <a:rect l="l" t="t" r="r" b="b"/>
              <a:pathLst>
                <a:path w="5944" h="9886" extrusionOk="0">
                  <a:moveTo>
                    <a:pt x="1435" y="0"/>
                  </a:moveTo>
                  <a:cubicBezTo>
                    <a:pt x="1203" y="0"/>
                    <a:pt x="1002" y="173"/>
                    <a:pt x="978" y="409"/>
                  </a:cubicBezTo>
                  <a:lnTo>
                    <a:pt x="29" y="8927"/>
                  </a:lnTo>
                  <a:cubicBezTo>
                    <a:pt x="0" y="9181"/>
                    <a:pt x="183" y="9407"/>
                    <a:pt x="435" y="9436"/>
                  </a:cubicBezTo>
                  <a:lnTo>
                    <a:pt x="4460" y="9883"/>
                  </a:lnTo>
                  <a:cubicBezTo>
                    <a:pt x="4476" y="9884"/>
                    <a:pt x="4493" y="9885"/>
                    <a:pt x="4509" y="9885"/>
                  </a:cubicBezTo>
                  <a:cubicBezTo>
                    <a:pt x="4741" y="9885"/>
                    <a:pt x="4942" y="9712"/>
                    <a:pt x="4966" y="9477"/>
                  </a:cubicBezTo>
                  <a:lnTo>
                    <a:pt x="5915" y="959"/>
                  </a:lnTo>
                  <a:cubicBezTo>
                    <a:pt x="5944" y="706"/>
                    <a:pt x="5764" y="478"/>
                    <a:pt x="5512" y="449"/>
                  </a:cubicBezTo>
                  <a:lnTo>
                    <a:pt x="1484" y="3"/>
                  </a:lnTo>
                  <a:cubicBezTo>
                    <a:pt x="1468" y="1"/>
                    <a:pt x="1451" y="0"/>
                    <a:pt x="1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94;p35">
              <a:extLst>
                <a:ext uri="{FF2B5EF4-FFF2-40B4-BE49-F238E27FC236}">
                  <a16:creationId xmlns:a16="http://schemas.microsoft.com/office/drawing/2014/main" id="{45D75B10-C712-3498-9588-D24CF3994733}"/>
                </a:ext>
              </a:extLst>
            </p:cNvPr>
            <p:cNvSpPr/>
            <p:nvPr/>
          </p:nvSpPr>
          <p:spPr>
            <a:xfrm>
              <a:off x="-3639055" y="-253669"/>
              <a:ext cx="1530148" cy="2453666"/>
            </a:xfrm>
            <a:custGeom>
              <a:avLst/>
              <a:gdLst/>
              <a:ahLst/>
              <a:cxnLst/>
              <a:rect l="l" t="t" r="r" b="b"/>
              <a:pathLst>
                <a:path w="5524" h="8858" extrusionOk="0">
                  <a:moveTo>
                    <a:pt x="1335" y="1"/>
                  </a:moveTo>
                  <a:cubicBezTo>
                    <a:pt x="1105" y="1"/>
                    <a:pt x="906" y="173"/>
                    <a:pt x="882" y="407"/>
                  </a:cubicBezTo>
                  <a:lnTo>
                    <a:pt x="0" y="8344"/>
                  </a:lnTo>
                  <a:lnTo>
                    <a:pt x="4611" y="8858"/>
                  </a:lnTo>
                  <a:lnTo>
                    <a:pt x="5493" y="921"/>
                  </a:lnTo>
                  <a:cubicBezTo>
                    <a:pt x="5524" y="669"/>
                    <a:pt x="5339" y="441"/>
                    <a:pt x="5087" y="414"/>
                  </a:cubicBezTo>
                  <a:lnTo>
                    <a:pt x="1388" y="4"/>
                  </a:lnTo>
                  <a:cubicBezTo>
                    <a:pt x="1371" y="2"/>
                    <a:pt x="1353" y="1"/>
                    <a:pt x="13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95;p35">
              <a:extLst>
                <a:ext uri="{FF2B5EF4-FFF2-40B4-BE49-F238E27FC236}">
                  <a16:creationId xmlns:a16="http://schemas.microsoft.com/office/drawing/2014/main" id="{92112126-ACBC-357C-1B05-FA3C3E7778BA}"/>
                </a:ext>
              </a:extLst>
            </p:cNvPr>
            <p:cNvSpPr/>
            <p:nvPr/>
          </p:nvSpPr>
          <p:spPr>
            <a:xfrm>
              <a:off x="-3093641" y="2168129"/>
              <a:ext cx="160660" cy="152073"/>
            </a:xfrm>
            <a:custGeom>
              <a:avLst/>
              <a:gdLst/>
              <a:ahLst/>
              <a:cxnLst/>
              <a:rect l="l" t="t" r="r" b="b"/>
              <a:pathLst>
                <a:path w="580" h="549" extrusionOk="0">
                  <a:moveTo>
                    <a:pt x="287" y="0"/>
                  </a:moveTo>
                  <a:cubicBezTo>
                    <a:pt x="150" y="0"/>
                    <a:pt x="31" y="104"/>
                    <a:pt x="15" y="245"/>
                  </a:cubicBezTo>
                  <a:cubicBezTo>
                    <a:pt x="1" y="394"/>
                    <a:pt x="109" y="528"/>
                    <a:pt x="257" y="547"/>
                  </a:cubicBezTo>
                  <a:cubicBezTo>
                    <a:pt x="267" y="548"/>
                    <a:pt x="276" y="549"/>
                    <a:pt x="285" y="549"/>
                  </a:cubicBezTo>
                  <a:cubicBezTo>
                    <a:pt x="424" y="549"/>
                    <a:pt x="544" y="445"/>
                    <a:pt x="560" y="305"/>
                  </a:cubicBezTo>
                  <a:cubicBezTo>
                    <a:pt x="579" y="153"/>
                    <a:pt x="471" y="19"/>
                    <a:pt x="318" y="2"/>
                  </a:cubicBezTo>
                  <a:cubicBezTo>
                    <a:pt x="307" y="1"/>
                    <a:pt x="297" y="0"/>
                    <a:pt x="2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96;p35">
              <a:extLst>
                <a:ext uri="{FF2B5EF4-FFF2-40B4-BE49-F238E27FC236}">
                  <a16:creationId xmlns:a16="http://schemas.microsoft.com/office/drawing/2014/main" id="{0AF31784-9BD7-00FC-88E4-0D4361815329}"/>
                </a:ext>
              </a:extLst>
            </p:cNvPr>
            <p:cNvSpPr/>
            <p:nvPr/>
          </p:nvSpPr>
          <p:spPr>
            <a:xfrm>
              <a:off x="-3047105" y="2212171"/>
              <a:ext cx="66757" cy="63987"/>
            </a:xfrm>
            <a:custGeom>
              <a:avLst/>
              <a:gdLst/>
              <a:ahLst/>
              <a:cxnLst/>
              <a:rect l="l" t="t" r="r" b="b"/>
              <a:pathLst>
                <a:path w="241" h="231" extrusionOk="0">
                  <a:moveTo>
                    <a:pt x="119" y="1"/>
                  </a:moveTo>
                  <a:cubicBezTo>
                    <a:pt x="60" y="1"/>
                    <a:pt x="12" y="44"/>
                    <a:pt x="5" y="102"/>
                  </a:cubicBezTo>
                  <a:cubicBezTo>
                    <a:pt x="1" y="167"/>
                    <a:pt x="44" y="223"/>
                    <a:pt x="109" y="230"/>
                  </a:cubicBezTo>
                  <a:cubicBezTo>
                    <a:pt x="112" y="230"/>
                    <a:pt x="115" y="230"/>
                    <a:pt x="118" y="230"/>
                  </a:cubicBezTo>
                  <a:cubicBezTo>
                    <a:pt x="177" y="230"/>
                    <a:pt x="229" y="186"/>
                    <a:pt x="234" y="126"/>
                  </a:cubicBezTo>
                  <a:cubicBezTo>
                    <a:pt x="241" y="64"/>
                    <a:pt x="195" y="6"/>
                    <a:pt x="133" y="2"/>
                  </a:cubicBezTo>
                  <a:cubicBezTo>
                    <a:pt x="128" y="1"/>
                    <a:pt x="124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97;p35">
              <a:extLst>
                <a:ext uri="{FF2B5EF4-FFF2-40B4-BE49-F238E27FC236}">
                  <a16:creationId xmlns:a16="http://schemas.microsoft.com/office/drawing/2014/main" id="{C3CF0986-A3BF-EF55-6400-ABE13FE8FA2D}"/>
                </a:ext>
              </a:extLst>
            </p:cNvPr>
            <p:cNvSpPr/>
            <p:nvPr/>
          </p:nvSpPr>
          <p:spPr>
            <a:xfrm>
              <a:off x="-3013865" y="1996667"/>
              <a:ext cx="50137" cy="47921"/>
            </a:xfrm>
            <a:custGeom>
              <a:avLst/>
              <a:gdLst/>
              <a:ahLst/>
              <a:cxnLst/>
              <a:rect l="l" t="t" r="r" b="b"/>
              <a:pathLst>
                <a:path w="181" h="173" extrusionOk="0">
                  <a:moveTo>
                    <a:pt x="89" y="1"/>
                  </a:moveTo>
                  <a:cubicBezTo>
                    <a:pt x="46" y="1"/>
                    <a:pt x="12" y="32"/>
                    <a:pt x="5" y="76"/>
                  </a:cubicBezTo>
                  <a:cubicBezTo>
                    <a:pt x="1" y="124"/>
                    <a:pt x="32" y="167"/>
                    <a:pt x="80" y="172"/>
                  </a:cubicBezTo>
                  <a:cubicBezTo>
                    <a:pt x="84" y="173"/>
                    <a:pt x="89" y="173"/>
                    <a:pt x="93" y="173"/>
                  </a:cubicBezTo>
                  <a:cubicBezTo>
                    <a:pt x="136" y="173"/>
                    <a:pt x="172" y="141"/>
                    <a:pt x="176" y="98"/>
                  </a:cubicBezTo>
                  <a:cubicBezTo>
                    <a:pt x="181" y="50"/>
                    <a:pt x="147" y="6"/>
                    <a:pt x="102" y="2"/>
                  </a:cubicBezTo>
                  <a:cubicBezTo>
                    <a:pt x="97" y="1"/>
                    <a:pt x="93" y="1"/>
                    <a:pt x="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98;p35">
              <a:extLst>
                <a:ext uri="{FF2B5EF4-FFF2-40B4-BE49-F238E27FC236}">
                  <a16:creationId xmlns:a16="http://schemas.microsoft.com/office/drawing/2014/main" id="{30AD36E1-4086-3198-C64E-026411011050}"/>
                </a:ext>
              </a:extLst>
            </p:cNvPr>
            <p:cNvSpPr/>
            <p:nvPr/>
          </p:nvSpPr>
          <p:spPr>
            <a:xfrm>
              <a:off x="-3089763" y="1987526"/>
              <a:ext cx="50968" cy="48475"/>
            </a:xfrm>
            <a:custGeom>
              <a:avLst/>
              <a:gdLst/>
              <a:ahLst/>
              <a:cxnLst/>
              <a:rect l="l" t="t" r="r" b="b"/>
              <a:pathLst>
                <a:path w="184" h="175" extrusionOk="0">
                  <a:moveTo>
                    <a:pt x="93" y="0"/>
                  </a:moveTo>
                  <a:cubicBezTo>
                    <a:pt x="49" y="0"/>
                    <a:pt x="12" y="33"/>
                    <a:pt x="6" y="78"/>
                  </a:cubicBezTo>
                  <a:cubicBezTo>
                    <a:pt x="1" y="126"/>
                    <a:pt x="35" y="167"/>
                    <a:pt x="83" y="174"/>
                  </a:cubicBezTo>
                  <a:cubicBezTo>
                    <a:pt x="86" y="174"/>
                    <a:pt x="89" y="174"/>
                    <a:pt x="92" y="174"/>
                  </a:cubicBezTo>
                  <a:cubicBezTo>
                    <a:pt x="136" y="174"/>
                    <a:pt x="172" y="142"/>
                    <a:pt x="179" y="97"/>
                  </a:cubicBezTo>
                  <a:cubicBezTo>
                    <a:pt x="183" y="54"/>
                    <a:pt x="147" y="11"/>
                    <a:pt x="102" y="1"/>
                  </a:cubicBezTo>
                  <a:cubicBezTo>
                    <a:pt x="99" y="1"/>
                    <a:pt x="96" y="0"/>
                    <a:pt x="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99;p35">
              <a:extLst>
                <a:ext uri="{FF2B5EF4-FFF2-40B4-BE49-F238E27FC236}">
                  <a16:creationId xmlns:a16="http://schemas.microsoft.com/office/drawing/2014/main" id="{EF32D956-2D9C-280F-01E0-C7F956DB4B1D}"/>
                </a:ext>
              </a:extLst>
            </p:cNvPr>
            <p:cNvSpPr/>
            <p:nvPr/>
          </p:nvSpPr>
          <p:spPr>
            <a:xfrm>
              <a:off x="-2938520" y="2004700"/>
              <a:ext cx="50137" cy="48475"/>
            </a:xfrm>
            <a:custGeom>
              <a:avLst/>
              <a:gdLst/>
              <a:ahLst/>
              <a:cxnLst/>
              <a:rect l="l" t="t" r="r" b="b"/>
              <a:pathLst>
                <a:path w="181" h="175" extrusionOk="0">
                  <a:moveTo>
                    <a:pt x="94" y="1"/>
                  </a:moveTo>
                  <a:cubicBezTo>
                    <a:pt x="50" y="1"/>
                    <a:pt x="12" y="33"/>
                    <a:pt x="7" y="78"/>
                  </a:cubicBezTo>
                  <a:cubicBezTo>
                    <a:pt x="0" y="126"/>
                    <a:pt x="34" y="167"/>
                    <a:pt x="82" y="174"/>
                  </a:cubicBezTo>
                  <a:cubicBezTo>
                    <a:pt x="85" y="175"/>
                    <a:pt x="88" y="175"/>
                    <a:pt x="91" y="175"/>
                  </a:cubicBezTo>
                  <a:cubicBezTo>
                    <a:pt x="135" y="175"/>
                    <a:pt x="173" y="142"/>
                    <a:pt x="178" y="97"/>
                  </a:cubicBezTo>
                  <a:cubicBezTo>
                    <a:pt x="180" y="52"/>
                    <a:pt x="149" y="9"/>
                    <a:pt x="103" y="1"/>
                  </a:cubicBezTo>
                  <a:cubicBezTo>
                    <a:pt x="100" y="1"/>
                    <a:pt x="97" y="1"/>
                    <a:pt x="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00;p35">
              <a:extLst>
                <a:ext uri="{FF2B5EF4-FFF2-40B4-BE49-F238E27FC236}">
                  <a16:creationId xmlns:a16="http://schemas.microsoft.com/office/drawing/2014/main" id="{03F42F34-5631-F5A8-17C7-5CF072F566AF}"/>
                </a:ext>
              </a:extLst>
            </p:cNvPr>
            <p:cNvSpPr/>
            <p:nvPr/>
          </p:nvSpPr>
          <p:spPr>
            <a:xfrm>
              <a:off x="-3242667" y="581482"/>
              <a:ext cx="785295" cy="645964"/>
            </a:xfrm>
            <a:custGeom>
              <a:avLst/>
              <a:gdLst/>
              <a:ahLst/>
              <a:cxnLst/>
              <a:rect l="l" t="t" r="r" b="b"/>
              <a:pathLst>
                <a:path w="2835" h="2332" extrusionOk="0">
                  <a:moveTo>
                    <a:pt x="294" y="0"/>
                  </a:moveTo>
                  <a:lnTo>
                    <a:pt x="1" y="1950"/>
                  </a:lnTo>
                  <a:lnTo>
                    <a:pt x="2541" y="2332"/>
                  </a:lnTo>
                  <a:lnTo>
                    <a:pt x="2834" y="380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01;p35">
              <a:extLst>
                <a:ext uri="{FF2B5EF4-FFF2-40B4-BE49-F238E27FC236}">
                  <a16:creationId xmlns:a16="http://schemas.microsoft.com/office/drawing/2014/main" id="{61AD590C-5F02-3067-44BD-55F53A89EAA9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D4D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02;p35">
              <a:extLst>
                <a:ext uri="{FF2B5EF4-FFF2-40B4-BE49-F238E27FC236}">
                  <a16:creationId xmlns:a16="http://schemas.microsoft.com/office/drawing/2014/main" id="{A057ADE8-902D-B9F6-932B-B7477690869E}"/>
                </a:ext>
              </a:extLst>
            </p:cNvPr>
            <p:cNvSpPr/>
            <p:nvPr/>
          </p:nvSpPr>
          <p:spPr>
            <a:xfrm>
              <a:off x="-3319673" y="372625"/>
              <a:ext cx="993322" cy="508572"/>
            </a:xfrm>
            <a:custGeom>
              <a:avLst/>
              <a:gdLst/>
              <a:ahLst/>
              <a:cxnLst/>
              <a:rect l="l" t="t" r="r" b="b"/>
              <a:pathLst>
                <a:path w="3586" h="1836" extrusionOk="0">
                  <a:moveTo>
                    <a:pt x="833" y="0"/>
                  </a:moveTo>
                  <a:lnTo>
                    <a:pt x="19" y="1076"/>
                  </a:lnTo>
                  <a:cubicBezTo>
                    <a:pt x="0" y="1218"/>
                    <a:pt x="91" y="1350"/>
                    <a:pt x="231" y="1371"/>
                  </a:cubicBezTo>
                  <a:cubicBezTo>
                    <a:pt x="241" y="1373"/>
                    <a:pt x="252" y="1373"/>
                    <a:pt x="263" y="1373"/>
                  </a:cubicBezTo>
                  <a:cubicBezTo>
                    <a:pt x="344" y="1373"/>
                    <a:pt x="420" y="1334"/>
                    <a:pt x="471" y="1268"/>
                  </a:cubicBezTo>
                  <a:cubicBezTo>
                    <a:pt x="500" y="1355"/>
                    <a:pt x="572" y="1422"/>
                    <a:pt x="668" y="1436"/>
                  </a:cubicBezTo>
                  <a:cubicBezTo>
                    <a:pt x="680" y="1438"/>
                    <a:pt x="693" y="1439"/>
                    <a:pt x="705" y="1439"/>
                  </a:cubicBezTo>
                  <a:cubicBezTo>
                    <a:pt x="786" y="1439"/>
                    <a:pt x="862" y="1400"/>
                    <a:pt x="908" y="1335"/>
                  </a:cubicBezTo>
                  <a:cubicBezTo>
                    <a:pt x="939" y="1422"/>
                    <a:pt x="1013" y="1487"/>
                    <a:pt x="1107" y="1503"/>
                  </a:cubicBezTo>
                  <a:cubicBezTo>
                    <a:pt x="1118" y="1505"/>
                    <a:pt x="1129" y="1505"/>
                    <a:pt x="1140" y="1505"/>
                  </a:cubicBezTo>
                  <a:cubicBezTo>
                    <a:pt x="1221" y="1505"/>
                    <a:pt x="1298" y="1466"/>
                    <a:pt x="1347" y="1400"/>
                  </a:cubicBezTo>
                  <a:cubicBezTo>
                    <a:pt x="1376" y="1487"/>
                    <a:pt x="1448" y="1554"/>
                    <a:pt x="1544" y="1568"/>
                  </a:cubicBezTo>
                  <a:cubicBezTo>
                    <a:pt x="1557" y="1570"/>
                    <a:pt x="1569" y="1571"/>
                    <a:pt x="1582" y="1571"/>
                  </a:cubicBezTo>
                  <a:cubicBezTo>
                    <a:pt x="1662" y="1571"/>
                    <a:pt x="1739" y="1532"/>
                    <a:pt x="1784" y="1467"/>
                  </a:cubicBezTo>
                  <a:cubicBezTo>
                    <a:pt x="1816" y="1554"/>
                    <a:pt x="1890" y="1619"/>
                    <a:pt x="1984" y="1635"/>
                  </a:cubicBezTo>
                  <a:cubicBezTo>
                    <a:pt x="1995" y="1637"/>
                    <a:pt x="2005" y="1638"/>
                    <a:pt x="2016" y="1638"/>
                  </a:cubicBezTo>
                  <a:cubicBezTo>
                    <a:pt x="2098" y="1638"/>
                    <a:pt x="2175" y="1598"/>
                    <a:pt x="2224" y="1532"/>
                  </a:cubicBezTo>
                  <a:cubicBezTo>
                    <a:pt x="2253" y="1619"/>
                    <a:pt x="2325" y="1686"/>
                    <a:pt x="2421" y="1700"/>
                  </a:cubicBezTo>
                  <a:cubicBezTo>
                    <a:pt x="2432" y="1702"/>
                    <a:pt x="2444" y="1702"/>
                    <a:pt x="2455" y="1702"/>
                  </a:cubicBezTo>
                  <a:cubicBezTo>
                    <a:pt x="2538" y="1702"/>
                    <a:pt x="2614" y="1665"/>
                    <a:pt x="2661" y="1599"/>
                  </a:cubicBezTo>
                  <a:cubicBezTo>
                    <a:pt x="2692" y="1686"/>
                    <a:pt x="2764" y="1753"/>
                    <a:pt x="2860" y="1768"/>
                  </a:cubicBezTo>
                  <a:cubicBezTo>
                    <a:pt x="2873" y="1769"/>
                    <a:pt x="2885" y="1770"/>
                    <a:pt x="2898" y="1770"/>
                  </a:cubicBezTo>
                  <a:cubicBezTo>
                    <a:pt x="2978" y="1770"/>
                    <a:pt x="3052" y="1731"/>
                    <a:pt x="3100" y="1664"/>
                  </a:cubicBezTo>
                  <a:cubicBezTo>
                    <a:pt x="3129" y="1753"/>
                    <a:pt x="3206" y="1818"/>
                    <a:pt x="3297" y="1832"/>
                  </a:cubicBezTo>
                  <a:cubicBezTo>
                    <a:pt x="3310" y="1834"/>
                    <a:pt x="3323" y="1835"/>
                    <a:pt x="3336" y="1835"/>
                  </a:cubicBezTo>
                  <a:cubicBezTo>
                    <a:pt x="3460" y="1835"/>
                    <a:pt x="3568" y="1742"/>
                    <a:pt x="3585" y="1611"/>
                  </a:cubicBezTo>
                  <a:lnTo>
                    <a:pt x="3585" y="1609"/>
                  </a:lnTo>
                  <a:lnTo>
                    <a:pt x="3115" y="341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" name="Google Shape;603;p35">
              <a:extLst>
                <a:ext uri="{FF2B5EF4-FFF2-40B4-BE49-F238E27FC236}">
                  <a16:creationId xmlns:a16="http://schemas.microsoft.com/office/drawing/2014/main" id="{058BFE38-D211-33A3-CEF3-F666384F80B2}"/>
                </a:ext>
              </a:extLst>
            </p:cNvPr>
            <p:cNvGrpSpPr/>
            <p:nvPr/>
          </p:nvGrpSpPr>
          <p:grpSpPr>
            <a:xfrm>
              <a:off x="-3198070" y="370409"/>
              <a:ext cx="748733" cy="470069"/>
              <a:chOff x="-3198070" y="370409"/>
              <a:chExt cx="748733" cy="470069"/>
            </a:xfrm>
          </p:grpSpPr>
          <p:sp>
            <p:nvSpPr>
              <p:cNvPr id="331" name="Google Shape;604;p35">
                <a:extLst>
                  <a:ext uri="{FF2B5EF4-FFF2-40B4-BE49-F238E27FC236}">
                    <a16:creationId xmlns:a16="http://schemas.microsoft.com/office/drawing/2014/main" id="{BDA39E88-CC11-1971-3923-94A2BDECFE45}"/>
                  </a:ext>
                </a:extLst>
              </p:cNvPr>
              <p:cNvSpPr/>
              <p:nvPr/>
            </p:nvSpPr>
            <p:spPr>
              <a:xfrm>
                <a:off x="-2537423" y="450184"/>
                <a:ext cx="88086" cy="390293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409" extrusionOk="0">
                    <a:moveTo>
                      <a:pt x="22" y="0"/>
                    </a:moveTo>
                    <a:cubicBezTo>
                      <a:pt x="20" y="0"/>
                      <a:pt x="19" y="1"/>
                      <a:pt x="17" y="1"/>
                    </a:cubicBezTo>
                    <a:cubicBezTo>
                      <a:pt x="5" y="3"/>
                      <a:pt x="0" y="15"/>
                      <a:pt x="3" y="25"/>
                    </a:cubicBezTo>
                    <a:lnTo>
                      <a:pt x="279" y="1259"/>
                    </a:lnTo>
                    <a:lnTo>
                      <a:pt x="260" y="1384"/>
                    </a:lnTo>
                    <a:cubicBezTo>
                      <a:pt x="255" y="1396"/>
                      <a:pt x="262" y="1406"/>
                      <a:pt x="276" y="1408"/>
                    </a:cubicBezTo>
                    <a:cubicBezTo>
                      <a:pt x="286" y="1408"/>
                      <a:pt x="298" y="1404"/>
                      <a:pt x="298" y="1392"/>
                    </a:cubicBezTo>
                    <a:lnTo>
                      <a:pt x="317" y="1259"/>
                    </a:lnTo>
                    <a:lnTo>
                      <a:pt x="317" y="1257"/>
                    </a:lnTo>
                    <a:lnTo>
                      <a:pt x="41" y="15"/>
                    </a:lnTo>
                    <a:cubicBezTo>
                      <a:pt x="39" y="5"/>
                      <a:pt x="30" y="0"/>
                      <a:pt x="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605;p35">
                <a:extLst>
                  <a:ext uri="{FF2B5EF4-FFF2-40B4-BE49-F238E27FC236}">
                    <a16:creationId xmlns:a16="http://schemas.microsoft.com/office/drawing/2014/main" id="{9241FFDE-9F50-1262-A395-9FF527CD4666}"/>
                  </a:ext>
                </a:extLst>
              </p:cNvPr>
              <p:cNvSpPr/>
              <p:nvPr/>
            </p:nvSpPr>
            <p:spPr>
              <a:xfrm>
                <a:off x="-2601411" y="440489"/>
                <a:ext cx="28808" cy="381983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379" extrusionOk="0">
                    <a:moveTo>
                      <a:pt x="20" y="0"/>
                    </a:moveTo>
                    <a:cubicBezTo>
                      <a:pt x="8" y="0"/>
                      <a:pt x="1" y="10"/>
                      <a:pt x="3" y="22"/>
                    </a:cubicBezTo>
                    <a:lnTo>
                      <a:pt x="65" y="1227"/>
                    </a:lnTo>
                    <a:lnTo>
                      <a:pt x="49" y="1354"/>
                    </a:lnTo>
                    <a:cubicBezTo>
                      <a:pt x="44" y="1366"/>
                      <a:pt x="53" y="1376"/>
                      <a:pt x="65" y="1378"/>
                    </a:cubicBezTo>
                    <a:cubicBezTo>
                      <a:pt x="75" y="1378"/>
                      <a:pt x="87" y="1371"/>
                      <a:pt x="87" y="1359"/>
                    </a:cubicBezTo>
                    <a:lnTo>
                      <a:pt x="104" y="1232"/>
                    </a:lnTo>
                    <a:lnTo>
                      <a:pt x="41" y="22"/>
                    </a:lnTo>
                    <a:cubicBezTo>
                      <a:pt x="41" y="10"/>
                      <a:pt x="29" y="0"/>
                      <a:pt x="2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606;p35">
                <a:extLst>
                  <a:ext uri="{FF2B5EF4-FFF2-40B4-BE49-F238E27FC236}">
                    <a16:creationId xmlns:a16="http://schemas.microsoft.com/office/drawing/2014/main" id="{ED46FF30-0C9E-157C-0EF1-F7E2E802D761}"/>
                  </a:ext>
                </a:extLst>
              </p:cNvPr>
              <p:cNvSpPr/>
              <p:nvPr/>
            </p:nvSpPr>
            <p:spPr>
              <a:xfrm>
                <a:off x="-2710549" y="429132"/>
                <a:ext cx="40996" cy="374781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353" extrusionOk="0">
                    <a:moveTo>
                      <a:pt x="130" y="0"/>
                    </a:moveTo>
                    <a:cubicBezTo>
                      <a:pt x="118" y="0"/>
                      <a:pt x="109" y="7"/>
                      <a:pt x="109" y="17"/>
                    </a:cubicBezTo>
                    <a:lnTo>
                      <a:pt x="27" y="1203"/>
                    </a:lnTo>
                    <a:lnTo>
                      <a:pt x="10" y="1333"/>
                    </a:lnTo>
                    <a:cubicBezTo>
                      <a:pt x="1" y="1340"/>
                      <a:pt x="10" y="1350"/>
                      <a:pt x="22" y="1352"/>
                    </a:cubicBezTo>
                    <a:cubicBezTo>
                      <a:pt x="30" y="1352"/>
                      <a:pt x="42" y="1347"/>
                      <a:pt x="42" y="1335"/>
                    </a:cubicBezTo>
                    <a:lnTo>
                      <a:pt x="63" y="1206"/>
                    </a:lnTo>
                    <a:lnTo>
                      <a:pt x="147" y="19"/>
                    </a:lnTo>
                    <a:cubicBezTo>
                      <a:pt x="147" y="7"/>
                      <a:pt x="138" y="0"/>
                      <a:pt x="13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607;p35">
                <a:extLst>
                  <a:ext uri="{FF2B5EF4-FFF2-40B4-BE49-F238E27FC236}">
                    <a16:creationId xmlns:a16="http://schemas.microsoft.com/office/drawing/2014/main" id="{CF7A3E06-CCF9-A816-E5A4-33D92B4CE4F2}"/>
                  </a:ext>
                </a:extLst>
              </p:cNvPr>
              <p:cNvSpPr/>
              <p:nvPr/>
            </p:nvSpPr>
            <p:spPr>
              <a:xfrm>
                <a:off x="-2832152" y="413621"/>
                <a:ext cx="66757" cy="37228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44" extrusionOk="0">
                    <a:moveTo>
                      <a:pt x="216" y="1"/>
                    </a:moveTo>
                    <a:cubicBezTo>
                      <a:pt x="203" y="1"/>
                      <a:pt x="199" y="9"/>
                      <a:pt x="195" y="20"/>
                    </a:cubicBezTo>
                    <a:lnTo>
                      <a:pt x="0" y="1319"/>
                    </a:lnTo>
                    <a:cubicBezTo>
                      <a:pt x="0" y="1331"/>
                      <a:pt x="8" y="1343"/>
                      <a:pt x="22" y="1343"/>
                    </a:cubicBezTo>
                    <a:cubicBezTo>
                      <a:pt x="32" y="1343"/>
                      <a:pt x="44" y="1336"/>
                      <a:pt x="44" y="1324"/>
                    </a:cubicBezTo>
                    <a:lnTo>
                      <a:pt x="238" y="25"/>
                    </a:lnTo>
                    <a:cubicBezTo>
                      <a:pt x="240" y="13"/>
                      <a:pt x="233" y="3"/>
                      <a:pt x="221" y="1"/>
                    </a:cubicBezTo>
                    <a:cubicBezTo>
                      <a:pt x="219" y="1"/>
                      <a:pt x="218" y="1"/>
                      <a:pt x="21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608;p35">
                <a:extLst>
                  <a:ext uri="{FF2B5EF4-FFF2-40B4-BE49-F238E27FC236}">
                    <a16:creationId xmlns:a16="http://schemas.microsoft.com/office/drawing/2014/main" id="{F84AB3B9-D105-825B-4898-746C9A47B520}"/>
                  </a:ext>
                </a:extLst>
              </p:cNvPr>
              <p:cNvSpPr/>
              <p:nvPr/>
            </p:nvSpPr>
            <p:spPr>
              <a:xfrm>
                <a:off x="-2954033" y="397555"/>
                <a:ext cx="84208" cy="36979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335" extrusionOk="0">
                    <a:moveTo>
                      <a:pt x="281" y="1"/>
                    </a:moveTo>
                    <a:cubicBezTo>
                      <a:pt x="273" y="1"/>
                      <a:pt x="264" y="10"/>
                      <a:pt x="260" y="18"/>
                    </a:cubicBezTo>
                    <a:lnTo>
                      <a:pt x="20" y="1178"/>
                    </a:lnTo>
                    <a:lnTo>
                      <a:pt x="1" y="1308"/>
                    </a:lnTo>
                    <a:cubicBezTo>
                      <a:pt x="1" y="1322"/>
                      <a:pt x="8" y="1334"/>
                      <a:pt x="20" y="1334"/>
                    </a:cubicBezTo>
                    <a:cubicBezTo>
                      <a:pt x="30" y="1334"/>
                      <a:pt x="42" y="1329"/>
                      <a:pt x="42" y="1317"/>
                    </a:cubicBezTo>
                    <a:lnTo>
                      <a:pt x="61" y="1188"/>
                    </a:lnTo>
                    <a:lnTo>
                      <a:pt x="301" y="25"/>
                    </a:lnTo>
                    <a:cubicBezTo>
                      <a:pt x="303" y="13"/>
                      <a:pt x="294" y="6"/>
                      <a:pt x="284" y="1"/>
                    </a:cubicBezTo>
                    <a:cubicBezTo>
                      <a:pt x="283" y="1"/>
                      <a:pt x="282" y="1"/>
                      <a:pt x="28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609;p35">
                <a:extLst>
                  <a:ext uri="{FF2B5EF4-FFF2-40B4-BE49-F238E27FC236}">
                    <a16:creationId xmlns:a16="http://schemas.microsoft.com/office/drawing/2014/main" id="{42E35467-EEAB-4F4C-920F-1452E39C0FC8}"/>
                  </a:ext>
                </a:extLst>
              </p:cNvPr>
              <p:cNvSpPr/>
              <p:nvPr/>
            </p:nvSpPr>
            <p:spPr>
              <a:xfrm>
                <a:off x="-3076467" y="383705"/>
                <a:ext cx="108030" cy="365640"/>
              </a:xfrm>
              <a:custGeom>
                <a:avLst/>
                <a:gdLst/>
                <a:ahLst/>
                <a:cxnLst/>
                <a:rect l="l" t="t" r="r" b="b"/>
                <a:pathLst>
                  <a:path w="390" h="1320" extrusionOk="0">
                    <a:moveTo>
                      <a:pt x="367" y="0"/>
                    </a:moveTo>
                    <a:cubicBezTo>
                      <a:pt x="357" y="0"/>
                      <a:pt x="349" y="5"/>
                      <a:pt x="347" y="15"/>
                    </a:cubicBezTo>
                    <a:lnTo>
                      <a:pt x="23" y="1166"/>
                    </a:lnTo>
                    <a:lnTo>
                      <a:pt x="1" y="1298"/>
                    </a:lnTo>
                    <a:cubicBezTo>
                      <a:pt x="3" y="1307"/>
                      <a:pt x="13" y="1319"/>
                      <a:pt x="25" y="1319"/>
                    </a:cubicBezTo>
                    <a:cubicBezTo>
                      <a:pt x="35" y="1319"/>
                      <a:pt x="47" y="1312"/>
                      <a:pt x="47" y="1300"/>
                    </a:cubicBezTo>
                    <a:lnTo>
                      <a:pt x="63" y="1173"/>
                    </a:lnTo>
                    <a:lnTo>
                      <a:pt x="388" y="25"/>
                    </a:lnTo>
                    <a:cubicBezTo>
                      <a:pt x="390" y="13"/>
                      <a:pt x="385" y="3"/>
                      <a:pt x="373" y="1"/>
                    </a:cubicBezTo>
                    <a:cubicBezTo>
                      <a:pt x="371" y="0"/>
                      <a:pt x="369" y="0"/>
                      <a:pt x="3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610;p35">
                <a:extLst>
                  <a:ext uri="{FF2B5EF4-FFF2-40B4-BE49-F238E27FC236}">
                    <a16:creationId xmlns:a16="http://schemas.microsoft.com/office/drawing/2014/main" id="{7C11D859-D63A-18B9-3DD0-E2CB2D99F5BE}"/>
                  </a:ext>
                </a:extLst>
              </p:cNvPr>
              <p:cNvSpPr/>
              <p:nvPr/>
            </p:nvSpPr>
            <p:spPr>
              <a:xfrm>
                <a:off x="-3198070" y="370409"/>
                <a:ext cx="142655" cy="36037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1301" extrusionOk="0">
                    <a:moveTo>
                      <a:pt x="493" y="0"/>
                    </a:moveTo>
                    <a:cubicBezTo>
                      <a:pt x="485" y="0"/>
                      <a:pt x="477" y="4"/>
                      <a:pt x="474" y="13"/>
                    </a:cubicBezTo>
                    <a:lnTo>
                      <a:pt x="22" y="1142"/>
                    </a:lnTo>
                    <a:lnTo>
                      <a:pt x="0" y="1276"/>
                    </a:lnTo>
                    <a:cubicBezTo>
                      <a:pt x="5" y="1288"/>
                      <a:pt x="10" y="1300"/>
                      <a:pt x="24" y="1300"/>
                    </a:cubicBezTo>
                    <a:cubicBezTo>
                      <a:pt x="34" y="1300"/>
                      <a:pt x="46" y="1295"/>
                      <a:pt x="46" y="1283"/>
                    </a:cubicBezTo>
                    <a:lnTo>
                      <a:pt x="65" y="1154"/>
                    </a:lnTo>
                    <a:lnTo>
                      <a:pt x="512" y="27"/>
                    </a:lnTo>
                    <a:cubicBezTo>
                      <a:pt x="514" y="20"/>
                      <a:pt x="512" y="3"/>
                      <a:pt x="500" y="1"/>
                    </a:cubicBezTo>
                    <a:cubicBezTo>
                      <a:pt x="498" y="0"/>
                      <a:pt x="496" y="0"/>
                      <a:pt x="4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" name="Google Shape;611;p35">
              <a:extLst>
                <a:ext uri="{FF2B5EF4-FFF2-40B4-BE49-F238E27FC236}">
                  <a16:creationId xmlns:a16="http://schemas.microsoft.com/office/drawing/2014/main" id="{A5D30959-DECC-BA49-E3D2-0F7F7FAE2E67}"/>
                </a:ext>
              </a:extLst>
            </p:cNvPr>
            <p:cNvSpPr/>
            <p:nvPr/>
          </p:nvSpPr>
          <p:spPr>
            <a:xfrm>
              <a:off x="-3051814" y="854879"/>
              <a:ext cx="364255" cy="342649"/>
            </a:xfrm>
            <a:custGeom>
              <a:avLst/>
              <a:gdLst/>
              <a:ahLst/>
              <a:cxnLst/>
              <a:rect l="l" t="t" r="r" b="b"/>
              <a:pathLst>
                <a:path w="1315" h="1237" extrusionOk="0">
                  <a:moveTo>
                    <a:pt x="162" y="0"/>
                  </a:moveTo>
                  <a:lnTo>
                    <a:pt x="1" y="1064"/>
                  </a:lnTo>
                  <a:lnTo>
                    <a:pt x="1154" y="1237"/>
                  </a:lnTo>
                  <a:lnTo>
                    <a:pt x="1314" y="173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12;p35">
              <a:extLst>
                <a:ext uri="{FF2B5EF4-FFF2-40B4-BE49-F238E27FC236}">
                  <a16:creationId xmlns:a16="http://schemas.microsoft.com/office/drawing/2014/main" id="{A08C96C5-9F0B-1B41-C506-54F4BF802367}"/>
                </a:ext>
              </a:extLst>
            </p:cNvPr>
            <p:cNvSpPr/>
            <p:nvPr/>
          </p:nvSpPr>
          <p:spPr>
            <a:xfrm>
              <a:off x="-2901956" y="869283"/>
              <a:ext cx="63433" cy="313010"/>
            </a:xfrm>
            <a:custGeom>
              <a:avLst/>
              <a:gdLst/>
              <a:ahLst/>
              <a:cxnLst/>
              <a:rect l="l" t="t" r="r" b="b"/>
              <a:pathLst>
                <a:path w="229" h="1130" extrusionOk="0">
                  <a:moveTo>
                    <a:pt x="194" y="1"/>
                  </a:moveTo>
                  <a:cubicBezTo>
                    <a:pt x="176" y="1"/>
                    <a:pt x="166" y="12"/>
                    <a:pt x="163" y="27"/>
                  </a:cubicBezTo>
                  <a:lnTo>
                    <a:pt x="5" y="1094"/>
                  </a:lnTo>
                  <a:cubicBezTo>
                    <a:pt x="0" y="1110"/>
                    <a:pt x="12" y="1127"/>
                    <a:pt x="31" y="1130"/>
                  </a:cubicBezTo>
                  <a:lnTo>
                    <a:pt x="34" y="1130"/>
                  </a:lnTo>
                  <a:cubicBezTo>
                    <a:pt x="48" y="1130"/>
                    <a:pt x="65" y="1118"/>
                    <a:pt x="67" y="1103"/>
                  </a:cubicBezTo>
                  <a:lnTo>
                    <a:pt x="226" y="37"/>
                  </a:lnTo>
                  <a:cubicBezTo>
                    <a:pt x="228" y="20"/>
                    <a:pt x="216" y="3"/>
                    <a:pt x="199" y="1"/>
                  </a:cubicBezTo>
                  <a:cubicBezTo>
                    <a:pt x="198" y="1"/>
                    <a:pt x="196" y="1"/>
                    <a:pt x="1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13;p35">
              <a:extLst>
                <a:ext uri="{FF2B5EF4-FFF2-40B4-BE49-F238E27FC236}">
                  <a16:creationId xmlns:a16="http://schemas.microsoft.com/office/drawing/2014/main" id="{4FBDD6B1-CFE9-B3CB-1E4E-6111E1F675CE}"/>
                </a:ext>
              </a:extLst>
            </p:cNvPr>
            <p:cNvSpPr/>
            <p:nvPr/>
          </p:nvSpPr>
          <p:spPr>
            <a:xfrm>
              <a:off x="-3319673" y="1101408"/>
              <a:ext cx="848174" cy="142932"/>
            </a:xfrm>
            <a:custGeom>
              <a:avLst/>
              <a:gdLst/>
              <a:ahLst/>
              <a:cxnLst/>
              <a:rect l="l" t="t" r="r" b="b"/>
              <a:pathLst>
                <a:path w="3062" h="516" extrusionOk="0">
                  <a:moveTo>
                    <a:pt x="29" y="0"/>
                  </a:moveTo>
                  <a:cubicBezTo>
                    <a:pt x="13" y="0"/>
                    <a:pt x="4" y="11"/>
                    <a:pt x="2" y="28"/>
                  </a:cubicBezTo>
                  <a:cubicBezTo>
                    <a:pt x="0" y="44"/>
                    <a:pt x="12" y="61"/>
                    <a:pt x="29" y="64"/>
                  </a:cubicBezTo>
                  <a:lnTo>
                    <a:pt x="3021" y="515"/>
                  </a:lnTo>
                  <a:lnTo>
                    <a:pt x="3026" y="515"/>
                  </a:lnTo>
                  <a:cubicBezTo>
                    <a:pt x="3040" y="515"/>
                    <a:pt x="3055" y="501"/>
                    <a:pt x="3057" y="486"/>
                  </a:cubicBezTo>
                  <a:cubicBezTo>
                    <a:pt x="3062" y="469"/>
                    <a:pt x="3048" y="450"/>
                    <a:pt x="3031" y="450"/>
                  </a:cubicBezTo>
                  <a:lnTo>
                    <a:pt x="38" y="1"/>
                  </a:lnTo>
                  <a:cubicBezTo>
                    <a:pt x="35" y="0"/>
                    <a:pt x="32" y="0"/>
                    <a:pt x="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14;p35">
              <a:extLst>
                <a:ext uri="{FF2B5EF4-FFF2-40B4-BE49-F238E27FC236}">
                  <a16:creationId xmlns:a16="http://schemas.microsoft.com/office/drawing/2014/main" id="{871D0846-E451-1E00-D1B3-695AA653A94C}"/>
                </a:ext>
              </a:extLst>
            </p:cNvPr>
            <p:cNvSpPr/>
            <p:nvPr/>
          </p:nvSpPr>
          <p:spPr>
            <a:xfrm>
              <a:off x="-2877303" y="159890"/>
              <a:ext cx="254840" cy="198055"/>
            </a:xfrm>
            <a:custGeom>
              <a:avLst/>
              <a:gdLst/>
              <a:ahLst/>
              <a:cxnLst/>
              <a:rect l="l" t="t" r="r" b="b"/>
              <a:pathLst>
                <a:path w="920" h="715" extrusionOk="0">
                  <a:moveTo>
                    <a:pt x="182" y="1"/>
                  </a:moveTo>
                  <a:cubicBezTo>
                    <a:pt x="119" y="1"/>
                    <a:pt x="67" y="46"/>
                    <a:pt x="60" y="110"/>
                  </a:cubicBezTo>
                  <a:lnTo>
                    <a:pt x="7" y="494"/>
                  </a:lnTo>
                  <a:cubicBezTo>
                    <a:pt x="0" y="564"/>
                    <a:pt x="48" y="626"/>
                    <a:pt x="115" y="636"/>
                  </a:cubicBezTo>
                  <a:lnTo>
                    <a:pt x="720" y="713"/>
                  </a:lnTo>
                  <a:cubicBezTo>
                    <a:pt x="726" y="714"/>
                    <a:pt x="732" y="714"/>
                    <a:pt x="738" y="714"/>
                  </a:cubicBezTo>
                  <a:cubicBezTo>
                    <a:pt x="798" y="714"/>
                    <a:pt x="853" y="668"/>
                    <a:pt x="860" y="605"/>
                  </a:cubicBezTo>
                  <a:lnTo>
                    <a:pt x="910" y="221"/>
                  </a:lnTo>
                  <a:cubicBezTo>
                    <a:pt x="920" y="151"/>
                    <a:pt x="872" y="88"/>
                    <a:pt x="805" y="79"/>
                  </a:cubicBezTo>
                  <a:lnTo>
                    <a:pt x="199" y="2"/>
                  </a:lnTo>
                  <a:cubicBezTo>
                    <a:pt x="193" y="1"/>
                    <a:pt x="187" y="1"/>
                    <a:pt x="1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15;p35">
              <a:extLst>
                <a:ext uri="{FF2B5EF4-FFF2-40B4-BE49-F238E27FC236}">
                  <a16:creationId xmlns:a16="http://schemas.microsoft.com/office/drawing/2014/main" id="{CCFAB1D1-9EE0-6C46-4DA3-802BABF72E82}"/>
                </a:ext>
              </a:extLst>
            </p:cNvPr>
            <p:cNvSpPr/>
            <p:nvPr/>
          </p:nvSpPr>
          <p:spPr>
            <a:xfrm>
              <a:off x="-2682572" y="219722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4" y="1"/>
                  </a:moveTo>
                  <a:cubicBezTo>
                    <a:pt x="55" y="1"/>
                    <a:pt x="49" y="9"/>
                    <a:pt x="49" y="19"/>
                  </a:cubicBezTo>
                  <a:lnTo>
                    <a:pt x="1" y="379"/>
                  </a:lnTo>
                  <a:cubicBezTo>
                    <a:pt x="1" y="391"/>
                    <a:pt x="8" y="401"/>
                    <a:pt x="20" y="403"/>
                  </a:cubicBezTo>
                  <a:cubicBezTo>
                    <a:pt x="32" y="403"/>
                    <a:pt x="41" y="398"/>
                    <a:pt x="41" y="386"/>
                  </a:cubicBezTo>
                  <a:lnTo>
                    <a:pt x="87" y="21"/>
                  </a:lnTo>
                  <a:cubicBezTo>
                    <a:pt x="87" y="9"/>
                    <a:pt x="82" y="2"/>
                    <a:pt x="70" y="2"/>
                  </a:cubicBezTo>
                  <a:cubicBezTo>
                    <a:pt x="68" y="1"/>
                    <a:pt x="66" y="1"/>
                    <a:pt x="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16;p35">
              <a:extLst>
                <a:ext uri="{FF2B5EF4-FFF2-40B4-BE49-F238E27FC236}">
                  <a16:creationId xmlns:a16="http://schemas.microsoft.com/office/drawing/2014/main" id="{7AF320C1-BDDE-0453-03F7-8F401FF9FAD9}"/>
                </a:ext>
              </a:extLst>
            </p:cNvPr>
            <p:cNvSpPr/>
            <p:nvPr/>
          </p:nvSpPr>
          <p:spPr>
            <a:xfrm>
              <a:off x="-2721075" y="214736"/>
              <a:ext cx="25484" cy="112185"/>
            </a:xfrm>
            <a:custGeom>
              <a:avLst/>
              <a:gdLst/>
              <a:ahLst/>
              <a:cxnLst/>
              <a:rect l="l" t="t" r="r" b="b"/>
              <a:pathLst>
                <a:path w="92" h="405" extrusionOk="0">
                  <a:moveTo>
                    <a:pt x="72" y="1"/>
                  </a:moveTo>
                  <a:cubicBezTo>
                    <a:pt x="60" y="1"/>
                    <a:pt x="51" y="8"/>
                    <a:pt x="48" y="20"/>
                  </a:cubicBezTo>
                  <a:lnTo>
                    <a:pt x="0" y="380"/>
                  </a:lnTo>
                  <a:cubicBezTo>
                    <a:pt x="0" y="392"/>
                    <a:pt x="5" y="402"/>
                    <a:pt x="17" y="404"/>
                  </a:cubicBezTo>
                  <a:cubicBezTo>
                    <a:pt x="18" y="405"/>
                    <a:pt x="20" y="405"/>
                    <a:pt x="21" y="405"/>
                  </a:cubicBezTo>
                  <a:cubicBezTo>
                    <a:pt x="31" y="405"/>
                    <a:pt x="39" y="396"/>
                    <a:pt x="41" y="385"/>
                  </a:cubicBezTo>
                  <a:lnTo>
                    <a:pt x="89" y="23"/>
                  </a:lnTo>
                  <a:cubicBezTo>
                    <a:pt x="92" y="11"/>
                    <a:pt x="84" y="1"/>
                    <a:pt x="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17;p35">
              <a:extLst>
                <a:ext uri="{FF2B5EF4-FFF2-40B4-BE49-F238E27FC236}">
                  <a16:creationId xmlns:a16="http://schemas.microsoft.com/office/drawing/2014/main" id="{36BADF9D-85C2-E973-ADA4-4ED62BCDC03D}"/>
                </a:ext>
              </a:extLst>
            </p:cNvPr>
            <p:cNvSpPr/>
            <p:nvPr/>
          </p:nvSpPr>
          <p:spPr>
            <a:xfrm>
              <a:off x="-2760409" y="208088"/>
              <a:ext cx="24930" cy="112739"/>
            </a:xfrm>
            <a:custGeom>
              <a:avLst/>
              <a:gdLst/>
              <a:ahLst/>
              <a:cxnLst/>
              <a:rect l="l" t="t" r="r" b="b"/>
              <a:pathLst>
                <a:path w="90" h="407" extrusionOk="0">
                  <a:moveTo>
                    <a:pt x="69" y="1"/>
                  </a:moveTo>
                  <a:cubicBezTo>
                    <a:pt x="59" y="1"/>
                    <a:pt x="51" y="9"/>
                    <a:pt x="49" y="20"/>
                  </a:cubicBezTo>
                  <a:lnTo>
                    <a:pt x="1" y="383"/>
                  </a:lnTo>
                  <a:cubicBezTo>
                    <a:pt x="1" y="395"/>
                    <a:pt x="5" y="404"/>
                    <a:pt x="17" y="407"/>
                  </a:cubicBezTo>
                  <a:cubicBezTo>
                    <a:pt x="29" y="407"/>
                    <a:pt x="39" y="400"/>
                    <a:pt x="41" y="390"/>
                  </a:cubicBezTo>
                  <a:lnTo>
                    <a:pt x="90" y="25"/>
                  </a:lnTo>
                  <a:cubicBezTo>
                    <a:pt x="90" y="13"/>
                    <a:pt x="85" y="3"/>
                    <a:pt x="73" y="1"/>
                  </a:cubicBezTo>
                  <a:cubicBezTo>
                    <a:pt x="71" y="1"/>
                    <a:pt x="70" y="1"/>
                    <a:pt x="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18;p35">
              <a:extLst>
                <a:ext uri="{FF2B5EF4-FFF2-40B4-BE49-F238E27FC236}">
                  <a16:creationId xmlns:a16="http://schemas.microsoft.com/office/drawing/2014/main" id="{5AFAB194-5AE9-737C-7628-82A0F76F1EBA}"/>
                </a:ext>
              </a:extLst>
            </p:cNvPr>
            <p:cNvSpPr/>
            <p:nvPr/>
          </p:nvSpPr>
          <p:spPr>
            <a:xfrm>
              <a:off x="-2800297" y="204210"/>
              <a:ext cx="24376" cy="111908"/>
            </a:xfrm>
            <a:custGeom>
              <a:avLst/>
              <a:gdLst/>
              <a:ahLst/>
              <a:cxnLst/>
              <a:rect l="l" t="t" r="r" b="b"/>
              <a:pathLst>
                <a:path w="88" h="404" extrusionOk="0">
                  <a:moveTo>
                    <a:pt x="66" y="0"/>
                  </a:moveTo>
                  <a:cubicBezTo>
                    <a:pt x="56" y="0"/>
                    <a:pt x="48" y="7"/>
                    <a:pt x="46" y="17"/>
                  </a:cubicBezTo>
                  <a:lnTo>
                    <a:pt x="1" y="380"/>
                  </a:lnTo>
                  <a:cubicBezTo>
                    <a:pt x="1" y="392"/>
                    <a:pt x="5" y="399"/>
                    <a:pt x="17" y="404"/>
                  </a:cubicBezTo>
                  <a:cubicBezTo>
                    <a:pt x="29" y="404"/>
                    <a:pt x="39" y="397"/>
                    <a:pt x="39" y="385"/>
                  </a:cubicBezTo>
                  <a:lnTo>
                    <a:pt x="87" y="22"/>
                  </a:lnTo>
                  <a:cubicBezTo>
                    <a:pt x="87" y="10"/>
                    <a:pt x="82" y="0"/>
                    <a:pt x="70" y="0"/>
                  </a:cubicBezTo>
                  <a:cubicBezTo>
                    <a:pt x="69" y="0"/>
                    <a:pt x="67" y="0"/>
                    <a:pt x="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19;p35">
              <a:extLst>
                <a:ext uri="{FF2B5EF4-FFF2-40B4-BE49-F238E27FC236}">
                  <a16:creationId xmlns:a16="http://schemas.microsoft.com/office/drawing/2014/main" id="{44CE8B31-E667-7260-2F7C-7A864A8D51D8}"/>
                </a:ext>
              </a:extLst>
            </p:cNvPr>
            <p:cNvSpPr/>
            <p:nvPr/>
          </p:nvSpPr>
          <p:spPr>
            <a:xfrm>
              <a:off x="-2840185" y="198670"/>
              <a:ext cx="26315" cy="112462"/>
            </a:xfrm>
            <a:custGeom>
              <a:avLst/>
              <a:gdLst/>
              <a:ahLst/>
              <a:cxnLst/>
              <a:rect l="l" t="t" r="r" b="b"/>
              <a:pathLst>
                <a:path w="95" h="406" extrusionOk="0">
                  <a:moveTo>
                    <a:pt x="71" y="1"/>
                  </a:moveTo>
                  <a:cubicBezTo>
                    <a:pt x="61" y="1"/>
                    <a:pt x="53" y="10"/>
                    <a:pt x="53" y="20"/>
                  </a:cubicBezTo>
                  <a:lnTo>
                    <a:pt x="3" y="381"/>
                  </a:lnTo>
                  <a:cubicBezTo>
                    <a:pt x="0" y="393"/>
                    <a:pt x="10" y="402"/>
                    <a:pt x="22" y="405"/>
                  </a:cubicBezTo>
                  <a:cubicBezTo>
                    <a:pt x="23" y="405"/>
                    <a:pt x="25" y="405"/>
                    <a:pt x="26" y="405"/>
                  </a:cubicBezTo>
                  <a:cubicBezTo>
                    <a:pt x="36" y="405"/>
                    <a:pt x="42" y="396"/>
                    <a:pt x="46" y="386"/>
                  </a:cubicBezTo>
                  <a:lnTo>
                    <a:pt x="94" y="23"/>
                  </a:lnTo>
                  <a:cubicBezTo>
                    <a:pt x="94" y="11"/>
                    <a:pt x="87" y="1"/>
                    <a:pt x="75" y="1"/>
                  </a:cubicBezTo>
                  <a:cubicBezTo>
                    <a:pt x="74" y="1"/>
                    <a:pt x="72" y="1"/>
                    <a:pt x="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20;p35">
              <a:extLst>
                <a:ext uri="{FF2B5EF4-FFF2-40B4-BE49-F238E27FC236}">
                  <a16:creationId xmlns:a16="http://schemas.microsoft.com/office/drawing/2014/main" id="{CA43D9B3-885B-DF32-EA39-5FDBA1F28C56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rgbClr val="E6E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21;p35">
              <a:extLst>
                <a:ext uri="{FF2B5EF4-FFF2-40B4-BE49-F238E27FC236}">
                  <a16:creationId xmlns:a16="http://schemas.microsoft.com/office/drawing/2014/main" id="{FDA4A72D-C333-D417-C25F-433B64378C63}"/>
                </a:ext>
              </a:extLst>
            </p:cNvPr>
            <p:cNvSpPr/>
            <p:nvPr/>
          </p:nvSpPr>
          <p:spPr>
            <a:xfrm>
              <a:off x="-2690605" y="11419"/>
              <a:ext cx="41550" cy="176449"/>
            </a:xfrm>
            <a:custGeom>
              <a:avLst/>
              <a:gdLst/>
              <a:ahLst/>
              <a:cxnLst/>
              <a:rect l="l" t="t" r="r" b="b"/>
              <a:pathLst>
                <a:path w="150" h="637" extrusionOk="0">
                  <a:moveTo>
                    <a:pt x="15" y="0"/>
                  </a:moveTo>
                  <a:cubicBezTo>
                    <a:pt x="6" y="2"/>
                    <a:pt x="1" y="12"/>
                    <a:pt x="1" y="22"/>
                  </a:cubicBezTo>
                  <a:lnTo>
                    <a:pt x="111" y="620"/>
                  </a:lnTo>
                  <a:cubicBezTo>
                    <a:pt x="111" y="627"/>
                    <a:pt x="118" y="634"/>
                    <a:pt x="126" y="636"/>
                  </a:cubicBezTo>
                  <a:lnTo>
                    <a:pt x="133" y="636"/>
                  </a:lnTo>
                  <a:cubicBezTo>
                    <a:pt x="143" y="634"/>
                    <a:pt x="150" y="624"/>
                    <a:pt x="147" y="615"/>
                  </a:cubicBezTo>
                  <a:lnTo>
                    <a:pt x="37" y="14"/>
                  </a:lnTo>
                  <a:cubicBezTo>
                    <a:pt x="34" y="7"/>
                    <a:pt x="25" y="0"/>
                    <a:pt x="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22;p35">
              <a:extLst>
                <a:ext uri="{FF2B5EF4-FFF2-40B4-BE49-F238E27FC236}">
                  <a16:creationId xmlns:a16="http://schemas.microsoft.com/office/drawing/2014/main" id="{7C7489B0-89EE-BF6D-025E-B3CCE4B57781}"/>
                </a:ext>
              </a:extLst>
            </p:cNvPr>
            <p:cNvSpPr/>
            <p:nvPr/>
          </p:nvSpPr>
          <p:spPr>
            <a:xfrm>
              <a:off x="-2827443" y="3663"/>
              <a:ext cx="83931" cy="162045"/>
            </a:xfrm>
            <a:custGeom>
              <a:avLst/>
              <a:gdLst/>
              <a:ahLst/>
              <a:cxnLst/>
              <a:rect l="l" t="t" r="r" b="b"/>
              <a:pathLst>
                <a:path w="303" h="585" extrusionOk="0">
                  <a:moveTo>
                    <a:pt x="284" y="1"/>
                  </a:moveTo>
                  <a:cubicBezTo>
                    <a:pt x="276" y="1"/>
                    <a:pt x="269" y="4"/>
                    <a:pt x="267" y="11"/>
                  </a:cubicBezTo>
                  <a:lnTo>
                    <a:pt x="3" y="559"/>
                  </a:lnTo>
                  <a:cubicBezTo>
                    <a:pt x="0" y="568"/>
                    <a:pt x="3" y="578"/>
                    <a:pt x="12" y="583"/>
                  </a:cubicBezTo>
                  <a:lnTo>
                    <a:pt x="17" y="583"/>
                  </a:lnTo>
                  <a:cubicBezTo>
                    <a:pt x="19" y="584"/>
                    <a:pt x="21" y="584"/>
                    <a:pt x="24" y="584"/>
                  </a:cubicBezTo>
                  <a:cubicBezTo>
                    <a:pt x="30" y="584"/>
                    <a:pt x="36" y="579"/>
                    <a:pt x="36" y="576"/>
                  </a:cubicBezTo>
                  <a:lnTo>
                    <a:pt x="300" y="26"/>
                  </a:lnTo>
                  <a:cubicBezTo>
                    <a:pt x="303" y="16"/>
                    <a:pt x="300" y="4"/>
                    <a:pt x="291" y="2"/>
                  </a:cubicBezTo>
                  <a:cubicBezTo>
                    <a:pt x="288" y="1"/>
                    <a:pt x="286" y="1"/>
                    <a:pt x="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23;p35">
              <a:extLst>
                <a:ext uri="{FF2B5EF4-FFF2-40B4-BE49-F238E27FC236}">
                  <a16:creationId xmlns:a16="http://schemas.microsoft.com/office/drawing/2014/main" id="{AB3B1F87-6198-FBDC-560D-8AD82C175573}"/>
                </a:ext>
              </a:extLst>
            </p:cNvPr>
            <p:cNvSpPr/>
            <p:nvPr/>
          </p:nvSpPr>
          <p:spPr>
            <a:xfrm>
              <a:off x="-2888660" y="141608"/>
              <a:ext cx="291681" cy="79499"/>
            </a:xfrm>
            <a:custGeom>
              <a:avLst/>
              <a:gdLst/>
              <a:ahLst/>
              <a:cxnLst/>
              <a:rect l="l" t="t" r="r" b="b"/>
              <a:pathLst>
                <a:path w="1053" h="287" extrusionOk="0">
                  <a:moveTo>
                    <a:pt x="65" y="1"/>
                  </a:moveTo>
                  <a:cubicBezTo>
                    <a:pt x="41" y="1"/>
                    <a:pt x="19" y="19"/>
                    <a:pt x="12" y="44"/>
                  </a:cubicBezTo>
                  <a:lnTo>
                    <a:pt x="5" y="106"/>
                  </a:lnTo>
                  <a:cubicBezTo>
                    <a:pt x="0" y="133"/>
                    <a:pt x="19" y="157"/>
                    <a:pt x="46" y="164"/>
                  </a:cubicBezTo>
                  <a:lnTo>
                    <a:pt x="982" y="287"/>
                  </a:lnTo>
                  <a:cubicBezTo>
                    <a:pt x="984" y="287"/>
                    <a:pt x="986" y="287"/>
                    <a:pt x="987" y="287"/>
                  </a:cubicBezTo>
                  <a:cubicBezTo>
                    <a:pt x="1012" y="287"/>
                    <a:pt x="1033" y="270"/>
                    <a:pt x="1040" y="246"/>
                  </a:cubicBezTo>
                  <a:lnTo>
                    <a:pt x="1050" y="181"/>
                  </a:lnTo>
                  <a:cubicBezTo>
                    <a:pt x="1052" y="154"/>
                    <a:pt x="1033" y="130"/>
                    <a:pt x="1006" y="126"/>
                  </a:cubicBezTo>
                  <a:lnTo>
                    <a:pt x="70" y="1"/>
                  </a:lnTo>
                  <a:cubicBezTo>
                    <a:pt x="68" y="1"/>
                    <a:pt x="67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4;p35">
              <a:extLst>
                <a:ext uri="{FF2B5EF4-FFF2-40B4-BE49-F238E27FC236}">
                  <a16:creationId xmlns:a16="http://schemas.microsoft.com/office/drawing/2014/main" id="{E41A1A2B-F517-0F25-7984-1EECF5A391DE}"/>
                </a:ext>
              </a:extLst>
            </p:cNvPr>
            <p:cNvSpPr/>
            <p:nvPr/>
          </p:nvSpPr>
          <p:spPr>
            <a:xfrm>
              <a:off x="-3382276" y="1305001"/>
              <a:ext cx="910222" cy="140162"/>
            </a:xfrm>
            <a:custGeom>
              <a:avLst/>
              <a:gdLst/>
              <a:ahLst/>
              <a:cxnLst/>
              <a:rect l="l" t="t" r="r" b="b"/>
              <a:pathLst>
                <a:path w="3286" h="506" extrusionOk="0">
                  <a:moveTo>
                    <a:pt x="10" y="1"/>
                  </a:moveTo>
                  <a:lnTo>
                    <a:pt x="0" y="71"/>
                  </a:lnTo>
                  <a:lnTo>
                    <a:pt x="3276" y="505"/>
                  </a:lnTo>
                  <a:lnTo>
                    <a:pt x="3286" y="436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25;p35">
              <a:extLst>
                <a:ext uri="{FF2B5EF4-FFF2-40B4-BE49-F238E27FC236}">
                  <a16:creationId xmlns:a16="http://schemas.microsoft.com/office/drawing/2014/main" id="{D20D0BB7-51A7-EF58-9C9C-8A956D2D22F8}"/>
                </a:ext>
              </a:extLst>
            </p:cNvPr>
            <p:cNvSpPr/>
            <p:nvPr/>
          </p:nvSpPr>
          <p:spPr>
            <a:xfrm>
              <a:off x="-3397511" y="1430205"/>
              <a:ext cx="910222" cy="139885"/>
            </a:xfrm>
            <a:custGeom>
              <a:avLst/>
              <a:gdLst/>
              <a:ahLst/>
              <a:cxnLst/>
              <a:rect l="l" t="t" r="r" b="b"/>
              <a:pathLst>
                <a:path w="3286" h="505" extrusionOk="0">
                  <a:moveTo>
                    <a:pt x="10" y="0"/>
                  </a:moveTo>
                  <a:lnTo>
                    <a:pt x="0" y="70"/>
                  </a:lnTo>
                  <a:lnTo>
                    <a:pt x="3278" y="505"/>
                  </a:lnTo>
                  <a:lnTo>
                    <a:pt x="3285" y="43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626;p35">
              <a:extLst>
                <a:ext uri="{FF2B5EF4-FFF2-40B4-BE49-F238E27FC236}">
                  <a16:creationId xmlns:a16="http://schemas.microsoft.com/office/drawing/2014/main" id="{169CDA80-9A5A-691E-9F28-B080F8E49E0E}"/>
                </a:ext>
              </a:extLst>
            </p:cNvPr>
            <p:cNvSpPr/>
            <p:nvPr/>
          </p:nvSpPr>
          <p:spPr>
            <a:xfrm>
              <a:off x="-3116355" y="1404998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1" y="65"/>
                  </a:lnTo>
                  <a:lnTo>
                    <a:pt x="2292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627;p35">
              <a:extLst>
                <a:ext uri="{FF2B5EF4-FFF2-40B4-BE49-F238E27FC236}">
                  <a16:creationId xmlns:a16="http://schemas.microsoft.com/office/drawing/2014/main" id="{388FC0F1-04C3-EF8D-D39E-2512DFD66721}"/>
                </a:ext>
              </a:extLst>
            </p:cNvPr>
            <p:cNvSpPr/>
            <p:nvPr/>
          </p:nvSpPr>
          <p:spPr>
            <a:xfrm>
              <a:off x="-3133529" y="1529370"/>
              <a:ext cx="637654" cy="102767"/>
            </a:xfrm>
            <a:custGeom>
              <a:avLst/>
              <a:gdLst/>
              <a:ahLst/>
              <a:cxnLst/>
              <a:rect l="l" t="t" r="r" b="b"/>
              <a:pathLst>
                <a:path w="2302" h="371" extrusionOk="0">
                  <a:moveTo>
                    <a:pt x="10" y="0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1" y="30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628;p35">
              <a:extLst>
                <a:ext uri="{FF2B5EF4-FFF2-40B4-BE49-F238E27FC236}">
                  <a16:creationId xmlns:a16="http://schemas.microsoft.com/office/drawing/2014/main" id="{2C5B4314-0FC2-5EFB-13B7-2C04EADF331A}"/>
                </a:ext>
              </a:extLst>
            </p:cNvPr>
            <p:cNvSpPr/>
            <p:nvPr/>
          </p:nvSpPr>
          <p:spPr>
            <a:xfrm>
              <a:off x="-3142116" y="1591141"/>
              <a:ext cx="638208" cy="102767"/>
            </a:xfrm>
            <a:custGeom>
              <a:avLst/>
              <a:gdLst/>
              <a:ahLst/>
              <a:cxnLst/>
              <a:rect l="l" t="t" r="r" b="b"/>
              <a:pathLst>
                <a:path w="2304" h="371" extrusionOk="0">
                  <a:moveTo>
                    <a:pt x="10" y="1"/>
                  </a:moveTo>
                  <a:lnTo>
                    <a:pt x="0" y="68"/>
                  </a:lnTo>
                  <a:lnTo>
                    <a:pt x="2294" y="370"/>
                  </a:lnTo>
                  <a:lnTo>
                    <a:pt x="2303" y="303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629;p35">
              <a:extLst>
                <a:ext uri="{FF2B5EF4-FFF2-40B4-BE49-F238E27FC236}">
                  <a16:creationId xmlns:a16="http://schemas.microsoft.com/office/drawing/2014/main" id="{133BF60F-15EB-20D4-4DC3-4AC0FBBC11D1}"/>
                </a:ext>
              </a:extLst>
            </p:cNvPr>
            <p:cNvSpPr/>
            <p:nvPr/>
          </p:nvSpPr>
          <p:spPr>
            <a:xfrm>
              <a:off x="-3677558" y="-124870"/>
              <a:ext cx="1610755" cy="2561973"/>
            </a:xfrm>
            <a:custGeom>
              <a:avLst/>
              <a:gdLst/>
              <a:ahLst/>
              <a:cxnLst/>
              <a:rect l="l" t="t" r="r" b="b"/>
              <a:pathLst>
                <a:path w="5815" h="9249" extrusionOk="0">
                  <a:moveTo>
                    <a:pt x="5713" y="0"/>
                  </a:moveTo>
                  <a:lnTo>
                    <a:pt x="0" y="8610"/>
                  </a:lnTo>
                  <a:cubicBezTo>
                    <a:pt x="72" y="8711"/>
                    <a:pt x="187" y="8783"/>
                    <a:pt x="322" y="8799"/>
                  </a:cubicBezTo>
                  <a:lnTo>
                    <a:pt x="4347" y="9246"/>
                  </a:lnTo>
                  <a:cubicBezTo>
                    <a:pt x="4363" y="9248"/>
                    <a:pt x="4380" y="9249"/>
                    <a:pt x="4396" y="9249"/>
                  </a:cubicBezTo>
                  <a:cubicBezTo>
                    <a:pt x="4628" y="9249"/>
                    <a:pt x="4829" y="9076"/>
                    <a:pt x="4853" y="8840"/>
                  </a:cubicBezTo>
                  <a:lnTo>
                    <a:pt x="5802" y="325"/>
                  </a:lnTo>
                  <a:cubicBezTo>
                    <a:pt x="5814" y="204"/>
                    <a:pt x="5783" y="89"/>
                    <a:pt x="5713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630;p35">
              <a:extLst>
                <a:ext uri="{FF2B5EF4-FFF2-40B4-BE49-F238E27FC236}">
                  <a16:creationId xmlns:a16="http://schemas.microsoft.com/office/drawing/2014/main" id="{7F8FD929-DF28-27C1-DFB8-626563F3ABAE}"/>
                </a:ext>
              </a:extLst>
            </p:cNvPr>
            <p:cNvSpPr/>
            <p:nvPr/>
          </p:nvSpPr>
          <p:spPr>
            <a:xfrm>
              <a:off x="-2477037" y="788953"/>
              <a:ext cx="639039" cy="400819"/>
            </a:xfrm>
            <a:custGeom>
              <a:avLst/>
              <a:gdLst/>
              <a:ahLst/>
              <a:cxnLst/>
              <a:rect l="l" t="t" r="r" b="b"/>
              <a:pathLst>
                <a:path w="2307" h="1447" extrusionOk="0">
                  <a:moveTo>
                    <a:pt x="1639" y="0"/>
                  </a:moveTo>
                  <a:cubicBezTo>
                    <a:pt x="1592" y="0"/>
                    <a:pt x="1545" y="6"/>
                    <a:pt x="1497" y="17"/>
                  </a:cubicBezTo>
                  <a:lnTo>
                    <a:pt x="519" y="262"/>
                  </a:lnTo>
                  <a:cubicBezTo>
                    <a:pt x="200" y="341"/>
                    <a:pt x="1" y="668"/>
                    <a:pt x="82" y="990"/>
                  </a:cubicBezTo>
                  <a:cubicBezTo>
                    <a:pt x="152" y="1263"/>
                    <a:pt x="398" y="1447"/>
                    <a:pt x="668" y="1447"/>
                  </a:cubicBezTo>
                  <a:cubicBezTo>
                    <a:pt x="716" y="1447"/>
                    <a:pt x="764" y="1441"/>
                    <a:pt x="812" y="1429"/>
                  </a:cubicBezTo>
                  <a:lnTo>
                    <a:pt x="1787" y="1184"/>
                  </a:lnTo>
                  <a:cubicBezTo>
                    <a:pt x="2109" y="1107"/>
                    <a:pt x="2306" y="781"/>
                    <a:pt x="2224" y="459"/>
                  </a:cubicBezTo>
                  <a:cubicBezTo>
                    <a:pt x="2159" y="183"/>
                    <a:pt x="1912" y="0"/>
                    <a:pt x="1639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631;p35">
              <a:extLst>
                <a:ext uri="{FF2B5EF4-FFF2-40B4-BE49-F238E27FC236}">
                  <a16:creationId xmlns:a16="http://schemas.microsoft.com/office/drawing/2014/main" id="{73871583-AF48-3073-0E47-0574D8553F56}"/>
                </a:ext>
              </a:extLst>
            </p:cNvPr>
            <p:cNvSpPr/>
            <p:nvPr/>
          </p:nvSpPr>
          <p:spPr>
            <a:xfrm>
              <a:off x="-2471774" y="1191155"/>
              <a:ext cx="563141" cy="324644"/>
            </a:xfrm>
            <a:custGeom>
              <a:avLst/>
              <a:gdLst/>
              <a:ahLst/>
              <a:cxnLst/>
              <a:rect l="l" t="t" r="r" b="b"/>
              <a:pathLst>
                <a:path w="2033" h="1172" extrusionOk="0">
                  <a:moveTo>
                    <a:pt x="564" y="1"/>
                  </a:moveTo>
                  <a:cubicBezTo>
                    <a:pt x="292" y="1"/>
                    <a:pt x="59" y="208"/>
                    <a:pt x="30" y="486"/>
                  </a:cubicBezTo>
                  <a:cubicBezTo>
                    <a:pt x="1" y="784"/>
                    <a:pt x="217" y="1048"/>
                    <a:pt x="512" y="1077"/>
                  </a:cubicBezTo>
                  <a:lnTo>
                    <a:pt x="1411" y="1168"/>
                  </a:lnTo>
                  <a:cubicBezTo>
                    <a:pt x="1429" y="1170"/>
                    <a:pt x="1447" y="1171"/>
                    <a:pt x="1464" y="1171"/>
                  </a:cubicBezTo>
                  <a:cubicBezTo>
                    <a:pt x="1740" y="1171"/>
                    <a:pt x="1974" y="965"/>
                    <a:pt x="2001" y="686"/>
                  </a:cubicBezTo>
                  <a:cubicBezTo>
                    <a:pt x="2033" y="388"/>
                    <a:pt x="1816" y="121"/>
                    <a:pt x="1519" y="93"/>
                  </a:cubicBezTo>
                  <a:lnTo>
                    <a:pt x="621" y="4"/>
                  </a:lnTo>
                  <a:cubicBezTo>
                    <a:pt x="601" y="2"/>
                    <a:pt x="583" y="1"/>
                    <a:pt x="564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632;p35">
              <a:extLst>
                <a:ext uri="{FF2B5EF4-FFF2-40B4-BE49-F238E27FC236}">
                  <a16:creationId xmlns:a16="http://schemas.microsoft.com/office/drawing/2014/main" id="{EC2309F0-9436-39F4-254B-E1E191A176B3}"/>
                </a:ext>
              </a:extLst>
            </p:cNvPr>
            <p:cNvSpPr/>
            <p:nvPr/>
          </p:nvSpPr>
          <p:spPr>
            <a:xfrm>
              <a:off x="-2531606" y="1544605"/>
              <a:ext cx="473947" cy="306362"/>
            </a:xfrm>
            <a:custGeom>
              <a:avLst/>
              <a:gdLst/>
              <a:ahLst/>
              <a:cxnLst/>
              <a:rect l="l" t="t" r="r" b="b"/>
              <a:pathLst>
                <a:path w="1711" h="1106" extrusionOk="0">
                  <a:moveTo>
                    <a:pt x="557" y="1"/>
                  </a:moveTo>
                  <a:cubicBezTo>
                    <a:pt x="287" y="1"/>
                    <a:pt x="54" y="204"/>
                    <a:pt x="27" y="478"/>
                  </a:cubicBezTo>
                  <a:cubicBezTo>
                    <a:pt x="1" y="769"/>
                    <a:pt x="210" y="1028"/>
                    <a:pt x="500" y="1057"/>
                  </a:cubicBezTo>
                  <a:lnTo>
                    <a:pt x="1101" y="1103"/>
                  </a:lnTo>
                  <a:cubicBezTo>
                    <a:pt x="1117" y="1104"/>
                    <a:pt x="1134" y="1105"/>
                    <a:pt x="1151" y="1105"/>
                  </a:cubicBezTo>
                  <a:cubicBezTo>
                    <a:pt x="1422" y="1105"/>
                    <a:pt x="1652" y="904"/>
                    <a:pt x="1682" y="627"/>
                  </a:cubicBezTo>
                  <a:cubicBezTo>
                    <a:pt x="1711" y="337"/>
                    <a:pt x="1502" y="77"/>
                    <a:pt x="1206" y="46"/>
                  </a:cubicBezTo>
                  <a:lnTo>
                    <a:pt x="606" y="3"/>
                  </a:lnTo>
                  <a:cubicBezTo>
                    <a:pt x="590" y="1"/>
                    <a:pt x="573" y="1"/>
                    <a:pt x="557" y="1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633;p35">
              <a:extLst>
                <a:ext uri="{FF2B5EF4-FFF2-40B4-BE49-F238E27FC236}">
                  <a16:creationId xmlns:a16="http://schemas.microsoft.com/office/drawing/2014/main" id="{FFBB4803-22FA-DA1D-ECCD-082B7D36133F}"/>
                </a:ext>
              </a:extLst>
            </p:cNvPr>
            <p:cNvSpPr/>
            <p:nvPr/>
          </p:nvSpPr>
          <p:spPr>
            <a:xfrm>
              <a:off x="-2618031" y="1939605"/>
              <a:ext cx="483365" cy="313564"/>
            </a:xfrm>
            <a:custGeom>
              <a:avLst/>
              <a:gdLst/>
              <a:ahLst/>
              <a:cxnLst/>
              <a:rect l="l" t="t" r="r" b="b"/>
              <a:pathLst>
                <a:path w="1745" h="1132" extrusionOk="0">
                  <a:moveTo>
                    <a:pt x="544" y="0"/>
                  </a:moveTo>
                  <a:cubicBezTo>
                    <a:pt x="280" y="0"/>
                    <a:pt x="54" y="202"/>
                    <a:pt x="27" y="469"/>
                  </a:cubicBezTo>
                  <a:cubicBezTo>
                    <a:pt x="1" y="757"/>
                    <a:pt x="207" y="1012"/>
                    <a:pt x="495" y="1041"/>
                  </a:cubicBezTo>
                  <a:lnTo>
                    <a:pt x="1144" y="1130"/>
                  </a:lnTo>
                  <a:cubicBezTo>
                    <a:pt x="1160" y="1131"/>
                    <a:pt x="1177" y="1132"/>
                    <a:pt x="1193" y="1132"/>
                  </a:cubicBezTo>
                  <a:cubicBezTo>
                    <a:pt x="1461" y="1132"/>
                    <a:pt x="1688" y="933"/>
                    <a:pt x="1718" y="661"/>
                  </a:cubicBezTo>
                  <a:cubicBezTo>
                    <a:pt x="1744" y="376"/>
                    <a:pt x="1538" y="119"/>
                    <a:pt x="1249" y="90"/>
                  </a:cubicBezTo>
                  <a:lnTo>
                    <a:pt x="601" y="3"/>
                  </a:lnTo>
                  <a:cubicBezTo>
                    <a:pt x="582" y="1"/>
                    <a:pt x="563" y="0"/>
                    <a:pt x="544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634;p35">
              <a:extLst>
                <a:ext uri="{FF2B5EF4-FFF2-40B4-BE49-F238E27FC236}">
                  <a16:creationId xmlns:a16="http://schemas.microsoft.com/office/drawing/2014/main" id="{5F14C3E4-30C8-84DB-2732-255FF94D4DBB}"/>
                </a:ext>
              </a:extLst>
            </p:cNvPr>
            <p:cNvSpPr/>
            <p:nvPr/>
          </p:nvSpPr>
          <p:spPr>
            <a:xfrm>
              <a:off x="-4340144" y="1275086"/>
              <a:ext cx="1164231" cy="2017945"/>
            </a:xfrm>
            <a:custGeom>
              <a:avLst/>
              <a:gdLst/>
              <a:ahLst/>
              <a:cxnLst/>
              <a:rect l="l" t="t" r="r" b="b"/>
              <a:pathLst>
                <a:path w="4203" h="7285" extrusionOk="0">
                  <a:moveTo>
                    <a:pt x="2298" y="0"/>
                  </a:moveTo>
                  <a:cubicBezTo>
                    <a:pt x="2249" y="0"/>
                    <a:pt x="2216" y="8"/>
                    <a:pt x="2202" y="25"/>
                  </a:cubicBezTo>
                  <a:cubicBezTo>
                    <a:pt x="2080" y="188"/>
                    <a:pt x="1018" y="1343"/>
                    <a:pt x="917" y="1900"/>
                  </a:cubicBezTo>
                  <a:cubicBezTo>
                    <a:pt x="634" y="3495"/>
                    <a:pt x="0" y="7285"/>
                    <a:pt x="0" y="7285"/>
                  </a:cubicBezTo>
                  <a:cubicBezTo>
                    <a:pt x="0" y="7285"/>
                    <a:pt x="2466" y="7020"/>
                    <a:pt x="2896" y="4900"/>
                  </a:cubicBezTo>
                  <a:cubicBezTo>
                    <a:pt x="3204" y="3387"/>
                    <a:pt x="2202" y="2436"/>
                    <a:pt x="2202" y="2436"/>
                  </a:cubicBezTo>
                  <a:lnTo>
                    <a:pt x="2692" y="1353"/>
                  </a:lnTo>
                  <a:cubicBezTo>
                    <a:pt x="2895" y="1430"/>
                    <a:pt x="3071" y="1462"/>
                    <a:pt x="3224" y="1462"/>
                  </a:cubicBezTo>
                  <a:cubicBezTo>
                    <a:pt x="4042" y="1462"/>
                    <a:pt x="4203" y="536"/>
                    <a:pt x="4203" y="536"/>
                  </a:cubicBezTo>
                  <a:cubicBezTo>
                    <a:pt x="4203" y="536"/>
                    <a:pt x="2707" y="0"/>
                    <a:pt x="2298" y="0"/>
                  </a:cubicBezTo>
                  <a:close/>
                </a:path>
              </a:pathLst>
            </a:custGeom>
            <a:solidFill>
              <a:srgbClr val="F7B2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635;p35">
              <a:extLst>
                <a:ext uri="{FF2B5EF4-FFF2-40B4-BE49-F238E27FC236}">
                  <a16:creationId xmlns:a16="http://schemas.microsoft.com/office/drawing/2014/main" id="{84F55EF5-D772-A2E5-7B01-D2F829891934}"/>
                </a:ext>
              </a:extLst>
            </p:cNvPr>
            <p:cNvSpPr/>
            <p:nvPr/>
          </p:nvSpPr>
          <p:spPr>
            <a:xfrm>
              <a:off x="-4649000" y="3037350"/>
              <a:ext cx="1443170" cy="1326830"/>
            </a:xfrm>
            <a:custGeom>
              <a:avLst/>
              <a:gdLst/>
              <a:ahLst/>
              <a:cxnLst/>
              <a:rect l="l" t="t" r="r" b="b"/>
              <a:pathLst>
                <a:path w="5210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4362" y="4789"/>
                  </a:lnTo>
                  <a:lnTo>
                    <a:pt x="5210" y="90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636;p35">
              <a:extLst>
                <a:ext uri="{FF2B5EF4-FFF2-40B4-BE49-F238E27FC236}">
                  <a16:creationId xmlns:a16="http://schemas.microsoft.com/office/drawing/2014/main" id="{AB4E7397-FD90-4029-30D5-FE6E8AFAC878}"/>
                </a:ext>
              </a:extLst>
            </p:cNvPr>
            <p:cNvSpPr/>
            <p:nvPr/>
          </p:nvSpPr>
          <p:spPr>
            <a:xfrm>
              <a:off x="-4649000" y="3037350"/>
              <a:ext cx="907175" cy="1326830"/>
            </a:xfrm>
            <a:custGeom>
              <a:avLst/>
              <a:gdLst/>
              <a:ahLst/>
              <a:cxnLst/>
              <a:rect l="l" t="t" r="r" b="b"/>
              <a:pathLst>
                <a:path w="3275" h="4790" extrusionOk="0">
                  <a:moveTo>
                    <a:pt x="1043" y="0"/>
                  </a:moveTo>
                  <a:lnTo>
                    <a:pt x="1" y="4789"/>
                  </a:lnTo>
                  <a:lnTo>
                    <a:pt x="2337" y="4789"/>
                  </a:lnTo>
                  <a:lnTo>
                    <a:pt x="3274" y="486"/>
                  </a:lnTo>
                  <a:lnTo>
                    <a:pt x="1043" y="0"/>
                  </a:lnTo>
                  <a:close/>
                </a:path>
              </a:pathLst>
            </a:custGeom>
            <a:solidFill>
              <a:srgbClr val="FFFFFF">
                <a:alpha val="17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4576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1"/>
          <p:cNvSpPr txBox="1">
            <a:spLocks noGrp="1"/>
          </p:cNvSpPr>
          <p:nvPr>
            <p:ph type="subTitle" idx="1"/>
          </p:nvPr>
        </p:nvSpPr>
        <p:spPr>
          <a:xfrm>
            <a:off x="4168053" y="1829917"/>
            <a:ext cx="4857477" cy="17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Nosso projeto foi baseado na criação de um </a:t>
            </a:r>
            <a:r>
              <a:rPr lang="pt-BR" b="1" dirty="0"/>
              <a:t>banco de dados para uma loja virtual de produtos artesanais</a:t>
            </a:r>
            <a:r>
              <a:rPr lang="pt-BR" dirty="0"/>
              <a:t>. Esse sistema simula as funcionalidades essenciais de um marketplace artesanal, onde artesãos cadastram seus produtos, os clientes realizam compras e o sistema organiza categorias e pedidos.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Esse tipo de sistema é fundamental para a gestão de pequenas lojas artesanais, que muitas vezes precisam de soluções simples, mas eficientes, para controlar seus estoques, pedidos, e identificar oportunidades de crescimento e fidelização de clientes.</a:t>
            </a:r>
            <a:endParaRPr dirty="0"/>
          </a:p>
        </p:txBody>
      </p:sp>
      <p:sp>
        <p:nvSpPr>
          <p:cNvPr id="392" name="Google Shape;392;p31"/>
          <p:cNvSpPr txBox="1">
            <a:spLocks noGrp="1"/>
          </p:cNvSpPr>
          <p:nvPr>
            <p:ph type="title"/>
          </p:nvPr>
        </p:nvSpPr>
        <p:spPr>
          <a:xfrm>
            <a:off x="4802461" y="1150742"/>
            <a:ext cx="358865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 do tema</a:t>
            </a:r>
            <a:endParaRPr dirty="0"/>
          </a:p>
        </p:txBody>
      </p:sp>
      <p:pic>
        <p:nvPicPr>
          <p:cNvPr id="393" name="Google Shape;393;p31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22750" r="22750"/>
          <a:stretch/>
        </p:blipFill>
        <p:spPr>
          <a:xfrm>
            <a:off x="508950" y="840900"/>
            <a:ext cx="3483000" cy="34617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grpSp>
        <p:nvGrpSpPr>
          <p:cNvPr id="394" name="Google Shape;394;p31"/>
          <p:cNvGrpSpPr/>
          <p:nvPr/>
        </p:nvGrpSpPr>
        <p:grpSpPr>
          <a:xfrm rot="979435">
            <a:off x="2597833" y="3226918"/>
            <a:ext cx="1179198" cy="1544715"/>
            <a:chOff x="5601464" y="257407"/>
            <a:chExt cx="1179061" cy="1544535"/>
          </a:xfrm>
        </p:grpSpPr>
        <p:grpSp>
          <p:nvGrpSpPr>
            <p:cNvPr id="395" name="Google Shape;395;p31"/>
            <p:cNvGrpSpPr/>
            <p:nvPr/>
          </p:nvGrpSpPr>
          <p:grpSpPr>
            <a:xfrm rot="-998234">
              <a:off x="5905741" y="336588"/>
              <a:ext cx="723298" cy="1163942"/>
              <a:chOff x="8589926" y="3440014"/>
              <a:chExt cx="723326" cy="1163986"/>
            </a:xfrm>
          </p:grpSpPr>
          <p:sp>
            <p:nvSpPr>
              <p:cNvPr id="396" name="Google Shape;396;p3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31"/>
            <p:cNvGrpSpPr/>
            <p:nvPr/>
          </p:nvGrpSpPr>
          <p:grpSpPr>
            <a:xfrm rot="-998198">
              <a:off x="5715647" y="864901"/>
              <a:ext cx="545209" cy="877357"/>
              <a:chOff x="8589926" y="3440014"/>
              <a:chExt cx="723326" cy="1163986"/>
            </a:xfrm>
          </p:grpSpPr>
          <p:sp>
            <p:nvSpPr>
              <p:cNvPr id="402" name="Google Shape;402;p31"/>
              <p:cNvSpPr/>
              <p:nvPr/>
            </p:nvSpPr>
            <p:spPr>
              <a:xfrm>
                <a:off x="8589926" y="3634509"/>
                <a:ext cx="723326" cy="969486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7806" extrusionOk="0">
                    <a:moveTo>
                      <a:pt x="0" y="0"/>
                    </a:moveTo>
                    <a:lnTo>
                      <a:pt x="0" y="7805"/>
                    </a:lnTo>
                    <a:lnTo>
                      <a:pt x="5824" y="7805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8589926" y="4479182"/>
                <a:ext cx="723326" cy="124818"/>
              </a:xfrm>
              <a:custGeom>
                <a:avLst/>
                <a:gdLst/>
                <a:ahLst/>
                <a:cxnLst/>
                <a:rect l="l" t="t" r="r" b="b"/>
                <a:pathLst>
                  <a:path w="5824" h="1005" extrusionOk="0">
                    <a:moveTo>
                      <a:pt x="0" y="0"/>
                    </a:moveTo>
                    <a:lnTo>
                      <a:pt x="0" y="1004"/>
                    </a:lnTo>
                    <a:lnTo>
                      <a:pt x="5824" y="1004"/>
                    </a:lnTo>
                    <a:lnTo>
                      <a:pt x="5824" y="0"/>
                    </a:lnTo>
                    <a:close/>
                  </a:path>
                </a:pathLst>
              </a:custGeom>
              <a:solidFill>
                <a:srgbClr val="2F3352">
                  <a:alpha val="18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8791252" y="3714120"/>
                <a:ext cx="72283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80" extrusionOk="0">
                    <a:moveTo>
                      <a:pt x="295" y="0"/>
                    </a:moveTo>
                    <a:cubicBezTo>
                      <a:pt x="294" y="0"/>
                      <a:pt x="292" y="0"/>
                      <a:pt x="291" y="0"/>
                    </a:cubicBezTo>
                    <a:cubicBezTo>
                      <a:pt x="128" y="0"/>
                      <a:pt x="0" y="130"/>
                      <a:pt x="0" y="289"/>
                    </a:cubicBezTo>
                    <a:cubicBezTo>
                      <a:pt x="0" y="452"/>
                      <a:pt x="132" y="579"/>
                      <a:pt x="291" y="579"/>
                    </a:cubicBezTo>
                    <a:cubicBezTo>
                      <a:pt x="454" y="579"/>
                      <a:pt x="581" y="447"/>
                      <a:pt x="581" y="289"/>
                    </a:cubicBezTo>
                    <a:cubicBezTo>
                      <a:pt x="581" y="131"/>
                      <a:pt x="452" y="0"/>
                      <a:pt x="2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9040023" y="3714120"/>
                <a:ext cx="71910" cy="72035"/>
              </a:xfrm>
              <a:custGeom>
                <a:avLst/>
                <a:gdLst/>
                <a:ahLst/>
                <a:cxnLst/>
                <a:rect l="l" t="t" r="r" b="b"/>
                <a:pathLst>
                  <a:path w="579" h="580" extrusionOk="0">
                    <a:moveTo>
                      <a:pt x="293" y="0"/>
                    </a:moveTo>
                    <a:cubicBezTo>
                      <a:pt x="291" y="0"/>
                      <a:pt x="290" y="0"/>
                      <a:pt x="288" y="0"/>
                    </a:cubicBezTo>
                    <a:cubicBezTo>
                      <a:pt x="127" y="0"/>
                      <a:pt x="0" y="130"/>
                      <a:pt x="0" y="289"/>
                    </a:cubicBezTo>
                    <a:cubicBezTo>
                      <a:pt x="0" y="452"/>
                      <a:pt x="127" y="579"/>
                      <a:pt x="288" y="579"/>
                    </a:cubicBezTo>
                    <a:cubicBezTo>
                      <a:pt x="449" y="579"/>
                      <a:pt x="579" y="447"/>
                      <a:pt x="579" y="289"/>
                    </a:cubicBezTo>
                    <a:cubicBezTo>
                      <a:pt x="579" y="131"/>
                      <a:pt x="451" y="0"/>
                      <a:pt x="2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8810876" y="3440014"/>
                <a:ext cx="281432" cy="326391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628" extrusionOk="0">
                    <a:moveTo>
                      <a:pt x="1132" y="0"/>
                    </a:moveTo>
                    <a:cubicBezTo>
                      <a:pt x="507" y="0"/>
                      <a:pt x="1" y="510"/>
                      <a:pt x="1" y="1134"/>
                    </a:cubicBezTo>
                    <a:lnTo>
                      <a:pt x="1" y="2493"/>
                    </a:lnTo>
                    <a:cubicBezTo>
                      <a:pt x="1" y="2565"/>
                      <a:pt x="61" y="2625"/>
                      <a:pt x="133" y="2625"/>
                    </a:cubicBezTo>
                    <a:cubicBezTo>
                      <a:pt x="205" y="2625"/>
                      <a:pt x="265" y="2565"/>
                      <a:pt x="265" y="2493"/>
                    </a:cubicBezTo>
                    <a:lnTo>
                      <a:pt x="265" y="1134"/>
                    </a:lnTo>
                    <a:cubicBezTo>
                      <a:pt x="265" y="656"/>
                      <a:pt x="652" y="265"/>
                      <a:pt x="1132" y="265"/>
                    </a:cubicBezTo>
                    <a:cubicBezTo>
                      <a:pt x="1610" y="265"/>
                      <a:pt x="2001" y="654"/>
                      <a:pt x="2001" y="1134"/>
                    </a:cubicBezTo>
                    <a:lnTo>
                      <a:pt x="2001" y="2496"/>
                    </a:lnTo>
                    <a:cubicBezTo>
                      <a:pt x="2001" y="2568"/>
                      <a:pt x="2061" y="2628"/>
                      <a:pt x="2133" y="2628"/>
                    </a:cubicBezTo>
                    <a:cubicBezTo>
                      <a:pt x="2208" y="2628"/>
                      <a:pt x="2265" y="2568"/>
                      <a:pt x="2263" y="2493"/>
                    </a:cubicBezTo>
                    <a:lnTo>
                      <a:pt x="2263" y="1134"/>
                    </a:lnTo>
                    <a:cubicBezTo>
                      <a:pt x="2263" y="510"/>
                      <a:pt x="1756" y="0"/>
                      <a:pt x="1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4B938075-40B3-1004-510F-8EFDAA44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DE47AA26-4BE1-416C-31C6-16FD1AFD2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5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6B9D8713-A265-5154-8C86-BCC87454B010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mais vendidos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6CF29A4D-7A3E-A2FA-659F-84C5C863A283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8B4D78C5-A7A9-A994-859F-DB96C34A6865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BB541847-9A7B-81A2-E426-8473ABFB5EE1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8AF2CD4F-A6EB-ECB1-3DEE-05309F3CCDE3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FD63AE8A-D3B7-2983-3D26-D841B30161BA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08D80A84-8FFF-E73E-EF9C-04FC524DF0E5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EA5E453A-6CB8-90CD-0F85-48C4EC897098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5C6A7BAA-09E5-99D9-25C9-80A1C3516AB6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A93EF33D-B599-7035-1C1D-7596554BBD88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CD938C68-3086-319A-BA88-0F558DF38006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19B830BC-AF66-FE3E-EB17-3B1F6C2BC38E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67080686-B5A7-30E3-7C82-D091EFDA5AEE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E6CD3AE3-D163-A827-63CB-A03DAA0B673D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DD9F7DE9-C12E-5FE9-6F92-288F87B5B5DC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4A17F7BA-7777-B481-5BD2-5D4D4A526729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3E687446-6F2D-6F5E-1E57-260A282DD4C6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23177B79-8570-8FDF-4BE3-BFACDF597613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4A4CD1D2-E814-5AC1-604A-CD82CC54EB4E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4A7AE490-C965-FB6E-1E85-9C221094E793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731ED814-79E6-BA15-6C6B-E135A94F8CA4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B5DDA2FE-0867-F1DE-05A3-AADA7C960EB9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E8B3EA79-AE3F-B0B3-FD4F-C1F55D4E0CCA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BB3DD084-5D00-E937-3BAF-6C5219C7EE8A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FB159FAE-F390-96BF-A0D5-C026D375D698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93BB4515-6032-D542-2AF9-9D332249F6A5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37EDF826-34E5-4194-A3C6-C5E5769341F1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42AD7917-5441-0B8F-2F98-5A16D0A9ADD3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D0F74C98-FD49-3DDB-3C7F-9E38493040DD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AF42448B-97E1-B6D6-B889-92C0B8186AA0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F0873B18-F9DF-C4EB-5198-2B13EB30DFBB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A6788F5E-1354-E448-F11A-6B5EC2446E02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C2A54494-E04E-D05C-4786-EA0F1F7601A7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E4B0D456-E773-DC98-A297-165F58EF96ED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59DD3C-B55E-C528-D806-E65B7A499EB3}"/>
              </a:ext>
            </a:extLst>
          </p:cNvPr>
          <p:cNvSpPr txBox="1"/>
          <p:nvPr/>
        </p:nvSpPr>
        <p:spPr>
          <a:xfrm>
            <a:off x="341862" y="1402774"/>
            <a:ext cx="35106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status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COUNT(*) AS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total_pedidos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pedidos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GROUP BY 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status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6D4338E-2E4F-EFBB-03A6-398AD7AE28FB}"/>
              </a:ext>
            </a:extLst>
          </p:cNvPr>
          <p:cNvSpPr txBox="1"/>
          <p:nvPr/>
        </p:nvSpPr>
        <p:spPr>
          <a:xfrm>
            <a:off x="327349" y="3106479"/>
            <a:ext cx="4439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Usa JOIN entre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itens_pedido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 produtos para saber quantas unidades de cada produto foram vendidas no total.</a:t>
            </a:r>
          </a:p>
          <a:p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Uso de ALIAS: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produto.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DA1F8C-02A9-9EB1-8373-F7D5EC88B00E}"/>
              </a:ext>
            </a:extLst>
          </p:cNvPr>
          <p:cNvSpPr txBox="1"/>
          <p:nvPr/>
        </p:nvSpPr>
        <p:spPr>
          <a:xfrm>
            <a:off x="341862" y="3953706"/>
            <a:ext cx="4839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identifica os clientes mais fiéis.</a:t>
            </a:r>
          </a:p>
          <a:p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   Permite criar programas de fidelização ou descontos exclusivos.</a:t>
            </a: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F1967681-8517-30D5-6662-F26123DCBB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2387574"/>
              </p:ext>
            </p:extLst>
          </p:nvPr>
        </p:nvGraphicFramePr>
        <p:xfrm>
          <a:off x="2924446" y="629999"/>
          <a:ext cx="5914621" cy="314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19948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C9C7126D-36A0-9B35-A302-737096508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EE3AECCA-E987-1970-2B3D-351C761DF6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6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B8FA8037-4612-1185-0ADE-CEA3B189C63F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 e suas categorias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568D0CE8-1EE4-816B-8A93-32CEAA55276B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C9061148-C357-491B-8CB8-5DF5DABE459D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974F379D-81C3-A316-964B-85EBD7F73617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DE7DCA9A-B431-6D3C-BFA1-72E246E32C8C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F1ECA5D5-B80F-D94D-AEF0-AD43DF7F346B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0955A1B4-CE77-4EF0-9F33-40AA004E2EC6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FAEE38EC-8D8C-B9FD-C0E2-B22D73E8AF4C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D6838056-1552-C840-F6D2-CE20625D69A3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DE016952-1DE4-668F-A4BD-DEB1D2EE6DC8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94EFC834-F768-3F89-948A-340591DD3CAE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25D73739-B931-CD7D-2903-F9C3B88246C6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EDC5BBC0-C348-6F36-CB61-A342DF933424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89585C3F-FC66-8C99-BB1D-932FEFA8EBC5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7EE566A5-1528-5395-9F2D-10B20FC53034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2B20E0E5-9FEE-67A7-0E07-78A609773057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AB6C8B73-E54E-DEFD-9E03-51DFD10DDD4E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BB4FE8E3-A3C0-D4E4-C28D-98BC0D98D60C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FE581C9D-D1F7-91C7-16F4-46E8FE23AEDF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E67D70D7-B778-E7D2-5EB9-F319433CF111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5672FAE8-3C7A-0664-73CF-0FD922DE5E80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A112092F-2D86-EC5A-A554-92EEDBB9BD3E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E1DC87A2-7140-3B44-977E-15D53BC1F36D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6869B748-3D5D-D3FA-6ED6-F0C6F2004442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CCAC667E-6A31-B71C-5AD1-3F67618031C1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074979FB-E5D7-ECBD-4D8C-A5E35F10ADFF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1FBB0B0D-F55F-611A-5A7D-E21D8E6A762C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A92017C5-4F12-4153-4FC4-274A5CCF2F71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BEE6E5F0-B28C-3B60-30EC-1F9C57ACF06C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7AB368F1-BA55-0DF2-8D26-8F38E06C2C21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88AB12B0-4BDB-C3B6-F6AC-AD395376CD79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A4E8AB98-CD77-CAA6-B3B8-6BB841634B3D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1B1AB31C-0C19-6336-5A02-E7481A87B7ED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A602D8E0-5DE1-ED8A-DD88-42A63441CAB2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7012440-FC94-A588-3960-668927390DD2}"/>
              </a:ext>
            </a:extLst>
          </p:cNvPr>
          <p:cNvSpPr txBox="1"/>
          <p:nvPr/>
        </p:nvSpPr>
        <p:spPr>
          <a:xfrm>
            <a:off x="341862" y="1402774"/>
            <a:ext cx="3892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c.nome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categoria</a:t>
            </a:r>
            <a:endParaRPr lang="en-US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produto_categoria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pc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produtos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pc.id_produto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p.id_produto</a:t>
            </a:r>
            <a:endParaRPr lang="en-US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categorias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c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pc.id_categoria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c.id_categoria</a:t>
            </a:r>
            <a:endParaRPr lang="en-US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ORDER BY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8A7513-C354-86E6-EFCC-64B565A6EC5A}"/>
              </a:ext>
            </a:extLst>
          </p:cNvPr>
          <p:cNvSpPr txBox="1"/>
          <p:nvPr/>
        </p:nvSpPr>
        <p:spPr>
          <a:xfrm>
            <a:off x="327349" y="3106479"/>
            <a:ext cx="44395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Usa dois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: entre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produto_categoria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produtos 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categorias.Serve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para listar quais categorias cada produto possui. Uso de ALIAS: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produto,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categoria.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5E7680-A692-C265-F391-43DEE3F61441}"/>
              </a:ext>
            </a:extLst>
          </p:cNvPr>
          <p:cNvSpPr txBox="1"/>
          <p:nvPr/>
        </p:nvSpPr>
        <p:spPr>
          <a:xfrm>
            <a:off x="327349" y="3898675"/>
            <a:ext cx="4839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facilita a criação de campanhas específicas por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categoria.Ajuda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 manter a organização do portfólio.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4695A1-7C24-20B3-AAF3-B3218BD7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93" y="900985"/>
            <a:ext cx="1989453" cy="35970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060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58802E5-E3B0-6700-DD72-5433D3549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>
            <a:extLst>
              <a:ext uri="{FF2B5EF4-FFF2-40B4-BE49-F238E27FC236}">
                <a16:creationId xmlns:a16="http://schemas.microsoft.com/office/drawing/2014/main" id="{4EF72795-68C7-40CD-4909-74220A97CC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2586" y="328285"/>
            <a:ext cx="22382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Consulta 7</a:t>
            </a:r>
            <a:endParaRPr dirty="0"/>
          </a:p>
        </p:txBody>
      </p:sp>
      <p:sp>
        <p:nvSpPr>
          <p:cNvPr id="353" name="Google Shape;353;p30">
            <a:extLst>
              <a:ext uri="{FF2B5EF4-FFF2-40B4-BE49-F238E27FC236}">
                <a16:creationId xmlns:a16="http://schemas.microsoft.com/office/drawing/2014/main" id="{54032D5B-294B-4A18-4569-D1D2E3F15507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7769842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Artesãos e seus produtos</a:t>
            </a:r>
            <a:endParaRPr lang="en" b="1" dirty="0">
              <a:latin typeface="Crete Round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354" name="Google Shape;354;p30">
            <a:extLst>
              <a:ext uri="{FF2B5EF4-FFF2-40B4-BE49-F238E27FC236}">
                <a16:creationId xmlns:a16="http://schemas.microsoft.com/office/drawing/2014/main" id="{7D04AEBA-DBCE-D00A-EE12-19E2C60FE75B}"/>
              </a:ext>
            </a:extLst>
          </p:cNvPr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>
            <a:extLst>
              <a:ext uri="{FF2B5EF4-FFF2-40B4-BE49-F238E27FC236}">
                <a16:creationId xmlns:a16="http://schemas.microsoft.com/office/drawing/2014/main" id="{CF5A2AA1-7264-CBF3-B3E8-1270870B480C}"/>
              </a:ext>
            </a:extLst>
          </p:cNvPr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>
              <a:extLst>
                <a:ext uri="{FF2B5EF4-FFF2-40B4-BE49-F238E27FC236}">
                  <a16:creationId xmlns:a16="http://schemas.microsoft.com/office/drawing/2014/main" id="{75AAF92C-46D4-8817-F0EB-6FE68368FFF8}"/>
                </a:ext>
              </a:extLst>
            </p:cNvPr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>
              <a:extLst>
                <a:ext uri="{FF2B5EF4-FFF2-40B4-BE49-F238E27FC236}">
                  <a16:creationId xmlns:a16="http://schemas.microsoft.com/office/drawing/2014/main" id="{666A105D-6B32-8353-1F81-30F88AE7A9C8}"/>
                </a:ext>
              </a:extLst>
            </p:cNvPr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>
              <a:extLst>
                <a:ext uri="{FF2B5EF4-FFF2-40B4-BE49-F238E27FC236}">
                  <a16:creationId xmlns:a16="http://schemas.microsoft.com/office/drawing/2014/main" id="{0918D07D-6974-C729-4405-36A2F49C313C}"/>
                </a:ext>
              </a:extLst>
            </p:cNvPr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>
              <a:extLst>
                <a:ext uri="{FF2B5EF4-FFF2-40B4-BE49-F238E27FC236}">
                  <a16:creationId xmlns:a16="http://schemas.microsoft.com/office/drawing/2014/main" id="{9AD94CBF-0085-2991-C2B9-4EDAE38394A2}"/>
                </a:ext>
              </a:extLst>
            </p:cNvPr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>
              <a:extLst>
                <a:ext uri="{FF2B5EF4-FFF2-40B4-BE49-F238E27FC236}">
                  <a16:creationId xmlns:a16="http://schemas.microsoft.com/office/drawing/2014/main" id="{CE056CBE-D6CE-AC36-D437-E67C870DD741}"/>
                </a:ext>
              </a:extLst>
            </p:cNvPr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>
            <a:extLst>
              <a:ext uri="{FF2B5EF4-FFF2-40B4-BE49-F238E27FC236}">
                <a16:creationId xmlns:a16="http://schemas.microsoft.com/office/drawing/2014/main" id="{63C7FB23-06F1-BA8B-1011-42A6899E3DD4}"/>
              </a:ext>
            </a:extLst>
          </p:cNvPr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>
              <a:extLst>
                <a:ext uri="{FF2B5EF4-FFF2-40B4-BE49-F238E27FC236}">
                  <a16:creationId xmlns:a16="http://schemas.microsoft.com/office/drawing/2014/main" id="{CD66657A-903C-C119-F399-B2C7F8B8B6CC}"/>
                </a:ext>
              </a:extLst>
            </p:cNvPr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>
              <a:extLst>
                <a:ext uri="{FF2B5EF4-FFF2-40B4-BE49-F238E27FC236}">
                  <a16:creationId xmlns:a16="http://schemas.microsoft.com/office/drawing/2014/main" id="{DAB7E359-15C9-9B9C-171F-23855075DB3F}"/>
                </a:ext>
              </a:extLst>
            </p:cNvPr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>
              <a:extLst>
                <a:ext uri="{FF2B5EF4-FFF2-40B4-BE49-F238E27FC236}">
                  <a16:creationId xmlns:a16="http://schemas.microsoft.com/office/drawing/2014/main" id="{6FB4D3E3-9C35-3933-7454-72F4ECBFE722}"/>
                </a:ext>
              </a:extLst>
            </p:cNvPr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>
              <a:extLst>
                <a:ext uri="{FF2B5EF4-FFF2-40B4-BE49-F238E27FC236}">
                  <a16:creationId xmlns:a16="http://schemas.microsoft.com/office/drawing/2014/main" id="{8AE35B56-6D02-0F33-2249-FAAC02EDF6D8}"/>
                </a:ext>
              </a:extLst>
            </p:cNvPr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>
              <a:extLst>
                <a:ext uri="{FF2B5EF4-FFF2-40B4-BE49-F238E27FC236}">
                  <a16:creationId xmlns:a16="http://schemas.microsoft.com/office/drawing/2014/main" id="{F82870CD-DDF6-FF3C-D71F-F5E92632ACAA}"/>
                </a:ext>
              </a:extLst>
            </p:cNvPr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71EB2EA3-4169-3EBB-C6A0-D3C7C7A6A584}"/>
              </a:ext>
            </a:extLst>
          </p:cNvPr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>
              <a:extLst>
                <a:ext uri="{FF2B5EF4-FFF2-40B4-BE49-F238E27FC236}">
                  <a16:creationId xmlns:a16="http://schemas.microsoft.com/office/drawing/2014/main" id="{95F58748-8285-1B91-CAAD-FCA2D5F2534F}"/>
                </a:ext>
              </a:extLst>
            </p:cNvPr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C9EE6B9E-0A1F-08A0-6D2F-D95A7B915D91}"/>
                </a:ext>
              </a:extLst>
            </p:cNvPr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>
            <a:extLst>
              <a:ext uri="{FF2B5EF4-FFF2-40B4-BE49-F238E27FC236}">
                <a16:creationId xmlns:a16="http://schemas.microsoft.com/office/drawing/2014/main" id="{5A51CA22-59E3-528D-92CD-A1B13B52B77D}"/>
              </a:ext>
            </a:extLst>
          </p:cNvPr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>
              <a:extLst>
                <a:ext uri="{FF2B5EF4-FFF2-40B4-BE49-F238E27FC236}">
                  <a16:creationId xmlns:a16="http://schemas.microsoft.com/office/drawing/2014/main" id="{59C303B7-9839-E3EA-EB08-5723A4F1D518}"/>
                </a:ext>
              </a:extLst>
            </p:cNvPr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>
              <a:extLst>
                <a:ext uri="{FF2B5EF4-FFF2-40B4-BE49-F238E27FC236}">
                  <a16:creationId xmlns:a16="http://schemas.microsoft.com/office/drawing/2014/main" id="{728C169D-3C7F-DE04-2B2B-DF57562D4FC9}"/>
                </a:ext>
              </a:extLst>
            </p:cNvPr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>
              <a:extLst>
                <a:ext uri="{FF2B5EF4-FFF2-40B4-BE49-F238E27FC236}">
                  <a16:creationId xmlns:a16="http://schemas.microsoft.com/office/drawing/2014/main" id="{11B54E4E-FDA2-0513-822E-9021874B4845}"/>
                </a:ext>
              </a:extLst>
            </p:cNvPr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>
              <a:extLst>
                <a:ext uri="{FF2B5EF4-FFF2-40B4-BE49-F238E27FC236}">
                  <a16:creationId xmlns:a16="http://schemas.microsoft.com/office/drawing/2014/main" id="{8C68E718-B986-33D8-2B3B-F1F44945C0A9}"/>
                </a:ext>
              </a:extLst>
            </p:cNvPr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>
              <a:extLst>
                <a:ext uri="{FF2B5EF4-FFF2-40B4-BE49-F238E27FC236}">
                  <a16:creationId xmlns:a16="http://schemas.microsoft.com/office/drawing/2014/main" id="{ECCB4186-FD95-3505-67F9-284129F797DD}"/>
                </a:ext>
              </a:extLst>
            </p:cNvPr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>
              <a:extLst>
                <a:ext uri="{FF2B5EF4-FFF2-40B4-BE49-F238E27FC236}">
                  <a16:creationId xmlns:a16="http://schemas.microsoft.com/office/drawing/2014/main" id="{140E0B87-EB1D-51C4-7334-DDA12E83A302}"/>
                </a:ext>
              </a:extLst>
            </p:cNvPr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>
              <a:extLst>
                <a:ext uri="{FF2B5EF4-FFF2-40B4-BE49-F238E27FC236}">
                  <a16:creationId xmlns:a16="http://schemas.microsoft.com/office/drawing/2014/main" id="{03CC8762-644A-A270-DB2D-B7BB0EE3D6EE}"/>
                </a:ext>
              </a:extLst>
            </p:cNvPr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>
              <a:extLst>
                <a:ext uri="{FF2B5EF4-FFF2-40B4-BE49-F238E27FC236}">
                  <a16:creationId xmlns:a16="http://schemas.microsoft.com/office/drawing/2014/main" id="{9F2C3087-2DA2-A019-7E67-E20110B2561E}"/>
                </a:ext>
              </a:extLst>
            </p:cNvPr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>
              <a:extLst>
                <a:ext uri="{FF2B5EF4-FFF2-40B4-BE49-F238E27FC236}">
                  <a16:creationId xmlns:a16="http://schemas.microsoft.com/office/drawing/2014/main" id="{0EC49259-58B1-1F1D-F237-36CDCEE98FA7}"/>
                </a:ext>
              </a:extLst>
            </p:cNvPr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>
              <a:extLst>
                <a:ext uri="{FF2B5EF4-FFF2-40B4-BE49-F238E27FC236}">
                  <a16:creationId xmlns:a16="http://schemas.microsoft.com/office/drawing/2014/main" id="{4AD56C64-E39B-538E-FA3E-67CD2A73182C}"/>
                </a:ext>
              </a:extLst>
            </p:cNvPr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>
              <a:extLst>
                <a:ext uri="{FF2B5EF4-FFF2-40B4-BE49-F238E27FC236}">
                  <a16:creationId xmlns:a16="http://schemas.microsoft.com/office/drawing/2014/main" id="{CCFF1629-8488-0201-A10C-F814301FC993}"/>
                </a:ext>
              </a:extLst>
            </p:cNvPr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>
              <a:extLst>
                <a:ext uri="{FF2B5EF4-FFF2-40B4-BE49-F238E27FC236}">
                  <a16:creationId xmlns:a16="http://schemas.microsoft.com/office/drawing/2014/main" id="{D196612D-0758-4320-C193-D37B8E3D52C7}"/>
                </a:ext>
              </a:extLst>
            </p:cNvPr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>
              <a:extLst>
                <a:ext uri="{FF2B5EF4-FFF2-40B4-BE49-F238E27FC236}">
                  <a16:creationId xmlns:a16="http://schemas.microsoft.com/office/drawing/2014/main" id="{153CCAA6-57AE-44A2-8640-39FF0B00BC5D}"/>
                </a:ext>
              </a:extLst>
            </p:cNvPr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>
              <a:extLst>
                <a:ext uri="{FF2B5EF4-FFF2-40B4-BE49-F238E27FC236}">
                  <a16:creationId xmlns:a16="http://schemas.microsoft.com/office/drawing/2014/main" id="{C143F7B2-7C54-DFA3-DBB6-BC34EFA9675D}"/>
                </a:ext>
              </a:extLst>
            </p:cNvPr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>
              <a:extLst>
                <a:ext uri="{FF2B5EF4-FFF2-40B4-BE49-F238E27FC236}">
                  <a16:creationId xmlns:a16="http://schemas.microsoft.com/office/drawing/2014/main" id="{A37BC880-5CFF-906A-7D1C-AB76E6ACCFDE}"/>
                </a:ext>
              </a:extLst>
            </p:cNvPr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>
              <a:extLst>
                <a:ext uri="{FF2B5EF4-FFF2-40B4-BE49-F238E27FC236}">
                  <a16:creationId xmlns:a16="http://schemas.microsoft.com/office/drawing/2014/main" id="{3B74E8BF-B199-7FB2-73B2-896FD54CDF3C}"/>
                </a:ext>
              </a:extLst>
            </p:cNvPr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D109224-6833-02A3-174C-018B891EC6FD}"/>
              </a:ext>
            </a:extLst>
          </p:cNvPr>
          <p:cNvSpPr txBox="1"/>
          <p:nvPr/>
        </p:nvSpPr>
        <p:spPr>
          <a:xfrm>
            <a:off x="341862" y="1402774"/>
            <a:ext cx="38928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SELECT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AS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artesao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p.nome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</a:t>
            </a:r>
            <a:endParaRPr lang="en-US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FROM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usuarios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u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JOIN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produtos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</a:t>
            </a:r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ON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u.id_usuario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p.id_artesao</a:t>
            </a:r>
            <a:endParaRPr lang="en-US" sz="1200" dirty="0">
              <a:solidFill>
                <a:schemeClr val="tx1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ORDER BY </a:t>
            </a:r>
            <a:r>
              <a:rPr lang="en-US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r>
              <a:rPr lang="en-US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815A23-0BCA-1310-B5FE-5CF70EC80C10}"/>
              </a:ext>
            </a:extLst>
          </p:cNvPr>
          <p:cNvSpPr txBox="1"/>
          <p:nvPr/>
        </p:nvSpPr>
        <p:spPr>
          <a:xfrm>
            <a:off x="327349" y="3106479"/>
            <a:ext cx="4439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Explicação: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Consulta que usa JOIN entre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usuarios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e produtos para listar todos os produtos que cada artesão oferece. Uso de ALIAS: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u.nome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artesao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33D239-9047-5499-8082-5B3728F153D9}"/>
              </a:ext>
            </a:extLst>
          </p:cNvPr>
          <p:cNvSpPr txBox="1"/>
          <p:nvPr/>
        </p:nvSpPr>
        <p:spPr>
          <a:xfrm>
            <a:off x="327349" y="3898675"/>
            <a:ext cx="48397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Análise: 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essa análise é importante porque mostra quais artesãos são mais </a:t>
            </a:r>
            <a:r>
              <a:rPr lang="pt-BR" sz="1200" dirty="0" err="1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ativos.Ajuda</a:t>
            </a:r>
            <a:r>
              <a:rPr lang="pt-BR" sz="1200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a incentivar quem produz menos ou destacar os mais produtivos.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A3AB7E3-98FF-AC50-135A-50DA329D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01" y="962568"/>
            <a:ext cx="2031309" cy="3524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68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FA4BFD54-500F-1260-5DB3-FF7E1E89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416;p32">
            <a:extLst>
              <a:ext uri="{FF2B5EF4-FFF2-40B4-BE49-F238E27FC236}">
                <a16:creationId xmlns:a16="http://schemas.microsoft.com/office/drawing/2014/main" id="{E906AB00-6C2C-EA22-38BB-76E3FFFCA9C6}"/>
              </a:ext>
            </a:extLst>
          </p:cNvPr>
          <p:cNvSpPr/>
          <p:nvPr/>
        </p:nvSpPr>
        <p:spPr>
          <a:xfrm>
            <a:off x="47849" y="1067565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5" name="Google Shape;416;p32">
            <a:extLst>
              <a:ext uri="{FF2B5EF4-FFF2-40B4-BE49-F238E27FC236}">
                <a16:creationId xmlns:a16="http://schemas.microsoft.com/office/drawing/2014/main" id="{37AAF970-5E4B-824D-635A-BE98C54B1544}"/>
              </a:ext>
            </a:extLst>
          </p:cNvPr>
          <p:cNvSpPr/>
          <p:nvPr/>
        </p:nvSpPr>
        <p:spPr>
          <a:xfrm>
            <a:off x="1615247" y="2104090"/>
            <a:ext cx="2426249" cy="2426250"/>
          </a:xfrm>
          <a:custGeom>
            <a:avLst/>
            <a:gdLst/>
            <a:ahLst/>
            <a:cxnLst/>
            <a:rect l="l" t="t" r="r" b="b"/>
            <a:pathLst>
              <a:path w="21519" h="21519" extrusionOk="0">
                <a:moveTo>
                  <a:pt x="10760" y="1"/>
                </a:moveTo>
                <a:cubicBezTo>
                  <a:pt x="7907" y="1"/>
                  <a:pt x="5169" y="1135"/>
                  <a:pt x="3152" y="3152"/>
                </a:cubicBezTo>
                <a:cubicBezTo>
                  <a:pt x="1134" y="5169"/>
                  <a:pt x="1" y="7904"/>
                  <a:pt x="1" y="10760"/>
                </a:cubicBezTo>
                <a:cubicBezTo>
                  <a:pt x="1" y="13613"/>
                  <a:pt x="1134" y="16348"/>
                  <a:pt x="3152" y="18365"/>
                </a:cubicBezTo>
                <a:cubicBezTo>
                  <a:pt x="5169" y="20385"/>
                  <a:pt x="7907" y="21518"/>
                  <a:pt x="10760" y="21518"/>
                </a:cubicBezTo>
                <a:cubicBezTo>
                  <a:pt x="13613" y="21518"/>
                  <a:pt x="16348" y="20385"/>
                  <a:pt x="18368" y="18365"/>
                </a:cubicBezTo>
                <a:cubicBezTo>
                  <a:pt x="20385" y="16348"/>
                  <a:pt x="21518" y="13613"/>
                  <a:pt x="21518" y="10760"/>
                </a:cubicBezTo>
                <a:cubicBezTo>
                  <a:pt x="21518" y="7904"/>
                  <a:pt x="20385" y="5169"/>
                  <a:pt x="18368" y="3152"/>
                </a:cubicBezTo>
                <a:cubicBezTo>
                  <a:pt x="16348" y="1135"/>
                  <a:pt x="13613" y="1"/>
                  <a:pt x="10760" y="1"/>
                </a:cubicBezTo>
                <a:close/>
              </a:path>
            </a:pathLst>
          </a:custGeom>
          <a:solidFill>
            <a:srgbClr val="76B8F4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1" name="Google Shape;411;p32">
            <a:extLst>
              <a:ext uri="{FF2B5EF4-FFF2-40B4-BE49-F238E27FC236}">
                <a16:creationId xmlns:a16="http://schemas.microsoft.com/office/drawing/2014/main" id="{0152F221-4234-3D3B-137D-1DE6913CD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0224" y="2495925"/>
            <a:ext cx="471537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Explicação do Banco</a:t>
            </a:r>
            <a:endParaRPr dirty="0"/>
          </a:p>
        </p:txBody>
      </p:sp>
      <p:sp>
        <p:nvSpPr>
          <p:cNvPr id="412" name="Google Shape;412;p32">
            <a:extLst>
              <a:ext uri="{FF2B5EF4-FFF2-40B4-BE49-F238E27FC236}">
                <a16:creationId xmlns:a16="http://schemas.microsoft.com/office/drawing/2014/main" id="{C281970E-ABEF-9E0A-2C4F-493E2BB625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0225" y="1806525"/>
            <a:ext cx="1185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" name="Google Shape;660;p37">
            <a:extLst>
              <a:ext uri="{FF2B5EF4-FFF2-40B4-BE49-F238E27FC236}">
                <a16:creationId xmlns:a16="http://schemas.microsoft.com/office/drawing/2014/main" id="{AA788BDC-3331-9EA0-B699-9AA595F71106}"/>
              </a:ext>
            </a:extLst>
          </p:cNvPr>
          <p:cNvGrpSpPr/>
          <p:nvPr/>
        </p:nvGrpSpPr>
        <p:grpSpPr>
          <a:xfrm>
            <a:off x="797813" y="984985"/>
            <a:ext cx="2949578" cy="4158515"/>
            <a:chOff x="10024775" y="-3735292"/>
            <a:chExt cx="6064100" cy="8549579"/>
          </a:xfrm>
        </p:grpSpPr>
        <p:sp>
          <p:nvSpPr>
            <p:cNvPr id="3" name="Google Shape;661;p37">
              <a:extLst>
                <a:ext uri="{FF2B5EF4-FFF2-40B4-BE49-F238E27FC236}">
                  <a16:creationId xmlns:a16="http://schemas.microsoft.com/office/drawing/2014/main" id="{A5941112-470F-4138-1212-61900B9BDAAB}"/>
                </a:ext>
              </a:extLst>
            </p:cNvPr>
            <p:cNvSpPr/>
            <p:nvPr/>
          </p:nvSpPr>
          <p:spPr>
            <a:xfrm>
              <a:off x="10568027" y="-3523148"/>
              <a:ext cx="4275044" cy="4275300"/>
            </a:xfrm>
            <a:custGeom>
              <a:avLst/>
              <a:gdLst/>
              <a:ahLst/>
              <a:cxnLst/>
              <a:rect l="l" t="t" r="r" b="b"/>
              <a:pathLst>
                <a:path w="16746" h="16747" extrusionOk="0">
                  <a:moveTo>
                    <a:pt x="8352" y="0"/>
                  </a:moveTo>
                  <a:cubicBezTo>
                    <a:pt x="7965" y="0"/>
                    <a:pt x="7575" y="29"/>
                    <a:pt x="7188" y="85"/>
                  </a:cubicBezTo>
                  <a:lnTo>
                    <a:pt x="7236" y="418"/>
                  </a:lnTo>
                  <a:cubicBezTo>
                    <a:pt x="7622" y="365"/>
                    <a:pt x="8018" y="338"/>
                    <a:pt x="8407" y="338"/>
                  </a:cubicBezTo>
                  <a:cubicBezTo>
                    <a:pt x="8454" y="338"/>
                    <a:pt x="8501" y="338"/>
                    <a:pt x="8547" y="339"/>
                  </a:cubicBezTo>
                  <a:lnTo>
                    <a:pt x="8554" y="3"/>
                  </a:lnTo>
                  <a:cubicBezTo>
                    <a:pt x="8487" y="1"/>
                    <a:pt x="8420" y="0"/>
                    <a:pt x="8352" y="0"/>
                  </a:cubicBezTo>
                  <a:close/>
                  <a:moveTo>
                    <a:pt x="9916" y="145"/>
                  </a:moveTo>
                  <a:lnTo>
                    <a:pt x="9854" y="476"/>
                  </a:lnTo>
                  <a:cubicBezTo>
                    <a:pt x="10284" y="555"/>
                    <a:pt x="10709" y="675"/>
                    <a:pt x="11119" y="827"/>
                  </a:cubicBezTo>
                  <a:lnTo>
                    <a:pt x="11237" y="512"/>
                  </a:lnTo>
                  <a:cubicBezTo>
                    <a:pt x="10807" y="351"/>
                    <a:pt x="10363" y="229"/>
                    <a:pt x="9916" y="145"/>
                  </a:cubicBezTo>
                  <a:close/>
                  <a:moveTo>
                    <a:pt x="5853" y="387"/>
                  </a:moveTo>
                  <a:cubicBezTo>
                    <a:pt x="5413" y="524"/>
                    <a:pt x="4988" y="697"/>
                    <a:pt x="4580" y="904"/>
                  </a:cubicBezTo>
                  <a:lnTo>
                    <a:pt x="4731" y="1204"/>
                  </a:lnTo>
                  <a:cubicBezTo>
                    <a:pt x="5123" y="1007"/>
                    <a:pt x="5533" y="841"/>
                    <a:pt x="5951" y="709"/>
                  </a:cubicBezTo>
                  <a:lnTo>
                    <a:pt x="5853" y="387"/>
                  </a:lnTo>
                  <a:close/>
                  <a:moveTo>
                    <a:pt x="12483" y="1084"/>
                  </a:moveTo>
                  <a:lnTo>
                    <a:pt x="12320" y="1377"/>
                  </a:lnTo>
                  <a:cubicBezTo>
                    <a:pt x="12699" y="1593"/>
                    <a:pt x="13064" y="1840"/>
                    <a:pt x="13408" y="2114"/>
                  </a:cubicBezTo>
                  <a:lnTo>
                    <a:pt x="13617" y="1852"/>
                  </a:lnTo>
                  <a:cubicBezTo>
                    <a:pt x="13261" y="1569"/>
                    <a:pt x="12880" y="1309"/>
                    <a:pt x="12483" y="1084"/>
                  </a:cubicBezTo>
                  <a:close/>
                  <a:moveTo>
                    <a:pt x="3413" y="1619"/>
                  </a:moveTo>
                  <a:cubicBezTo>
                    <a:pt x="3048" y="1888"/>
                    <a:pt x="2700" y="2193"/>
                    <a:pt x="2378" y="2517"/>
                  </a:cubicBezTo>
                  <a:lnTo>
                    <a:pt x="2618" y="2750"/>
                  </a:lnTo>
                  <a:cubicBezTo>
                    <a:pt x="2925" y="2438"/>
                    <a:pt x="3262" y="2148"/>
                    <a:pt x="3612" y="1888"/>
                  </a:cubicBezTo>
                  <a:lnTo>
                    <a:pt x="3413" y="1619"/>
                  </a:lnTo>
                  <a:close/>
                  <a:moveTo>
                    <a:pt x="14609" y="2798"/>
                  </a:moveTo>
                  <a:lnTo>
                    <a:pt x="14357" y="3024"/>
                  </a:lnTo>
                  <a:cubicBezTo>
                    <a:pt x="14647" y="3351"/>
                    <a:pt x="14914" y="3701"/>
                    <a:pt x="15149" y="4071"/>
                  </a:cubicBezTo>
                  <a:lnTo>
                    <a:pt x="15435" y="3891"/>
                  </a:lnTo>
                  <a:cubicBezTo>
                    <a:pt x="15190" y="3507"/>
                    <a:pt x="14911" y="3137"/>
                    <a:pt x="14609" y="2798"/>
                  </a:cubicBezTo>
                  <a:close/>
                  <a:moveTo>
                    <a:pt x="1506" y="3574"/>
                  </a:moveTo>
                  <a:cubicBezTo>
                    <a:pt x="1244" y="3946"/>
                    <a:pt x="1011" y="4343"/>
                    <a:pt x="814" y="4756"/>
                  </a:cubicBezTo>
                  <a:lnTo>
                    <a:pt x="1117" y="4900"/>
                  </a:lnTo>
                  <a:cubicBezTo>
                    <a:pt x="1307" y="4506"/>
                    <a:pt x="1528" y="4122"/>
                    <a:pt x="1780" y="3764"/>
                  </a:cubicBezTo>
                  <a:lnTo>
                    <a:pt x="1506" y="3574"/>
                  </a:lnTo>
                  <a:close/>
                  <a:moveTo>
                    <a:pt x="16071" y="5104"/>
                  </a:moveTo>
                  <a:lnTo>
                    <a:pt x="15761" y="5233"/>
                  </a:lnTo>
                  <a:cubicBezTo>
                    <a:pt x="15932" y="5635"/>
                    <a:pt x="16071" y="6055"/>
                    <a:pt x="16172" y="6482"/>
                  </a:cubicBezTo>
                  <a:lnTo>
                    <a:pt x="16499" y="6403"/>
                  </a:lnTo>
                  <a:cubicBezTo>
                    <a:pt x="16391" y="5959"/>
                    <a:pt x="16246" y="5522"/>
                    <a:pt x="16071" y="5104"/>
                  </a:cubicBezTo>
                  <a:close/>
                  <a:moveTo>
                    <a:pt x="325" y="6036"/>
                  </a:moveTo>
                  <a:cubicBezTo>
                    <a:pt x="197" y="6473"/>
                    <a:pt x="104" y="6924"/>
                    <a:pt x="48" y="7376"/>
                  </a:cubicBezTo>
                  <a:lnTo>
                    <a:pt x="382" y="7416"/>
                  </a:lnTo>
                  <a:cubicBezTo>
                    <a:pt x="437" y="6984"/>
                    <a:pt x="524" y="6547"/>
                    <a:pt x="646" y="6127"/>
                  </a:cubicBezTo>
                  <a:lnTo>
                    <a:pt x="325" y="6036"/>
                  </a:lnTo>
                  <a:close/>
                  <a:moveTo>
                    <a:pt x="16712" y="7757"/>
                  </a:moveTo>
                  <a:lnTo>
                    <a:pt x="16376" y="7781"/>
                  </a:lnTo>
                  <a:cubicBezTo>
                    <a:pt x="16410" y="8221"/>
                    <a:pt x="16407" y="8660"/>
                    <a:pt x="16371" y="9097"/>
                  </a:cubicBezTo>
                  <a:lnTo>
                    <a:pt x="16703" y="9126"/>
                  </a:lnTo>
                  <a:cubicBezTo>
                    <a:pt x="16744" y="8672"/>
                    <a:pt x="16746" y="8214"/>
                    <a:pt x="16712" y="7757"/>
                  </a:cubicBezTo>
                  <a:close/>
                  <a:moveTo>
                    <a:pt x="337" y="8730"/>
                  </a:moveTo>
                  <a:lnTo>
                    <a:pt x="0" y="8744"/>
                  </a:lnTo>
                  <a:cubicBezTo>
                    <a:pt x="20" y="9198"/>
                    <a:pt x="80" y="9655"/>
                    <a:pt x="178" y="10101"/>
                  </a:cubicBezTo>
                  <a:cubicBezTo>
                    <a:pt x="212" y="10257"/>
                    <a:pt x="250" y="10418"/>
                    <a:pt x="291" y="10574"/>
                  </a:cubicBezTo>
                  <a:lnTo>
                    <a:pt x="615" y="10486"/>
                  </a:lnTo>
                  <a:cubicBezTo>
                    <a:pt x="574" y="10339"/>
                    <a:pt x="538" y="10185"/>
                    <a:pt x="505" y="10034"/>
                  </a:cubicBezTo>
                  <a:cubicBezTo>
                    <a:pt x="411" y="9604"/>
                    <a:pt x="358" y="9165"/>
                    <a:pt x="337" y="8730"/>
                  </a:cubicBezTo>
                  <a:close/>
                  <a:moveTo>
                    <a:pt x="16143" y="10394"/>
                  </a:moveTo>
                  <a:cubicBezTo>
                    <a:pt x="16030" y="10817"/>
                    <a:pt x="15884" y="11235"/>
                    <a:pt x="15706" y="11633"/>
                  </a:cubicBezTo>
                  <a:lnTo>
                    <a:pt x="16014" y="11770"/>
                  </a:lnTo>
                  <a:cubicBezTo>
                    <a:pt x="16198" y="11355"/>
                    <a:pt x="16352" y="10918"/>
                    <a:pt x="16467" y="10478"/>
                  </a:cubicBezTo>
                  <a:lnTo>
                    <a:pt x="16143" y="10394"/>
                  </a:lnTo>
                  <a:close/>
                  <a:moveTo>
                    <a:pt x="1062" y="11722"/>
                  </a:moveTo>
                  <a:lnTo>
                    <a:pt x="752" y="11864"/>
                  </a:lnTo>
                  <a:cubicBezTo>
                    <a:pt x="944" y="12279"/>
                    <a:pt x="1170" y="12681"/>
                    <a:pt x="1424" y="13060"/>
                  </a:cubicBezTo>
                  <a:lnTo>
                    <a:pt x="1703" y="12870"/>
                  </a:lnTo>
                  <a:cubicBezTo>
                    <a:pt x="1460" y="12508"/>
                    <a:pt x="1244" y="12123"/>
                    <a:pt x="1062" y="11722"/>
                  </a:cubicBezTo>
                  <a:close/>
                  <a:moveTo>
                    <a:pt x="15077" y="12789"/>
                  </a:moveTo>
                  <a:cubicBezTo>
                    <a:pt x="14834" y="13151"/>
                    <a:pt x="14563" y="13504"/>
                    <a:pt x="14270" y="13828"/>
                  </a:cubicBezTo>
                  <a:lnTo>
                    <a:pt x="14515" y="14057"/>
                  </a:lnTo>
                  <a:cubicBezTo>
                    <a:pt x="14825" y="13720"/>
                    <a:pt x="15106" y="13355"/>
                    <a:pt x="15358" y="12976"/>
                  </a:cubicBezTo>
                  <a:lnTo>
                    <a:pt x="15077" y="12789"/>
                  </a:lnTo>
                  <a:close/>
                  <a:moveTo>
                    <a:pt x="2527" y="13893"/>
                  </a:moveTo>
                  <a:lnTo>
                    <a:pt x="2279" y="14124"/>
                  </a:lnTo>
                  <a:cubicBezTo>
                    <a:pt x="2594" y="14455"/>
                    <a:pt x="2937" y="14760"/>
                    <a:pt x="3300" y="15036"/>
                  </a:cubicBezTo>
                  <a:lnTo>
                    <a:pt x="3504" y="14770"/>
                  </a:lnTo>
                  <a:cubicBezTo>
                    <a:pt x="3156" y="14506"/>
                    <a:pt x="2827" y="14213"/>
                    <a:pt x="2527" y="13893"/>
                  </a:cubicBezTo>
                  <a:close/>
                  <a:moveTo>
                    <a:pt x="13300" y="14712"/>
                  </a:moveTo>
                  <a:cubicBezTo>
                    <a:pt x="12954" y="14984"/>
                    <a:pt x="12582" y="15226"/>
                    <a:pt x="12200" y="15433"/>
                  </a:cubicBezTo>
                  <a:lnTo>
                    <a:pt x="12361" y="15728"/>
                  </a:lnTo>
                  <a:cubicBezTo>
                    <a:pt x="12762" y="15512"/>
                    <a:pt x="13146" y="15260"/>
                    <a:pt x="13506" y="14976"/>
                  </a:cubicBezTo>
                  <a:lnTo>
                    <a:pt x="13300" y="14712"/>
                  </a:lnTo>
                  <a:close/>
                  <a:moveTo>
                    <a:pt x="4614" y="15478"/>
                  </a:moveTo>
                  <a:lnTo>
                    <a:pt x="4455" y="15774"/>
                  </a:lnTo>
                  <a:cubicBezTo>
                    <a:pt x="4861" y="15985"/>
                    <a:pt x="5284" y="16170"/>
                    <a:pt x="5716" y="16314"/>
                  </a:cubicBezTo>
                  <a:lnTo>
                    <a:pt x="5824" y="15995"/>
                  </a:lnTo>
                  <a:cubicBezTo>
                    <a:pt x="5411" y="15858"/>
                    <a:pt x="5003" y="15682"/>
                    <a:pt x="4614" y="15478"/>
                  </a:cubicBezTo>
                  <a:close/>
                  <a:moveTo>
                    <a:pt x="10997" y="15966"/>
                  </a:moveTo>
                  <a:cubicBezTo>
                    <a:pt x="10584" y="16105"/>
                    <a:pt x="10151" y="16218"/>
                    <a:pt x="9724" y="16292"/>
                  </a:cubicBezTo>
                  <a:lnTo>
                    <a:pt x="9782" y="16621"/>
                  </a:lnTo>
                  <a:cubicBezTo>
                    <a:pt x="10228" y="16547"/>
                    <a:pt x="10680" y="16429"/>
                    <a:pt x="11107" y="16283"/>
                  </a:cubicBezTo>
                  <a:lnTo>
                    <a:pt x="10997" y="15966"/>
                  </a:lnTo>
                  <a:close/>
                  <a:moveTo>
                    <a:pt x="7102" y="16309"/>
                  </a:moveTo>
                  <a:lnTo>
                    <a:pt x="7049" y="16643"/>
                  </a:lnTo>
                  <a:cubicBezTo>
                    <a:pt x="7485" y="16713"/>
                    <a:pt x="7928" y="16746"/>
                    <a:pt x="8370" y="16746"/>
                  </a:cubicBezTo>
                  <a:cubicBezTo>
                    <a:pt x="8385" y="16746"/>
                    <a:pt x="8400" y="16746"/>
                    <a:pt x="8415" y="16746"/>
                  </a:cubicBezTo>
                  <a:lnTo>
                    <a:pt x="8413" y="16410"/>
                  </a:lnTo>
                  <a:cubicBezTo>
                    <a:pt x="8398" y="16410"/>
                    <a:pt x="8384" y="16410"/>
                    <a:pt x="8369" y="16410"/>
                  </a:cubicBezTo>
                  <a:cubicBezTo>
                    <a:pt x="7944" y="16410"/>
                    <a:pt x="7519" y="16377"/>
                    <a:pt x="7102" y="163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62;p37">
              <a:extLst>
                <a:ext uri="{FF2B5EF4-FFF2-40B4-BE49-F238E27FC236}">
                  <a16:creationId xmlns:a16="http://schemas.microsoft.com/office/drawing/2014/main" id="{59983E4D-3F56-C67C-A70B-A1ED123F025C}"/>
                </a:ext>
              </a:extLst>
            </p:cNvPr>
            <p:cNvSpPr/>
            <p:nvPr/>
          </p:nvSpPr>
          <p:spPr>
            <a:xfrm>
              <a:off x="10351288" y="-92849"/>
              <a:ext cx="5083540" cy="1857217"/>
            </a:xfrm>
            <a:custGeom>
              <a:avLst/>
              <a:gdLst/>
              <a:ahLst/>
              <a:cxnLst/>
              <a:rect l="l" t="t" r="r" b="b"/>
              <a:pathLst>
                <a:path w="19913" h="7275" extrusionOk="0">
                  <a:moveTo>
                    <a:pt x="285" y="0"/>
                  </a:moveTo>
                  <a:cubicBezTo>
                    <a:pt x="105" y="0"/>
                    <a:pt x="1" y="44"/>
                    <a:pt x="30" y="122"/>
                  </a:cubicBezTo>
                  <a:lnTo>
                    <a:pt x="1303" y="3593"/>
                  </a:lnTo>
                  <a:cubicBezTo>
                    <a:pt x="1349" y="3713"/>
                    <a:pt x="1685" y="3871"/>
                    <a:pt x="2057" y="3946"/>
                  </a:cubicBezTo>
                  <a:lnTo>
                    <a:pt x="16505" y="7231"/>
                  </a:lnTo>
                  <a:cubicBezTo>
                    <a:pt x="16619" y="7260"/>
                    <a:pt x="16736" y="7274"/>
                    <a:pt x="16842" y="7274"/>
                  </a:cubicBezTo>
                  <a:cubicBezTo>
                    <a:pt x="16997" y="7274"/>
                    <a:pt x="17127" y="7243"/>
                    <a:pt x="17180" y="7183"/>
                  </a:cubicBezTo>
                  <a:lnTo>
                    <a:pt x="19819" y="4311"/>
                  </a:lnTo>
                  <a:cubicBezTo>
                    <a:pt x="19912" y="4210"/>
                    <a:pt x="19756" y="4068"/>
                    <a:pt x="19478" y="3996"/>
                  </a:cubicBezTo>
                  <a:lnTo>
                    <a:pt x="626" y="38"/>
                  </a:lnTo>
                  <a:cubicBezTo>
                    <a:pt x="497" y="13"/>
                    <a:pt x="381" y="0"/>
                    <a:pt x="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63;p37">
              <a:extLst>
                <a:ext uri="{FF2B5EF4-FFF2-40B4-BE49-F238E27FC236}">
                  <a16:creationId xmlns:a16="http://schemas.microsoft.com/office/drawing/2014/main" id="{83F9F90B-56AF-B8E5-5986-B17EE327F005}"/>
                </a:ext>
              </a:extLst>
            </p:cNvPr>
            <p:cNvSpPr/>
            <p:nvPr/>
          </p:nvSpPr>
          <p:spPr>
            <a:xfrm>
              <a:off x="10645124" y="59047"/>
              <a:ext cx="4496634" cy="1597589"/>
            </a:xfrm>
            <a:custGeom>
              <a:avLst/>
              <a:gdLst/>
              <a:ahLst/>
              <a:cxnLst/>
              <a:rect l="l" t="t" r="r" b="b"/>
              <a:pathLst>
                <a:path w="17614" h="6258" extrusionOk="0">
                  <a:moveTo>
                    <a:pt x="253" y="0"/>
                  </a:moveTo>
                  <a:cubicBezTo>
                    <a:pt x="93" y="0"/>
                    <a:pt x="1" y="38"/>
                    <a:pt x="27" y="104"/>
                  </a:cubicBezTo>
                  <a:lnTo>
                    <a:pt x="1151" y="3091"/>
                  </a:lnTo>
                  <a:cubicBezTo>
                    <a:pt x="1192" y="3197"/>
                    <a:pt x="1492" y="3331"/>
                    <a:pt x="1819" y="3394"/>
                  </a:cubicBezTo>
                  <a:lnTo>
                    <a:pt x="14604" y="6220"/>
                  </a:lnTo>
                  <a:cubicBezTo>
                    <a:pt x="14702" y="6245"/>
                    <a:pt x="14804" y="6257"/>
                    <a:pt x="14895" y="6257"/>
                  </a:cubicBezTo>
                  <a:cubicBezTo>
                    <a:pt x="15035" y="6257"/>
                    <a:pt x="15152" y="6229"/>
                    <a:pt x="15200" y="6177"/>
                  </a:cubicBezTo>
                  <a:lnTo>
                    <a:pt x="17537" y="3704"/>
                  </a:lnTo>
                  <a:cubicBezTo>
                    <a:pt x="17614" y="3620"/>
                    <a:pt x="17479" y="3500"/>
                    <a:pt x="17229" y="3435"/>
                  </a:cubicBezTo>
                  <a:lnTo>
                    <a:pt x="551" y="32"/>
                  </a:lnTo>
                  <a:cubicBezTo>
                    <a:pt x="438" y="10"/>
                    <a:pt x="336" y="0"/>
                    <a:pt x="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64;p37">
              <a:extLst>
                <a:ext uri="{FF2B5EF4-FFF2-40B4-BE49-F238E27FC236}">
                  <a16:creationId xmlns:a16="http://schemas.microsoft.com/office/drawing/2014/main" id="{F73A3B01-76CD-6614-D4C7-A4F0C571D4B2}"/>
                </a:ext>
              </a:extLst>
            </p:cNvPr>
            <p:cNvSpPr/>
            <p:nvPr/>
          </p:nvSpPr>
          <p:spPr>
            <a:xfrm>
              <a:off x="10920579" y="179032"/>
              <a:ext cx="2087741" cy="476366"/>
            </a:xfrm>
            <a:custGeom>
              <a:avLst/>
              <a:gdLst/>
              <a:ahLst/>
              <a:cxnLst/>
              <a:rect l="l" t="t" r="r" b="b"/>
              <a:pathLst>
                <a:path w="8178" h="1866" extrusionOk="0">
                  <a:moveTo>
                    <a:pt x="181" y="1"/>
                  </a:moveTo>
                  <a:cubicBezTo>
                    <a:pt x="102" y="1"/>
                    <a:pt x="34" y="57"/>
                    <a:pt x="19" y="133"/>
                  </a:cubicBezTo>
                  <a:cubicBezTo>
                    <a:pt x="0" y="222"/>
                    <a:pt x="60" y="306"/>
                    <a:pt x="149" y="325"/>
                  </a:cubicBezTo>
                  <a:lnTo>
                    <a:pt x="7968" y="1862"/>
                  </a:lnTo>
                  <a:cubicBezTo>
                    <a:pt x="7978" y="1864"/>
                    <a:pt x="7989" y="1865"/>
                    <a:pt x="7998" y="1865"/>
                  </a:cubicBezTo>
                  <a:cubicBezTo>
                    <a:pt x="8076" y="1865"/>
                    <a:pt x="8143" y="1809"/>
                    <a:pt x="8161" y="1733"/>
                  </a:cubicBezTo>
                  <a:cubicBezTo>
                    <a:pt x="8177" y="1646"/>
                    <a:pt x="8122" y="1560"/>
                    <a:pt x="8031" y="1541"/>
                  </a:cubicBezTo>
                  <a:lnTo>
                    <a:pt x="212" y="4"/>
                  </a:lnTo>
                  <a:cubicBezTo>
                    <a:pt x="201" y="2"/>
                    <a:pt x="191" y="1"/>
                    <a:pt x="18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65;p37">
              <a:extLst>
                <a:ext uri="{FF2B5EF4-FFF2-40B4-BE49-F238E27FC236}">
                  <a16:creationId xmlns:a16="http://schemas.microsoft.com/office/drawing/2014/main" id="{5353A837-F7EB-A695-DDDD-4F8E2680EC95}"/>
                </a:ext>
              </a:extLst>
            </p:cNvPr>
            <p:cNvSpPr/>
            <p:nvPr/>
          </p:nvSpPr>
          <p:spPr>
            <a:xfrm>
              <a:off x="10970871" y="332460"/>
              <a:ext cx="1977968" cy="403354"/>
            </a:xfrm>
            <a:custGeom>
              <a:avLst/>
              <a:gdLst/>
              <a:ahLst/>
              <a:cxnLst/>
              <a:rect l="l" t="t" r="r" b="b"/>
              <a:pathLst>
                <a:path w="7748" h="1580" extrusionOk="0">
                  <a:moveTo>
                    <a:pt x="89" y="1"/>
                  </a:moveTo>
                  <a:cubicBezTo>
                    <a:pt x="43" y="1"/>
                    <a:pt x="10" y="12"/>
                    <a:pt x="5" y="29"/>
                  </a:cubicBezTo>
                  <a:cubicBezTo>
                    <a:pt x="0" y="58"/>
                    <a:pt x="63" y="97"/>
                    <a:pt x="147" y="111"/>
                  </a:cubicBezTo>
                  <a:lnTo>
                    <a:pt x="7579" y="1571"/>
                  </a:lnTo>
                  <a:cubicBezTo>
                    <a:pt x="7607" y="1577"/>
                    <a:pt x="7634" y="1579"/>
                    <a:pt x="7657" y="1579"/>
                  </a:cubicBezTo>
                  <a:cubicBezTo>
                    <a:pt x="7704" y="1579"/>
                    <a:pt x="7737" y="1569"/>
                    <a:pt x="7740" y="1550"/>
                  </a:cubicBezTo>
                  <a:cubicBezTo>
                    <a:pt x="7747" y="1518"/>
                    <a:pt x="7685" y="1482"/>
                    <a:pt x="7601" y="1468"/>
                  </a:cubicBezTo>
                  <a:lnTo>
                    <a:pt x="168" y="10"/>
                  </a:lnTo>
                  <a:cubicBezTo>
                    <a:pt x="140" y="4"/>
                    <a:pt x="113" y="1"/>
                    <a:pt x="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6;p37">
              <a:extLst>
                <a:ext uri="{FF2B5EF4-FFF2-40B4-BE49-F238E27FC236}">
                  <a16:creationId xmlns:a16="http://schemas.microsoft.com/office/drawing/2014/main" id="{C9FA7A18-DDC0-CCCB-D34E-13173DD7D129}"/>
                </a:ext>
              </a:extLst>
            </p:cNvPr>
            <p:cNvSpPr/>
            <p:nvPr/>
          </p:nvSpPr>
          <p:spPr>
            <a:xfrm>
              <a:off x="11009419" y="416960"/>
              <a:ext cx="1936356" cy="395440"/>
            </a:xfrm>
            <a:custGeom>
              <a:avLst/>
              <a:gdLst/>
              <a:ahLst/>
              <a:cxnLst/>
              <a:rect l="l" t="t" r="r" b="b"/>
              <a:pathLst>
                <a:path w="7585" h="1549" extrusionOk="0">
                  <a:moveTo>
                    <a:pt x="93" y="0"/>
                  </a:moveTo>
                  <a:cubicBezTo>
                    <a:pt x="46" y="0"/>
                    <a:pt x="11" y="12"/>
                    <a:pt x="8" y="30"/>
                  </a:cubicBezTo>
                  <a:cubicBezTo>
                    <a:pt x="0" y="59"/>
                    <a:pt x="63" y="95"/>
                    <a:pt x="145" y="112"/>
                  </a:cubicBezTo>
                  <a:lnTo>
                    <a:pt x="7419" y="1540"/>
                  </a:lnTo>
                  <a:cubicBezTo>
                    <a:pt x="7446" y="1546"/>
                    <a:pt x="7472" y="1549"/>
                    <a:pt x="7495" y="1549"/>
                  </a:cubicBezTo>
                  <a:cubicBezTo>
                    <a:pt x="7541" y="1549"/>
                    <a:pt x="7574" y="1538"/>
                    <a:pt x="7577" y="1519"/>
                  </a:cubicBezTo>
                  <a:cubicBezTo>
                    <a:pt x="7584" y="1492"/>
                    <a:pt x="7524" y="1456"/>
                    <a:pt x="7440" y="1437"/>
                  </a:cubicBezTo>
                  <a:lnTo>
                    <a:pt x="166" y="8"/>
                  </a:lnTo>
                  <a:cubicBezTo>
                    <a:pt x="140" y="3"/>
                    <a:pt x="115" y="0"/>
                    <a:pt x="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7;p37">
              <a:extLst>
                <a:ext uri="{FF2B5EF4-FFF2-40B4-BE49-F238E27FC236}">
                  <a16:creationId xmlns:a16="http://schemas.microsoft.com/office/drawing/2014/main" id="{FF42295A-AB2F-FAAC-22F5-7F310EF480E7}"/>
                </a:ext>
              </a:extLst>
            </p:cNvPr>
            <p:cNvSpPr/>
            <p:nvPr/>
          </p:nvSpPr>
          <p:spPr>
            <a:xfrm>
              <a:off x="11041841" y="499162"/>
              <a:ext cx="1928952" cy="768415"/>
            </a:xfrm>
            <a:custGeom>
              <a:avLst/>
              <a:gdLst/>
              <a:ahLst/>
              <a:cxnLst/>
              <a:rect l="l" t="t" r="r" b="b"/>
              <a:pathLst>
                <a:path w="7556" h="3010" extrusionOk="0">
                  <a:moveTo>
                    <a:pt x="1" y="1"/>
                  </a:moveTo>
                  <a:lnTo>
                    <a:pt x="354" y="1406"/>
                  </a:lnTo>
                  <a:lnTo>
                    <a:pt x="7421" y="3010"/>
                  </a:lnTo>
                  <a:lnTo>
                    <a:pt x="7556" y="140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8;p37">
              <a:extLst>
                <a:ext uri="{FF2B5EF4-FFF2-40B4-BE49-F238E27FC236}">
                  <a16:creationId xmlns:a16="http://schemas.microsoft.com/office/drawing/2014/main" id="{F9BD2985-D271-2CF5-D71E-9091300CB5B6}"/>
                </a:ext>
              </a:extLst>
            </p:cNvPr>
            <p:cNvSpPr/>
            <p:nvPr/>
          </p:nvSpPr>
          <p:spPr>
            <a:xfrm>
              <a:off x="13004236" y="603575"/>
              <a:ext cx="1643286" cy="952222"/>
            </a:xfrm>
            <a:custGeom>
              <a:avLst/>
              <a:gdLst/>
              <a:ahLst/>
              <a:cxnLst/>
              <a:rect l="l" t="t" r="r" b="b"/>
              <a:pathLst>
                <a:path w="6437" h="3730" extrusionOk="0">
                  <a:moveTo>
                    <a:pt x="251" y="0"/>
                  </a:moveTo>
                  <a:lnTo>
                    <a:pt x="1" y="2687"/>
                  </a:lnTo>
                  <a:lnTo>
                    <a:pt x="4986" y="3730"/>
                  </a:lnTo>
                  <a:lnTo>
                    <a:pt x="6437" y="1237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9;p37">
              <a:extLst>
                <a:ext uri="{FF2B5EF4-FFF2-40B4-BE49-F238E27FC236}">
                  <a16:creationId xmlns:a16="http://schemas.microsoft.com/office/drawing/2014/main" id="{ED4B5658-96C7-A77B-FB41-86300A564B2F}"/>
                </a:ext>
              </a:extLst>
            </p:cNvPr>
            <p:cNvSpPr/>
            <p:nvPr/>
          </p:nvSpPr>
          <p:spPr>
            <a:xfrm>
              <a:off x="10944321" y="8755"/>
              <a:ext cx="4490507" cy="1754846"/>
            </a:xfrm>
            <a:custGeom>
              <a:avLst/>
              <a:gdLst/>
              <a:ahLst/>
              <a:cxnLst/>
              <a:rect l="l" t="t" r="r" b="b"/>
              <a:pathLst>
                <a:path w="17590" h="6874" extrusionOk="0">
                  <a:moveTo>
                    <a:pt x="1" y="1"/>
                  </a:moveTo>
                  <a:lnTo>
                    <a:pt x="14626" y="6874"/>
                  </a:lnTo>
                  <a:cubicBezTo>
                    <a:pt x="14732" y="6857"/>
                    <a:pt x="14818" y="6831"/>
                    <a:pt x="14857" y="6785"/>
                  </a:cubicBezTo>
                  <a:lnTo>
                    <a:pt x="17496" y="3913"/>
                  </a:lnTo>
                  <a:cubicBezTo>
                    <a:pt x="17589" y="3814"/>
                    <a:pt x="17433" y="3673"/>
                    <a:pt x="17150" y="360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0;p37">
              <a:extLst>
                <a:ext uri="{FF2B5EF4-FFF2-40B4-BE49-F238E27FC236}">
                  <a16:creationId xmlns:a16="http://schemas.microsoft.com/office/drawing/2014/main" id="{F47F0E42-9F21-27AA-8C07-4DFB288676D1}"/>
                </a:ext>
              </a:extLst>
            </p:cNvPr>
            <p:cNvSpPr/>
            <p:nvPr/>
          </p:nvSpPr>
          <p:spPr>
            <a:xfrm>
              <a:off x="10024775" y="973742"/>
              <a:ext cx="4662826" cy="3628146"/>
            </a:xfrm>
            <a:custGeom>
              <a:avLst/>
              <a:gdLst/>
              <a:ahLst/>
              <a:cxnLst/>
              <a:rect l="l" t="t" r="r" b="b"/>
              <a:pathLst>
                <a:path w="18265" h="14212" extrusionOk="0">
                  <a:moveTo>
                    <a:pt x="2876" y="0"/>
                  </a:moveTo>
                  <a:cubicBezTo>
                    <a:pt x="2590" y="0"/>
                    <a:pt x="2332" y="197"/>
                    <a:pt x="2268" y="483"/>
                  </a:cubicBezTo>
                  <a:lnTo>
                    <a:pt x="75" y="10106"/>
                  </a:lnTo>
                  <a:cubicBezTo>
                    <a:pt x="1" y="10438"/>
                    <a:pt x="212" y="10771"/>
                    <a:pt x="543" y="10846"/>
                  </a:cubicBezTo>
                  <a:lnTo>
                    <a:pt x="15253" y="14196"/>
                  </a:lnTo>
                  <a:cubicBezTo>
                    <a:pt x="15299" y="14207"/>
                    <a:pt x="15346" y="14212"/>
                    <a:pt x="15392" y="14212"/>
                  </a:cubicBezTo>
                  <a:cubicBezTo>
                    <a:pt x="15676" y="14212"/>
                    <a:pt x="15933" y="14015"/>
                    <a:pt x="15997" y="13728"/>
                  </a:cubicBezTo>
                  <a:lnTo>
                    <a:pt x="18190" y="4107"/>
                  </a:lnTo>
                  <a:cubicBezTo>
                    <a:pt x="18264" y="3773"/>
                    <a:pt x="18055" y="3442"/>
                    <a:pt x="17721" y="3365"/>
                  </a:cubicBezTo>
                  <a:lnTo>
                    <a:pt x="3012" y="15"/>
                  </a:lnTo>
                  <a:cubicBezTo>
                    <a:pt x="2967" y="5"/>
                    <a:pt x="2921" y="0"/>
                    <a:pt x="2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1;p37">
              <a:extLst>
                <a:ext uri="{FF2B5EF4-FFF2-40B4-BE49-F238E27FC236}">
                  <a16:creationId xmlns:a16="http://schemas.microsoft.com/office/drawing/2014/main" id="{AB400F0D-1561-5E08-204B-13C8D13872B9}"/>
                </a:ext>
              </a:extLst>
            </p:cNvPr>
            <p:cNvSpPr/>
            <p:nvPr/>
          </p:nvSpPr>
          <p:spPr>
            <a:xfrm>
              <a:off x="10588960" y="1220605"/>
              <a:ext cx="3739196" cy="2090039"/>
            </a:xfrm>
            <a:custGeom>
              <a:avLst/>
              <a:gdLst/>
              <a:ahLst/>
              <a:cxnLst/>
              <a:rect l="l" t="t" r="r" b="b"/>
              <a:pathLst>
                <a:path w="14647" h="8187" extrusionOk="0">
                  <a:moveTo>
                    <a:pt x="1561" y="0"/>
                  </a:moveTo>
                  <a:cubicBezTo>
                    <a:pt x="1281" y="0"/>
                    <a:pt x="1029" y="199"/>
                    <a:pt x="973" y="484"/>
                  </a:cubicBezTo>
                  <a:lnTo>
                    <a:pt x="65" y="4936"/>
                  </a:lnTo>
                  <a:cubicBezTo>
                    <a:pt x="0" y="5263"/>
                    <a:pt x="214" y="5585"/>
                    <a:pt x="540" y="5650"/>
                  </a:cubicBezTo>
                  <a:lnTo>
                    <a:pt x="12958" y="8174"/>
                  </a:lnTo>
                  <a:cubicBezTo>
                    <a:pt x="13001" y="8183"/>
                    <a:pt x="13042" y="8187"/>
                    <a:pt x="13084" y="8187"/>
                  </a:cubicBezTo>
                  <a:cubicBezTo>
                    <a:pt x="13365" y="8187"/>
                    <a:pt x="13615" y="7988"/>
                    <a:pt x="13674" y="7703"/>
                  </a:cubicBezTo>
                  <a:lnTo>
                    <a:pt x="14577" y="3251"/>
                  </a:lnTo>
                  <a:cubicBezTo>
                    <a:pt x="14647" y="2924"/>
                    <a:pt x="14433" y="2602"/>
                    <a:pt x="14106" y="2537"/>
                  </a:cubicBezTo>
                  <a:lnTo>
                    <a:pt x="1686" y="13"/>
                  </a:lnTo>
                  <a:cubicBezTo>
                    <a:pt x="1644" y="5"/>
                    <a:pt x="1602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2;p37">
              <a:extLst>
                <a:ext uri="{FF2B5EF4-FFF2-40B4-BE49-F238E27FC236}">
                  <a16:creationId xmlns:a16="http://schemas.microsoft.com/office/drawing/2014/main" id="{369C7786-DC63-E7B8-9147-AED4340CCBBE}"/>
                </a:ext>
              </a:extLst>
            </p:cNvPr>
            <p:cNvSpPr/>
            <p:nvPr/>
          </p:nvSpPr>
          <p:spPr>
            <a:xfrm>
              <a:off x="10704606" y="973742"/>
              <a:ext cx="3982996" cy="3595980"/>
            </a:xfrm>
            <a:custGeom>
              <a:avLst/>
              <a:gdLst/>
              <a:ahLst/>
              <a:cxnLst/>
              <a:rect l="l" t="t" r="r" b="b"/>
              <a:pathLst>
                <a:path w="15602" h="14086" extrusionOk="0">
                  <a:moveTo>
                    <a:pt x="212" y="0"/>
                  </a:moveTo>
                  <a:cubicBezTo>
                    <a:pt x="139" y="0"/>
                    <a:pt x="68" y="13"/>
                    <a:pt x="1" y="37"/>
                  </a:cubicBezTo>
                  <a:lnTo>
                    <a:pt x="13099" y="14085"/>
                  </a:lnTo>
                  <a:cubicBezTo>
                    <a:pt x="13212" y="14001"/>
                    <a:pt x="13298" y="13879"/>
                    <a:pt x="13334" y="13728"/>
                  </a:cubicBezTo>
                  <a:lnTo>
                    <a:pt x="15527" y="4107"/>
                  </a:lnTo>
                  <a:cubicBezTo>
                    <a:pt x="15601" y="3773"/>
                    <a:pt x="15394" y="3442"/>
                    <a:pt x="15058" y="3365"/>
                  </a:cubicBezTo>
                  <a:lnTo>
                    <a:pt x="349" y="15"/>
                  </a:lnTo>
                  <a:cubicBezTo>
                    <a:pt x="303" y="5"/>
                    <a:pt x="258" y="0"/>
                    <a:pt x="212" y="0"/>
                  </a:cubicBezTo>
                  <a:close/>
                </a:path>
              </a:pathLst>
            </a:custGeom>
            <a:solidFill>
              <a:srgbClr val="76B8F4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73;p37">
              <a:extLst>
                <a:ext uri="{FF2B5EF4-FFF2-40B4-BE49-F238E27FC236}">
                  <a16:creationId xmlns:a16="http://schemas.microsoft.com/office/drawing/2014/main" id="{E395C076-83B1-E6D2-D26C-339CCD184CC5}"/>
                </a:ext>
              </a:extLst>
            </p:cNvPr>
            <p:cNvSpPr/>
            <p:nvPr/>
          </p:nvSpPr>
          <p:spPr>
            <a:xfrm>
              <a:off x="11165144" y="986762"/>
              <a:ext cx="3000649" cy="781435"/>
            </a:xfrm>
            <a:custGeom>
              <a:avLst/>
              <a:gdLst/>
              <a:ahLst/>
              <a:cxnLst/>
              <a:rect l="l" t="t" r="r" b="b"/>
              <a:pathLst>
                <a:path w="11754" h="3061" extrusionOk="0">
                  <a:moveTo>
                    <a:pt x="259" y="1"/>
                  </a:moveTo>
                  <a:cubicBezTo>
                    <a:pt x="153" y="1"/>
                    <a:pt x="56" y="76"/>
                    <a:pt x="32" y="185"/>
                  </a:cubicBezTo>
                  <a:cubicBezTo>
                    <a:pt x="0" y="310"/>
                    <a:pt x="82" y="437"/>
                    <a:pt x="207" y="466"/>
                  </a:cubicBezTo>
                  <a:lnTo>
                    <a:pt x="11441" y="3055"/>
                  </a:lnTo>
                  <a:cubicBezTo>
                    <a:pt x="11458" y="3059"/>
                    <a:pt x="11475" y="3061"/>
                    <a:pt x="11492" y="3061"/>
                  </a:cubicBezTo>
                  <a:cubicBezTo>
                    <a:pt x="11599" y="3061"/>
                    <a:pt x="11697" y="2985"/>
                    <a:pt x="11722" y="2877"/>
                  </a:cubicBezTo>
                  <a:cubicBezTo>
                    <a:pt x="11753" y="2750"/>
                    <a:pt x="11674" y="2625"/>
                    <a:pt x="11547" y="2594"/>
                  </a:cubicBezTo>
                  <a:lnTo>
                    <a:pt x="313" y="7"/>
                  </a:lnTo>
                  <a:cubicBezTo>
                    <a:pt x="295" y="3"/>
                    <a:pt x="276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" name="Google Shape;674;p37">
              <a:extLst>
                <a:ext uri="{FF2B5EF4-FFF2-40B4-BE49-F238E27FC236}">
                  <a16:creationId xmlns:a16="http://schemas.microsoft.com/office/drawing/2014/main" id="{27B6D80B-7430-386E-D09B-5DA6024AFA92}"/>
                </a:ext>
              </a:extLst>
            </p:cNvPr>
            <p:cNvGrpSpPr/>
            <p:nvPr/>
          </p:nvGrpSpPr>
          <p:grpSpPr>
            <a:xfrm>
              <a:off x="10656867" y="1267323"/>
              <a:ext cx="3603383" cy="2011155"/>
              <a:chOff x="10656867" y="1267323"/>
              <a:chExt cx="3603383" cy="2011155"/>
            </a:xfrm>
          </p:grpSpPr>
          <p:sp>
            <p:nvSpPr>
              <p:cNvPr id="506" name="Google Shape;675;p37">
                <a:extLst>
                  <a:ext uri="{FF2B5EF4-FFF2-40B4-BE49-F238E27FC236}">
                    <a16:creationId xmlns:a16="http://schemas.microsoft.com/office/drawing/2014/main" id="{94828C1E-30C9-C2EC-261B-A2BD900B2675}"/>
                  </a:ext>
                </a:extLst>
              </p:cNvPr>
              <p:cNvSpPr/>
              <p:nvPr/>
            </p:nvSpPr>
            <p:spPr>
              <a:xfrm>
                <a:off x="13050443" y="2356379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2" y="1"/>
                    </a:moveTo>
                    <a:cubicBezTo>
                      <a:pt x="56" y="1"/>
                      <a:pt x="39" y="6"/>
                      <a:pt x="26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2" y="814"/>
                    </a:lnTo>
                    <a:cubicBezTo>
                      <a:pt x="2" y="848"/>
                      <a:pt x="26" y="877"/>
                      <a:pt x="60" y="884"/>
                    </a:cubicBezTo>
                    <a:lnTo>
                      <a:pt x="814" y="1049"/>
                    </a:lnTo>
                    <a:lnTo>
                      <a:pt x="826" y="1049"/>
                    </a:lnTo>
                    <a:cubicBezTo>
                      <a:pt x="841" y="1049"/>
                      <a:pt x="860" y="1045"/>
                      <a:pt x="872" y="1035"/>
                    </a:cubicBezTo>
                    <a:cubicBezTo>
                      <a:pt x="889" y="1021"/>
                      <a:pt x="898" y="1004"/>
                      <a:pt x="898" y="9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0"/>
                    </a:cubicBezTo>
                    <a:lnTo>
                      <a:pt x="86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676;p37">
                <a:extLst>
                  <a:ext uri="{FF2B5EF4-FFF2-40B4-BE49-F238E27FC236}">
                    <a16:creationId xmlns:a16="http://schemas.microsoft.com/office/drawing/2014/main" id="{09F9A445-1A42-78FD-13F1-F2474D4A6755}"/>
                  </a:ext>
                </a:extLst>
              </p:cNvPr>
              <p:cNvSpPr/>
              <p:nvPr/>
            </p:nvSpPr>
            <p:spPr>
              <a:xfrm>
                <a:off x="12940669" y="2586393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32"/>
                    </a:lnTo>
                    <a:cubicBezTo>
                      <a:pt x="7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19" y="967"/>
                      <a:pt x="824" y="970"/>
                      <a:pt x="829" y="970"/>
                    </a:cubicBezTo>
                    <a:cubicBezTo>
                      <a:pt x="845" y="970"/>
                      <a:pt x="862" y="963"/>
                      <a:pt x="874" y="953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5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677;p37">
                <a:extLst>
                  <a:ext uri="{FF2B5EF4-FFF2-40B4-BE49-F238E27FC236}">
                    <a16:creationId xmlns:a16="http://schemas.microsoft.com/office/drawing/2014/main" id="{D902596A-647B-9093-972B-F41F1ABB914B}"/>
                  </a:ext>
                </a:extLst>
              </p:cNvPr>
              <p:cNvSpPr/>
              <p:nvPr/>
            </p:nvSpPr>
            <p:spPr>
              <a:xfrm>
                <a:off x="12808175" y="1830232"/>
                <a:ext cx="230014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5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3" y="771"/>
                    </a:lnTo>
                    <a:cubicBezTo>
                      <a:pt x="3" y="798"/>
                      <a:pt x="24" y="827"/>
                      <a:pt x="58" y="834"/>
                    </a:cubicBezTo>
                    <a:lnTo>
                      <a:pt x="812" y="1002"/>
                    </a:lnTo>
                    <a:cubicBezTo>
                      <a:pt x="817" y="1002"/>
                      <a:pt x="819" y="1004"/>
                      <a:pt x="827" y="1004"/>
                    </a:cubicBezTo>
                    <a:cubicBezTo>
                      <a:pt x="841" y="1004"/>
                      <a:pt x="858" y="997"/>
                      <a:pt x="872" y="990"/>
                    </a:cubicBezTo>
                    <a:cubicBezTo>
                      <a:pt x="889" y="973"/>
                      <a:pt x="899" y="956"/>
                      <a:pt x="899" y="932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69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678;p37">
                <a:extLst>
                  <a:ext uri="{FF2B5EF4-FFF2-40B4-BE49-F238E27FC236}">
                    <a16:creationId xmlns:a16="http://schemas.microsoft.com/office/drawing/2014/main" id="{DD5F1630-F4B0-9ACF-BA34-6BE6014A5A49}"/>
                  </a:ext>
                </a:extLst>
              </p:cNvPr>
              <p:cNvSpPr/>
              <p:nvPr/>
            </p:nvSpPr>
            <p:spPr>
              <a:xfrm>
                <a:off x="12854637" y="1689823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7"/>
                    </a:cubicBezTo>
                    <a:cubicBezTo>
                      <a:pt x="11" y="32"/>
                      <a:pt x="1" y="53"/>
                      <a:pt x="1" y="75"/>
                    </a:cubicBezTo>
                    <a:lnTo>
                      <a:pt x="6" y="411"/>
                    </a:lnTo>
                    <a:cubicBezTo>
                      <a:pt x="8" y="440"/>
                      <a:pt x="30" y="469"/>
                      <a:pt x="61" y="476"/>
                    </a:cubicBezTo>
                    <a:lnTo>
                      <a:pt x="815" y="644"/>
                    </a:lnTo>
                    <a:cubicBezTo>
                      <a:pt x="822" y="644"/>
                      <a:pt x="825" y="647"/>
                      <a:pt x="829" y="647"/>
                    </a:cubicBezTo>
                    <a:cubicBezTo>
                      <a:pt x="846" y="647"/>
                      <a:pt x="863" y="642"/>
                      <a:pt x="875" y="632"/>
                    </a:cubicBezTo>
                    <a:cubicBezTo>
                      <a:pt x="894" y="618"/>
                      <a:pt x="902" y="599"/>
                      <a:pt x="902" y="575"/>
                    </a:cubicBezTo>
                    <a:lnTo>
                      <a:pt x="902" y="238"/>
                    </a:lnTo>
                    <a:cubicBezTo>
                      <a:pt x="902" y="207"/>
                      <a:pt x="877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679;p37">
                <a:extLst>
                  <a:ext uri="{FF2B5EF4-FFF2-40B4-BE49-F238E27FC236}">
                    <a16:creationId xmlns:a16="http://schemas.microsoft.com/office/drawing/2014/main" id="{BF11980E-ABEE-2F90-EFE8-634951B8A559}"/>
                  </a:ext>
                </a:extLst>
              </p:cNvPr>
              <p:cNvSpPr/>
              <p:nvPr/>
            </p:nvSpPr>
            <p:spPr>
              <a:xfrm>
                <a:off x="13052740" y="2125855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1" y="730"/>
                    </a:lnTo>
                    <a:cubicBezTo>
                      <a:pt x="1" y="761"/>
                      <a:pt x="25" y="793"/>
                      <a:pt x="58" y="797"/>
                    </a:cubicBezTo>
                    <a:lnTo>
                      <a:pt x="810" y="965"/>
                    </a:lnTo>
                    <a:cubicBezTo>
                      <a:pt x="817" y="965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3"/>
                    </a:cubicBezTo>
                    <a:cubicBezTo>
                      <a:pt x="889" y="939"/>
                      <a:pt x="899" y="922"/>
                      <a:pt x="899" y="896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2"/>
                    </a:lnTo>
                    <a:cubicBezTo>
                      <a:pt x="82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680;p37">
                <a:extLst>
                  <a:ext uri="{FF2B5EF4-FFF2-40B4-BE49-F238E27FC236}">
                    <a16:creationId xmlns:a16="http://schemas.microsoft.com/office/drawing/2014/main" id="{E65254CF-683B-71F7-35C4-25A532F7472A}"/>
                  </a:ext>
                </a:extLst>
              </p:cNvPr>
              <p:cNvSpPr/>
              <p:nvPr/>
            </p:nvSpPr>
            <p:spPr>
              <a:xfrm>
                <a:off x="12319555" y="1963236"/>
                <a:ext cx="230014" cy="246863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88"/>
                      <a:pt x="60" y="796"/>
                    </a:cubicBezTo>
                    <a:lnTo>
                      <a:pt x="812" y="964"/>
                    </a:lnTo>
                    <a:cubicBezTo>
                      <a:pt x="819" y="964"/>
                      <a:pt x="822" y="966"/>
                      <a:pt x="829" y="966"/>
                    </a:cubicBezTo>
                    <a:cubicBezTo>
                      <a:pt x="843" y="966"/>
                      <a:pt x="860" y="961"/>
                      <a:pt x="872" y="952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1"/>
                    </a:lnTo>
                    <a:cubicBezTo>
                      <a:pt x="901" y="207"/>
                      <a:pt x="875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681;p37">
                <a:extLst>
                  <a:ext uri="{FF2B5EF4-FFF2-40B4-BE49-F238E27FC236}">
                    <a16:creationId xmlns:a16="http://schemas.microsoft.com/office/drawing/2014/main" id="{CB342DF3-7848-6292-E6E2-E868560A6AE4}"/>
                  </a:ext>
                </a:extLst>
              </p:cNvPr>
              <p:cNvSpPr/>
              <p:nvPr/>
            </p:nvSpPr>
            <p:spPr>
              <a:xfrm>
                <a:off x="13052740" y="1884353"/>
                <a:ext cx="230269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07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771"/>
                    </a:lnTo>
                    <a:cubicBezTo>
                      <a:pt x="1" y="795"/>
                      <a:pt x="25" y="826"/>
                      <a:pt x="58" y="836"/>
                    </a:cubicBezTo>
                    <a:lnTo>
                      <a:pt x="810" y="1001"/>
                    </a:lnTo>
                    <a:cubicBezTo>
                      <a:pt x="817" y="1001"/>
                      <a:pt x="820" y="1006"/>
                      <a:pt x="827" y="1006"/>
                    </a:cubicBezTo>
                    <a:cubicBezTo>
                      <a:pt x="841" y="1006"/>
                      <a:pt x="858" y="999"/>
                      <a:pt x="870" y="989"/>
                    </a:cubicBezTo>
                    <a:cubicBezTo>
                      <a:pt x="889" y="975"/>
                      <a:pt x="899" y="958"/>
                      <a:pt x="899" y="934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682;p37">
                <a:extLst>
                  <a:ext uri="{FF2B5EF4-FFF2-40B4-BE49-F238E27FC236}">
                    <a16:creationId xmlns:a16="http://schemas.microsoft.com/office/drawing/2014/main" id="{4BD9F3E5-D51A-6B17-B5AB-BA91F7B48570}"/>
                  </a:ext>
                </a:extLst>
              </p:cNvPr>
              <p:cNvSpPr/>
              <p:nvPr/>
            </p:nvSpPr>
            <p:spPr>
              <a:xfrm>
                <a:off x="13297306" y="2179210"/>
                <a:ext cx="228993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968" extrusionOk="0">
                    <a:moveTo>
                      <a:pt x="71" y="1"/>
                    </a:moveTo>
                    <a:cubicBezTo>
                      <a:pt x="55" y="1"/>
                      <a:pt x="38" y="6"/>
                      <a:pt x="27" y="19"/>
                    </a:cubicBezTo>
                    <a:cubicBezTo>
                      <a:pt x="8" y="34"/>
                      <a:pt x="1" y="50"/>
                      <a:pt x="1" y="77"/>
                    </a:cubicBezTo>
                    <a:lnTo>
                      <a:pt x="1" y="728"/>
                    </a:lnTo>
                    <a:cubicBezTo>
                      <a:pt x="1" y="761"/>
                      <a:pt x="25" y="790"/>
                      <a:pt x="56" y="797"/>
                    </a:cubicBezTo>
                    <a:lnTo>
                      <a:pt x="810" y="963"/>
                    </a:lnTo>
                    <a:cubicBezTo>
                      <a:pt x="817" y="963"/>
                      <a:pt x="820" y="968"/>
                      <a:pt x="825" y="968"/>
                    </a:cubicBezTo>
                    <a:cubicBezTo>
                      <a:pt x="841" y="968"/>
                      <a:pt x="858" y="961"/>
                      <a:pt x="870" y="951"/>
                    </a:cubicBezTo>
                    <a:cubicBezTo>
                      <a:pt x="889" y="937"/>
                      <a:pt x="897" y="920"/>
                      <a:pt x="897" y="896"/>
                    </a:cubicBezTo>
                    <a:lnTo>
                      <a:pt x="897" y="240"/>
                    </a:lnTo>
                    <a:cubicBezTo>
                      <a:pt x="897" y="206"/>
                      <a:pt x="873" y="178"/>
                      <a:pt x="841" y="170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683;p37">
                <a:extLst>
                  <a:ext uri="{FF2B5EF4-FFF2-40B4-BE49-F238E27FC236}">
                    <a16:creationId xmlns:a16="http://schemas.microsoft.com/office/drawing/2014/main" id="{22D7F26B-8351-41EC-3347-DAFE1DCC73D9}"/>
                  </a:ext>
                </a:extLst>
              </p:cNvPr>
              <p:cNvSpPr/>
              <p:nvPr/>
            </p:nvSpPr>
            <p:spPr>
              <a:xfrm>
                <a:off x="13297306" y="1937963"/>
                <a:ext cx="228993" cy="256564"/>
              </a:xfrm>
              <a:custGeom>
                <a:avLst/>
                <a:gdLst/>
                <a:ahLst/>
                <a:cxnLst/>
                <a:rect l="l" t="t" r="r" b="b"/>
                <a:pathLst>
                  <a:path w="897" h="1005" extrusionOk="0">
                    <a:moveTo>
                      <a:pt x="70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72"/>
                    </a:lnTo>
                    <a:cubicBezTo>
                      <a:pt x="1" y="798"/>
                      <a:pt x="25" y="827"/>
                      <a:pt x="56" y="834"/>
                    </a:cubicBezTo>
                    <a:lnTo>
                      <a:pt x="810" y="1003"/>
                    </a:lnTo>
                    <a:cubicBezTo>
                      <a:pt x="817" y="1003"/>
                      <a:pt x="820" y="1005"/>
                      <a:pt x="825" y="1005"/>
                    </a:cubicBezTo>
                    <a:cubicBezTo>
                      <a:pt x="841" y="1005"/>
                      <a:pt x="858" y="1000"/>
                      <a:pt x="870" y="991"/>
                    </a:cubicBezTo>
                    <a:cubicBezTo>
                      <a:pt x="889" y="976"/>
                      <a:pt x="897" y="957"/>
                      <a:pt x="897" y="933"/>
                    </a:cubicBezTo>
                    <a:lnTo>
                      <a:pt x="897" y="239"/>
                    </a:lnTo>
                    <a:cubicBezTo>
                      <a:pt x="897" y="208"/>
                      <a:pt x="873" y="176"/>
                      <a:pt x="841" y="172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684;p37">
                <a:extLst>
                  <a:ext uri="{FF2B5EF4-FFF2-40B4-BE49-F238E27FC236}">
                    <a16:creationId xmlns:a16="http://schemas.microsoft.com/office/drawing/2014/main" id="{34D7F7B2-C3E2-9429-D928-EEC86B2E9E00}"/>
                  </a:ext>
                </a:extLst>
              </p:cNvPr>
              <p:cNvSpPr/>
              <p:nvPr/>
            </p:nvSpPr>
            <p:spPr>
              <a:xfrm>
                <a:off x="13099458" y="1743434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1" y="0"/>
                    </a:moveTo>
                    <a:cubicBezTo>
                      <a:pt x="56" y="0"/>
                      <a:pt x="39" y="5"/>
                      <a:pt x="27" y="16"/>
                    </a:cubicBezTo>
                    <a:cubicBezTo>
                      <a:pt x="10" y="33"/>
                      <a:pt x="0" y="52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70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1"/>
                      <a:pt x="874" y="633"/>
                    </a:cubicBezTo>
                    <a:cubicBezTo>
                      <a:pt x="891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685;p37">
                <a:extLst>
                  <a:ext uri="{FF2B5EF4-FFF2-40B4-BE49-F238E27FC236}">
                    <a16:creationId xmlns:a16="http://schemas.microsoft.com/office/drawing/2014/main" id="{BDC5A056-AEF6-1520-3AB0-914629E19F80}"/>
                  </a:ext>
                </a:extLst>
              </p:cNvPr>
              <p:cNvSpPr/>
              <p:nvPr/>
            </p:nvSpPr>
            <p:spPr>
              <a:xfrm>
                <a:off x="12808175" y="2071223"/>
                <a:ext cx="230014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66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726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5" y="963"/>
                    </a:lnTo>
                    <a:cubicBezTo>
                      <a:pt x="819" y="963"/>
                      <a:pt x="824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1" y="937"/>
                      <a:pt x="901" y="918"/>
                      <a:pt x="901" y="894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686;p37">
                <a:extLst>
                  <a:ext uri="{FF2B5EF4-FFF2-40B4-BE49-F238E27FC236}">
                    <a16:creationId xmlns:a16="http://schemas.microsoft.com/office/drawing/2014/main" id="{786A1B64-11BE-AA07-ADC6-D69847847C82}"/>
                  </a:ext>
                </a:extLst>
              </p:cNvPr>
              <p:cNvSpPr/>
              <p:nvPr/>
            </p:nvSpPr>
            <p:spPr>
              <a:xfrm>
                <a:off x="12453070" y="2478151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2"/>
                      <a:pt x="25" y="793"/>
                      <a:pt x="59" y="798"/>
                    </a:cubicBezTo>
                    <a:lnTo>
                      <a:pt x="813" y="966"/>
                    </a:lnTo>
                    <a:cubicBezTo>
                      <a:pt x="817" y="966"/>
                      <a:pt x="822" y="969"/>
                      <a:pt x="827" y="969"/>
                    </a:cubicBezTo>
                    <a:cubicBezTo>
                      <a:pt x="841" y="969"/>
                      <a:pt x="861" y="964"/>
                      <a:pt x="873" y="954"/>
                    </a:cubicBezTo>
                    <a:cubicBezTo>
                      <a:pt x="890" y="940"/>
                      <a:pt x="899" y="921"/>
                      <a:pt x="899" y="897"/>
                    </a:cubicBezTo>
                    <a:lnTo>
                      <a:pt x="902" y="241"/>
                    </a:lnTo>
                    <a:cubicBezTo>
                      <a:pt x="902" y="207"/>
                      <a:pt x="878" y="176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687;p37">
                <a:extLst>
                  <a:ext uri="{FF2B5EF4-FFF2-40B4-BE49-F238E27FC236}">
                    <a16:creationId xmlns:a16="http://schemas.microsoft.com/office/drawing/2014/main" id="{74865720-AF1E-273E-C21A-81CB10DA6642}"/>
                  </a:ext>
                </a:extLst>
              </p:cNvPr>
              <p:cNvSpPr/>
              <p:nvPr/>
            </p:nvSpPr>
            <p:spPr>
              <a:xfrm>
                <a:off x="12562333" y="2248393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3" y="814"/>
                    </a:lnTo>
                    <a:cubicBezTo>
                      <a:pt x="3" y="846"/>
                      <a:pt x="27" y="877"/>
                      <a:pt x="60" y="882"/>
                    </a:cubicBezTo>
                    <a:lnTo>
                      <a:pt x="815" y="1050"/>
                    </a:lnTo>
                    <a:lnTo>
                      <a:pt x="827" y="1050"/>
                    </a:lnTo>
                    <a:cubicBezTo>
                      <a:pt x="841" y="1050"/>
                      <a:pt x="858" y="1045"/>
                      <a:pt x="870" y="1035"/>
                    </a:cubicBezTo>
                    <a:cubicBezTo>
                      <a:pt x="889" y="1021"/>
                      <a:pt x="899" y="1002"/>
                      <a:pt x="899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688;p37">
                <a:extLst>
                  <a:ext uri="{FF2B5EF4-FFF2-40B4-BE49-F238E27FC236}">
                    <a16:creationId xmlns:a16="http://schemas.microsoft.com/office/drawing/2014/main" id="{CBA4E3FD-E942-02FD-BB93-F216ABBAA610}"/>
                  </a:ext>
                </a:extLst>
              </p:cNvPr>
              <p:cNvSpPr/>
              <p:nvPr/>
            </p:nvSpPr>
            <p:spPr>
              <a:xfrm>
                <a:off x="12366783" y="1581582"/>
                <a:ext cx="230014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8" extrusionOk="0">
                    <a:moveTo>
                      <a:pt x="72" y="0"/>
                    </a:moveTo>
                    <a:cubicBezTo>
                      <a:pt x="56" y="0"/>
                      <a:pt x="39" y="6"/>
                      <a:pt x="27" y="19"/>
                    </a:cubicBezTo>
                    <a:cubicBezTo>
                      <a:pt x="10" y="33"/>
                      <a:pt x="0" y="55"/>
                      <a:pt x="0" y="74"/>
                    </a:cubicBezTo>
                    <a:lnTo>
                      <a:pt x="3" y="410"/>
                    </a:lnTo>
                    <a:cubicBezTo>
                      <a:pt x="3" y="441"/>
                      <a:pt x="27" y="468"/>
                      <a:pt x="60" y="477"/>
                    </a:cubicBezTo>
                    <a:lnTo>
                      <a:pt x="814" y="645"/>
                    </a:lnTo>
                    <a:cubicBezTo>
                      <a:pt x="819" y="645"/>
                      <a:pt x="824" y="648"/>
                      <a:pt x="829" y="648"/>
                    </a:cubicBezTo>
                    <a:cubicBezTo>
                      <a:pt x="843" y="648"/>
                      <a:pt x="862" y="643"/>
                      <a:pt x="874" y="633"/>
                    </a:cubicBezTo>
                    <a:cubicBezTo>
                      <a:pt x="891" y="619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689;p37">
                <a:extLst>
                  <a:ext uri="{FF2B5EF4-FFF2-40B4-BE49-F238E27FC236}">
                    <a16:creationId xmlns:a16="http://schemas.microsoft.com/office/drawing/2014/main" id="{BA3C4A0E-76D5-E8B3-B846-4C257A94FBCF}"/>
                  </a:ext>
                </a:extLst>
              </p:cNvPr>
              <p:cNvSpPr/>
              <p:nvPr/>
            </p:nvSpPr>
            <p:spPr>
              <a:xfrm>
                <a:off x="12319555" y="1721990"/>
                <a:ext cx="230014" cy="25681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6" extrusionOk="0">
                    <a:moveTo>
                      <a:pt x="70" y="0"/>
                    </a:moveTo>
                    <a:cubicBezTo>
                      <a:pt x="54" y="0"/>
                      <a:pt x="38" y="5"/>
                      <a:pt x="27" y="16"/>
                    </a:cubicBezTo>
                    <a:cubicBezTo>
                      <a:pt x="8" y="33"/>
                      <a:pt x="0" y="50"/>
                      <a:pt x="0" y="74"/>
                    </a:cubicBezTo>
                    <a:lnTo>
                      <a:pt x="3" y="770"/>
                    </a:lnTo>
                    <a:cubicBezTo>
                      <a:pt x="3" y="799"/>
                      <a:pt x="27" y="828"/>
                      <a:pt x="60" y="833"/>
                    </a:cubicBezTo>
                    <a:lnTo>
                      <a:pt x="812" y="1001"/>
                    </a:lnTo>
                    <a:cubicBezTo>
                      <a:pt x="819" y="1001"/>
                      <a:pt x="822" y="1006"/>
                      <a:pt x="829" y="1006"/>
                    </a:cubicBezTo>
                    <a:cubicBezTo>
                      <a:pt x="843" y="1006"/>
                      <a:pt x="860" y="998"/>
                      <a:pt x="872" y="989"/>
                    </a:cubicBezTo>
                    <a:cubicBezTo>
                      <a:pt x="891" y="974"/>
                      <a:pt x="901" y="958"/>
                      <a:pt x="901" y="934"/>
                    </a:cubicBezTo>
                    <a:lnTo>
                      <a:pt x="901" y="240"/>
                    </a:lnTo>
                    <a:cubicBezTo>
                      <a:pt x="901" y="206"/>
                      <a:pt x="875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690;p37">
                <a:extLst>
                  <a:ext uri="{FF2B5EF4-FFF2-40B4-BE49-F238E27FC236}">
                    <a16:creationId xmlns:a16="http://schemas.microsoft.com/office/drawing/2014/main" id="{927080F6-91DE-489C-2343-AD73EB82F50A}"/>
                  </a:ext>
                </a:extLst>
              </p:cNvPr>
              <p:cNvSpPr/>
              <p:nvPr/>
            </p:nvSpPr>
            <p:spPr>
              <a:xfrm>
                <a:off x="12697125" y="2532783"/>
                <a:ext cx="230269" cy="24737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9" extrusionOk="0">
                    <a:moveTo>
                      <a:pt x="70" y="0"/>
                    </a:moveTo>
                    <a:cubicBezTo>
                      <a:pt x="53" y="0"/>
                      <a:pt x="38" y="7"/>
                      <a:pt x="27" y="17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3" y="733"/>
                    </a:lnTo>
                    <a:cubicBezTo>
                      <a:pt x="3" y="762"/>
                      <a:pt x="27" y="788"/>
                      <a:pt x="61" y="798"/>
                    </a:cubicBezTo>
                    <a:lnTo>
                      <a:pt x="815" y="966"/>
                    </a:lnTo>
                    <a:cubicBezTo>
                      <a:pt x="820" y="966"/>
                      <a:pt x="822" y="968"/>
                      <a:pt x="829" y="968"/>
                    </a:cubicBezTo>
                    <a:cubicBezTo>
                      <a:pt x="844" y="968"/>
                      <a:pt x="863" y="964"/>
                      <a:pt x="875" y="954"/>
                    </a:cubicBezTo>
                    <a:cubicBezTo>
                      <a:pt x="892" y="940"/>
                      <a:pt x="901" y="920"/>
                      <a:pt x="901" y="896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4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691;p37">
                <a:extLst>
                  <a:ext uri="{FF2B5EF4-FFF2-40B4-BE49-F238E27FC236}">
                    <a16:creationId xmlns:a16="http://schemas.microsoft.com/office/drawing/2014/main" id="{AF96C2F8-1513-A386-E985-CCED0A6C2EDE}"/>
                  </a:ext>
                </a:extLst>
              </p:cNvPr>
              <p:cNvSpPr/>
              <p:nvPr/>
            </p:nvSpPr>
            <p:spPr>
              <a:xfrm>
                <a:off x="12611348" y="1635192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69" y="0"/>
                    </a:moveTo>
                    <a:cubicBezTo>
                      <a:pt x="53" y="0"/>
                      <a:pt x="38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411"/>
                    </a:lnTo>
                    <a:cubicBezTo>
                      <a:pt x="3" y="443"/>
                      <a:pt x="27" y="472"/>
                      <a:pt x="61" y="479"/>
                    </a:cubicBezTo>
                    <a:lnTo>
                      <a:pt x="815" y="647"/>
                    </a:lnTo>
                    <a:cubicBezTo>
                      <a:pt x="819" y="647"/>
                      <a:pt x="822" y="649"/>
                      <a:pt x="829" y="649"/>
                    </a:cubicBezTo>
                    <a:cubicBezTo>
                      <a:pt x="843" y="649"/>
                      <a:pt x="863" y="642"/>
                      <a:pt x="875" y="632"/>
                    </a:cubicBezTo>
                    <a:cubicBezTo>
                      <a:pt x="892" y="618"/>
                      <a:pt x="901" y="601"/>
                      <a:pt x="901" y="577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692;p37">
                <a:extLst>
                  <a:ext uri="{FF2B5EF4-FFF2-40B4-BE49-F238E27FC236}">
                    <a16:creationId xmlns:a16="http://schemas.microsoft.com/office/drawing/2014/main" id="{FEBED36E-41F0-0B88-AB84-0F7A394FECD7}"/>
                  </a:ext>
                </a:extLst>
              </p:cNvPr>
              <p:cNvSpPr/>
              <p:nvPr/>
            </p:nvSpPr>
            <p:spPr>
              <a:xfrm>
                <a:off x="12563609" y="2016847"/>
                <a:ext cx="235630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70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730"/>
                    </a:lnTo>
                    <a:cubicBezTo>
                      <a:pt x="5" y="763"/>
                      <a:pt x="29" y="792"/>
                      <a:pt x="60" y="799"/>
                    </a:cubicBezTo>
                    <a:lnTo>
                      <a:pt x="814" y="967"/>
                    </a:lnTo>
                    <a:cubicBezTo>
                      <a:pt x="822" y="967"/>
                      <a:pt x="824" y="970"/>
                      <a:pt x="829" y="970"/>
                    </a:cubicBezTo>
                    <a:cubicBezTo>
                      <a:pt x="846" y="970"/>
                      <a:pt x="862" y="963"/>
                      <a:pt x="874" y="955"/>
                    </a:cubicBezTo>
                    <a:cubicBezTo>
                      <a:pt x="894" y="939"/>
                      <a:pt x="901" y="922"/>
                      <a:pt x="901" y="898"/>
                    </a:cubicBezTo>
                    <a:lnTo>
                      <a:pt x="901" y="290"/>
                    </a:lnTo>
                    <a:cubicBezTo>
                      <a:pt x="910" y="283"/>
                      <a:pt x="913" y="271"/>
                      <a:pt x="918" y="254"/>
                    </a:cubicBezTo>
                    <a:cubicBezTo>
                      <a:pt x="922" y="218"/>
                      <a:pt x="898" y="182"/>
                      <a:pt x="860" y="175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693;p37">
                <a:extLst>
                  <a:ext uri="{FF2B5EF4-FFF2-40B4-BE49-F238E27FC236}">
                    <a16:creationId xmlns:a16="http://schemas.microsoft.com/office/drawing/2014/main" id="{200E2146-8E9A-C2B2-372A-57A9F95C209B}"/>
                  </a:ext>
                </a:extLst>
              </p:cNvPr>
              <p:cNvSpPr/>
              <p:nvPr/>
            </p:nvSpPr>
            <p:spPr>
              <a:xfrm>
                <a:off x="12806899" y="2302769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8" y="32"/>
                      <a:pt x="1" y="51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8"/>
                      <a:pt x="61" y="882"/>
                    </a:cubicBezTo>
                    <a:lnTo>
                      <a:pt x="812" y="1051"/>
                    </a:lnTo>
                    <a:lnTo>
                      <a:pt x="824" y="1051"/>
                    </a:lnTo>
                    <a:cubicBezTo>
                      <a:pt x="841" y="1051"/>
                      <a:pt x="858" y="1043"/>
                      <a:pt x="870" y="1036"/>
                    </a:cubicBezTo>
                    <a:cubicBezTo>
                      <a:pt x="889" y="1019"/>
                      <a:pt x="896" y="1002"/>
                      <a:pt x="896" y="978"/>
                    </a:cubicBezTo>
                    <a:lnTo>
                      <a:pt x="901" y="239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694;p37">
                <a:extLst>
                  <a:ext uri="{FF2B5EF4-FFF2-40B4-BE49-F238E27FC236}">
                    <a16:creationId xmlns:a16="http://schemas.microsoft.com/office/drawing/2014/main" id="{93893D33-2023-E1B6-72E3-4894F9138C1C}"/>
                  </a:ext>
                </a:extLst>
              </p:cNvPr>
              <p:cNvSpPr/>
              <p:nvPr/>
            </p:nvSpPr>
            <p:spPr>
              <a:xfrm>
                <a:off x="12564886" y="1776366"/>
                <a:ext cx="230014" cy="25630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04" extrusionOk="0">
                    <a:moveTo>
                      <a:pt x="70" y="1"/>
                    </a:moveTo>
                    <a:cubicBezTo>
                      <a:pt x="53" y="1"/>
                      <a:pt x="37" y="6"/>
                      <a:pt x="26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2" y="771"/>
                    </a:lnTo>
                    <a:cubicBezTo>
                      <a:pt x="0" y="797"/>
                      <a:pt x="24" y="826"/>
                      <a:pt x="55" y="833"/>
                    </a:cubicBezTo>
                    <a:lnTo>
                      <a:pt x="809" y="1002"/>
                    </a:lnTo>
                    <a:cubicBezTo>
                      <a:pt x="817" y="1002"/>
                      <a:pt x="819" y="1004"/>
                      <a:pt x="824" y="1004"/>
                    </a:cubicBezTo>
                    <a:cubicBezTo>
                      <a:pt x="841" y="1004"/>
                      <a:pt x="857" y="999"/>
                      <a:pt x="869" y="990"/>
                    </a:cubicBezTo>
                    <a:cubicBezTo>
                      <a:pt x="889" y="975"/>
                      <a:pt x="896" y="958"/>
                      <a:pt x="896" y="932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6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695;p37">
                <a:extLst>
                  <a:ext uri="{FF2B5EF4-FFF2-40B4-BE49-F238E27FC236}">
                    <a16:creationId xmlns:a16="http://schemas.microsoft.com/office/drawing/2014/main" id="{613F199D-36AA-A843-552D-3483289D1C8B}"/>
                  </a:ext>
                </a:extLst>
              </p:cNvPr>
              <p:cNvSpPr/>
              <p:nvPr/>
            </p:nvSpPr>
            <p:spPr>
              <a:xfrm>
                <a:off x="13295008" y="2410755"/>
                <a:ext cx="229503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899" h="1051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810"/>
                    </a:lnTo>
                    <a:cubicBezTo>
                      <a:pt x="0" y="844"/>
                      <a:pt x="24" y="875"/>
                      <a:pt x="58" y="880"/>
                    </a:cubicBezTo>
                    <a:lnTo>
                      <a:pt x="810" y="1048"/>
                    </a:lnTo>
                    <a:cubicBezTo>
                      <a:pt x="817" y="1048"/>
                      <a:pt x="819" y="1050"/>
                      <a:pt x="826" y="1050"/>
                    </a:cubicBezTo>
                    <a:cubicBezTo>
                      <a:pt x="841" y="1050"/>
                      <a:pt x="858" y="1045"/>
                      <a:pt x="870" y="1036"/>
                    </a:cubicBezTo>
                    <a:cubicBezTo>
                      <a:pt x="889" y="1021"/>
                      <a:pt x="898" y="1002"/>
                      <a:pt x="898" y="978"/>
                    </a:cubicBezTo>
                    <a:lnTo>
                      <a:pt x="898" y="241"/>
                    </a:lnTo>
                    <a:cubicBezTo>
                      <a:pt x="898" y="207"/>
                      <a:pt x="874" y="176"/>
                      <a:pt x="841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696;p37">
                <a:extLst>
                  <a:ext uri="{FF2B5EF4-FFF2-40B4-BE49-F238E27FC236}">
                    <a16:creationId xmlns:a16="http://schemas.microsoft.com/office/drawing/2014/main" id="{2C9D0A31-8E00-4894-6974-4DCFACB7DC1B}"/>
                  </a:ext>
                </a:extLst>
              </p:cNvPr>
              <p:cNvSpPr/>
              <p:nvPr/>
            </p:nvSpPr>
            <p:spPr>
              <a:xfrm>
                <a:off x="10698479" y="2098028"/>
                <a:ext cx="275710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1080" h="974" extrusionOk="0">
                    <a:moveTo>
                      <a:pt x="209" y="0"/>
                    </a:moveTo>
                    <a:cubicBezTo>
                      <a:pt x="195" y="0"/>
                      <a:pt x="180" y="3"/>
                      <a:pt x="169" y="8"/>
                    </a:cubicBezTo>
                    <a:cubicBezTo>
                      <a:pt x="155" y="18"/>
                      <a:pt x="140" y="37"/>
                      <a:pt x="138" y="54"/>
                    </a:cubicBezTo>
                    <a:lnTo>
                      <a:pt x="8" y="681"/>
                    </a:lnTo>
                    <a:cubicBezTo>
                      <a:pt x="1" y="721"/>
                      <a:pt x="27" y="757"/>
                      <a:pt x="63" y="765"/>
                    </a:cubicBezTo>
                    <a:lnTo>
                      <a:pt x="988" y="969"/>
                    </a:lnTo>
                    <a:cubicBezTo>
                      <a:pt x="995" y="969"/>
                      <a:pt x="998" y="974"/>
                      <a:pt x="1002" y="974"/>
                    </a:cubicBezTo>
                    <a:cubicBezTo>
                      <a:pt x="1019" y="974"/>
                      <a:pt x="1036" y="966"/>
                      <a:pt x="1048" y="957"/>
                    </a:cubicBezTo>
                    <a:cubicBezTo>
                      <a:pt x="1070" y="947"/>
                      <a:pt x="1079" y="926"/>
                      <a:pt x="1079" y="904"/>
                    </a:cubicBezTo>
                    <a:lnTo>
                      <a:pt x="1079" y="246"/>
                    </a:lnTo>
                    <a:cubicBezTo>
                      <a:pt x="1079" y="215"/>
                      <a:pt x="1055" y="183"/>
                      <a:pt x="1022" y="179"/>
                    </a:cubicBezTo>
                    <a:lnTo>
                      <a:pt x="222" y="1"/>
                    </a:lnTo>
                    <a:cubicBezTo>
                      <a:pt x="218" y="0"/>
                      <a:pt x="213" y="0"/>
                      <a:pt x="2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697;p37">
                <a:extLst>
                  <a:ext uri="{FF2B5EF4-FFF2-40B4-BE49-F238E27FC236}">
                    <a16:creationId xmlns:a16="http://schemas.microsoft.com/office/drawing/2014/main" id="{9D190191-9303-2C54-A79E-A125233A79CD}"/>
                  </a:ext>
                </a:extLst>
              </p:cNvPr>
              <p:cNvSpPr/>
              <p:nvPr/>
            </p:nvSpPr>
            <p:spPr>
              <a:xfrm>
                <a:off x="10744431" y="1855505"/>
                <a:ext cx="412289" cy="299197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172" extrusionOk="0">
                    <a:moveTo>
                      <a:pt x="222" y="0"/>
                    </a:moveTo>
                    <a:cubicBezTo>
                      <a:pt x="208" y="0"/>
                      <a:pt x="194" y="4"/>
                      <a:pt x="184" y="10"/>
                    </a:cubicBezTo>
                    <a:cubicBezTo>
                      <a:pt x="169" y="19"/>
                      <a:pt x="157" y="38"/>
                      <a:pt x="155" y="55"/>
                    </a:cubicBezTo>
                    <a:lnTo>
                      <a:pt x="8" y="761"/>
                    </a:lnTo>
                    <a:cubicBezTo>
                      <a:pt x="1" y="800"/>
                      <a:pt x="25" y="840"/>
                      <a:pt x="63" y="848"/>
                    </a:cubicBezTo>
                    <a:lnTo>
                      <a:pt x="1516" y="1169"/>
                    </a:lnTo>
                    <a:cubicBezTo>
                      <a:pt x="1521" y="1169"/>
                      <a:pt x="1526" y="1172"/>
                      <a:pt x="1531" y="1172"/>
                    </a:cubicBezTo>
                    <a:cubicBezTo>
                      <a:pt x="1548" y="1172"/>
                      <a:pt x="1564" y="1167"/>
                      <a:pt x="1576" y="1157"/>
                    </a:cubicBezTo>
                    <a:cubicBezTo>
                      <a:pt x="1596" y="1145"/>
                      <a:pt x="1603" y="1124"/>
                      <a:pt x="1603" y="1100"/>
                    </a:cubicBezTo>
                    <a:lnTo>
                      <a:pt x="1615" y="365"/>
                    </a:lnTo>
                    <a:cubicBezTo>
                      <a:pt x="1615" y="331"/>
                      <a:pt x="1591" y="303"/>
                      <a:pt x="1560" y="293"/>
                    </a:cubicBezTo>
                    <a:lnTo>
                      <a:pt x="239" y="2"/>
                    </a:lnTo>
                    <a:cubicBezTo>
                      <a:pt x="233" y="1"/>
                      <a:pt x="228" y="0"/>
                      <a:pt x="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698;p37">
                <a:extLst>
                  <a:ext uri="{FF2B5EF4-FFF2-40B4-BE49-F238E27FC236}">
                    <a16:creationId xmlns:a16="http://schemas.microsoft.com/office/drawing/2014/main" id="{9D1BAED7-2EC5-BCCC-3F4F-C0864A246375}"/>
                  </a:ext>
                </a:extLst>
              </p:cNvPr>
              <p:cNvSpPr/>
              <p:nvPr/>
            </p:nvSpPr>
            <p:spPr>
              <a:xfrm>
                <a:off x="13836984" y="3016297"/>
                <a:ext cx="214697" cy="262180"/>
              </a:xfrm>
              <a:custGeom>
                <a:avLst/>
                <a:gdLst/>
                <a:ahLst/>
                <a:cxnLst/>
                <a:rect l="l" t="t" r="r" b="b"/>
                <a:pathLst>
                  <a:path w="841" h="1027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897"/>
                    </a:lnTo>
                    <a:cubicBezTo>
                      <a:pt x="3" y="931"/>
                      <a:pt x="27" y="960"/>
                      <a:pt x="60" y="967"/>
                    </a:cubicBezTo>
                    <a:lnTo>
                      <a:pt x="317" y="1024"/>
                    </a:lnTo>
                    <a:cubicBezTo>
                      <a:pt x="324" y="1024"/>
                      <a:pt x="327" y="1027"/>
                      <a:pt x="332" y="1027"/>
                    </a:cubicBezTo>
                    <a:cubicBezTo>
                      <a:pt x="341" y="1027"/>
                      <a:pt x="351" y="1024"/>
                      <a:pt x="356" y="1024"/>
                    </a:cubicBezTo>
                    <a:cubicBezTo>
                      <a:pt x="569" y="945"/>
                      <a:pt x="725" y="765"/>
                      <a:pt x="771" y="544"/>
                    </a:cubicBezTo>
                    <a:lnTo>
                      <a:pt x="831" y="244"/>
                    </a:lnTo>
                    <a:cubicBezTo>
                      <a:pt x="841" y="203"/>
                      <a:pt x="817" y="165"/>
                      <a:pt x="776" y="155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699;p37">
                <a:extLst>
                  <a:ext uri="{FF2B5EF4-FFF2-40B4-BE49-F238E27FC236}">
                    <a16:creationId xmlns:a16="http://schemas.microsoft.com/office/drawing/2014/main" id="{22AFC939-4D6F-EA19-6191-CA913F282FF1}"/>
                  </a:ext>
                </a:extLst>
              </p:cNvPr>
              <p:cNvSpPr/>
              <p:nvPr/>
            </p:nvSpPr>
            <p:spPr>
              <a:xfrm>
                <a:off x="10656867" y="2319873"/>
                <a:ext cx="293325" cy="29664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162" extrusionOk="0">
                    <a:moveTo>
                      <a:pt x="198" y="0"/>
                    </a:moveTo>
                    <a:cubicBezTo>
                      <a:pt x="183" y="0"/>
                      <a:pt x="168" y="4"/>
                      <a:pt x="157" y="11"/>
                    </a:cubicBezTo>
                    <a:cubicBezTo>
                      <a:pt x="142" y="21"/>
                      <a:pt x="130" y="37"/>
                      <a:pt x="128" y="57"/>
                    </a:cubicBezTo>
                    <a:lnTo>
                      <a:pt x="22" y="578"/>
                    </a:lnTo>
                    <a:cubicBezTo>
                      <a:pt x="1" y="681"/>
                      <a:pt x="8" y="787"/>
                      <a:pt x="37" y="895"/>
                    </a:cubicBezTo>
                    <a:cubicBezTo>
                      <a:pt x="44" y="919"/>
                      <a:pt x="63" y="938"/>
                      <a:pt x="92" y="945"/>
                    </a:cubicBezTo>
                    <a:lnTo>
                      <a:pt x="1057" y="1159"/>
                    </a:lnTo>
                    <a:cubicBezTo>
                      <a:pt x="1064" y="1159"/>
                      <a:pt x="1067" y="1161"/>
                      <a:pt x="1072" y="1161"/>
                    </a:cubicBezTo>
                    <a:cubicBezTo>
                      <a:pt x="1088" y="1161"/>
                      <a:pt x="1105" y="1154"/>
                      <a:pt x="1117" y="1147"/>
                    </a:cubicBezTo>
                    <a:cubicBezTo>
                      <a:pt x="1136" y="1130"/>
                      <a:pt x="1144" y="1113"/>
                      <a:pt x="1144" y="1089"/>
                    </a:cubicBezTo>
                    <a:lnTo>
                      <a:pt x="1148" y="265"/>
                    </a:lnTo>
                    <a:cubicBezTo>
                      <a:pt x="1141" y="232"/>
                      <a:pt x="1117" y="203"/>
                      <a:pt x="1084" y="198"/>
                    </a:cubicBezTo>
                    <a:lnTo>
                      <a:pt x="212" y="1"/>
                    </a:lnTo>
                    <a:cubicBezTo>
                      <a:pt x="207" y="1"/>
                      <a:pt x="203" y="0"/>
                      <a:pt x="19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700;p37">
                <a:extLst>
                  <a:ext uri="{FF2B5EF4-FFF2-40B4-BE49-F238E27FC236}">
                    <a16:creationId xmlns:a16="http://schemas.microsoft.com/office/drawing/2014/main" id="{73AA4238-9734-36DC-A65E-ED6950D408BC}"/>
                  </a:ext>
                </a:extLst>
              </p:cNvPr>
              <p:cNvSpPr/>
              <p:nvPr/>
            </p:nvSpPr>
            <p:spPr>
              <a:xfrm>
                <a:off x="11172548" y="1709736"/>
                <a:ext cx="204230" cy="242013"/>
              </a:xfrm>
              <a:custGeom>
                <a:avLst/>
                <a:gdLst/>
                <a:ahLst/>
                <a:cxnLst/>
                <a:rect l="l" t="t" r="r" b="b"/>
                <a:pathLst>
                  <a:path w="800" h="948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643"/>
                    </a:lnTo>
                    <a:lnTo>
                      <a:pt x="0" y="787"/>
                    </a:lnTo>
                    <a:lnTo>
                      <a:pt x="709" y="946"/>
                    </a:lnTo>
                    <a:cubicBezTo>
                      <a:pt x="716" y="946"/>
                      <a:pt x="718" y="948"/>
                      <a:pt x="725" y="948"/>
                    </a:cubicBezTo>
                    <a:cubicBezTo>
                      <a:pt x="740" y="948"/>
                      <a:pt x="757" y="941"/>
                      <a:pt x="769" y="934"/>
                    </a:cubicBezTo>
                    <a:cubicBezTo>
                      <a:pt x="788" y="919"/>
                      <a:pt x="798" y="900"/>
                      <a:pt x="798" y="876"/>
                    </a:cubicBezTo>
                    <a:lnTo>
                      <a:pt x="798" y="220"/>
                    </a:lnTo>
                    <a:cubicBezTo>
                      <a:pt x="800" y="182"/>
                      <a:pt x="776" y="153"/>
                      <a:pt x="742" y="146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701;p37">
                <a:extLst>
                  <a:ext uri="{FF2B5EF4-FFF2-40B4-BE49-F238E27FC236}">
                    <a16:creationId xmlns:a16="http://schemas.microsoft.com/office/drawing/2014/main" id="{E8D4249B-CFD1-A4DD-8DF5-9A20B9A61CA9}"/>
                  </a:ext>
                </a:extLst>
              </p:cNvPr>
              <p:cNvSpPr/>
              <p:nvPr/>
            </p:nvSpPr>
            <p:spPr>
              <a:xfrm>
                <a:off x="10794212" y="1633150"/>
                <a:ext cx="365061" cy="267797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1049" extrusionOk="0">
                    <a:moveTo>
                      <a:pt x="207" y="1"/>
                    </a:moveTo>
                    <a:cubicBezTo>
                      <a:pt x="192" y="1"/>
                      <a:pt x="177" y="4"/>
                      <a:pt x="166" y="11"/>
                    </a:cubicBezTo>
                    <a:cubicBezTo>
                      <a:pt x="149" y="21"/>
                      <a:pt x="137" y="38"/>
                      <a:pt x="135" y="57"/>
                    </a:cubicBezTo>
                    <a:lnTo>
                      <a:pt x="10" y="681"/>
                    </a:lnTo>
                    <a:cubicBezTo>
                      <a:pt x="1" y="720"/>
                      <a:pt x="27" y="756"/>
                      <a:pt x="63" y="765"/>
                    </a:cubicBezTo>
                    <a:lnTo>
                      <a:pt x="1341" y="1046"/>
                    </a:lnTo>
                    <a:cubicBezTo>
                      <a:pt x="1345" y="1046"/>
                      <a:pt x="1348" y="1049"/>
                      <a:pt x="1355" y="1049"/>
                    </a:cubicBezTo>
                    <a:cubicBezTo>
                      <a:pt x="1369" y="1049"/>
                      <a:pt x="1386" y="1044"/>
                      <a:pt x="1401" y="1034"/>
                    </a:cubicBezTo>
                    <a:lnTo>
                      <a:pt x="1429" y="326"/>
                    </a:lnTo>
                    <a:cubicBezTo>
                      <a:pt x="1427" y="295"/>
                      <a:pt x="1405" y="263"/>
                      <a:pt x="1372" y="259"/>
                    </a:cubicBezTo>
                    <a:lnTo>
                      <a:pt x="219" y="2"/>
                    </a:lnTo>
                    <a:cubicBezTo>
                      <a:pt x="215" y="1"/>
                      <a:pt x="211" y="1"/>
                      <a:pt x="2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702;p37">
                <a:extLst>
                  <a:ext uri="{FF2B5EF4-FFF2-40B4-BE49-F238E27FC236}">
                    <a16:creationId xmlns:a16="http://schemas.microsoft.com/office/drawing/2014/main" id="{06FA2AED-308E-18F2-B986-9FD730467C1E}"/>
                  </a:ext>
                </a:extLst>
              </p:cNvPr>
              <p:cNvSpPr/>
              <p:nvPr/>
            </p:nvSpPr>
            <p:spPr>
              <a:xfrm>
                <a:off x="11099536" y="1450619"/>
                <a:ext cx="230780" cy="257330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08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8" y="32"/>
                      <a:pt x="0" y="51"/>
                      <a:pt x="0" y="75"/>
                    </a:cubicBezTo>
                    <a:lnTo>
                      <a:pt x="3" y="678"/>
                    </a:lnTo>
                    <a:cubicBezTo>
                      <a:pt x="3" y="678"/>
                      <a:pt x="0" y="825"/>
                      <a:pt x="44" y="837"/>
                    </a:cubicBezTo>
                    <a:cubicBezTo>
                      <a:pt x="265" y="899"/>
                      <a:pt x="812" y="1005"/>
                      <a:pt x="812" y="1005"/>
                    </a:cubicBezTo>
                    <a:cubicBezTo>
                      <a:pt x="819" y="1005"/>
                      <a:pt x="822" y="1007"/>
                      <a:pt x="829" y="1007"/>
                    </a:cubicBezTo>
                    <a:cubicBezTo>
                      <a:pt x="843" y="1007"/>
                      <a:pt x="860" y="1002"/>
                      <a:pt x="872" y="993"/>
                    </a:cubicBezTo>
                    <a:cubicBezTo>
                      <a:pt x="891" y="978"/>
                      <a:pt x="901" y="959"/>
                      <a:pt x="901" y="935"/>
                    </a:cubicBezTo>
                    <a:lnTo>
                      <a:pt x="903" y="244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703;p37">
                <a:extLst>
                  <a:ext uri="{FF2B5EF4-FFF2-40B4-BE49-F238E27FC236}">
                    <a16:creationId xmlns:a16="http://schemas.microsoft.com/office/drawing/2014/main" id="{D3AE89A4-348C-FC42-8473-3AF7700CBB83}"/>
                  </a:ext>
                </a:extLst>
              </p:cNvPr>
              <p:cNvSpPr/>
              <p:nvPr/>
            </p:nvSpPr>
            <p:spPr>
              <a:xfrm>
                <a:off x="10839653" y="1402114"/>
                <a:ext cx="246097" cy="25171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86" extrusionOk="0">
                    <a:moveTo>
                      <a:pt x="214" y="0"/>
                    </a:moveTo>
                    <a:cubicBezTo>
                      <a:pt x="199" y="0"/>
                      <a:pt x="184" y="4"/>
                      <a:pt x="173" y="11"/>
                    </a:cubicBezTo>
                    <a:cubicBezTo>
                      <a:pt x="159" y="23"/>
                      <a:pt x="147" y="37"/>
                      <a:pt x="144" y="54"/>
                    </a:cubicBezTo>
                    <a:lnTo>
                      <a:pt x="7" y="719"/>
                    </a:lnTo>
                    <a:cubicBezTo>
                      <a:pt x="0" y="758"/>
                      <a:pt x="27" y="794"/>
                      <a:pt x="63" y="803"/>
                    </a:cubicBezTo>
                    <a:lnTo>
                      <a:pt x="874" y="983"/>
                    </a:lnTo>
                    <a:cubicBezTo>
                      <a:pt x="879" y="983"/>
                      <a:pt x="882" y="986"/>
                      <a:pt x="889" y="986"/>
                    </a:cubicBezTo>
                    <a:cubicBezTo>
                      <a:pt x="903" y="986"/>
                      <a:pt x="922" y="979"/>
                      <a:pt x="934" y="969"/>
                    </a:cubicBezTo>
                    <a:lnTo>
                      <a:pt x="939" y="964"/>
                    </a:lnTo>
                    <a:cubicBezTo>
                      <a:pt x="963" y="940"/>
                      <a:pt x="961" y="883"/>
                      <a:pt x="961" y="883"/>
                    </a:cubicBezTo>
                    <a:lnTo>
                      <a:pt x="963" y="220"/>
                    </a:lnTo>
                    <a:cubicBezTo>
                      <a:pt x="961" y="186"/>
                      <a:pt x="939" y="157"/>
                      <a:pt x="906" y="150"/>
                    </a:cubicBezTo>
                    <a:lnTo>
                      <a:pt x="228" y="1"/>
                    </a:lnTo>
                    <a:cubicBezTo>
                      <a:pt x="224" y="1"/>
                      <a:pt x="219" y="0"/>
                      <a:pt x="2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704;p37">
                <a:extLst>
                  <a:ext uri="{FF2B5EF4-FFF2-40B4-BE49-F238E27FC236}">
                    <a16:creationId xmlns:a16="http://schemas.microsoft.com/office/drawing/2014/main" id="{966AB22D-8523-4119-95E0-E0CCEA682DAA}"/>
                  </a:ext>
                </a:extLst>
              </p:cNvPr>
              <p:cNvSpPr/>
              <p:nvPr/>
            </p:nvSpPr>
            <p:spPr>
              <a:xfrm>
                <a:off x="10889944" y="1267323"/>
                <a:ext cx="242268" cy="154960"/>
              </a:xfrm>
              <a:custGeom>
                <a:avLst/>
                <a:gdLst/>
                <a:ahLst/>
                <a:cxnLst/>
                <a:rect l="l" t="t" r="r" b="b"/>
                <a:pathLst>
                  <a:path w="949" h="607" extrusionOk="0">
                    <a:moveTo>
                      <a:pt x="303" y="0"/>
                    </a:moveTo>
                    <a:cubicBezTo>
                      <a:pt x="288" y="0"/>
                      <a:pt x="273" y="3"/>
                      <a:pt x="262" y="11"/>
                    </a:cubicBezTo>
                    <a:cubicBezTo>
                      <a:pt x="144" y="85"/>
                      <a:pt x="55" y="195"/>
                      <a:pt x="7" y="330"/>
                    </a:cubicBezTo>
                    <a:cubicBezTo>
                      <a:pt x="0" y="352"/>
                      <a:pt x="0" y="373"/>
                      <a:pt x="10" y="390"/>
                    </a:cubicBezTo>
                    <a:cubicBezTo>
                      <a:pt x="19" y="409"/>
                      <a:pt x="36" y="421"/>
                      <a:pt x="58" y="426"/>
                    </a:cubicBezTo>
                    <a:lnTo>
                      <a:pt x="862" y="604"/>
                    </a:lnTo>
                    <a:cubicBezTo>
                      <a:pt x="869" y="604"/>
                      <a:pt x="872" y="606"/>
                      <a:pt x="877" y="606"/>
                    </a:cubicBezTo>
                    <a:cubicBezTo>
                      <a:pt x="894" y="606"/>
                      <a:pt x="910" y="601"/>
                      <a:pt x="922" y="592"/>
                    </a:cubicBezTo>
                    <a:cubicBezTo>
                      <a:pt x="942" y="577"/>
                      <a:pt x="949" y="558"/>
                      <a:pt x="949" y="534"/>
                    </a:cubicBezTo>
                    <a:lnTo>
                      <a:pt x="949" y="198"/>
                    </a:lnTo>
                    <a:cubicBezTo>
                      <a:pt x="949" y="167"/>
                      <a:pt x="925" y="135"/>
                      <a:pt x="894" y="131"/>
                    </a:cubicBezTo>
                    <a:lnTo>
                      <a:pt x="317" y="1"/>
                    </a:lnTo>
                    <a:cubicBezTo>
                      <a:pt x="313" y="0"/>
                      <a:pt x="308" y="0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705;p37">
                <a:extLst>
                  <a:ext uri="{FF2B5EF4-FFF2-40B4-BE49-F238E27FC236}">
                    <a16:creationId xmlns:a16="http://schemas.microsoft.com/office/drawing/2014/main" id="{BF4289BC-5C7A-8C14-1713-02319FC0E963}"/>
                  </a:ext>
                </a:extLst>
              </p:cNvPr>
              <p:cNvSpPr/>
              <p:nvPr/>
            </p:nvSpPr>
            <p:spPr>
              <a:xfrm>
                <a:off x="13587312" y="185116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4" y="1"/>
                    </a:moveTo>
                    <a:cubicBezTo>
                      <a:pt x="57" y="1"/>
                      <a:pt x="40" y="7"/>
                      <a:pt x="30" y="19"/>
                    </a:cubicBezTo>
                    <a:cubicBezTo>
                      <a:pt x="10" y="34"/>
                      <a:pt x="1" y="55"/>
                      <a:pt x="1" y="75"/>
                    </a:cubicBezTo>
                    <a:lnTo>
                      <a:pt x="6" y="411"/>
                    </a:lnTo>
                    <a:cubicBezTo>
                      <a:pt x="6" y="442"/>
                      <a:pt x="30" y="473"/>
                      <a:pt x="61" y="478"/>
                    </a:cubicBezTo>
                    <a:lnTo>
                      <a:pt x="815" y="646"/>
                    </a:lnTo>
                    <a:cubicBezTo>
                      <a:pt x="822" y="646"/>
                      <a:pt x="824" y="649"/>
                      <a:pt x="829" y="649"/>
                    </a:cubicBezTo>
                    <a:cubicBezTo>
                      <a:pt x="846" y="649"/>
                      <a:pt x="863" y="644"/>
                      <a:pt x="875" y="634"/>
                    </a:cubicBezTo>
                    <a:cubicBezTo>
                      <a:pt x="894" y="620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6" y="171"/>
                    </a:cubicBezTo>
                    <a:lnTo>
                      <a:pt x="90" y="3"/>
                    </a:lnTo>
                    <a:cubicBezTo>
                      <a:pt x="84" y="1"/>
                      <a:pt x="79" y="1"/>
                      <a:pt x="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706;p37">
                <a:extLst>
                  <a:ext uri="{FF2B5EF4-FFF2-40B4-BE49-F238E27FC236}">
                    <a16:creationId xmlns:a16="http://schemas.microsoft.com/office/drawing/2014/main" id="{A9822F9D-1055-FA3D-2756-B56FA46C4DE2}"/>
                  </a:ext>
                </a:extLst>
              </p:cNvPr>
              <p:cNvSpPr/>
              <p:nvPr/>
            </p:nvSpPr>
            <p:spPr>
              <a:xfrm>
                <a:off x="13539574" y="2233841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0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8" y="33"/>
                      <a:pt x="0" y="53"/>
                      <a:pt x="0" y="74"/>
                    </a:cubicBezTo>
                    <a:lnTo>
                      <a:pt x="3" y="730"/>
                    </a:lnTo>
                    <a:cubicBezTo>
                      <a:pt x="5" y="759"/>
                      <a:pt x="29" y="790"/>
                      <a:pt x="63" y="795"/>
                    </a:cubicBezTo>
                    <a:lnTo>
                      <a:pt x="817" y="963"/>
                    </a:lnTo>
                    <a:cubicBezTo>
                      <a:pt x="822" y="963"/>
                      <a:pt x="824" y="965"/>
                      <a:pt x="831" y="965"/>
                    </a:cubicBezTo>
                    <a:cubicBezTo>
                      <a:pt x="846" y="965"/>
                      <a:pt x="865" y="960"/>
                      <a:pt x="877" y="951"/>
                    </a:cubicBezTo>
                    <a:cubicBezTo>
                      <a:pt x="894" y="936"/>
                      <a:pt x="903" y="917"/>
                      <a:pt x="903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6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707;p37">
                <a:extLst>
                  <a:ext uri="{FF2B5EF4-FFF2-40B4-BE49-F238E27FC236}">
                    <a16:creationId xmlns:a16="http://schemas.microsoft.com/office/drawing/2014/main" id="{1A94BEE6-DA25-14FC-F54F-23F220628DD2}"/>
                  </a:ext>
                </a:extLst>
              </p:cNvPr>
              <p:cNvSpPr/>
              <p:nvPr/>
            </p:nvSpPr>
            <p:spPr>
              <a:xfrm>
                <a:off x="13538297" y="2464621"/>
                <a:ext cx="231290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51" extrusionOk="0">
                    <a:moveTo>
                      <a:pt x="71" y="1"/>
                    </a:moveTo>
                    <a:cubicBezTo>
                      <a:pt x="55" y="1"/>
                      <a:pt x="39" y="7"/>
                      <a:pt x="27" y="18"/>
                    </a:cubicBezTo>
                    <a:cubicBezTo>
                      <a:pt x="10" y="32"/>
                      <a:pt x="1" y="54"/>
                      <a:pt x="1" y="75"/>
                    </a:cubicBezTo>
                    <a:lnTo>
                      <a:pt x="3" y="813"/>
                    </a:lnTo>
                    <a:cubicBezTo>
                      <a:pt x="3" y="846"/>
                      <a:pt x="27" y="875"/>
                      <a:pt x="61" y="882"/>
                    </a:cubicBezTo>
                    <a:lnTo>
                      <a:pt x="815" y="1051"/>
                    </a:lnTo>
                    <a:lnTo>
                      <a:pt x="829" y="1051"/>
                    </a:lnTo>
                    <a:cubicBezTo>
                      <a:pt x="846" y="1051"/>
                      <a:pt x="863" y="1043"/>
                      <a:pt x="875" y="1036"/>
                    </a:cubicBezTo>
                    <a:cubicBezTo>
                      <a:pt x="894" y="1019"/>
                      <a:pt x="901" y="1002"/>
                      <a:pt x="901" y="978"/>
                    </a:cubicBezTo>
                    <a:lnTo>
                      <a:pt x="906" y="239"/>
                    </a:lnTo>
                    <a:cubicBezTo>
                      <a:pt x="906" y="208"/>
                      <a:pt x="880" y="176"/>
                      <a:pt x="848" y="172"/>
                    </a:cubicBezTo>
                    <a:lnTo>
                      <a:pt x="87" y="3"/>
                    </a:lnTo>
                    <a:cubicBezTo>
                      <a:pt x="82" y="2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08;p37">
                <a:extLst>
                  <a:ext uri="{FF2B5EF4-FFF2-40B4-BE49-F238E27FC236}">
                    <a16:creationId xmlns:a16="http://schemas.microsoft.com/office/drawing/2014/main" id="{AE6C8081-4AB2-C839-0EC2-4E34F8FEA98C}"/>
                  </a:ext>
                </a:extLst>
              </p:cNvPr>
              <p:cNvSpPr/>
              <p:nvPr/>
            </p:nvSpPr>
            <p:spPr>
              <a:xfrm>
                <a:off x="13429290" y="2694125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1" y="1"/>
                    </a:moveTo>
                    <a:cubicBezTo>
                      <a:pt x="54" y="1"/>
                      <a:pt x="37" y="7"/>
                      <a:pt x="27" y="19"/>
                    </a:cubicBezTo>
                    <a:cubicBezTo>
                      <a:pt x="7" y="34"/>
                      <a:pt x="0" y="55"/>
                      <a:pt x="0" y="75"/>
                    </a:cubicBezTo>
                    <a:lnTo>
                      <a:pt x="3" y="733"/>
                    </a:lnTo>
                    <a:cubicBezTo>
                      <a:pt x="5" y="764"/>
                      <a:pt x="27" y="793"/>
                      <a:pt x="60" y="800"/>
                    </a:cubicBezTo>
                    <a:lnTo>
                      <a:pt x="812" y="968"/>
                    </a:lnTo>
                    <a:cubicBezTo>
                      <a:pt x="819" y="968"/>
                      <a:pt x="821" y="970"/>
                      <a:pt x="829" y="970"/>
                    </a:cubicBezTo>
                    <a:cubicBezTo>
                      <a:pt x="843" y="970"/>
                      <a:pt x="860" y="963"/>
                      <a:pt x="872" y="956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09;p37">
                <a:extLst>
                  <a:ext uri="{FF2B5EF4-FFF2-40B4-BE49-F238E27FC236}">
                    <a16:creationId xmlns:a16="http://schemas.microsoft.com/office/drawing/2014/main" id="{B690AA5E-8EAB-98BB-1B8C-703E730BA5BA}"/>
                  </a:ext>
                </a:extLst>
              </p:cNvPr>
              <p:cNvSpPr/>
              <p:nvPr/>
            </p:nvSpPr>
            <p:spPr>
              <a:xfrm>
                <a:off x="13917910" y="2802366"/>
                <a:ext cx="178446" cy="229248"/>
              </a:xfrm>
              <a:custGeom>
                <a:avLst/>
                <a:gdLst/>
                <a:ahLst/>
                <a:cxnLst/>
                <a:rect l="l" t="t" r="r" b="b"/>
                <a:pathLst>
                  <a:path w="699" h="898" extrusionOk="0">
                    <a:moveTo>
                      <a:pt x="70" y="1"/>
                    </a:moveTo>
                    <a:cubicBezTo>
                      <a:pt x="55" y="1"/>
                      <a:pt x="39" y="8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0" y="765"/>
                      <a:pt x="24" y="796"/>
                      <a:pt x="58" y="801"/>
                    </a:cubicBezTo>
                    <a:lnTo>
                      <a:pt x="478" y="895"/>
                    </a:lnTo>
                    <a:cubicBezTo>
                      <a:pt x="483" y="895"/>
                      <a:pt x="488" y="897"/>
                      <a:pt x="492" y="897"/>
                    </a:cubicBezTo>
                    <a:cubicBezTo>
                      <a:pt x="507" y="897"/>
                      <a:pt x="519" y="895"/>
                      <a:pt x="531" y="885"/>
                    </a:cubicBezTo>
                    <a:cubicBezTo>
                      <a:pt x="548" y="878"/>
                      <a:pt x="560" y="859"/>
                      <a:pt x="562" y="842"/>
                    </a:cubicBezTo>
                    <a:lnTo>
                      <a:pt x="692" y="213"/>
                    </a:lnTo>
                    <a:cubicBezTo>
                      <a:pt x="699" y="169"/>
                      <a:pt x="675" y="133"/>
                      <a:pt x="637" y="124"/>
                    </a:cubicBezTo>
                    <a:lnTo>
                      <a:pt x="87" y="4"/>
                    </a:lnTo>
                    <a:cubicBezTo>
                      <a:pt x="81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10;p37">
                <a:extLst>
                  <a:ext uri="{FF2B5EF4-FFF2-40B4-BE49-F238E27FC236}">
                    <a16:creationId xmlns:a16="http://schemas.microsoft.com/office/drawing/2014/main" id="{337B266A-7ED8-FE3F-BCFE-9B7964453539}"/>
                  </a:ext>
                </a:extLst>
              </p:cNvPr>
              <p:cNvSpPr/>
              <p:nvPr/>
            </p:nvSpPr>
            <p:spPr>
              <a:xfrm>
                <a:off x="13540084" y="1991063"/>
                <a:ext cx="23078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1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6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771"/>
                    </a:lnTo>
                    <a:cubicBezTo>
                      <a:pt x="3" y="804"/>
                      <a:pt x="27" y="833"/>
                      <a:pt x="61" y="840"/>
                    </a:cubicBezTo>
                    <a:lnTo>
                      <a:pt x="813" y="1008"/>
                    </a:lnTo>
                    <a:cubicBezTo>
                      <a:pt x="820" y="1008"/>
                      <a:pt x="822" y="1011"/>
                      <a:pt x="829" y="1011"/>
                    </a:cubicBezTo>
                    <a:cubicBezTo>
                      <a:pt x="844" y="1011"/>
                      <a:pt x="861" y="1004"/>
                      <a:pt x="873" y="996"/>
                    </a:cubicBezTo>
                    <a:cubicBezTo>
                      <a:pt x="892" y="979"/>
                      <a:pt x="901" y="963"/>
                      <a:pt x="901" y="939"/>
                    </a:cubicBezTo>
                    <a:lnTo>
                      <a:pt x="904" y="245"/>
                    </a:lnTo>
                    <a:cubicBezTo>
                      <a:pt x="904" y="206"/>
                      <a:pt x="880" y="177"/>
                      <a:pt x="846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11;p37">
                <a:extLst>
                  <a:ext uri="{FF2B5EF4-FFF2-40B4-BE49-F238E27FC236}">
                    <a16:creationId xmlns:a16="http://schemas.microsoft.com/office/drawing/2014/main" id="{D46A2DB3-3EE0-C243-465A-FE64C52EB5BB}"/>
                  </a:ext>
                </a:extLst>
              </p:cNvPr>
              <p:cNvSpPr/>
              <p:nvPr/>
            </p:nvSpPr>
            <p:spPr>
              <a:xfrm>
                <a:off x="14003686" y="2335956"/>
                <a:ext cx="187892" cy="230780"/>
              </a:xfrm>
              <a:custGeom>
                <a:avLst/>
                <a:gdLst/>
                <a:ahLst/>
                <a:cxnLst/>
                <a:rect l="l" t="t" r="r" b="b"/>
                <a:pathLst>
                  <a:path w="736" h="904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8"/>
                    </a:cubicBezTo>
                    <a:cubicBezTo>
                      <a:pt x="10" y="32"/>
                      <a:pt x="0" y="49"/>
                      <a:pt x="0" y="75"/>
                    </a:cubicBezTo>
                    <a:lnTo>
                      <a:pt x="0" y="728"/>
                    </a:lnTo>
                    <a:cubicBezTo>
                      <a:pt x="0" y="762"/>
                      <a:pt x="24" y="791"/>
                      <a:pt x="58" y="798"/>
                    </a:cubicBezTo>
                    <a:lnTo>
                      <a:pt x="517" y="899"/>
                    </a:lnTo>
                    <a:cubicBezTo>
                      <a:pt x="524" y="899"/>
                      <a:pt x="526" y="904"/>
                      <a:pt x="531" y="904"/>
                    </a:cubicBezTo>
                    <a:cubicBezTo>
                      <a:pt x="548" y="904"/>
                      <a:pt x="560" y="899"/>
                      <a:pt x="572" y="889"/>
                    </a:cubicBezTo>
                    <a:cubicBezTo>
                      <a:pt x="586" y="882"/>
                      <a:pt x="598" y="863"/>
                      <a:pt x="601" y="846"/>
                    </a:cubicBezTo>
                    <a:lnTo>
                      <a:pt x="728" y="222"/>
                    </a:lnTo>
                    <a:cubicBezTo>
                      <a:pt x="735" y="176"/>
                      <a:pt x="711" y="140"/>
                      <a:pt x="673" y="130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12;p37">
                <a:extLst>
                  <a:ext uri="{FF2B5EF4-FFF2-40B4-BE49-F238E27FC236}">
                    <a16:creationId xmlns:a16="http://schemas.microsoft.com/office/drawing/2014/main" id="{A561A480-65E5-3869-0639-D0E8FFF7CC61}"/>
                  </a:ext>
                </a:extLst>
              </p:cNvPr>
              <p:cNvSpPr/>
              <p:nvPr/>
            </p:nvSpPr>
            <p:spPr>
              <a:xfrm>
                <a:off x="13343258" y="1797555"/>
                <a:ext cx="230269" cy="16593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50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6" y="443"/>
                      <a:pt x="30" y="470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50"/>
                      <a:pt x="829" y="650"/>
                    </a:cubicBezTo>
                    <a:cubicBezTo>
                      <a:pt x="844" y="650"/>
                      <a:pt x="861" y="642"/>
                      <a:pt x="873" y="633"/>
                    </a:cubicBezTo>
                    <a:cubicBezTo>
                      <a:pt x="892" y="618"/>
                      <a:pt x="901" y="602"/>
                      <a:pt x="901" y="578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13;p37">
                <a:extLst>
                  <a:ext uri="{FF2B5EF4-FFF2-40B4-BE49-F238E27FC236}">
                    <a16:creationId xmlns:a16="http://schemas.microsoft.com/office/drawing/2014/main" id="{583483EC-14C3-2F09-68A4-7893CF41DEF1}"/>
                  </a:ext>
                </a:extLst>
              </p:cNvPr>
              <p:cNvSpPr/>
              <p:nvPr/>
            </p:nvSpPr>
            <p:spPr>
              <a:xfrm>
                <a:off x="13783629" y="2518997"/>
                <a:ext cx="363019" cy="288730"/>
              </a:xfrm>
              <a:custGeom>
                <a:avLst/>
                <a:gdLst/>
                <a:ahLst/>
                <a:cxnLst/>
                <a:rect l="l" t="t" r="r" b="b"/>
                <a:pathLst>
                  <a:path w="1422" h="113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0" y="883"/>
                    </a:cubicBezTo>
                    <a:lnTo>
                      <a:pt x="713" y="1027"/>
                    </a:lnTo>
                    <a:cubicBezTo>
                      <a:pt x="718" y="1027"/>
                      <a:pt x="721" y="1030"/>
                      <a:pt x="728" y="1030"/>
                    </a:cubicBezTo>
                    <a:cubicBezTo>
                      <a:pt x="742" y="1030"/>
                      <a:pt x="761" y="1022"/>
                      <a:pt x="773" y="1013"/>
                    </a:cubicBezTo>
                    <a:cubicBezTo>
                      <a:pt x="790" y="998"/>
                      <a:pt x="800" y="982"/>
                      <a:pt x="800" y="958"/>
                    </a:cubicBezTo>
                    <a:lnTo>
                      <a:pt x="800" y="309"/>
                    </a:lnTo>
                    <a:lnTo>
                      <a:pt x="810" y="309"/>
                    </a:lnTo>
                    <a:cubicBezTo>
                      <a:pt x="812" y="310"/>
                      <a:pt x="815" y="310"/>
                      <a:pt x="818" y="310"/>
                    </a:cubicBezTo>
                    <a:cubicBezTo>
                      <a:pt x="831" y="310"/>
                      <a:pt x="843" y="304"/>
                      <a:pt x="858" y="292"/>
                    </a:cubicBezTo>
                    <a:lnTo>
                      <a:pt x="858" y="998"/>
                    </a:lnTo>
                    <a:cubicBezTo>
                      <a:pt x="858" y="1032"/>
                      <a:pt x="882" y="1061"/>
                      <a:pt x="913" y="1068"/>
                    </a:cubicBezTo>
                    <a:lnTo>
                      <a:pt x="1187" y="1128"/>
                    </a:lnTo>
                    <a:cubicBezTo>
                      <a:pt x="1194" y="1128"/>
                      <a:pt x="1196" y="1130"/>
                      <a:pt x="1201" y="1130"/>
                    </a:cubicBezTo>
                    <a:cubicBezTo>
                      <a:pt x="1218" y="1130"/>
                      <a:pt x="1230" y="1128"/>
                      <a:pt x="1242" y="1118"/>
                    </a:cubicBezTo>
                    <a:cubicBezTo>
                      <a:pt x="1256" y="1109"/>
                      <a:pt x="1268" y="1092"/>
                      <a:pt x="1271" y="1073"/>
                    </a:cubicBezTo>
                    <a:lnTo>
                      <a:pt x="1415" y="369"/>
                    </a:lnTo>
                    <a:cubicBezTo>
                      <a:pt x="1422" y="331"/>
                      <a:pt x="1398" y="290"/>
                      <a:pt x="1357" y="285"/>
                    </a:cubicBezTo>
                    <a:lnTo>
                      <a:pt x="942" y="191"/>
                    </a:lnTo>
                    <a:cubicBezTo>
                      <a:pt x="936" y="190"/>
                      <a:pt x="931" y="190"/>
                      <a:pt x="925" y="190"/>
                    </a:cubicBezTo>
                    <a:cubicBezTo>
                      <a:pt x="909" y="190"/>
                      <a:pt x="892" y="195"/>
                      <a:pt x="882" y="206"/>
                    </a:cubicBezTo>
                    <a:cubicBezTo>
                      <a:pt x="877" y="206"/>
                      <a:pt x="877" y="211"/>
                      <a:pt x="877" y="213"/>
                    </a:cubicBezTo>
                    <a:cubicBezTo>
                      <a:pt x="870" y="191"/>
                      <a:pt x="850" y="175"/>
                      <a:pt x="826" y="167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14;p37">
                <a:extLst>
                  <a:ext uri="{FF2B5EF4-FFF2-40B4-BE49-F238E27FC236}">
                    <a16:creationId xmlns:a16="http://schemas.microsoft.com/office/drawing/2014/main" id="{44C73462-A0E2-3016-F3CD-060DD6B79EAB}"/>
                  </a:ext>
                </a:extLst>
              </p:cNvPr>
              <p:cNvSpPr/>
              <p:nvPr/>
            </p:nvSpPr>
            <p:spPr>
              <a:xfrm>
                <a:off x="14028705" y="2099560"/>
                <a:ext cx="210102" cy="245331"/>
              </a:xfrm>
              <a:custGeom>
                <a:avLst/>
                <a:gdLst/>
                <a:ahLst/>
                <a:cxnLst/>
                <a:rect l="l" t="t" r="r" b="b"/>
                <a:pathLst>
                  <a:path w="823" h="961" extrusionOk="0">
                    <a:moveTo>
                      <a:pt x="74" y="0"/>
                    </a:moveTo>
                    <a:cubicBezTo>
                      <a:pt x="57" y="0"/>
                      <a:pt x="41" y="6"/>
                      <a:pt x="30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1" y="773"/>
                    </a:lnTo>
                    <a:cubicBezTo>
                      <a:pt x="1" y="804"/>
                      <a:pt x="25" y="835"/>
                      <a:pt x="58" y="840"/>
                    </a:cubicBezTo>
                    <a:lnTo>
                      <a:pt x="594" y="958"/>
                    </a:lnTo>
                    <a:cubicBezTo>
                      <a:pt x="599" y="958"/>
                      <a:pt x="601" y="960"/>
                      <a:pt x="608" y="960"/>
                    </a:cubicBezTo>
                    <a:cubicBezTo>
                      <a:pt x="623" y="960"/>
                      <a:pt x="635" y="958"/>
                      <a:pt x="647" y="948"/>
                    </a:cubicBezTo>
                    <a:cubicBezTo>
                      <a:pt x="661" y="939"/>
                      <a:pt x="673" y="922"/>
                      <a:pt x="678" y="903"/>
                    </a:cubicBezTo>
                    <a:lnTo>
                      <a:pt x="813" y="240"/>
                    </a:lnTo>
                    <a:cubicBezTo>
                      <a:pt x="822" y="194"/>
                      <a:pt x="798" y="156"/>
                      <a:pt x="757" y="151"/>
                    </a:cubicBezTo>
                    <a:lnTo>
                      <a:pt x="90" y="2"/>
                    </a:lnTo>
                    <a:cubicBezTo>
                      <a:pt x="84" y="1"/>
                      <a:pt x="79" y="0"/>
                      <a:pt x="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715;p37">
                <a:extLst>
                  <a:ext uri="{FF2B5EF4-FFF2-40B4-BE49-F238E27FC236}">
                    <a16:creationId xmlns:a16="http://schemas.microsoft.com/office/drawing/2014/main" id="{9441BC4D-9E6E-517E-B7CE-106C35509704}"/>
                  </a:ext>
                </a:extLst>
              </p:cNvPr>
              <p:cNvSpPr/>
              <p:nvPr/>
            </p:nvSpPr>
            <p:spPr>
              <a:xfrm>
                <a:off x="11965216" y="2370165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0" y="1"/>
                    </a:moveTo>
                    <a:cubicBezTo>
                      <a:pt x="54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3" y="734"/>
                    </a:lnTo>
                    <a:cubicBezTo>
                      <a:pt x="0" y="762"/>
                      <a:pt x="24" y="794"/>
                      <a:pt x="58" y="799"/>
                    </a:cubicBezTo>
                    <a:lnTo>
                      <a:pt x="810" y="967"/>
                    </a:lnTo>
                    <a:cubicBezTo>
                      <a:pt x="817" y="967"/>
                      <a:pt x="819" y="969"/>
                      <a:pt x="826" y="969"/>
                    </a:cubicBezTo>
                    <a:cubicBezTo>
                      <a:pt x="841" y="969"/>
                      <a:pt x="858" y="964"/>
                      <a:pt x="870" y="955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716;p37">
                <a:extLst>
                  <a:ext uri="{FF2B5EF4-FFF2-40B4-BE49-F238E27FC236}">
                    <a16:creationId xmlns:a16="http://schemas.microsoft.com/office/drawing/2014/main" id="{BFA7E63A-2687-3BAF-D01A-BECCFC801781}"/>
                  </a:ext>
                </a:extLst>
              </p:cNvPr>
              <p:cNvSpPr/>
              <p:nvPr/>
            </p:nvSpPr>
            <p:spPr>
              <a:xfrm>
                <a:off x="10962191" y="2380121"/>
                <a:ext cx="448540" cy="33876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1327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899"/>
                    </a:lnTo>
                    <a:cubicBezTo>
                      <a:pt x="3" y="930"/>
                      <a:pt x="27" y="961"/>
                      <a:pt x="61" y="966"/>
                    </a:cubicBezTo>
                    <a:lnTo>
                      <a:pt x="1670" y="1324"/>
                    </a:lnTo>
                    <a:cubicBezTo>
                      <a:pt x="1674" y="1324"/>
                      <a:pt x="1679" y="1326"/>
                      <a:pt x="1684" y="1326"/>
                    </a:cubicBezTo>
                    <a:cubicBezTo>
                      <a:pt x="1698" y="1326"/>
                      <a:pt x="1718" y="1321"/>
                      <a:pt x="1730" y="1312"/>
                    </a:cubicBezTo>
                    <a:cubicBezTo>
                      <a:pt x="1746" y="1297"/>
                      <a:pt x="1756" y="1278"/>
                      <a:pt x="1756" y="1254"/>
                    </a:cubicBezTo>
                    <a:lnTo>
                      <a:pt x="1756" y="433"/>
                    </a:lnTo>
                    <a:cubicBezTo>
                      <a:pt x="1756" y="397"/>
                      <a:pt x="1732" y="370"/>
                      <a:pt x="1698" y="36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717;p37">
                <a:extLst>
                  <a:ext uri="{FF2B5EF4-FFF2-40B4-BE49-F238E27FC236}">
                    <a16:creationId xmlns:a16="http://schemas.microsoft.com/office/drawing/2014/main" id="{3A313984-F1A1-446E-FAA3-ECC2B2AB128D}"/>
                  </a:ext>
                </a:extLst>
              </p:cNvPr>
              <p:cNvSpPr/>
              <p:nvPr/>
            </p:nvSpPr>
            <p:spPr>
              <a:xfrm>
                <a:off x="10987975" y="2153426"/>
                <a:ext cx="230014" cy="24839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3" extrusionOk="0">
                    <a:moveTo>
                      <a:pt x="72" y="1"/>
                    </a:moveTo>
                    <a:cubicBezTo>
                      <a:pt x="56" y="1"/>
                      <a:pt x="39" y="6"/>
                      <a:pt x="27" y="17"/>
                    </a:cubicBezTo>
                    <a:cubicBezTo>
                      <a:pt x="10" y="34"/>
                      <a:pt x="0" y="51"/>
                      <a:pt x="0" y="75"/>
                    </a:cubicBezTo>
                    <a:lnTo>
                      <a:pt x="0" y="733"/>
                    </a:lnTo>
                    <a:cubicBezTo>
                      <a:pt x="0" y="766"/>
                      <a:pt x="24" y="795"/>
                      <a:pt x="58" y="802"/>
                    </a:cubicBezTo>
                    <a:lnTo>
                      <a:pt x="812" y="970"/>
                    </a:lnTo>
                    <a:cubicBezTo>
                      <a:pt x="817" y="970"/>
                      <a:pt x="822" y="973"/>
                      <a:pt x="827" y="973"/>
                    </a:cubicBezTo>
                    <a:cubicBezTo>
                      <a:pt x="841" y="973"/>
                      <a:pt x="860" y="965"/>
                      <a:pt x="872" y="958"/>
                    </a:cubicBezTo>
                    <a:cubicBezTo>
                      <a:pt x="889" y="941"/>
                      <a:pt x="899" y="925"/>
                      <a:pt x="899" y="901"/>
                    </a:cubicBezTo>
                    <a:lnTo>
                      <a:pt x="901" y="243"/>
                    </a:lnTo>
                    <a:cubicBezTo>
                      <a:pt x="901" y="209"/>
                      <a:pt x="877" y="180"/>
                      <a:pt x="843" y="173"/>
                    </a:cubicBezTo>
                    <a:lnTo>
                      <a:pt x="87" y="2"/>
                    </a:lnTo>
                    <a:cubicBezTo>
                      <a:pt x="82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718;p37">
                <a:extLst>
                  <a:ext uri="{FF2B5EF4-FFF2-40B4-BE49-F238E27FC236}">
                    <a16:creationId xmlns:a16="http://schemas.microsoft.com/office/drawing/2014/main" id="{CAF8BE82-3E40-3605-6B0F-ACEF8A56EEE2}"/>
                  </a:ext>
                </a:extLst>
              </p:cNvPr>
              <p:cNvSpPr/>
              <p:nvPr/>
            </p:nvSpPr>
            <p:spPr>
              <a:xfrm>
                <a:off x="11668571" y="2537378"/>
                <a:ext cx="955796" cy="450582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1765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9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2" y="898"/>
                    </a:lnTo>
                    <a:cubicBezTo>
                      <a:pt x="2" y="931"/>
                      <a:pt x="29" y="960"/>
                      <a:pt x="60" y="967"/>
                    </a:cubicBezTo>
                    <a:lnTo>
                      <a:pt x="3653" y="1762"/>
                    </a:lnTo>
                    <a:cubicBezTo>
                      <a:pt x="3660" y="1762"/>
                      <a:pt x="3662" y="1765"/>
                      <a:pt x="3670" y="1765"/>
                    </a:cubicBezTo>
                    <a:cubicBezTo>
                      <a:pt x="3684" y="1765"/>
                      <a:pt x="3701" y="1760"/>
                      <a:pt x="3713" y="1750"/>
                    </a:cubicBezTo>
                    <a:cubicBezTo>
                      <a:pt x="3732" y="1736"/>
                      <a:pt x="3742" y="1716"/>
                      <a:pt x="3742" y="1692"/>
                    </a:cubicBezTo>
                    <a:lnTo>
                      <a:pt x="3744" y="869"/>
                    </a:lnTo>
                    <a:cubicBezTo>
                      <a:pt x="3742" y="835"/>
                      <a:pt x="3718" y="804"/>
                      <a:pt x="3684" y="799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719;p37">
                <a:extLst>
                  <a:ext uri="{FF2B5EF4-FFF2-40B4-BE49-F238E27FC236}">
                    <a16:creationId xmlns:a16="http://schemas.microsoft.com/office/drawing/2014/main" id="{875F68F7-6265-1B80-847F-6B62AA9098BB}"/>
                  </a:ext>
                </a:extLst>
              </p:cNvPr>
              <p:cNvSpPr/>
              <p:nvPr/>
            </p:nvSpPr>
            <p:spPr>
              <a:xfrm>
                <a:off x="12318278" y="2194782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2" y="1"/>
                    </a:moveTo>
                    <a:cubicBezTo>
                      <a:pt x="56" y="1"/>
                      <a:pt x="40" y="8"/>
                      <a:pt x="29" y="18"/>
                    </a:cubicBezTo>
                    <a:cubicBezTo>
                      <a:pt x="10" y="33"/>
                      <a:pt x="1" y="52"/>
                      <a:pt x="1" y="76"/>
                    </a:cubicBezTo>
                    <a:lnTo>
                      <a:pt x="5" y="813"/>
                    </a:lnTo>
                    <a:cubicBezTo>
                      <a:pt x="5" y="847"/>
                      <a:pt x="29" y="876"/>
                      <a:pt x="61" y="883"/>
                    </a:cubicBezTo>
                    <a:lnTo>
                      <a:pt x="815" y="1051"/>
                    </a:lnTo>
                    <a:lnTo>
                      <a:pt x="827" y="1051"/>
                    </a:lnTo>
                    <a:cubicBezTo>
                      <a:pt x="841" y="1051"/>
                      <a:pt x="860" y="1044"/>
                      <a:pt x="872" y="1036"/>
                    </a:cubicBezTo>
                    <a:cubicBezTo>
                      <a:pt x="889" y="1020"/>
                      <a:pt x="899" y="1003"/>
                      <a:pt x="899" y="979"/>
                    </a:cubicBezTo>
                    <a:lnTo>
                      <a:pt x="901" y="239"/>
                    </a:lnTo>
                    <a:cubicBezTo>
                      <a:pt x="901" y="208"/>
                      <a:pt x="877" y="177"/>
                      <a:pt x="846" y="172"/>
                    </a:cubicBezTo>
                    <a:lnTo>
                      <a:pt x="89" y="4"/>
                    </a:lnTo>
                    <a:cubicBezTo>
                      <a:pt x="84" y="2"/>
                      <a:pt x="78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720;p37">
                <a:extLst>
                  <a:ext uri="{FF2B5EF4-FFF2-40B4-BE49-F238E27FC236}">
                    <a16:creationId xmlns:a16="http://schemas.microsoft.com/office/drawing/2014/main" id="{CE1DB6EF-ECBE-09A1-C073-C6DDF5A1800D}"/>
                  </a:ext>
                </a:extLst>
              </p:cNvPr>
              <p:cNvSpPr/>
              <p:nvPr/>
            </p:nvSpPr>
            <p:spPr>
              <a:xfrm>
                <a:off x="11391329" y="1757985"/>
                <a:ext cx="230269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6" extrusionOk="0">
                    <a:moveTo>
                      <a:pt x="70" y="1"/>
                    </a:moveTo>
                    <a:cubicBezTo>
                      <a:pt x="54" y="1"/>
                      <a:pt x="38" y="6"/>
                      <a:pt x="27" y="15"/>
                    </a:cubicBezTo>
                    <a:cubicBezTo>
                      <a:pt x="10" y="29"/>
                      <a:pt x="1" y="48"/>
                      <a:pt x="1" y="72"/>
                    </a:cubicBezTo>
                    <a:lnTo>
                      <a:pt x="3" y="725"/>
                    </a:lnTo>
                    <a:cubicBezTo>
                      <a:pt x="3" y="759"/>
                      <a:pt x="27" y="790"/>
                      <a:pt x="61" y="795"/>
                    </a:cubicBezTo>
                    <a:lnTo>
                      <a:pt x="815" y="963"/>
                    </a:lnTo>
                    <a:cubicBezTo>
                      <a:pt x="819" y="963"/>
                      <a:pt x="822" y="966"/>
                      <a:pt x="829" y="966"/>
                    </a:cubicBezTo>
                    <a:cubicBezTo>
                      <a:pt x="843" y="966"/>
                      <a:pt x="863" y="961"/>
                      <a:pt x="875" y="951"/>
                    </a:cubicBezTo>
                    <a:cubicBezTo>
                      <a:pt x="892" y="937"/>
                      <a:pt x="901" y="917"/>
                      <a:pt x="901" y="893"/>
                    </a:cubicBezTo>
                    <a:lnTo>
                      <a:pt x="901" y="240"/>
                    </a:lnTo>
                    <a:cubicBezTo>
                      <a:pt x="901" y="207"/>
                      <a:pt x="877" y="175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721;p37">
                <a:extLst>
                  <a:ext uri="{FF2B5EF4-FFF2-40B4-BE49-F238E27FC236}">
                    <a16:creationId xmlns:a16="http://schemas.microsoft.com/office/drawing/2014/main" id="{6ED67584-F4C1-26C4-192C-4202367CA757}"/>
                  </a:ext>
                </a:extLst>
              </p:cNvPr>
              <p:cNvSpPr/>
              <p:nvPr/>
            </p:nvSpPr>
            <p:spPr>
              <a:xfrm>
                <a:off x="11343590" y="1504229"/>
                <a:ext cx="231290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011" extrusionOk="0">
                    <a:moveTo>
                      <a:pt x="73" y="1"/>
                    </a:moveTo>
                    <a:cubicBezTo>
                      <a:pt x="56" y="1"/>
                      <a:pt x="40" y="6"/>
                      <a:pt x="29" y="19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71"/>
                    </a:lnTo>
                    <a:cubicBezTo>
                      <a:pt x="5" y="804"/>
                      <a:pt x="29" y="833"/>
                      <a:pt x="60" y="840"/>
                    </a:cubicBezTo>
                    <a:lnTo>
                      <a:pt x="814" y="1009"/>
                    </a:lnTo>
                    <a:cubicBezTo>
                      <a:pt x="822" y="1009"/>
                      <a:pt x="824" y="1011"/>
                      <a:pt x="829" y="1011"/>
                    </a:cubicBezTo>
                    <a:cubicBezTo>
                      <a:pt x="846" y="1011"/>
                      <a:pt x="862" y="1006"/>
                      <a:pt x="874" y="997"/>
                    </a:cubicBezTo>
                    <a:cubicBezTo>
                      <a:pt x="894" y="982"/>
                      <a:pt x="901" y="963"/>
                      <a:pt x="901" y="939"/>
                    </a:cubicBezTo>
                    <a:lnTo>
                      <a:pt x="906" y="245"/>
                    </a:lnTo>
                    <a:cubicBezTo>
                      <a:pt x="898" y="211"/>
                      <a:pt x="877" y="180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722;p37">
                <a:extLst>
                  <a:ext uri="{FF2B5EF4-FFF2-40B4-BE49-F238E27FC236}">
                    <a16:creationId xmlns:a16="http://schemas.microsoft.com/office/drawing/2014/main" id="{7CA43F97-D41A-5EAB-FD6A-87EFF249641D}"/>
                  </a:ext>
                </a:extLst>
              </p:cNvPr>
              <p:cNvSpPr/>
              <p:nvPr/>
            </p:nvSpPr>
            <p:spPr>
              <a:xfrm>
                <a:off x="11145998" y="1311232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1" y="0"/>
                    </a:moveTo>
                    <a:cubicBezTo>
                      <a:pt x="55" y="0"/>
                      <a:pt x="38" y="6"/>
                      <a:pt x="27" y="19"/>
                    </a:cubicBezTo>
                    <a:cubicBezTo>
                      <a:pt x="11" y="33"/>
                      <a:pt x="1" y="55"/>
                      <a:pt x="1" y="74"/>
                    </a:cubicBezTo>
                    <a:lnTo>
                      <a:pt x="3" y="410"/>
                    </a:lnTo>
                    <a:cubicBezTo>
                      <a:pt x="6" y="441"/>
                      <a:pt x="27" y="470"/>
                      <a:pt x="61" y="477"/>
                    </a:cubicBezTo>
                    <a:lnTo>
                      <a:pt x="815" y="645"/>
                    </a:lnTo>
                    <a:cubicBezTo>
                      <a:pt x="820" y="645"/>
                      <a:pt x="822" y="648"/>
                      <a:pt x="829" y="648"/>
                    </a:cubicBezTo>
                    <a:cubicBezTo>
                      <a:pt x="844" y="648"/>
                      <a:pt x="863" y="643"/>
                      <a:pt x="875" y="633"/>
                    </a:cubicBezTo>
                    <a:cubicBezTo>
                      <a:pt x="892" y="619"/>
                      <a:pt x="902" y="600"/>
                      <a:pt x="902" y="576"/>
                    </a:cubicBezTo>
                    <a:lnTo>
                      <a:pt x="902" y="240"/>
                    </a:lnTo>
                    <a:cubicBezTo>
                      <a:pt x="902" y="206"/>
                      <a:pt x="878" y="177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723;p37">
                <a:extLst>
                  <a:ext uri="{FF2B5EF4-FFF2-40B4-BE49-F238E27FC236}">
                    <a16:creationId xmlns:a16="http://schemas.microsoft.com/office/drawing/2014/main" id="{10481DFA-9C0C-1D98-3031-23C7EEC8DB53}"/>
                  </a:ext>
                </a:extLst>
              </p:cNvPr>
              <p:cNvSpPr/>
              <p:nvPr/>
            </p:nvSpPr>
            <p:spPr>
              <a:xfrm>
                <a:off x="11390819" y="1365608"/>
                <a:ext cx="230014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49" extrusionOk="0">
                    <a:moveTo>
                      <a:pt x="70" y="1"/>
                    </a:moveTo>
                    <a:cubicBezTo>
                      <a:pt x="54" y="1"/>
                      <a:pt x="37" y="6"/>
                      <a:pt x="27" y="17"/>
                    </a:cubicBezTo>
                    <a:cubicBezTo>
                      <a:pt x="7" y="34"/>
                      <a:pt x="0" y="51"/>
                      <a:pt x="0" y="75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0" y="478"/>
                    </a:cubicBezTo>
                    <a:lnTo>
                      <a:pt x="812" y="646"/>
                    </a:lnTo>
                    <a:cubicBezTo>
                      <a:pt x="819" y="646"/>
                      <a:pt x="821" y="649"/>
                      <a:pt x="829" y="649"/>
                    </a:cubicBezTo>
                    <a:cubicBezTo>
                      <a:pt x="843" y="649"/>
                      <a:pt x="860" y="641"/>
                      <a:pt x="872" y="634"/>
                    </a:cubicBezTo>
                    <a:cubicBezTo>
                      <a:pt x="891" y="617"/>
                      <a:pt x="901" y="601"/>
                      <a:pt x="901" y="577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24;p37">
                <a:extLst>
                  <a:ext uri="{FF2B5EF4-FFF2-40B4-BE49-F238E27FC236}">
                    <a16:creationId xmlns:a16="http://schemas.microsoft.com/office/drawing/2014/main" id="{7914ACE5-2E65-62FE-9F09-F7FCF583BC16}"/>
                  </a:ext>
                </a:extLst>
              </p:cNvPr>
              <p:cNvSpPr/>
              <p:nvPr/>
            </p:nvSpPr>
            <p:spPr>
              <a:xfrm>
                <a:off x="13831878" y="1905797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2" y="0"/>
                    </a:moveTo>
                    <a:cubicBezTo>
                      <a:pt x="57" y="0"/>
                      <a:pt x="40" y="6"/>
                      <a:pt x="27" y="17"/>
                    </a:cubicBezTo>
                    <a:cubicBezTo>
                      <a:pt x="11" y="33"/>
                      <a:pt x="1" y="53"/>
                      <a:pt x="1" y="74"/>
                    </a:cubicBezTo>
                    <a:lnTo>
                      <a:pt x="3" y="411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5" y="648"/>
                      <a:pt x="829" y="648"/>
                    </a:cubicBezTo>
                    <a:cubicBezTo>
                      <a:pt x="844" y="648"/>
                      <a:pt x="863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3" y="1"/>
                      <a:pt x="77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25;p37">
                <a:extLst>
                  <a:ext uri="{FF2B5EF4-FFF2-40B4-BE49-F238E27FC236}">
                    <a16:creationId xmlns:a16="http://schemas.microsoft.com/office/drawing/2014/main" id="{BCE39AD1-E883-02E6-6592-9F4A5371FC12}"/>
                  </a:ext>
                </a:extLst>
              </p:cNvPr>
              <p:cNvSpPr/>
              <p:nvPr/>
            </p:nvSpPr>
            <p:spPr>
              <a:xfrm>
                <a:off x="13784905" y="2045184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69" y="1"/>
                    </a:moveTo>
                    <a:cubicBezTo>
                      <a:pt x="53" y="1"/>
                      <a:pt x="37" y="8"/>
                      <a:pt x="26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2" y="772"/>
                    </a:lnTo>
                    <a:cubicBezTo>
                      <a:pt x="2" y="806"/>
                      <a:pt x="26" y="835"/>
                      <a:pt x="60" y="842"/>
                    </a:cubicBezTo>
                    <a:lnTo>
                      <a:pt x="812" y="1010"/>
                    </a:lnTo>
                    <a:cubicBezTo>
                      <a:pt x="819" y="1005"/>
                      <a:pt x="821" y="1005"/>
                      <a:pt x="829" y="1005"/>
                    </a:cubicBezTo>
                    <a:cubicBezTo>
                      <a:pt x="843" y="1005"/>
                      <a:pt x="860" y="1000"/>
                      <a:pt x="872" y="991"/>
                    </a:cubicBezTo>
                    <a:cubicBezTo>
                      <a:pt x="891" y="976"/>
                      <a:pt x="901" y="957"/>
                      <a:pt x="901" y="933"/>
                    </a:cubicBezTo>
                    <a:lnTo>
                      <a:pt x="901" y="242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6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726;p37">
                <a:extLst>
                  <a:ext uri="{FF2B5EF4-FFF2-40B4-BE49-F238E27FC236}">
                    <a16:creationId xmlns:a16="http://schemas.microsoft.com/office/drawing/2014/main" id="{8F29A40F-4522-1481-6CB5-30C83404A06B}"/>
                  </a:ext>
                </a:extLst>
              </p:cNvPr>
              <p:cNvSpPr/>
              <p:nvPr/>
            </p:nvSpPr>
            <p:spPr>
              <a:xfrm>
                <a:off x="13785416" y="2287452"/>
                <a:ext cx="203209" cy="241247"/>
              </a:xfrm>
              <a:custGeom>
                <a:avLst/>
                <a:gdLst/>
                <a:ahLst/>
                <a:cxnLst/>
                <a:rect l="l" t="t" r="r" b="b"/>
                <a:pathLst>
                  <a:path w="796" h="945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1"/>
                      <a:pt x="0" y="75"/>
                    </a:cubicBezTo>
                    <a:lnTo>
                      <a:pt x="0" y="729"/>
                    </a:lnTo>
                    <a:cubicBezTo>
                      <a:pt x="0" y="762"/>
                      <a:pt x="24" y="794"/>
                      <a:pt x="58" y="798"/>
                    </a:cubicBezTo>
                    <a:lnTo>
                      <a:pt x="709" y="942"/>
                    </a:lnTo>
                    <a:cubicBezTo>
                      <a:pt x="714" y="942"/>
                      <a:pt x="718" y="945"/>
                      <a:pt x="723" y="945"/>
                    </a:cubicBezTo>
                    <a:cubicBezTo>
                      <a:pt x="738" y="945"/>
                      <a:pt x="757" y="940"/>
                      <a:pt x="769" y="930"/>
                    </a:cubicBezTo>
                    <a:cubicBezTo>
                      <a:pt x="786" y="916"/>
                      <a:pt x="795" y="897"/>
                      <a:pt x="795" y="873"/>
                    </a:cubicBezTo>
                    <a:lnTo>
                      <a:pt x="795" y="220"/>
                    </a:lnTo>
                    <a:cubicBezTo>
                      <a:pt x="795" y="186"/>
                      <a:pt x="771" y="157"/>
                      <a:pt x="738" y="150"/>
                    </a:cubicBezTo>
                    <a:lnTo>
                      <a:pt x="87" y="3"/>
                    </a:lnTo>
                    <a:cubicBezTo>
                      <a:pt x="81" y="1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727;p37">
                <a:extLst>
                  <a:ext uri="{FF2B5EF4-FFF2-40B4-BE49-F238E27FC236}">
                    <a16:creationId xmlns:a16="http://schemas.microsoft.com/office/drawing/2014/main" id="{AFC35BAF-58D5-3E5B-F0CF-2B2521591F51}"/>
                  </a:ext>
                </a:extLst>
              </p:cNvPr>
              <p:cNvSpPr/>
              <p:nvPr/>
            </p:nvSpPr>
            <p:spPr>
              <a:xfrm>
                <a:off x="14076699" y="1958896"/>
                <a:ext cx="183552" cy="152917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99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8"/>
                    </a:cubicBezTo>
                    <a:cubicBezTo>
                      <a:pt x="10" y="32"/>
                      <a:pt x="0" y="54"/>
                      <a:pt x="0" y="75"/>
                    </a:cubicBezTo>
                    <a:lnTo>
                      <a:pt x="3" y="411"/>
                    </a:lnTo>
                    <a:cubicBezTo>
                      <a:pt x="3" y="443"/>
                      <a:pt x="27" y="474"/>
                      <a:pt x="60" y="479"/>
                    </a:cubicBezTo>
                    <a:lnTo>
                      <a:pt x="591" y="596"/>
                    </a:lnTo>
                    <a:cubicBezTo>
                      <a:pt x="596" y="596"/>
                      <a:pt x="600" y="599"/>
                      <a:pt x="605" y="599"/>
                    </a:cubicBezTo>
                    <a:cubicBezTo>
                      <a:pt x="620" y="599"/>
                      <a:pt x="632" y="596"/>
                      <a:pt x="646" y="587"/>
                    </a:cubicBezTo>
                    <a:cubicBezTo>
                      <a:pt x="661" y="580"/>
                      <a:pt x="673" y="560"/>
                      <a:pt x="675" y="544"/>
                    </a:cubicBezTo>
                    <a:lnTo>
                      <a:pt x="701" y="407"/>
                    </a:lnTo>
                    <a:cubicBezTo>
                      <a:pt x="718" y="339"/>
                      <a:pt x="718" y="265"/>
                      <a:pt x="709" y="188"/>
                    </a:cubicBezTo>
                    <a:cubicBezTo>
                      <a:pt x="706" y="159"/>
                      <a:pt x="682" y="135"/>
                      <a:pt x="651" y="128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728;p37">
                <a:extLst>
                  <a:ext uri="{FF2B5EF4-FFF2-40B4-BE49-F238E27FC236}">
                    <a16:creationId xmlns:a16="http://schemas.microsoft.com/office/drawing/2014/main" id="{6343A0DA-32E6-9AEB-1EE0-78218B4C01A0}"/>
                  </a:ext>
                </a:extLst>
              </p:cNvPr>
              <p:cNvSpPr/>
              <p:nvPr/>
            </p:nvSpPr>
            <p:spPr>
              <a:xfrm>
                <a:off x="13185745" y="2640004"/>
                <a:ext cx="229503" cy="248650"/>
              </a:xfrm>
              <a:custGeom>
                <a:avLst/>
                <a:gdLst/>
                <a:ahLst/>
                <a:cxnLst/>
                <a:rect l="l" t="t" r="r" b="b"/>
                <a:pathLst>
                  <a:path w="899" h="974" extrusionOk="0">
                    <a:moveTo>
                      <a:pt x="72" y="0"/>
                    </a:moveTo>
                    <a:cubicBezTo>
                      <a:pt x="56" y="0"/>
                      <a:pt x="40" y="7"/>
                      <a:pt x="30" y="18"/>
                    </a:cubicBezTo>
                    <a:cubicBezTo>
                      <a:pt x="10" y="32"/>
                      <a:pt x="1" y="51"/>
                      <a:pt x="1" y="75"/>
                    </a:cubicBezTo>
                    <a:lnTo>
                      <a:pt x="1" y="733"/>
                    </a:lnTo>
                    <a:cubicBezTo>
                      <a:pt x="1" y="765"/>
                      <a:pt x="25" y="796"/>
                      <a:pt x="58" y="801"/>
                    </a:cubicBezTo>
                    <a:lnTo>
                      <a:pt x="812" y="969"/>
                    </a:lnTo>
                    <a:cubicBezTo>
                      <a:pt x="817" y="969"/>
                      <a:pt x="822" y="973"/>
                      <a:pt x="827" y="973"/>
                    </a:cubicBezTo>
                    <a:cubicBezTo>
                      <a:pt x="841" y="969"/>
                      <a:pt x="860" y="964"/>
                      <a:pt x="872" y="954"/>
                    </a:cubicBezTo>
                    <a:cubicBezTo>
                      <a:pt x="889" y="940"/>
                      <a:pt x="899" y="921"/>
                      <a:pt x="899" y="897"/>
                    </a:cubicBezTo>
                    <a:lnTo>
                      <a:pt x="899" y="239"/>
                    </a:lnTo>
                    <a:cubicBezTo>
                      <a:pt x="899" y="207"/>
                      <a:pt x="875" y="176"/>
                      <a:pt x="841" y="171"/>
                    </a:cubicBezTo>
                    <a:lnTo>
                      <a:pt x="90" y="3"/>
                    </a:lnTo>
                    <a:cubicBezTo>
                      <a:pt x="84" y="1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729;p37">
                <a:extLst>
                  <a:ext uri="{FF2B5EF4-FFF2-40B4-BE49-F238E27FC236}">
                    <a16:creationId xmlns:a16="http://schemas.microsoft.com/office/drawing/2014/main" id="{846ABFF0-A78E-2283-D14F-B733492DDE9C}"/>
                  </a:ext>
                </a:extLst>
              </p:cNvPr>
              <p:cNvSpPr/>
              <p:nvPr/>
            </p:nvSpPr>
            <p:spPr>
              <a:xfrm>
                <a:off x="12638409" y="2752075"/>
                <a:ext cx="743908" cy="403865"/>
              </a:xfrm>
              <a:custGeom>
                <a:avLst/>
                <a:gdLst/>
                <a:ahLst/>
                <a:cxnLst/>
                <a:rect l="l" t="t" r="r" b="b"/>
                <a:pathLst>
                  <a:path w="2914" h="1582" extrusionOk="0">
                    <a:moveTo>
                      <a:pt x="73" y="1"/>
                    </a:moveTo>
                    <a:cubicBezTo>
                      <a:pt x="56" y="1"/>
                      <a:pt x="38" y="5"/>
                      <a:pt x="27" y="18"/>
                    </a:cubicBezTo>
                    <a:cubicBezTo>
                      <a:pt x="7" y="33"/>
                      <a:pt x="0" y="49"/>
                      <a:pt x="0" y="73"/>
                    </a:cubicBezTo>
                    <a:lnTo>
                      <a:pt x="0" y="897"/>
                    </a:lnTo>
                    <a:cubicBezTo>
                      <a:pt x="0" y="931"/>
                      <a:pt x="24" y="960"/>
                      <a:pt x="55" y="967"/>
                    </a:cubicBezTo>
                    <a:lnTo>
                      <a:pt x="2824" y="1579"/>
                    </a:lnTo>
                    <a:cubicBezTo>
                      <a:pt x="2829" y="1579"/>
                      <a:pt x="2834" y="1582"/>
                      <a:pt x="2839" y="1582"/>
                    </a:cubicBezTo>
                    <a:cubicBezTo>
                      <a:pt x="2853" y="1582"/>
                      <a:pt x="2872" y="1574"/>
                      <a:pt x="2884" y="1567"/>
                    </a:cubicBezTo>
                    <a:cubicBezTo>
                      <a:pt x="2901" y="1550"/>
                      <a:pt x="2911" y="1534"/>
                      <a:pt x="2911" y="1509"/>
                    </a:cubicBezTo>
                    <a:lnTo>
                      <a:pt x="2913" y="686"/>
                    </a:lnTo>
                    <a:cubicBezTo>
                      <a:pt x="2913" y="650"/>
                      <a:pt x="2889" y="621"/>
                      <a:pt x="2858" y="614"/>
                    </a:cubicBezTo>
                    <a:lnTo>
                      <a:pt x="87" y="1"/>
                    </a:lnTo>
                    <a:cubicBezTo>
                      <a:pt x="82" y="1"/>
                      <a:pt x="78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730;p37">
                <a:extLst>
                  <a:ext uri="{FF2B5EF4-FFF2-40B4-BE49-F238E27FC236}">
                    <a16:creationId xmlns:a16="http://schemas.microsoft.com/office/drawing/2014/main" id="{16E23A52-B837-1152-16E6-CDA2E6E978D8}"/>
                  </a:ext>
                </a:extLst>
              </p:cNvPr>
              <p:cNvSpPr/>
              <p:nvPr/>
            </p:nvSpPr>
            <p:spPr>
              <a:xfrm>
                <a:off x="13396613" y="2919799"/>
                <a:ext cx="427096" cy="333661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307" extrusionOk="0">
                    <a:moveTo>
                      <a:pt x="72" y="1"/>
                    </a:moveTo>
                    <a:cubicBezTo>
                      <a:pt x="57" y="1"/>
                      <a:pt x="40" y="6"/>
                      <a:pt x="27" y="17"/>
                    </a:cubicBezTo>
                    <a:cubicBezTo>
                      <a:pt x="10" y="34"/>
                      <a:pt x="1" y="50"/>
                      <a:pt x="1" y="74"/>
                    </a:cubicBezTo>
                    <a:lnTo>
                      <a:pt x="3" y="898"/>
                    </a:lnTo>
                    <a:cubicBezTo>
                      <a:pt x="3" y="929"/>
                      <a:pt x="27" y="961"/>
                      <a:pt x="61" y="965"/>
                    </a:cubicBezTo>
                    <a:lnTo>
                      <a:pt x="1583" y="1302"/>
                    </a:lnTo>
                    <a:cubicBezTo>
                      <a:pt x="1588" y="1302"/>
                      <a:pt x="1593" y="1306"/>
                      <a:pt x="1598" y="1306"/>
                    </a:cubicBezTo>
                    <a:cubicBezTo>
                      <a:pt x="1612" y="1306"/>
                      <a:pt x="1631" y="1299"/>
                      <a:pt x="1643" y="1290"/>
                    </a:cubicBezTo>
                    <a:cubicBezTo>
                      <a:pt x="1660" y="1275"/>
                      <a:pt x="1670" y="1258"/>
                      <a:pt x="1670" y="1234"/>
                    </a:cubicBezTo>
                    <a:lnTo>
                      <a:pt x="1672" y="411"/>
                    </a:lnTo>
                    <a:cubicBezTo>
                      <a:pt x="1670" y="375"/>
                      <a:pt x="1646" y="343"/>
                      <a:pt x="1612" y="339"/>
                    </a:cubicBezTo>
                    <a:lnTo>
                      <a:pt x="87" y="2"/>
                    </a:lnTo>
                    <a:cubicBezTo>
                      <a:pt x="83" y="1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731;p37">
                <a:extLst>
                  <a:ext uri="{FF2B5EF4-FFF2-40B4-BE49-F238E27FC236}">
                    <a16:creationId xmlns:a16="http://schemas.microsoft.com/office/drawing/2014/main" id="{07EEA5DF-DDD8-A58F-E4DD-4BCDD0C7F42F}"/>
                  </a:ext>
                </a:extLst>
              </p:cNvPr>
              <p:cNvSpPr/>
              <p:nvPr/>
            </p:nvSpPr>
            <p:spPr>
              <a:xfrm>
                <a:off x="13673089" y="2748756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3" y="1"/>
                    </a:moveTo>
                    <a:cubicBezTo>
                      <a:pt x="57" y="1"/>
                      <a:pt x="41" y="6"/>
                      <a:pt x="30" y="17"/>
                    </a:cubicBezTo>
                    <a:cubicBezTo>
                      <a:pt x="11" y="34"/>
                      <a:pt x="1" y="50"/>
                      <a:pt x="1" y="74"/>
                    </a:cubicBezTo>
                    <a:lnTo>
                      <a:pt x="1" y="732"/>
                    </a:lnTo>
                    <a:cubicBezTo>
                      <a:pt x="6" y="764"/>
                      <a:pt x="30" y="790"/>
                      <a:pt x="61" y="800"/>
                    </a:cubicBezTo>
                    <a:lnTo>
                      <a:pt x="815" y="968"/>
                    </a:lnTo>
                    <a:cubicBezTo>
                      <a:pt x="820" y="968"/>
                      <a:pt x="825" y="970"/>
                      <a:pt x="829" y="970"/>
                    </a:cubicBezTo>
                    <a:cubicBezTo>
                      <a:pt x="846" y="970"/>
                      <a:pt x="863" y="963"/>
                      <a:pt x="875" y="953"/>
                    </a:cubicBezTo>
                    <a:cubicBezTo>
                      <a:pt x="892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90" y="2"/>
                    </a:lnTo>
                    <a:cubicBezTo>
                      <a:pt x="84" y="1"/>
                      <a:pt x="79" y="1"/>
                      <a:pt x="7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732;p37">
                <a:extLst>
                  <a:ext uri="{FF2B5EF4-FFF2-40B4-BE49-F238E27FC236}">
                    <a16:creationId xmlns:a16="http://schemas.microsoft.com/office/drawing/2014/main" id="{EFD4C34F-8071-B9A6-F314-3E218D2EC42A}"/>
                  </a:ext>
                </a:extLst>
              </p:cNvPr>
              <p:cNvSpPr/>
              <p:nvPr/>
            </p:nvSpPr>
            <p:spPr>
              <a:xfrm>
                <a:off x="11425027" y="2483002"/>
                <a:ext cx="230269" cy="29026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137" extrusionOk="0">
                    <a:moveTo>
                      <a:pt x="69" y="1"/>
                    </a:moveTo>
                    <a:cubicBezTo>
                      <a:pt x="53" y="1"/>
                      <a:pt x="38" y="7"/>
                      <a:pt x="27" y="18"/>
                    </a:cubicBezTo>
                    <a:cubicBezTo>
                      <a:pt x="10" y="32"/>
                      <a:pt x="1" y="52"/>
                      <a:pt x="1" y="76"/>
                    </a:cubicBezTo>
                    <a:lnTo>
                      <a:pt x="3" y="897"/>
                    </a:lnTo>
                    <a:cubicBezTo>
                      <a:pt x="3" y="930"/>
                      <a:pt x="27" y="959"/>
                      <a:pt x="61" y="966"/>
                    </a:cubicBezTo>
                    <a:lnTo>
                      <a:pt x="815" y="1135"/>
                    </a:lnTo>
                    <a:cubicBezTo>
                      <a:pt x="820" y="1135"/>
                      <a:pt x="822" y="1137"/>
                      <a:pt x="829" y="1137"/>
                    </a:cubicBezTo>
                    <a:cubicBezTo>
                      <a:pt x="844" y="1137"/>
                      <a:pt x="863" y="1132"/>
                      <a:pt x="875" y="1123"/>
                    </a:cubicBezTo>
                    <a:cubicBezTo>
                      <a:pt x="892" y="1108"/>
                      <a:pt x="901" y="1089"/>
                      <a:pt x="901" y="1065"/>
                    </a:cubicBezTo>
                    <a:lnTo>
                      <a:pt x="901" y="241"/>
                    </a:lnTo>
                    <a:cubicBezTo>
                      <a:pt x="901" y="208"/>
                      <a:pt x="877" y="176"/>
                      <a:pt x="844" y="172"/>
                    </a:cubicBezTo>
                    <a:lnTo>
                      <a:pt x="87" y="3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733;p37">
                <a:extLst>
                  <a:ext uri="{FF2B5EF4-FFF2-40B4-BE49-F238E27FC236}">
                    <a16:creationId xmlns:a16="http://schemas.microsoft.com/office/drawing/2014/main" id="{D89B2DA4-AA3B-DAA9-0844-1120F56782F5}"/>
                  </a:ext>
                </a:extLst>
              </p:cNvPr>
              <p:cNvSpPr/>
              <p:nvPr/>
            </p:nvSpPr>
            <p:spPr>
              <a:xfrm>
                <a:off x="11632831" y="2043652"/>
                <a:ext cx="231546" cy="268818"/>
              </a:xfrm>
              <a:custGeom>
                <a:avLst/>
                <a:gdLst/>
                <a:ahLst/>
                <a:cxnLst/>
                <a:rect l="l" t="t" r="r" b="b"/>
                <a:pathLst>
                  <a:path w="907" h="1053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8" y="34"/>
                      <a:pt x="1" y="51"/>
                      <a:pt x="1" y="75"/>
                    </a:cubicBezTo>
                    <a:lnTo>
                      <a:pt x="1" y="814"/>
                    </a:lnTo>
                    <a:cubicBezTo>
                      <a:pt x="1" y="848"/>
                      <a:pt x="25" y="877"/>
                      <a:pt x="56" y="884"/>
                    </a:cubicBezTo>
                    <a:lnTo>
                      <a:pt x="817" y="1052"/>
                    </a:lnTo>
                    <a:cubicBezTo>
                      <a:pt x="820" y="1050"/>
                      <a:pt x="822" y="1050"/>
                      <a:pt x="824" y="1050"/>
                    </a:cubicBezTo>
                    <a:cubicBezTo>
                      <a:pt x="829" y="1050"/>
                      <a:pt x="832" y="1052"/>
                      <a:pt x="834" y="1052"/>
                    </a:cubicBezTo>
                    <a:cubicBezTo>
                      <a:pt x="848" y="1052"/>
                      <a:pt x="868" y="1045"/>
                      <a:pt x="880" y="1035"/>
                    </a:cubicBezTo>
                    <a:cubicBezTo>
                      <a:pt x="897" y="1021"/>
                      <a:pt x="906" y="1004"/>
                      <a:pt x="906" y="97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734;p37">
                <a:extLst>
                  <a:ext uri="{FF2B5EF4-FFF2-40B4-BE49-F238E27FC236}">
                    <a16:creationId xmlns:a16="http://schemas.microsoft.com/office/drawing/2014/main" id="{97761B6F-1043-EE0D-F3D1-AE84E403FA04}"/>
                  </a:ext>
                </a:extLst>
              </p:cNvPr>
              <p:cNvSpPr/>
              <p:nvPr/>
            </p:nvSpPr>
            <p:spPr>
              <a:xfrm>
                <a:off x="12123239" y="1919582"/>
                <a:ext cx="182531" cy="237162"/>
              </a:xfrm>
              <a:custGeom>
                <a:avLst/>
                <a:gdLst/>
                <a:ahLst/>
                <a:cxnLst/>
                <a:rect l="l" t="t" r="r" b="b"/>
                <a:pathLst>
                  <a:path w="715" h="929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2"/>
                      <a:pt x="1" y="76"/>
                    </a:cubicBezTo>
                    <a:lnTo>
                      <a:pt x="3" y="729"/>
                    </a:lnTo>
                    <a:cubicBezTo>
                      <a:pt x="3" y="762"/>
                      <a:pt x="27" y="794"/>
                      <a:pt x="61" y="798"/>
                    </a:cubicBezTo>
                    <a:lnTo>
                      <a:pt x="628" y="926"/>
                    </a:lnTo>
                    <a:cubicBezTo>
                      <a:pt x="633" y="926"/>
                      <a:pt x="637" y="928"/>
                      <a:pt x="642" y="928"/>
                    </a:cubicBezTo>
                    <a:cubicBezTo>
                      <a:pt x="657" y="928"/>
                      <a:pt x="676" y="921"/>
                      <a:pt x="688" y="914"/>
                    </a:cubicBezTo>
                    <a:cubicBezTo>
                      <a:pt x="705" y="897"/>
                      <a:pt x="714" y="880"/>
                      <a:pt x="714" y="856"/>
                    </a:cubicBezTo>
                    <a:lnTo>
                      <a:pt x="714" y="200"/>
                    </a:lnTo>
                    <a:cubicBezTo>
                      <a:pt x="714" y="164"/>
                      <a:pt x="690" y="138"/>
                      <a:pt x="657" y="128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735;p37">
                <a:extLst>
                  <a:ext uri="{FF2B5EF4-FFF2-40B4-BE49-F238E27FC236}">
                    <a16:creationId xmlns:a16="http://schemas.microsoft.com/office/drawing/2014/main" id="{8EC1085F-BBB0-1A2C-CAD8-18E0A7DD5076}"/>
                  </a:ext>
                </a:extLst>
              </p:cNvPr>
              <p:cNvSpPr/>
              <p:nvPr/>
            </p:nvSpPr>
            <p:spPr>
              <a:xfrm>
                <a:off x="11720650" y="2316554"/>
                <a:ext cx="230014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1" extrusionOk="0">
                    <a:moveTo>
                      <a:pt x="73" y="0"/>
                    </a:moveTo>
                    <a:cubicBezTo>
                      <a:pt x="56" y="0"/>
                      <a:pt x="40" y="6"/>
                      <a:pt x="29" y="17"/>
                    </a:cubicBezTo>
                    <a:cubicBezTo>
                      <a:pt x="10" y="34"/>
                      <a:pt x="0" y="50"/>
                      <a:pt x="0" y="74"/>
                    </a:cubicBezTo>
                    <a:lnTo>
                      <a:pt x="5" y="732"/>
                    </a:lnTo>
                    <a:cubicBezTo>
                      <a:pt x="5" y="764"/>
                      <a:pt x="24" y="790"/>
                      <a:pt x="58" y="800"/>
                    </a:cubicBezTo>
                    <a:lnTo>
                      <a:pt x="812" y="965"/>
                    </a:lnTo>
                    <a:cubicBezTo>
                      <a:pt x="817" y="965"/>
                      <a:pt x="821" y="970"/>
                      <a:pt x="826" y="970"/>
                    </a:cubicBezTo>
                    <a:cubicBezTo>
                      <a:pt x="841" y="970"/>
                      <a:pt x="860" y="963"/>
                      <a:pt x="872" y="953"/>
                    </a:cubicBezTo>
                    <a:cubicBezTo>
                      <a:pt x="889" y="939"/>
                      <a:pt x="898" y="922"/>
                      <a:pt x="898" y="898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6" y="170"/>
                    </a:cubicBezTo>
                    <a:lnTo>
                      <a:pt x="89" y="2"/>
                    </a:lnTo>
                    <a:cubicBezTo>
                      <a:pt x="84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736;p37">
                <a:extLst>
                  <a:ext uri="{FF2B5EF4-FFF2-40B4-BE49-F238E27FC236}">
                    <a16:creationId xmlns:a16="http://schemas.microsoft.com/office/drawing/2014/main" id="{FD5ABD00-A691-1DF3-3759-F8AD667305D1}"/>
                  </a:ext>
                </a:extLst>
              </p:cNvPr>
              <p:cNvSpPr/>
              <p:nvPr/>
            </p:nvSpPr>
            <p:spPr>
              <a:xfrm>
                <a:off x="12121451" y="2151128"/>
                <a:ext cx="183041" cy="257585"/>
              </a:xfrm>
              <a:custGeom>
                <a:avLst/>
                <a:gdLst/>
                <a:ahLst/>
                <a:cxnLst/>
                <a:rect l="l" t="t" r="r" b="b"/>
                <a:pathLst>
                  <a:path w="717" h="1009" extrusionOk="0">
                    <a:moveTo>
                      <a:pt x="73" y="0"/>
                    </a:moveTo>
                    <a:cubicBezTo>
                      <a:pt x="57" y="0"/>
                      <a:pt x="40" y="6"/>
                      <a:pt x="27" y="19"/>
                    </a:cubicBezTo>
                    <a:cubicBezTo>
                      <a:pt x="10" y="33"/>
                      <a:pt x="1" y="50"/>
                      <a:pt x="1" y="74"/>
                    </a:cubicBezTo>
                    <a:lnTo>
                      <a:pt x="3" y="814"/>
                    </a:lnTo>
                    <a:cubicBezTo>
                      <a:pt x="3" y="847"/>
                      <a:pt x="27" y="876"/>
                      <a:pt x="61" y="883"/>
                    </a:cubicBezTo>
                    <a:lnTo>
                      <a:pt x="628" y="1008"/>
                    </a:lnTo>
                    <a:lnTo>
                      <a:pt x="640" y="1008"/>
                    </a:lnTo>
                    <a:cubicBezTo>
                      <a:pt x="656" y="1008"/>
                      <a:pt x="673" y="1003"/>
                      <a:pt x="685" y="994"/>
                    </a:cubicBezTo>
                    <a:cubicBezTo>
                      <a:pt x="704" y="979"/>
                      <a:pt x="712" y="960"/>
                      <a:pt x="712" y="936"/>
                    </a:cubicBezTo>
                    <a:lnTo>
                      <a:pt x="716" y="199"/>
                    </a:lnTo>
                    <a:cubicBezTo>
                      <a:pt x="716" y="165"/>
                      <a:pt x="690" y="134"/>
                      <a:pt x="659" y="129"/>
                    </a:cubicBezTo>
                    <a:lnTo>
                      <a:pt x="87" y="2"/>
                    </a:lnTo>
                    <a:cubicBezTo>
                      <a:pt x="83" y="1"/>
                      <a:pt x="78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737;p37">
                <a:extLst>
                  <a:ext uri="{FF2B5EF4-FFF2-40B4-BE49-F238E27FC236}">
                    <a16:creationId xmlns:a16="http://schemas.microsoft.com/office/drawing/2014/main" id="{3BBA9B5F-444F-45E8-CD39-E35E43401F18}"/>
                  </a:ext>
                </a:extLst>
              </p:cNvPr>
              <p:cNvSpPr/>
              <p:nvPr/>
            </p:nvSpPr>
            <p:spPr>
              <a:xfrm>
                <a:off x="11878162" y="2097518"/>
                <a:ext cx="230014" cy="268052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50" extrusionOk="0">
                    <a:moveTo>
                      <a:pt x="69" y="0"/>
                    </a:moveTo>
                    <a:cubicBezTo>
                      <a:pt x="53" y="0"/>
                      <a:pt x="37" y="7"/>
                      <a:pt x="27" y="17"/>
                    </a:cubicBezTo>
                    <a:cubicBezTo>
                      <a:pt x="8" y="32"/>
                      <a:pt x="0" y="53"/>
                      <a:pt x="0" y="75"/>
                    </a:cubicBezTo>
                    <a:lnTo>
                      <a:pt x="8" y="817"/>
                    </a:lnTo>
                    <a:cubicBezTo>
                      <a:pt x="8" y="848"/>
                      <a:pt x="32" y="879"/>
                      <a:pt x="65" y="884"/>
                    </a:cubicBezTo>
                    <a:lnTo>
                      <a:pt x="812" y="1050"/>
                    </a:lnTo>
                    <a:cubicBezTo>
                      <a:pt x="812" y="1049"/>
                      <a:pt x="813" y="1049"/>
                      <a:pt x="814" y="1049"/>
                    </a:cubicBezTo>
                    <a:cubicBezTo>
                      <a:pt x="817" y="1049"/>
                      <a:pt x="821" y="1050"/>
                      <a:pt x="824" y="1050"/>
                    </a:cubicBezTo>
                    <a:cubicBezTo>
                      <a:pt x="841" y="1050"/>
                      <a:pt x="858" y="1043"/>
                      <a:pt x="870" y="1036"/>
                    </a:cubicBezTo>
                    <a:cubicBezTo>
                      <a:pt x="889" y="1021"/>
                      <a:pt x="896" y="1002"/>
                      <a:pt x="896" y="978"/>
                    </a:cubicBezTo>
                    <a:lnTo>
                      <a:pt x="901" y="241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1" y="1"/>
                      <a:pt x="75" y="0"/>
                      <a:pt x="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738;p37">
                <a:extLst>
                  <a:ext uri="{FF2B5EF4-FFF2-40B4-BE49-F238E27FC236}">
                    <a16:creationId xmlns:a16="http://schemas.microsoft.com/office/drawing/2014/main" id="{EB341473-99E7-E3AC-AF29-9F68FE906C20}"/>
                  </a:ext>
                </a:extLst>
              </p:cNvPr>
              <p:cNvSpPr/>
              <p:nvPr/>
            </p:nvSpPr>
            <p:spPr>
              <a:xfrm>
                <a:off x="11168208" y="1941026"/>
                <a:ext cx="207549" cy="262946"/>
              </a:xfrm>
              <a:custGeom>
                <a:avLst/>
                <a:gdLst/>
                <a:ahLst/>
                <a:cxnLst/>
                <a:rect l="l" t="t" r="r" b="b"/>
                <a:pathLst>
                  <a:path w="813" h="1030" extrusionOk="0">
                    <a:moveTo>
                      <a:pt x="80" y="1"/>
                    </a:moveTo>
                    <a:cubicBezTo>
                      <a:pt x="65" y="1"/>
                      <a:pt x="51" y="7"/>
                      <a:pt x="36" y="18"/>
                    </a:cubicBezTo>
                    <a:cubicBezTo>
                      <a:pt x="20" y="30"/>
                      <a:pt x="10" y="52"/>
                      <a:pt x="10" y="76"/>
                    </a:cubicBezTo>
                    <a:lnTo>
                      <a:pt x="0" y="810"/>
                    </a:lnTo>
                    <a:cubicBezTo>
                      <a:pt x="0" y="844"/>
                      <a:pt x="24" y="873"/>
                      <a:pt x="58" y="883"/>
                    </a:cubicBezTo>
                    <a:lnTo>
                      <a:pt x="721" y="1029"/>
                    </a:lnTo>
                    <a:cubicBezTo>
                      <a:pt x="723" y="1027"/>
                      <a:pt x="730" y="1027"/>
                      <a:pt x="735" y="1027"/>
                    </a:cubicBezTo>
                    <a:cubicBezTo>
                      <a:pt x="752" y="1027"/>
                      <a:pt x="769" y="1019"/>
                      <a:pt x="781" y="1012"/>
                    </a:cubicBezTo>
                    <a:cubicBezTo>
                      <a:pt x="800" y="995"/>
                      <a:pt x="807" y="979"/>
                      <a:pt x="807" y="955"/>
                    </a:cubicBezTo>
                    <a:lnTo>
                      <a:pt x="812" y="215"/>
                    </a:lnTo>
                    <a:cubicBezTo>
                      <a:pt x="812" y="184"/>
                      <a:pt x="788" y="152"/>
                      <a:pt x="754" y="148"/>
                    </a:cubicBezTo>
                    <a:lnTo>
                      <a:pt x="96" y="4"/>
                    </a:lnTo>
                    <a:cubicBezTo>
                      <a:pt x="91" y="2"/>
                      <a:pt x="85" y="1"/>
                      <a:pt x="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739;p37">
                <a:extLst>
                  <a:ext uri="{FF2B5EF4-FFF2-40B4-BE49-F238E27FC236}">
                    <a16:creationId xmlns:a16="http://schemas.microsoft.com/office/drawing/2014/main" id="{7DA5762A-629F-812D-296F-E54F30D372F5}"/>
                  </a:ext>
                </a:extLst>
              </p:cNvPr>
              <p:cNvSpPr/>
              <p:nvPr/>
            </p:nvSpPr>
            <p:spPr>
              <a:xfrm>
                <a:off x="11477106" y="2261923"/>
                <a:ext cx="230269" cy="247884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71" extrusionOk="0">
                    <a:moveTo>
                      <a:pt x="71" y="1"/>
                    </a:moveTo>
                    <a:cubicBezTo>
                      <a:pt x="55" y="1"/>
                      <a:pt x="38" y="7"/>
                      <a:pt x="27" y="19"/>
                    </a:cubicBezTo>
                    <a:cubicBezTo>
                      <a:pt x="10" y="34"/>
                      <a:pt x="1" y="51"/>
                      <a:pt x="1" y="77"/>
                    </a:cubicBezTo>
                    <a:lnTo>
                      <a:pt x="1" y="733"/>
                    </a:lnTo>
                    <a:cubicBezTo>
                      <a:pt x="1" y="764"/>
                      <a:pt x="25" y="793"/>
                      <a:pt x="58" y="800"/>
                    </a:cubicBezTo>
                    <a:lnTo>
                      <a:pt x="810" y="968"/>
                    </a:lnTo>
                    <a:cubicBezTo>
                      <a:pt x="817" y="968"/>
                      <a:pt x="820" y="970"/>
                      <a:pt x="827" y="970"/>
                    </a:cubicBezTo>
                    <a:cubicBezTo>
                      <a:pt x="841" y="970"/>
                      <a:pt x="858" y="963"/>
                      <a:pt x="870" y="956"/>
                    </a:cubicBezTo>
                    <a:cubicBezTo>
                      <a:pt x="889" y="939"/>
                      <a:pt x="899" y="922"/>
                      <a:pt x="899" y="898"/>
                    </a:cubicBezTo>
                    <a:lnTo>
                      <a:pt x="901" y="240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1"/>
                      <a:pt x="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740;p37">
                <a:extLst>
                  <a:ext uri="{FF2B5EF4-FFF2-40B4-BE49-F238E27FC236}">
                    <a16:creationId xmlns:a16="http://schemas.microsoft.com/office/drawing/2014/main" id="{36641261-9F7A-BA1C-3516-39631B4A95A0}"/>
                  </a:ext>
                </a:extLst>
              </p:cNvPr>
              <p:cNvSpPr/>
              <p:nvPr/>
            </p:nvSpPr>
            <p:spPr>
              <a:xfrm>
                <a:off x="11232030" y="2208312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69" y="1"/>
                    </a:moveTo>
                    <a:cubicBezTo>
                      <a:pt x="53" y="1"/>
                      <a:pt x="37" y="7"/>
                      <a:pt x="27" y="18"/>
                    </a:cubicBezTo>
                    <a:cubicBezTo>
                      <a:pt x="10" y="32"/>
                      <a:pt x="0" y="52"/>
                      <a:pt x="0" y="76"/>
                    </a:cubicBezTo>
                    <a:lnTo>
                      <a:pt x="0" y="734"/>
                    </a:lnTo>
                    <a:cubicBezTo>
                      <a:pt x="3" y="762"/>
                      <a:pt x="27" y="789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69"/>
                      <a:pt x="829" y="969"/>
                    </a:cubicBezTo>
                    <a:cubicBezTo>
                      <a:pt x="843" y="969"/>
                      <a:pt x="860" y="964"/>
                      <a:pt x="872" y="955"/>
                    </a:cubicBezTo>
                    <a:cubicBezTo>
                      <a:pt x="891" y="940"/>
                      <a:pt x="901" y="923"/>
                      <a:pt x="901" y="897"/>
                    </a:cubicBezTo>
                    <a:lnTo>
                      <a:pt x="901" y="241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741;p37">
                <a:extLst>
                  <a:ext uri="{FF2B5EF4-FFF2-40B4-BE49-F238E27FC236}">
                    <a16:creationId xmlns:a16="http://schemas.microsoft.com/office/drawing/2014/main" id="{2283FA61-9062-817E-C9C3-9245BC422B57}"/>
                  </a:ext>
                </a:extLst>
              </p:cNvPr>
              <p:cNvSpPr/>
              <p:nvPr/>
            </p:nvSpPr>
            <p:spPr>
              <a:xfrm>
                <a:off x="11388776" y="1989531"/>
                <a:ext cx="230269" cy="268307"/>
              </a:xfrm>
              <a:custGeom>
                <a:avLst/>
                <a:gdLst/>
                <a:ahLst/>
                <a:cxnLst/>
                <a:rect l="l" t="t" r="r" b="b"/>
                <a:pathLst>
                  <a:path w="902" h="1051" extrusionOk="0">
                    <a:moveTo>
                      <a:pt x="71" y="0"/>
                    </a:moveTo>
                    <a:cubicBezTo>
                      <a:pt x="56" y="0"/>
                      <a:pt x="40" y="7"/>
                      <a:pt x="27" y="18"/>
                    </a:cubicBezTo>
                    <a:cubicBezTo>
                      <a:pt x="11" y="32"/>
                      <a:pt x="1" y="51"/>
                      <a:pt x="1" y="75"/>
                    </a:cubicBezTo>
                    <a:lnTo>
                      <a:pt x="1" y="813"/>
                    </a:lnTo>
                    <a:cubicBezTo>
                      <a:pt x="1" y="846"/>
                      <a:pt x="25" y="875"/>
                      <a:pt x="59" y="882"/>
                    </a:cubicBezTo>
                    <a:lnTo>
                      <a:pt x="813" y="1050"/>
                    </a:lnTo>
                    <a:cubicBezTo>
                      <a:pt x="814" y="1049"/>
                      <a:pt x="816" y="1048"/>
                      <a:pt x="818" y="1048"/>
                    </a:cubicBezTo>
                    <a:cubicBezTo>
                      <a:pt x="822" y="1048"/>
                      <a:pt x="825" y="1050"/>
                      <a:pt x="827" y="1050"/>
                    </a:cubicBezTo>
                    <a:cubicBezTo>
                      <a:pt x="841" y="1050"/>
                      <a:pt x="858" y="1043"/>
                      <a:pt x="873" y="1036"/>
                    </a:cubicBezTo>
                    <a:cubicBezTo>
                      <a:pt x="890" y="1019"/>
                      <a:pt x="899" y="1002"/>
                      <a:pt x="899" y="978"/>
                    </a:cubicBezTo>
                    <a:lnTo>
                      <a:pt x="902" y="239"/>
                    </a:lnTo>
                    <a:cubicBezTo>
                      <a:pt x="902" y="207"/>
                      <a:pt x="878" y="176"/>
                      <a:pt x="844" y="171"/>
                    </a:cubicBezTo>
                    <a:lnTo>
                      <a:pt x="87" y="3"/>
                    </a:lnTo>
                    <a:cubicBezTo>
                      <a:pt x="82" y="1"/>
                      <a:pt x="77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742;p37">
                <a:extLst>
                  <a:ext uri="{FF2B5EF4-FFF2-40B4-BE49-F238E27FC236}">
                    <a16:creationId xmlns:a16="http://schemas.microsoft.com/office/drawing/2014/main" id="{24D16F8D-DA10-667B-04A2-E16694B3746F}"/>
                  </a:ext>
                </a:extLst>
              </p:cNvPr>
              <p:cNvSpPr/>
              <p:nvPr/>
            </p:nvSpPr>
            <p:spPr>
              <a:xfrm>
                <a:off x="11832211" y="1612982"/>
                <a:ext cx="230780" cy="258606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3" extrusionOk="0">
                    <a:moveTo>
                      <a:pt x="69" y="1"/>
                    </a:moveTo>
                    <a:cubicBezTo>
                      <a:pt x="53" y="1"/>
                      <a:pt x="37" y="8"/>
                      <a:pt x="27" y="18"/>
                    </a:cubicBezTo>
                    <a:cubicBezTo>
                      <a:pt x="7" y="33"/>
                      <a:pt x="0" y="52"/>
                      <a:pt x="0" y="76"/>
                    </a:cubicBezTo>
                    <a:lnTo>
                      <a:pt x="3" y="772"/>
                    </a:lnTo>
                    <a:cubicBezTo>
                      <a:pt x="3" y="803"/>
                      <a:pt x="27" y="835"/>
                      <a:pt x="60" y="839"/>
                    </a:cubicBezTo>
                    <a:lnTo>
                      <a:pt x="812" y="1008"/>
                    </a:lnTo>
                    <a:cubicBezTo>
                      <a:pt x="819" y="1008"/>
                      <a:pt x="822" y="1012"/>
                      <a:pt x="829" y="1012"/>
                    </a:cubicBezTo>
                    <a:cubicBezTo>
                      <a:pt x="843" y="1012"/>
                      <a:pt x="860" y="1005"/>
                      <a:pt x="872" y="996"/>
                    </a:cubicBezTo>
                    <a:cubicBezTo>
                      <a:pt x="891" y="981"/>
                      <a:pt x="901" y="964"/>
                      <a:pt x="901" y="940"/>
                    </a:cubicBezTo>
                    <a:lnTo>
                      <a:pt x="903" y="246"/>
                    </a:lnTo>
                    <a:cubicBezTo>
                      <a:pt x="901" y="208"/>
                      <a:pt x="877" y="177"/>
                      <a:pt x="843" y="172"/>
                    </a:cubicBezTo>
                    <a:lnTo>
                      <a:pt x="87" y="4"/>
                    </a:lnTo>
                    <a:cubicBezTo>
                      <a:pt x="81" y="2"/>
                      <a:pt x="75" y="1"/>
                      <a:pt x="6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743;p37">
                <a:extLst>
                  <a:ext uri="{FF2B5EF4-FFF2-40B4-BE49-F238E27FC236}">
                    <a16:creationId xmlns:a16="http://schemas.microsoft.com/office/drawing/2014/main" id="{101BFCE4-B71C-FD01-053D-C4E3542E27D8}"/>
                  </a:ext>
                </a:extLst>
              </p:cNvPr>
              <p:cNvSpPr/>
              <p:nvPr/>
            </p:nvSpPr>
            <p:spPr>
              <a:xfrm>
                <a:off x="12209270" y="2424541"/>
                <a:ext cx="230014" cy="24762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70" extrusionOk="0">
                    <a:moveTo>
                      <a:pt x="71" y="0"/>
                    </a:moveTo>
                    <a:cubicBezTo>
                      <a:pt x="54" y="0"/>
                      <a:pt x="37" y="6"/>
                      <a:pt x="27" y="19"/>
                    </a:cubicBezTo>
                    <a:cubicBezTo>
                      <a:pt x="7" y="33"/>
                      <a:pt x="0" y="50"/>
                      <a:pt x="0" y="74"/>
                    </a:cubicBezTo>
                    <a:lnTo>
                      <a:pt x="3" y="732"/>
                    </a:lnTo>
                    <a:cubicBezTo>
                      <a:pt x="3" y="763"/>
                      <a:pt x="27" y="790"/>
                      <a:pt x="60" y="799"/>
                    </a:cubicBezTo>
                    <a:lnTo>
                      <a:pt x="812" y="967"/>
                    </a:lnTo>
                    <a:cubicBezTo>
                      <a:pt x="819" y="967"/>
                      <a:pt x="821" y="970"/>
                      <a:pt x="826" y="970"/>
                    </a:cubicBezTo>
                    <a:cubicBezTo>
                      <a:pt x="843" y="970"/>
                      <a:pt x="860" y="963"/>
                      <a:pt x="872" y="955"/>
                    </a:cubicBezTo>
                    <a:cubicBezTo>
                      <a:pt x="891" y="939"/>
                      <a:pt x="901" y="922"/>
                      <a:pt x="901" y="898"/>
                    </a:cubicBezTo>
                    <a:lnTo>
                      <a:pt x="901" y="240"/>
                    </a:lnTo>
                    <a:cubicBezTo>
                      <a:pt x="901" y="206"/>
                      <a:pt x="874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744;p37">
                <a:extLst>
                  <a:ext uri="{FF2B5EF4-FFF2-40B4-BE49-F238E27FC236}">
                    <a16:creationId xmlns:a16="http://schemas.microsoft.com/office/drawing/2014/main" id="{9811A081-728D-EE42-6CFD-E93989F7AE7E}"/>
                  </a:ext>
                </a:extLst>
              </p:cNvPr>
              <p:cNvSpPr/>
              <p:nvPr/>
            </p:nvSpPr>
            <p:spPr>
              <a:xfrm>
                <a:off x="11878673" y="1473595"/>
                <a:ext cx="230269" cy="165682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9" extrusionOk="0">
                    <a:moveTo>
                      <a:pt x="71" y="0"/>
                    </a:moveTo>
                    <a:cubicBezTo>
                      <a:pt x="54" y="0"/>
                      <a:pt x="38" y="6"/>
                      <a:pt x="27" y="17"/>
                    </a:cubicBezTo>
                    <a:cubicBezTo>
                      <a:pt x="10" y="33"/>
                      <a:pt x="1" y="53"/>
                      <a:pt x="1" y="74"/>
                    </a:cubicBezTo>
                    <a:lnTo>
                      <a:pt x="3" y="410"/>
                    </a:lnTo>
                    <a:cubicBezTo>
                      <a:pt x="3" y="442"/>
                      <a:pt x="27" y="468"/>
                      <a:pt x="61" y="478"/>
                    </a:cubicBezTo>
                    <a:lnTo>
                      <a:pt x="815" y="646"/>
                    </a:lnTo>
                    <a:cubicBezTo>
                      <a:pt x="820" y="646"/>
                      <a:pt x="822" y="648"/>
                      <a:pt x="829" y="648"/>
                    </a:cubicBezTo>
                    <a:cubicBezTo>
                      <a:pt x="844" y="648"/>
                      <a:pt x="860" y="641"/>
                      <a:pt x="875" y="634"/>
                    </a:cubicBezTo>
                    <a:cubicBezTo>
                      <a:pt x="892" y="617"/>
                      <a:pt x="901" y="600"/>
                      <a:pt x="901" y="576"/>
                    </a:cubicBezTo>
                    <a:lnTo>
                      <a:pt x="901" y="240"/>
                    </a:lnTo>
                    <a:cubicBezTo>
                      <a:pt x="901" y="206"/>
                      <a:pt x="877" y="178"/>
                      <a:pt x="844" y="170"/>
                    </a:cubicBezTo>
                    <a:lnTo>
                      <a:pt x="87" y="2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745;p37">
                <a:extLst>
                  <a:ext uri="{FF2B5EF4-FFF2-40B4-BE49-F238E27FC236}">
                    <a16:creationId xmlns:a16="http://schemas.microsoft.com/office/drawing/2014/main" id="{E939E6FF-C41B-BAEE-0F0C-16E5449A9BA1}"/>
                  </a:ext>
                </a:extLst>
              </p:cNvPr>
              <p:cNvSpPr/>
              <p:nvPr/>
            </p:nvSpPr>
            <p:spPr>
              <a:xfrm>
                <a:off x="11634618" y="1812106"/>
                <a:ext cx="230269" cy="247118"/>
              </a:xfrm>
              <a:custGeom>
                <a:avLst/>
                <a:gdLst/>
                <a:ahLst/>
                <a:cxnLst/>
                <a:rect l="l" t="t" r="r" b="b"/>
                <a:pathLst>
                  <a:path w="902" h="968" extrusionOk="0">
                    <a:moveTo>
                      <a:pt x="68" y="0"/>
                    </a:moveTo>
                    <a:cubicBezTo>
                      <a:pt x="54" y="0"/>
                      <a:pt x="41" y="5"/>
                      <a:pt x="30" y="16"/>
                    </a:cubicBezTo>
                    <a:cubicBezTo>
                      <a:pt x="11" y="31"/>
                      <a:pt x="1" y="47"/>
                      <a:pt x="1" y="74"/>
                    </a:cubicBezTo>
                    <a:lnTo>
                      <a:pt x="1" y="727"/>
                    </a:lnTo>
                    <a:cubicBezTo>
                      <a:pt x="1" y="761"/>
                      <a:pt x="25" y="790"/>
                      <a:pt x="59" y="797"/>
                    </a:cubicBezTo>
                    <a:lnTo>
                      <a:pt x="813" y="965"/>
                    </a:lnTo>
                    <a:cubicBezTo>
                      <a:pt x="817" y="965"/>
                      <a:pt x="822" y="967"/>
                      <a:pt x="827" y="967"/>
                    </a:cubicBezTo>
                    <a:cubicBezTo>
                      <a:pt x="841" y="967"/>
                      <a:pt x="861" y="960"/>
                      <a:pt x="873" y="953"/>
                    </a:cubicBezTo>
                    <a:cubicBezTo>
                      <a:pt x="890" y="936"/>
                      <a:pt x="899" y="919"/>
                      <a:pt x="899" y="895"/>
                    </a:cubicBezTo>
                    <a:lnTo>
                      <a:pt x="902" y="240"/>
                    </a:lnTo>
                    <a:cubicBezTo>
                      <a:pt x="902" y="208"/>
                      <a:pt x="878" y="177"/>
                      <a:pt x="844" y="172"/>
                    </a:cubicBezTo>
                    <a:lnTo>
                      <a:pt x="90" y="4"/>
                    </a:lnTo>
                    <a:cubicBezTo>
                      <a:pt x="82" y="2"/>
                      <a:pt x="75" y="0"/>
                      <a:pt x="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746;p37">
                <a:extLst>
                  <a:ext uri="{FF2B5EF4-FFF2-40B4-BE49-F238E27FC236}">
                    <a16:creationId xmlns:a16="http://schemas.microsoft.com/office/drawing/2014/main" id="{3EB4D784-80C3-B168-2725-67939B7FFAD1}"/>
                  </a:ext>
                </a:extLst>
              </p:cNvPr>
              <p:cNvSpPr/>
              <p:nvPr/>
            </p:nvSpPr>
            <p:spPr>
              <a:xfrm>
                <a:off x="11879439" y="1865972"/>
                <a:ext cx="230780" cy="246608"/>
              </a:xfrm>
              <a:custGeom>
                <a:avLst/>
                <a:gdLst/>
                <a:ahLst/>
                <a:cxnLst/>
                <a:rect l="l" t="t" r="r" b="b"/>
                <a:pathLst>
                  <a:path w="904" h="966" extrusionOk="0">
                    <a:moveTo>
                      <a:pt x="73" y="0"/>
                    </a:moveTo>
                    <a:cubicBezTo>
                      <a:pt x="56" y="0"/>
                      <a:pt x="41" y="5"/>
                      <a:pt x="27" y="14"/>
                    </a:cubicBezTo>
                    <a:cubicBezTo>
                      <a:pt x="10" y="29"/>
                      <a:pt x="0" y="48"/>
                      <a:pt x="0" y="72"/>
                    </a:cubicBezTo>
                    <a:lnTo>
                      <a:pt x="3" y="727"/>
                    </a:lnTo>
                    <a:cubicBezTo>
                      <a:pt x="3" y="759"/>
                      <a:pt x="27" y="790"/>
                      <a:pt x="60" y="795"/>
                    </a:cubicBezTo>
                    <a:lnTo>
                      <a:pt x="814" y="963"/>
                    </a:lnTo>
                    <a:cubicBezTo>
                      <a:pt x="819" y="963"/>
                      <a:pt x="824" y="965"/>
                      <a:pt x="829" y="965"/>
                    </a:cubicBezTo>
                    <a:cubicBezTo>
                      <a:pt x="843" y="965"/>
                      <a:pt x="862" y="960"/>
                      <a:pt x="874" y="951"/>
                    </a:cubicBezTo>
                    <a:cubicBezTo>
                      <a:pt x="891" y="936"/>
                      <a:pt x="901" y="917"/>
                      <a:pt x="901" y="893"/>
                    </a:cubicBezTo>
                    <a:lnTo>
                      <a:pt x="903" y="240"/>
                    </a:lnTo>
                    <a:cubicBezTo>
                      <a:pt x="903" y="206"/>
                      <a:pt x="879" y="177"/>
                      <a:pt x="845" y="170"/>
                    </a:cubicBezTo>
                    <a:lnTo>
                      <a:pt x="91" y="2"/>
                    </a:lnTo>
                    <a:cubicBezTo>
                      <a:pt x="85" y="1"/>
                      <a:pt x="79" y="0"/>
                      <a:pt x="7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747;p37">
                <a:extLst>
                  <a:ext uri="{FF2B5EF4-FFF2-40B4-BE49-F238E27FC236}">
                    <a16:creationId xmlns:a16="http://schemas.microsoft.com/office/drawing/2014/main" id="{8E85CFAE-4D25-D87B-D2CA-8CCFA14597AB}"/>
                  </a:ext>
                </a:extLst>
              </p:cNvPr>
              <p:cNvSpPr/>
              <p:nvPr/>
            </p:nvSpPr>
            <p:spPr>
              <a:xfrm>
                <a:off x="11634108" y="1419474"/>
                <a:ext cx="230269" cy="165171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7" extrusionOk="0">
                    <a:moveTo>
                      <a:pt x="71" y="0"/>
                    </a:moveTo>
                    <a:cubicBezTo>
                      <a:pt x="55" y="0"/>
                      <a:pt x="39" y="7"/>
                      <a:pt x="27" y="17"/>
                    </a:cubicBezTo>
                    <a:cubicBezTo>
                      <a:pt x="10" y="32"/>
                      <a:pt x="1" y="53"/>
                      <a:pt x="1" y="75"/>
                    </a:cubicBezTo>
                    <a:lnTo>
                      <a:pt x="3" y="411"/>
                    </a:lnTo>
                    <a:cubicBezTo>
                      <a:pt x="8" y="440"/>
                      <a:pt x="32" y="471"/>
                      <a:pt x="61" y="476"/>
                    </a:cubicBezTo>
                    <a:lnTo>
                      <a:pt x="815" y="644"/>
                    </a:lnTo>
                    <a:cubicBezTo>
                      <a:pt x="819" y="644"/>
                      <a:pt x="824" y="646"/>
                      <a:pt x="829" y="646"/>
                    </a:cubicBezTo>
                    <a:cubicBezTo>
                      <a:pt x="843" y="646"/>
                      <a:pt x="863" y="642"/>
                      <a:pt x="875" y="632"/>
                    </a:cubicBezTo>
                    <a:cubicBezTo>
                      <a:pt x="892" y="618"/>
                      <a:pt x="901" y="598"/>
                      <a:pt x="901" y="574"/>
                    </a:cubicBezTo>
                    <a:lnTo>
                      <a:pt x="901" y="238"/>
                    </a:lnTo>
                    <a:cubicBezTo>
                      <a:pt x="901" y="207"/>
                      <a:pt x="877" y="176"/>
                      <a:pt x="843" y="171"/>
                    </a:cubicBezTo>
                    <a:lnTo>
                      <a:pt x="87" y="3"/>
                    </a:lnTo>
                    <a:cubicBezTo>
                      <a:pt x="82" y="1"/>
                      <a:pt x="76" y="0"/>
                      <a:pt x="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748;p37">
                <a:extLst>
                  <a:ext uri="{FF2B5EF4-FFF2-40B4-BE49-F238E27FC236}">
                    <a16:creationId xmlns:a16="http://schemas.microsoft.com/office/drawing/2014/main" id="{979AEFFC-B3E2-E96B-D631-B56FFBCF3B1E}"/>
                  </a:ext>
                </a:extLst>
              </p:cNvPr>
              <p:cNvSpPr/>
              <p:nvPr/>
            </p:nvSpPr>
            <p:spPr>
              <a:xfrm>
                <a:off x="11587645" y="1558861"/>
                <a:ext cx="230014" cy="258096"/>
              </a:xfrm>
              <a:custGeom>
                <a:avLst/>
                <a:gdLst/>
                <a:ahLst/>
                <a:cxnLst/>
                <a:rect l="l" t="t" r="r" b="b"/>
                <a:pathLst>
                  <a:path w="901" h="1011" extrusionOk="0">
                    <a:moveTo>
                      <a:pt x="70" y="0"/>
                    </a:moveTo>
                    <a:cubicBezTo>
                      <a:pt x="53" y="0"/>
                      <a:pt x="37" y="6"/>
                      <a:pt x="26" y="16"/>
                    </a:cubicBezTo>
                    <a:cubicBezTo>
                      <a:pt x="10" y="33"/>
                      <a:pt x="0" y="50"/>
                      <a:pt x="0" y="74"/>
                    </a:cubicBezTo>
                    <a:lnTo>
                      <a:pt x="0" y="771"/>
                    </a:lnTo>
                    <a:cubicBezTo>
                      <a:pt x="0" y="804"/>
                      <a:pt x="24" y="833"/>
                      <a:pt x="58" y="840"/>
                    </a:cubicBezTo>
                    <a:lnTo>
                      <a:pt x="809" y="1008"/>
                    </a:lnTo>
                    <a:cubicBezTo>
                      <a:pt x="817" y="1008"/>
                      <a:pt x="819" y="1011"/>
                      <a:pt x="826" y="1011"/>
                    </a:cubicBezTo>
                    <a:cubicBezTo>
                      <a:pt x="841" y="1011"/>
                      <a:pt x="857" y="1003"/>
                      <a:pt x="869" y="996"/>
                    </a:cubicBezTo>
                    <a:cubicBezTo>
                      <a:pt x="889" y="979"/>
                      <a:pt x="898" y="963"/>
                      <a:pt x="898" y="939"/>
                    </a:cubicBezTo>
                    <a:lnTo>
                      <a:pt x="901" y="245"/>
                    </a:lnTo>
                    <a:cubicBezTo>
                      <a:pt x="901" y="206"/>
                      <a:pt x="877" y="177"/>
                      <a:pt x="843" y="170"/>
                    </a:cubicBezTo>
                    <a:lnTo>
                      <a:pt x="87" y="2"/>
                    </a:ln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749;p37">
                <a:extLst>
                  <a:ext uri="{FF2B5EF4-FFF2-40B4-BE49-F238E27FC236}">
                    <a16:creationId xmlns:a16="http://schemas.microsoft.com/office/drawing/2014/main" id="{40C54616-16EA-C091-1A5A-BCA6EF985C97}"/>
                  </a:ext>
                </a:extLst>
              </p:cNvPr>
              <p:cNvSpPr/>
              <p:nvPr/>
            </p:nvSpPr>
            <p:spPr>
              <a:xfrm>
                <a:off x="12123239" y="1527205"/>
                <a:ext cx="230269" cy="165426"/>
              </a:xfrm>
              <a:custGeom>
                <a:avLst/>
                <a:gdLst/>
                <a:ahLst/>
                <a:cxnLst/>
                <a:rect l="l" t="t" r="r" b="b"/>
                <a:pathLst>
                  <a:path w="902" h="648" extrusionOk="0">
                    <a:moveTo>
                      <a:pt x="70" y="1"/>
                    </a:moveTo>
                    <a:cubicBezTo>
                      <a:pt x="54" y="1"/>
                      <a:pt x="38" y="7"/>
                      <a:pt x="27" y="18"/>
                    </a:cubicBezTo>
                    <a:cubicBezTo>
                      <a:pt x="8" y="32"/>
                      <a:pt x="1" y="54"/>
                      <a:pt x="1" y="76"/>
                    </a:cubicBezTo>
                    <a:lnTo>
                      <a:pt x="3" y="412"/>
                    </a:lnTo>
                    <a:cubicBezTo>
                      <a:pt x="3" y="441"/>
                      <a:pt x="27" y="472"/>
                      <a:pt x="61" y="477"/>
                    </a:cubicBezTo>
                    <a:lnTo>
                      <a:pt x="813" y="645"/>
                    </a:lnTo>
                    <a:cubicBezTo>
                      <a:pt x="820" y="645"/>
                      <a:pt x="822" y="647"/>
                      <a:pt x="829" y="647"/>
                    </a:cubicBezTo>
                    <a:cubicBezTo>
                      <a:pt x="844" y="647"/>
                      <a:pt x="861" y="642"/>
                      <a:pt x="873" y="633"/>
                    </a:cubicBezTo>
                    <a:cubicBezTo>
                      <a:pt x="892" y="618"/>
                      <a:pt x="902" y="599"/>
                      <a:pt x="902" y="575"/>
                    </a:cubicBezTo>
                    <a:lnTo>
                      <a:pt x="902" y="239"/>
                    </a:lnTo>
                    <a:cubicBezTo>
                      <a:pt x="902" y="208"/>
                      <a:pt x="878" y="176"/>
                      <a:pt x="844" y="172"/>
                    </a:cubicBezTo>
                    <a:lnTo>
                      <a:pt x="87" y="4"/>
                    </a:lnTo>
                    <a:cubicBezTo>
                      <a:pt x="82" y="2"/>
                      <a:pt x="76" y="1"/>
                      <a:pt x="7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750;p37">
                <a:extLst>
                  <a:ext uri="{FF2B5EF4-FFF2-40B4-BE49-F238E27FC236}">
                    <a16:creationId xmlns:a16="http://schemas.microsoft.com/office/drawing/2014/main" id="{BD47BCA1-FFDB-A115-D30E-A8AF7937891A}"/>
                  </a:ext>
                </a:extLst>
              </p:cNvPr>
              <p:cNvSpPr/>
              <p:nvPr/>
            </p:nvSpPr>
            <p:spPr>
              <a:xfrm>
                <a:off x="12075500" y="1666592"/>
                <a:ext cx="230780" cy="258351"/>
              </a:xfrm>
              <a:custGeom>
                <a:avLst/>
                <a:gdLst/>
                <a:ahLst/>
                <a:cxnLst/>
                <a:rect l="l" t="t" r="r" b="b"/>
                <a:pathLst>
                  <a:path w="904" h="1012" extrusionOk="0">
                    <a:moveTo>
                      <a:pt x="72" y="1"/>
                    </a:moveTo>
                    <a:cubicBezTo>
                      <a:pt x="57" y="1"/>
                      <a:pt x="40" y="7"/>
                      <a:pt x="27" y="20"/>
                    </a:cubicBezTo>
                    <a:cubicBezTo>
                      <a:pt x="10" y="34"/>
                      <a:pt x="1" y="51"/>
                      <a:pt x="1" y="75"/>
                    </a:cubicBezTo>
                    <a:lnTo>
                      <a:pt x="3" y="771"/>
                    </a:lnTo>
                    <a:cubicBezTo>
                      <a:pt x="3" y="805"/>
                      <a:pt x="27" y="836"/>
                      <a:pt x="61" y="841"/>
                    </a:cubicBezTo>
                    <a:lnTo>
                      <a:pt x="815" y="1009"/>
                    </a:lnTo>
                    <a:cubicBezTo>
                      <a:pt x="820" y="1009"/>
                      <a:pt x="824" y="1011"/>
                      <a:pt x="829" y="1011"/>
                    </a:cubicBezTo>
                    <a:cubicBezTo>
                      <a:pt x="844" y="1011"/>
                      <a:pt x="863" y="1007"/>
                      <a:pt x="875" y="997"/>
                    </a:cubicBezTo>
                    <a:cubicBezTo>
                      <a:pt x="892" y="983"/>
                      <a:pt x="901" y="963"/>
                      <a:pt x="901" y="939"/>
                    </a:cubicBezTo>
                    <a:lnTo>
                      <a:pt x="904" y="248"/>
                    </a:lnTo>
                    <a:cubicBezTo>
                      <a:pt x="901" y="207"/>
                      <a:pt x="877" y="178"/>
                      <a:pt x="844" y="171"/>
                    </a:cubicBezTo>
                    <a:lnTo>
                      <a:pt x="87" y="3"/>
                    </a:lnTo>
                    <a:cubicBezTo>
                      <a:pt x="82" y="2"/>
                      <a:pt x="77" y="1"/>
                      <a:pt x="7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751;p37">
                <a:extLst>
                  <a:ext uri="{FF2B5EF4-FFF2-40B4-BE49-F238E27FC236}">
                    <a16:creationId xmlns:a16="http://schemas.microsoft.com/office/drawing/2014/main" id="{D2A0B316-50CE-3A84-D0A2-81009E5E9ADC}"/>
                  </a:ext>
                </a:extLst>
              </p:cNvPr>
              <p:cNvSpPr/>
              <p:nvPr/>
            </p:nvSpPr>
            <p:spPr>
              <a:xfrm>
                <a:off x="11160805" y="2660427"/>
                <a:ext cx="32166" cy="119730"/>
              </a:xfrm>
              <a:custGeom>
                <a:avLst/>
                <a:gdLst/>
                <a:ahLst/>
                <a:cxnLst/>
                <a:rect l="l" t="t" r="r" b="b"/>
                <a:pathLst>
                  <a:path w="126" h="469" extrusionOk="0">
                    <a:moveTo>
                      <a:pt x="125" y="0"/>
                    </a:moveTo>
                    <a:lnTo>
                      <a:pt x="10" y="450"/>
                    </a:lnTo>
                    <a:lnTo>
                      <a:pt x="10" y="450"/>
                    </a:lnTo>
                    <a:cubicBezTo>
                      <a:pt x="12" y="447"/>
                      <a:pt x="13" y="444"/>
                      <a:pt x="15" y="440"/>
                    </a:cubicBezTo>
                    <a:lnTo>
                      <a:pt x="125" y="0"/>
                    </a:lnTo>
                    <a:close/>
                    <a:moveTo>
                      <a:pt x="10" y="450"/>
                    </a:moveTo>
                    <a:lnTo>
                      <a:pt x="10" y="450"/>
                    </a:lnTo>
                    <a:cubicBezTo>
                      <a:pt x="7" y="455"/>
                      <a:pt x="4" y="460"/>
                      <a:pt x="1" y="466"/>
                    </a:cubicBezTo>
                    <a:cubicBezTo>
                      <a:pt x="3" y="466"/>
                      <a:pt x="3" y="466"/>
                      <a:pt x="5" y="468"/>
                    </a:cubicBezTo>
                    <a:lnTo>
                      <a:pt x="10" y="45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" name="Google Shape;752;p37">
              <a:extLst>
                <a:ext uri="{FF2B5EF4-FFF2-40B4-BE49-F238E27FC236}">
                  <a16:creationId xmlns:a16="http://schemas.microsoft.com/office/drawing/2014/main" id="{9893712D-C3D8-1258-BEFA-B2A3F5CC30BF}"/>
                </a:ext>
              </a:extLst>
            </p:cNvPr>
            <p:cNvSpPr/>
            <p:nvPr/>
          </p:nvSpPr>
          <p:spPr>
            <a:xfrm>
              <a:off x="10389070" y="2110537"/>
              <a:ext cx="1355066" cy="2171731"/>
            </a:xfrm>
            <a:custGeom>
              <a:avLst/>
              <a:gdLst/>
              <a:ahLst/>
              <a:cxnLst/>
              <a:rect l="l" t="t" r="r" b="b"/>
              <a:pathLst>
                <a:path w="5308" h="8507" extrusionOk="0">
                  <a:moveTo>
                    <a:pt x="3960" y="1"/>
                  </a:moveTo>
                  <a:cubicBezTo>
                    <a:pt x="3808" y="1"/>
                    <a:pt x="3670" y="103"/>
                    <a:pt x="3631" y="257"/>
                  </a:cubicBezTo>
                  <a:lnTo>
                    <a:pt x="3290" y="1602"/>
                  </a:lnTo>
                  <a:lnTo>
                    <a:pt x="3290" y="1607"/>
                  </a:lnTo>
                  <a:lnTo>
                    <a:pt x="3148" y="2161"/>
                  </a:lnTo>
                  <a:cubicBezTo>
                    <a:pt x="3148" y="2161"/>
                    <a:pt x="3026" y="2627"/>
                    <a:pt x="3024" y="2627"/>
                  </a:cubicBezTo>
                  <a:cubicBezTo>
                    <a:pt x="3004" y="2661"/>
                    <a:pt x="2968" y="2683"/>
                    <a:pt x="2926" y="2683"/>
                  </a:cubicBezTo>
                  <a:cubicBezTo>
                    <a:pt x="2917" y="2683"/>
                    <a:pt x="2908" y="2682"/>
                    <a:pt x="2899" y="2680"/>
                  </a:cubicBezTo>
                  <a:cubicBezTo>
                    <a:pt x="2846" y="2666"/>
                    <a:pt x="2812" y="2613"/>
                    <a:pt x="2819" y="2560"/>
                  </a:cubicBezTo>
                  <a:cubicBezTo>
                    <a:pt x="2815" y="2560"/>
                    <a:pt x="3199" y="1037"/>
                    <a:pt x="3199" y="1037"/>
                  </a:cubicBezTo>
                  <a:cubicBezTo>
                    <a:pt x="3247" y="855"/>
                    <a:pt x="3136" y="670"/>
                    <a:pt x="2954" y="624"/>
                  </a:cubicBezTo>
                  <a:cubicBezTo>
                    <a:pt x="2925" y="617"/>
                    <a:pt x="2896" y="613"/>
                    <a:pt x="2867" y="613"/>
                  </a:cubicBezTo>
                  <a:cubicBezTo>
                    <a:pt x="2716" y="613"/>
                    <a:pt x="2577" y="716"/>
                    <a:pt x="2539" y="869"/>
                  </a:cubicBezTo>
                  <a:lnTo>
                    <a:pt x="2041" y="2848"/>
                  </a:lnTo>
                  <a:cubicBezTo>
                    <a:pt x="2023" y="2922"/>
                    <a:pt x="1956" y="2971"/>
                    <a:pt x="1885" y="2971"/>
                  </a:cubicBezTo>
                  <a:cubicBezTo>
                    <a:pt x="1872" y="2971"/>
                    <a:pt x="1860" y="2969"/>
                    <a:pt x="1847" y="2966"/>
                  </a:cubicBezTo>
                  <a:cubicBezTo>
                    <a:pt x="1758" y="2944"/>
                    <a:pt x="1708" y="2855"/>
                    <a:pt x="1729" y="2771"/>
                  </a:cubicBezTo>
                  <a:lnTo>
                    <a:pt x="2022" y="1587"/>
                  </a:lnTo>
                  <a:cubicBezTo>
                    <a:pt x="2070" y="1405"/>
                    <a:pt x="1960" y="1218"/>
                    <a:pt x="1777" y="1174"/>
                  </a:cubicBezTo>
                  <a:cubicBezTo>
                    <a:pt x="1748" y="1167"/>
                    <a:pt x="1719" y="1163"/>
                    <a:pt x="1691" y="1163"/>
                  </a:cubicBezTo>
                  <a:cubicBezTo>
                    <a:pt x="1539" y="1163"/>
                    <a:pt x="1400" y="1266"/>
                    <a:pt x="1362" y="1419"/>
                  </a:cubicBezTo>
                  <a:lnTo>
                    <a:pt x="805" y="3602"/>
                  </a:lnTo>
                  <a:lnTo>
                    <a:pt x="805" y="3605"/>
                  </a:lnTo>
                  <a:cubicBezTo>
                    <a:pt x="805" y="3605"/>
                    <a:pt x="687" y="4087"/>
                    <a:pt x="687" y="4119"/>
                  </a:cubicBezTo>
                  <a:cubicBezTo>
                    <a:pt x="454" y="5317"/>
                    <a:pt x="730" y="5473"/>
                    <a:pt x="663" y="5708"/>
                  </a:cubicBezTo>
                  <a:cubicBezTo>
                    <a:pt x="591" y="5980"/>
                    <a:pt x="0" y="7915"/>
                    <a:pt x="0" y="7915"/>
                  </a:cubicBezTo>
                  <a:lnTo>
                    <a:pt x="2315" y="8506"/>
                  </a:lnTo>
                  <a:lnTo>
                    <a:pt x="2815" y="6482"/>
                  </a:lnTo>
                  <a:cubicBezTo>
                    <a:pt x="2815" y="6482"/>
                    <a:pt x="4753" y="5836"/>
                    <a:pt x="4945" y="5319"/>
                  </a:cubicBezTo>
                  <a:lnTo>
                    <a:pt x="5233" y="4191"/>
                  </a:lnTo>
                  <a:cubicBezTo>
                    <a:pt x="5283" y="4001"/>
                    <a:pt x="5307" y="3842"/>
                    <a:pt x="5307" y="3842"/>
                  </a:cubicBezTo>
                  <a:cubicBezTo>
                    <a:pt x="5249" y="3831"/>
                    <a:pt x="5194" y="3826"/>
                    <a:pt x="5142" y="3826"/>
                  </a:cubicBezTo>
                  <a:cubicBezTo>
                    <a:pt x="4814" y="3826"/>
                    <a:pt x="4617" y="4035"/>
                    <a:pt x="4577" y="4191"/>
                  </a:cubicBezTo>
                  <a:lnTo>
                    <a:pt x="4304" y="5079"/>
                  </a:lnTo>
                  <a:cubicBezTo>
                    <a:pt x="4277" y="5187"/>
                    <a:pt x="4213" y="5248"/>
                    <a:pt x="4161" y="5248"/>
                  </a:cubicBezTo>
                  <a:cubicBezTo>
                    <a:pt x="4104" y="5248"/>
                    <a:pt x="4064" y="5174"/>
                    <a:pt x="4109" y="5007"/>
                  </a:cubicBezTo>
                  <a:cubicBezTo>
                    <a:pt x="4196" y="4688"/>
                    <a:pt x="4532" y="3285"/>
                    <a:pt x="4532" y="3285"/>
                  </a:cubicBezTo>
                  <a:lnTo>
                    <a:pt x="4969" y="1578"/>
                  </a:lnTo>
                  <a:cubicBezTo>
                    <a:pt x="5014" y="1395"/>
                    <a:pt x="4904" y="1208"/>
                    <a:pt x="4721" y="1165"/>
                  </a:cubicBezTo>
                  <a:cubicBezTo>
                    <a:pt x="4693" y="1157"/>
                    <a:pt x="4664" y="1153"/>
                    <a:pt x="4635" y="1153"/>
                  </a:cubicBezTo>
                  <a:cubicBezTo>
                    <a:pt x="4483" y="1153"/>
                    <a:pt x="4345" y="1256"/>
                    <a:pt x="4308" y="1410"/>
                  </a:cubicBezTo>
                  <a:lnTo>
                    <a:pt x="3907" y="2997"/>
                  </a:lnTo>
                  <a:cubicBezTo>
                    <a:pt x="3893" y="3056"/>
                    <a:pt x="3840" y="3098"/>
                    <a:pt x="3781" y="3098"/>
                  </a:cubicBezTo>
                  <a:cubicBezTo>
                    <a:pt x="3771" y="3098"/>
                    <a:pt x="3760" y="3096"/>
                    <a:pt x="3749" y="3093"/>
                  </a:cubicBezTo>
                  <a:cubicBezTo>
                    <a:pt x="3679" y="3076"/>
                    <a:pt x="3634" y="3004"/>
                    <a:pt x="3653" y="2935"/>
                  </a:cubicBezTo>
                  <a:lnTo>
                    <a:pt x="3802" y="2346"/>
                  </a:lnTo>
                  <a:lnTo>
                    <a:pt x="4292" y="425"/>
                  </a:lnTo>
                  <a:cubicBezTo>
                    <a:pt x="4340" y="243"/>
                    <a:pt x="4229" y="58"/>
                    <a:pt x="4047" y="12"/>
                  </a:cubicBezTo>
                  <a:cubicBezTo>
                    <a:pt x="4018" y="4"/>
                    <a:pt x="3989" y="1"/>
                    <a:pt x="3960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3;p37">
              <a:extLst>
                <a:ext uri="{FF2B5EF4-FFF2-40B4-BE49-F238E27FC236}">
                  <a16:creationId xmlns:a16="http://schemas.microsoft.com/office/drawing/2014/main" id="{BAE20DF7-6736-9E97-81FA-6EC1DFED29C0}"/>
                </a:ext>
              </a:extLst>
            </p:cNvPr>
            <p:cNvSpPr/>
            <p:nvPr/>
          </p:nvSpPr>
          <p:spPr>
            <a:xfrm>
              <a:off x="12535273" y="2082200"/>
              <a:ext cx="1230230" cy="2092081"/>
            </a:xfrm>
            <a:custGeom>
              <a:avLst/>
              <a:gdLst/>
              <a:ahLst/>
              <a:cxnLst/>
              <a:rect l="l" t="t" r="r" b="b"/>
              <a:pathLst>
                <a:path w="4819" h="8195" extrusionOk="0">
                  <a:moveTo>
                    <a:pt x="2241" y="1"/>
                  </a:moveTo>
                  <a:cubicBezTo>
                    <a:pt x="2093" y="1"/>
                    <a:pt x="1956" y="98"/>
                    <a:pt x="1912" y="253"/>
                  </a:cubicBezTo>
                  <a:lnTo>
                    <a:pt x="1451" y="1951"/>
                  </a:lnTo>
                  <a:cubicBezTo>
                    <a:pt x="1451" y="1951"/>
                    <a:pt x="1053" y="3339"/>
                    <a:pt x="971" y="3656"/>
                  </a:cubicBezTo>
                  <a:cubicBezTo>
                    <a:pt x="935" y="3793"/>
                    <a:pt x="881" y="3848"/>
                    <a:pt x="835" y="3848"/>
                  </a:cubicBezTo>
                  <a:cubicBezTo>
                    <a:pt x="775" y="3848"/>
                    <a:pt x="730" y="3751"/>
                    <a:pt x="764" y="3622"/>
                  </a:cubicBezTo>
                  <a:lnTo>
                    <a:pt x="964" y="2717"/>
                  </a:lnTo>
                  <a:cubicBezTo>
                    <a:pt x="1017" y="2536"/>
                    <a:pt x="916" y="2188"/>
                    <a:pt x="503" y="2054"/>
                  </a:cubicBezTo>
                  <a:cubicBezTo>
                    <a:pt x="503" y="2054"/>
                    <a:pt x="445" y="2203"/>
                    <a:pt x="395" y="2373"/>
                  </a:cubicBezTo>
                  <a:lnTo>
                    <a:pt x="87" y="3497"/>
                  </a:lnTo>
                  <a:cubicBezTo>
                    <a:pt x="1" y="4040"/>
                    <a:pt x="1367" y="5555"/>
                    <a:pt x="1367" y="5555"/>
                  </a:cubicBezTo>
                  <a:lnTo>
                    <a:pt x="805" y="7568"/>
                  </a:lnTo>
                  <a:lnTo>
                    <a:pt x="3111" y="8194"/>
                  </a:lnTo>
                  <a:cubicBezTo>
                    <a:pt x="3111" y="8194"/>
                    <a:pt x="3553" y="6220"/>
                    <a:pt x="3622" y="5949"/>
                  </a:cubicBezTo>
                  <a:cubicBezTo>
                    <a:pt x="3685" y="5711"/>
                    <a:pt x="3999" y="5711"/>
                    <a:pt x="4386" y="4554"/>
                  </a:cubicBezTo>
                  <a:cubicBezTo>
                    <a:pt x="4405" y="4527"/>
                    <a:pt x="4540" y="4049"/>
                    <a:pt x="4540" y="4049"/>
                  </a:cubicBezTo>
                  <a:lnTo>
                    <a:pt x="4540" y="4047"/>
                  </a:lnTo>
                  <a:lnTo>
                    <a:pt x="4770" y="2849"/>
                  </a:lnTo>
                  <a:cubicBezTo>
                    <a:pt x="4818" y="2669"/>
                    <a:pt x="4715" y="2479"/>
                    <a:pt x="4530" y="2431"/>
                  </a:cubicBezTo>
                  <a:cubicBezTo>
                    <a:pt x="4498" y="2422"/>
                    <a:pt x="4467" y="2418"/>
                    <a:pt x="4436" y="2418"/>
                  </a:cubicBezTo>
                  <a:cubicBezTo>
                    <a:pt x="4292" y="2418"/>
                    <a:pt x="4166" y="2509"/>
                    <a:pt x="4115" y="2671"/>
                  </a:cubicBezTo>
                  <a:cubicBezTo>
                    <a:pt x="4097" y="2722"/>
                    <a:pt x="4052" y="2742"/>
                    <a:pt x="4007" y="2742"/>
                  </a:cubicBezTo>
                  <a:cubicBezTo>
                    <a:pt x="3949" y="2742"/>
                    <a:pt x="3892" y="2706"/>
                    <a:pt x="3906" y="2657"/>
                  </a:cubicBezTo>
                  <a:lnTo>
                    <a:pt x="3997" y="2200"/>
                  </a:lnTo>
                  <a:cubicBezTo>
                    <a:pt x="4045" y="2020"/>
                    <a:pt x="3937" y="1830"/>
                    <a:pt x="3757" y="1782"/>
                  </a:cubicBezTo>
                  <a:cubicBezTo>
                    <a:pt x="3727" y="1775"/>
                    <a:pt x="3698" y="1771"/>
                    <a:pt x="3669" y="1771"/>
                  </a:cubicBezTo>
                  <a:cubicBezTo>
                    <a:pt x="3519" y="1771"/>
                    <a:pt x="3379" y="1870"/>
                    <a:pt x="3339" y="2023"/>
                  </a:cubicBezTo>
                  <a:cubicBezTo>
                    <a:pt x="3339" y="2023"/>
                    <a:pt x="3303" y="2155"/>
                    <a:pt x="3300" y="2155"/>
                  </a:cubicBezTo>
                  <a:cubicBezTo>
                    <a:pt x="3283" y="2194"/>
                    <a:pt x="3245" y="2222"/>
                    <a:pt x="3201" y="2222"/>
                  </a:cubicBezTo>
                  <a:cubicBezTo>
                    <a:pt x="3191" y="2222"/>
                    <a:pt x="3181" y="2220"/>
                    <a:pt x="3171" y="2217"/>
                  </a:cubicBezTo>
                  <a:cubicBezTo>
                    <a:pt x="3120" y="2205"/>
                    <a:pt x="3089" y="2162"/>
                    <a:pt x="3089" y="2114"/>
                  </a:cubicBezTo>
                  <a:cubicBezTo>
                    <a:pt x="3087" y="2114"/>
                    <a:pt x="3171" y="1662"/>
                    <a:pt x="3171" y="1662"/>
                  </a:cubicBezTo>
                  <a:cubicBezTo>
                    <a:pt x="3219" y="1482"/>
                    <a:pt x="3111" y="1293"/>
                    <a:pt x="2931" y="1244"/>
                  </a:cubicBezTo>
                  <a:cubicBezTo>
                    <a:pt x="2901" y="1237"/>
                    <a:pt x="2872" y="1233"/>
                    <a:pt x="2842" y="1233"/>
                  </a:cubicBezTo>
                  <a:cubicBezTo>
                    <a:pt x="2692" y="1233"/>
                    <a:pt x="2553" y="1332"/>
                    <a:pt x="2513" y="1485"/>
                  </a:cubicBezTo>
                  <a:lnTo>
                    <a:pt x="2390" y="2073"/>
                  </a:lnTo>
                  <a:cubicBezTo>
                    <a:pt x="2376" y="2133"/>
                    <a:pt x="2321" y="2171"/>
                    <a:pt x="2263" y="2171"/>
                  </a:cubicBezTo>
                  <a:cubicBezTo>
                    <a:pt x="2252" y="2171"/>
                    <a:pt x="2241" y="2170"/>
                    <a:pt x="2229" y="2167"/>
                  </a:cubicBezTo>
                  <a:cubicBezTo>
                    <a:pt x="2157" y="2145"/>
                    <a:pt x="2116" y="2073"/>
                    <a:pt x="2136" y="2006"/>
                  </a:cubicBezTo>
                  <a:lnTo>
                    <a:pt x="2570" y="428"/>
                  </a:lnTo>
                  <a:cubicBezTo>
                    <a:pt x="2618" y="248"/>
                    <a:pt x="2510" y="61"/>
                    <a:pt x="2330" y="13"/>
                  </a:cubicBezTo>
                  <a:cubicBezTo>
                    <a:pt x="2300" y="5"/>
                    <a:pt x="2271" y="1"/>
                    <a:pt x="2241" y="1"/>
                  </a:cubicBezTo>
                  <a:close/>
                </a:path>
              </a:pathLst>
            </a:custGeom>
            <a:solidFill>
              <a:srgbClr val="6D46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4;p37">
              <a:extLst>
                <a:ext uri="{FF2B5EF4-FFF2-40B4-BE49-F238E27FC236}">
                  <a16:creationId xmlns:a16="http://schemas.microsoft.com/office/drawing/2014/main" id="{EF28B941-2F25-57FC-2E33-728F5A1A8A9E}"/>
                </a:ext>
              </a:extLst>
            </p:cNvPr>
            <p:cNvSpPr/>
            <p:nvPr/>
          </p:nvSpPr>
          <p:spPr>
            <a:xfrm>
              <a:off x="10934620" y="3087267"/>
              <a:ext cx="809517" cy="1193724"/>
            </a:xfrm>
            <a:custGeom>
              <a:avLst/>
              <a:gdLst/>
              <a:ahLst/>
              <a:cxnLst/>
              <a:rect l="l" t="t" r="r" b="b"/>
              <a:pathLst>
                <a:path w="3171" h="4676" extrusionOk="0">
                  <a:moveTo>
                    <a:pt x="3005" y="1"/>
                  </a:moveTo>
                  <a:cubicBezTo>
                    <a:pt x="2898" y="1"/>
                    <a:pt x="2805" y="25"/>
                    <a:pt x="2726" y="62"/>
                  </a:cubicBezTo>
                  <a:cubicBezTo>
                    <a:pt x="2754" y="59"/>
                    <a:pt x="2782" y="58"/>
                    <a:pt x="2811" y="58"/>
                  </a:cubicBezTo>
                  <a:cubicBezTo>
                    <a:pt x="2858" y="58"/>
                    <a:pt x="2909" y="62"/>
                    <a:pt x="2964" y="74"/>
                  </a:cubicBezTo>
                  <a:cubicBezTo>
                    <a:pt x="2964" y="74"/>
                    <a:pt x="2937" y="233"/>
                    <a:pt x="2894" y="413"/>
                  </a:cubicBezTo>
                  <a:lnTo>
                    <a:pt x="2606" y="1541"/>
                  </a:lnTo>
                  <a:cubicBezTo>
                    <a:pt x="2414" y="2058"/>
                    <a:pt x="476" y="2704"/>
                    <a:pt x="476" y="2704"/>
                  </a:cubicBezTo>
                  <a:lnTo>
                    <a:pt x="0" y="4627"/>
                  </a:lnTo>
                  <a:lnTo>
                    <a:pt x="183" y="4675"/>
                  </a:lnTo>
                  <a:lnTo>
                    <a:pt x="685" y="2648"/>
                  </a:lnTo>
                  <a:cubicBezTo>
                    <a:pt x="685" y="2648"/>
                    <a:pt x="2620" y="2002"/>
                    <a:pt x="2813" y="1486"/>
                  </a:cubicBezTo>
                  <a:lnTo>
                    <a:pt x="3101" y="357"/>
                  </a:lnTo>
                  <a:cubicBezTo>
                    <a:pt x="3146" y="175"/>
                    <a:pt x="3170" y="19"/>
                    <a:pt x="3170" y="19"/>
                  </a:cubicBezTo>
                  <a:cubicBezTo>
                    <a:pt x="3112" y="6"/>
                    <a:pt x="3057" y="1"/>
                    <a:pt x="300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5;p37">
              <a:extLst>
                <a:ext uri="{FF2B5EF4-FFF2-40B4-BE49-F238E27FC236}">
                  <a16:creationId xmlns:a16="http://schemas.microsoft.com/office/drawing/2014/main" id="{6BC2B557-32C2-F2AA-D03C-1609EDC1E958}"/>
                </a:ext>
              </a:extLst>
            </p:cNvPr>
            <p:cNvSpPr/>
            <p:nvPr/>
          </p:nvSpPr>
          <p:spPr>
            <a:xfrm>
              <a:off x="10772257" y="2404373"/>
              <a:ext cx="146790" cy="476111"/>
            </a:xfrm>
            <a:custGeom>
              <a:avLst/>
              <a:gdLst/>
              <a:ahLst/>
              <a:cxnLst/>
              <a:rect l="l" t="t" r="r" b="b"/>
              <a:pathLst>
                <a:path w="575" h="1865" extrusionOk="0">
                  <a:moveTo>
                    <a:pt x="192" y="1"/>
                  </a:moveTo>
                  <a:cubicBezTo>
                    <a:pt x="126" y="1"/>
                    <a:pt x="63" y="19"/>
                    <a:pt x="10" y="55"/>
                  </a:cubicBezTo>
                  <a:cubicBezTo>
                    <a:pt x="29" y="55"/>
                    <a:pt x="48" y="59"/>
                    <a:pt x="70" y="64"/>
                  </a:cubicBezTo>
                  <a:cubicBezTo>
                    <a:pt x="252" y="112"/>
                    <a:pt x="363" y="299"/>
                    <a:pt x="315" y="482"/>
                  </a:cubicBezTo>
                  <a:lnTo>
                    <a:pt x="19" y="1664"/>
                  </a:lnTo>
                  <a:cubicBezTo>
                    <a:pt x="0" y="1752"/>
                    <a:pt x="50" y="1839"/>
                    <a:pt x="137" y="1860"/>
                  </a:cubicBezTo>
                  <a:cubicBezTo>
                    <a:pt x="149" y="1863"/>
                    <a:pt x="161" y="1865"/>
                    <a:pt x="173" y="1865"/>
                  </a:cubicBezTo>
                  <a:cubicBezTo>
                    <a:pt x="230" y="1865"/>
                    <a:pt x="283" y="1834"/>
                    <a:pt x="312" y="1788"/>
                  </a:cubicBezTo>
                  <a:cubicBezTo>
                    <a:pt x="250" y="1755"/>
                    <a:pt x="211" y="1683"/>
                    <a:pt x="231" y="1608"/>
                  </a:cubicBezTo>
                  <a:lnTo>
                    <a:pt x="526" y="424"/>
                  </a:lnTo>
                  <a:cubicBezTo>
                    <a:pt x="574" y="242"/>
                    <a:pt x="461" y="55"/>
                    <a:pt x="279" y="11"/>
                  </a:cubicBezTo>
                  <a:cubicBezTo>
                    <a:pt x="250" y="4"/>
                    <a:pt x="221" y="1"/>
                    <a:pt x="19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56;p37">
              <a:extLst>
                <a:ext uri="{FF2B5EF4-FFF2-40B4-BE49-F238E27FC236}">
                  <a16:creationId xmlns:a16="http://schemas.microsoft.com/office/drawing/2014/main" id="{9D55B9BA-7677-1970-9174-4ED4EE4D60EE}"/>
                </a:ext>
              </a:extLst>
            </p:cNvPr>
            <p:cNvSpPr/>
            <p:nvPr/>
          </p:nvSpPr>
          <p:spPr>
            <a:xfrm>
              <a:off x="11054094" y="2265242"/>
              <a:ext cx="164660" cy="542741"/>
            </a:xfrm>
            <a:custGeom>
              <a:avLst/>
              <a:gdLst/>
              <a:ahLst/>
              <a:cxnLst/>
              <a:rect l="l" t="t" r="r" b="b"/>
              <a:pathLst>
                <a:path w="645" h="2126" extrusionOk="0">
                  <a:moveTo>
                    <a:pt x="268" y="1"/>
                  </a:moveTo>
                  <a:cubicBezTo>
                    <a:pt x="201" y="1"/>
                    <a:pt x="137" y="21"/>
                    <a:pt x="82" y="57"/>
                  </a:cubicBezTo>
                  <a:cubicBezTo>
                    <a:pt x="102" y="57"/>
                    <a:pt x="121" y="59"/>
                    <a:pt x="142" y="66"/>
                  </a:cubicBezTo>
                  <a:cubicBezTo>
                    <a:pt x="325" y="114"/>
                    <a:pt x="435" y="297"/>
                    <a:pt x="387" y="479"/>
                  </a:cubicBezTo>
                  <a:cubicBezTo>
                    <a:pt x="387" y="479"/>
                    <a:pt x="3" y="2002"/>
                    <a:pt x="6" y="2002"/>
                  </a:cubicBezTo>
                  <a:cubicBezTo>
                    <a:pt x="1" y="2057"/>
                    <a:pt x="34" y="2108"/>
                    <a:pt x="87" y="2122"/>
                  </a:cubicBezTo>
                  <a:cubicBezTo>
                    <a:pt x="96" y="2124"/>
                    <a:pt x="104" y="2125"/>
                    <a:pt x="112" y="2125"/>
                  </a:cubicBezTo>
                  <a:cubicBezTo>
                    <a:pt x="152" y="2125"/>
                    <a:pt x="190" y="2103"/>
                    <a:pt x="210" y="2069"/>
                  </a:cubicBezTo>
                  <a:cubicBezTo>
                    <a:pt x="210" y="2069"/>
                    <a:pt x="217" y="2045"/>
                    <a:pt x="229" y="2009"/>
                  </a:cubicBezTo>
                  <a:cubicBezTo>
                    <a:pt x="219" y="1990"/>
                    <a:pt x="214" y="1968"/>
                    <a:pt x="217" y="1949"/>
                  </a:cubicBezTo>
                  <a:cubicBezTo>
                    <a:pt x="214" y="1949"/>
                    <a:pt x="596" y="427"/>
                    <a:pt x="596" y="427"/>
                  </a:cubicBezTo>
                  <a:cubicBezTo>
                    <a:pt x="644" y="244"/>
                    <a:pt x="534" y="57"/>
                    <a:pt x="351" y="11"/>
                  </a:cubicBezTo>
                  <a:cubicBezTo>
                    <a:pt x="324" y="4"/>
                    <a:pt x="296" y="1"/>
                    <a:pt x="268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57;p37">
              <a:extLst>
                <a:ext uri="{FF2B5EF4-FFF2-40B4-BE49-F238E27FC236}">
                  <a16:creationId xmlns:a16="http://schemas.microsoft.com/office/drawing/2014/main" id="{9821165D-40FC-804D-3069-15DFC9B6D1A7}"/>
                </a:ext>
              </a:extLst>
            </p:cNvPr>
            <p:cNvSpPr/>
            <p:nvPr/>
          </p:nvSpPr>
          <p:spPr>
            <a:xfrm>
              <a:off x="11263941" y="2110027"/>
              <a:ext cx="233843" cy="804666"/>
            </a:xfrm>
            <a:custGeom>
              <a:avLst/>
              <a:gdLst/>
              <a:ahLst/>
              <a:cxnLst/>
              <a:rect l="l" t="t" r="r" b="b"/>
              <a:pathLst>
                <a:path w="916" h="3152" extrusionOk="0">
                  <a:moveTo>
                    <a:pt x="535" y="1"/>
                  </a:moveTo>
                  <a:cubicBezTo>
                    <a:pt x="469" y="1"/>
                    <a:pt x="406" y="20"/>
                    <a:pt x="351" y="55"/>
                  </a:cubicBezTo>
                  <a:cubicBezTo>
                    <a:pt x="372" y="55"/>
                    <a:pt x="392" y="60"/>
                    <a:pt x="411" y="64"/>
                  </a:cubicBezTo>
                  <a:cubicBezTo>
                    <a:pt x="596" y="110"/>
                    <a:pt x="706" y="295"/>
                    <a:pt x="658" y="480"/>
                  </a:cubicBezTo>
                  <a:lnTo>
                    <a:pt x="168" y="2401"/>
                  </a:lnTo>
                  <a:lnTo>
                    <a:pt x="19" y="2989"/>
                  </a:lnTo>
                  <a:cubicBezTo>
                    <a:pt x="0" y="3057"/>
                    <a:pt x="43" y="3129"/>
                    <a:pt x="115" y="3148"/>
                  </a:cubicBezTo>
                  <a:cubicBezTo>
                    <a:pt x="126" y="3151"/>
                    <a:pt x="136" y="3152"/>
                    <a:pt x="146" y="3152"/>
                  </a:cubicBezTo>
                  <a:cubicBezTo>
                    <a:pt x="201" y="3152"/>
                    <a:pt x="251" y="3116"/>
                    <a:pt x="271" y="3064"/>
                  </a:cubicBezTo>
                  <a:cubicBezTo>
                    <a:pt x="235" y="3030"/>
                    <a:pt x="216" y="2982"/>
                    <a:pt x="228" y="2934"/>
                  </a:cubicBezTo>
                  <a:lnTo>
                    <a:pt x="379" y="2346"/>
                  </a:lnTo>
                  <a:lnTo>
                    <a:pt x="867" y="425"/>
                  </a:lnTo>
                  <a:cubicBezTo>
                    <a:pt x="915" y="242"/>
                    <a:pt x="805" y="55"/>
                    <a:pt x="622" y="12"/>
                  </a:cubicBezTo>
                  <a:cubicBezTo>
                    <a:pt x="593" y="4"/>
                    <a:pt x="564" y="1"/>
                    <a:pt x="535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8;p37">
              <a:extLst>
                <a:ext uri="{FF2B5EF4-FFF2-40B4-BE49-F238E27FC236}">
                  <a16:creationId xmlns:a16="http://schemas.microsoft.com/office/drawing/2014/main" id="{88E8A5A2-7494-1988-847B-2CBC7E267323}"/>
                </a:ext>
              </a:extLst>
            </p:cNvPr>
            <p:cNvSpPr/>
            <p:nvPr/>
          </p:nvSpPr>
          <p:spPr>
            <a:xfrm>
              <a:off x="11372948" y="2404884"/>
              <a:ext cx="296389" cy="1058933"/>
            </a:xfrm>
            <a:custGeom>
              <a:avLst/>
              <a:gdLst/>
              <a:ahLst/>
              <a:cxnLst/>
              <a:rect l="l" t="t" r="r" b="b"/>
              <a:pathLst>
                <a:path w="1161" h="4148" extrusionOk="0">
                  <a:moveTo>
                    <a:pt x="782" y="1"/>
                  </a:moveTo>
                  <a:cubicBezTo>
                    <a:pt x="716" y="1"/>
                    <a:pt x="652" y="20"/>
                    <a:pt x="599" y="57"/>
                  </a:cubicBezTo>
                  <a:cubicBezTo>
                    <a:pt x="618" y="57"/>
                    <a:pt x="637" y="60"/>
                    <a:pt x="659" y="65"/>
                  </a:cubicBezTo>
                  <a:cubicBezTo>
                    <a:pt x="841" y="110"/>
                    <a:pt x="952" y="297"/>
                    <a:pt x="903" y="480"/>
                  </a:cubicBezTo>
                  <a:lnTo>
                    <a:pt x="469" y="2187"/>
                  </a:lnTo>
                  <a:cubicBezTo>
                    <a:pt x="469" y="2187"/>
                    <a:pt x="133" y="3590"/>
                    <a:pt x="46" y="3907"/>
                  </a:cubicBezTo>
                  <a:cubicBezTo>
                    <a:pt x="0" y="4073"/>
                    <a:pt x="39" y="4148"/>
                    <a:pt x="96" y="4148"/>
                  </a:cubicBezTo>
                  <a:cubicBezTo>
                    <a:pt x="145" y="4148"/>
                    <a:pt x="208" y="4091"/>
                    <a:pt x="238" y="3989"/>
                  </a:cubicBezTo>
                  <a:cubicBezTo>
                    <a:pt x="233" y="3953"/>
                    <a:pt x="238" y="3912"/>
                    <a:pt x="255" y="3854"/>
                  </a:cubicBezTo>
                  <a:cubicBezTo>
                    <a:pt x="342" y="3535"/>
                    <a:pt x="678" y="2135"/>
                    <a:pt x="678" y="2135"/>
                  </a:cubicBezTo>
                  <a:lnTo>
                    <a:pt x="1115" y="425"/>
                  </a:lnTo>
                  <a:cubicBezTo>
                    <a:pt x="1160" y="242"/>
                    <a:pt x="1050" y="57"/>
                    <a:pt x="867" y="12"/>
                  </a:cubicBezTo>
                  <a:cubicBezTo>
                    <a:pt x="839" y="5"/>
                    <a:pt x="810" y="1"/>
                    <a:pt x="78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9;p37">
              <a:extLst>
                <a:ext uri="{FF2B5EF4-FFF2-40B4-BE49-F238E27FC236}">
                  <a16:creationId xmlns:a16="http://schemas.microsoft.com/office/drawing/2014/main" id="{253CEC75-2298-F371-0664-B39B62949DBA}"/>
                </a:ext>
              </a:extLst>
            </p:cNvPr>
            <p:cNvSpPr/>
            <p:nvPr/>
          </p:nvSpPr>
          <p:spPr>
            <a:xfrm>
              <a:off x="13214593" y="2398246"/>
              <a:ext cx="144237" cy="266520"/>
            </a:xfrm>
            <a:custGeom>
              <a:avLst/>
              <a:gdLst/>
              <a:ahLst/>
              <a:cxnLst/>
              <a:rect l="l" t="t" r="r" b="b"/>
              <a:pathLst>
                <a:path w="565" h="1044" extrusionOk="0">
                  <a:moveTo>
                    <a:pt x="183" y="1"/>
                  </a:moveTo>
                  <a:cubicBezTo>
                    <a:pt x="117" y="1"/>
                    <a:pt x="54" y="21"/>
                    <a:pt x="1" y="55"/>
                  </a:cubicBezTo>
                  <a:cubicBezTo>
                    <a:pt x="20" y="59"/>
                    <a:pt x="41" y="62"/>
                    <a:pt x="65" y="67"/>
                  </a:cubicBezTo>
                  <a:cubicBezTo>
                    <a:pt x="246" y="115"/>
                    <a:pt x="354" y="302"/>
                    <a:pt x="303" y="484"/>
                  </a:cubicBezTo>
                  <a:cubicBezTo>
                    <a:pt x="303" y="484"/>
                    <a:pt x="219" y="936"/>
                    <a:pt x="222" y="936"/>
                  </a:cubicBezTo>
                  <a:cubicBezTo>
                    <a:pt x="222" y="984"/>
                    <a:pt x="253" y="1027"/>
                    <a:pt x="303" y="1039"/>
                  </a:cubicBezTo>
                  <a:cubicBezTo>
                    <a:pt x="313" y="1042"/>
                    <a:pt x="323" y="1044"/>
                    <a:pt x="333" y="1044"/>
                  </a:cubicBezTo>
                  <a:cubicBezTo>
                    <a:pt x="375" y="1044"/>
                    <a:pt x="415" y="1016"/>
                    <a:pt x="433" y="977"/>
                  </a:cubicBezTo>
                  <a:cubicBezTo>
                    <a:pt x="433" y="977"/>
                    <a:pt x="438" y="955"/>
                    <a:pt x="447" y="931"/>
                  </a:cubicBezTo>
                  <a:cubicBezTo>
                    <a:pt x="438" y="917"/>
                    <a:pt x="433" y="900"/>
                    <a:pt x="433" y="881"/>
                  </a:cubicBezTo>
                  <a:cubicBezTo>
                    <a:pt x="428" y="881"/>
                    <a:pt x="512" y="432"/>
                    <a:pt x="512" y="432"/>
                  </a:cubicBezTo>
                  <a:cubicBezTo>
                    <a:pt x="565" y="247"/>
                    <a:pt x="457" y="62"/>
                    <a:pt x="272" y="14"/>
                  </a:cubicBezTo>
                  <a:cubicBezTo>
                    <a:pt x="242" y="5"/>
                    <a:pt x="213" y="1"/>
                    <a:pt x="183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60;p37">
              <a:extLst>
                <a:ext uri="{FF2B5EF4-FFF2-40B4-BE49-F238E27FC236}">
                  <a16:creationId xmlns:a16="http://schemas.microsoft.com/office/drawing/2014/main" id="{750AC4E6-F9E5-A843-DAA4-F3DB0C0CAFA4}"/>
                </a:ext>
              </a:extLst>
            </p:cNvPr>
            <p:cNvSpPr/>
            <p:nvPr/>
          </p:nvSpPr>
          <p:spPr>
            <a:xfrm>
              <a:off x="13424950" y="2535336"/>
              <a:ext cx="143727" cy="262180"/>
            </a:xfrm>
            <a:custGeom>
              <a:avLst/>
              <a:gdLst/>
              <a:ahLst/>
              <a:cxnLst/>
              <a:rect l="l" t="t" r="r" b="b"/>
              <a:pathLst>
                <a:path w="563" h="1027" extrusionOk="0">
                  <a:moveTo>
                    <a:pt x="189" y="1"/>
                  </a:moveTo>
                  <a:cubicBezTo>
                    <a:pt x="122" y="1"/>
                    <a:pt x="56" y="22"/>
                    <a:pt x="0" y="55"/>
                  </a:cubicBezTo>
                  <a:cubicBezTo>
                    <a:pt x="22" y="58"/>
                    <a:pt x="44" y="60"/>
                    <a:pt x="68" y="67"/>
                  </a:cubicBezTo>
                  <a:cubicBezTo>
                    <a:pt x="245" y="115"/>
                    <a:pt x="353" y="305"/>
                    <a:pt x="305" y="485"/>
                  </a:cubicBezTo>
                  <a:lnTo>
                    <a:pt x="214" y="942"/>
                  </a:lnTo>
                  <a:cubicBezTo>
                    <a:pt x="200" y="991"/>
                    <a:pt x="257" y="1027"/>
                    <a:pt x="315" y="1027"/>
                  </a:cubicBezTo>
                  <a:cubicBezTo>
                    <a:pt x="359" y="1027"/>
                    <a:pt x="404" y="1007"/>
                    <a:pt x="421" y="956"/>
                  </a:cubicBezTo>
                  <a:cubicBezTo>
                    <a:pt x="425" y="946"/>
                    <a:pt x="430" y="939"/>
                    <a:pt x="433" y="930"/>
                  </a:cubicBezTo>
                  <a:cubicBezTo>
                    <a:pt x="425" y="918"/>
                    <a:pt x="421" y="901"/>
                    <a:pt x="425" y="886"/>
                  </a:cubicBezTo>
                  <a:lnTo>
                    <a:pt x="514" y="430"/>
                  </a:lnTo>
                  <a:cubicBezTo>
                    <a:pt x="562" y="250"/>
                    <a:pt x="457" y="60"/>
                    <a:pt x="274" y="12"/>
                  </a:cubicBezTo>
                  <a:cubicBezTo>
                    <a:pt x="246" y="4"/>
                    <a:pt x="217" y="1"/>
                    <a:pt x="189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61;p37">
              <a:extLst>
                <a:ext uri="{FF2B5EF4-FFF2-40B4-BE49-F238E27FC236}">
                  <a16:creationId xmlns:a16="http://schemas.microsoft.com/office/drawing/2014/main" id="{6F96224A-8B47-6ADE-C724-7CBCF85E2B2F}"/>
                </a:ext>
              </a:extLst>
            </p:cNvPr>
            <p:cNvSpPr/>
            <p:nvPr/>
          </p:nvSpPr>
          <p:spPr>
            <a:xfrm>
              <a:off x="13022616" y="2082456"/>
              <a:ext cx="181765" cy="568781"/>
            </a:xfrm>
            <a:custGeom>
              <a:avLst/>
              <a:gdLst/>
              <a:ahLst/>
              <a:cxnLst/>
              <a:rect l="l" t="t" r="r" b="b"/>
              <a:pathLst>
                <a:path w="712" h="2228" extrusionOk="0">
                  <a:moveTo>
                    <a:pt x="332" y="1"/>
                  </a:moveTo>
                  <a:cubicBezTo>
                    <a:pt x="266" y="1"/>
                    <a:pt x="202" y="22"/>
                    <a:pt x="147" y="55"/>
                  </a:cubicBezTo>
                  <a:cubicBezTo>
                    <a:pt x="169" y="60"/>
                    <a:pt x="191" y="62"/>
                    <a:pt x="215" y="67"/>
                  </a:cubicBezTo>
                  <a:cubicBezTo>
                    <a:pt x="397" y="115"/>
                    <a:pt x="503" y="302"/>
                    <a:pt x="455" y="485"/>
                  </a:cubicBezTo>
                  <a:lnTo>
                    <a:pt x="20" y="2060"/>
                  </a:lnTo>
                  <a:cubicBezTo>
                    <a:pt x="1" y="2130"/>
                    <a:pt x="39" y="2202"/>
                    <a:pt x="111" y="2223"/>
                  </a:cubicBezTo>
                  <a:cubicBezTo>
                    <a:pt x="122" y="2226"/>
                    <a:pt x="133" y="2227"/>
                    <a:pt x="144" y="2227"/>
                  </a:cubicBezTo>
                  <a:cubicBezTo>
                    <a:pt x="200" y="2227"/>
                    <a:pt x="251" y="2192"/>
                    <a:pt x="268" y="2139"/>
                  </a:cubicBezTo>
                  <a:cubicBezTo>
                    <a:pt x="231" y="2106"/>
                    <a:pt x="215" y="2058"/>
                    <a:pt x="227" y="2007"/>
                  </a:cubicBezTo>
                  <a:lnTo>
                    <a:pt x="661" y="432"/>
                  </a:lnTo>
                  <a:cubicBezTo>
                    <a:pt x="712" y="252"/>
                    <a:pt x="604" y="62"/>
                    <a:pt x="421" y="14"/>
                  </a:cubicBezTo>
                  <a:cubicBezTo>
                    <a:pt x="392" y="5"/>
                    <a:pt x="362" y="1"/>
                    <a:pt x="332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62;p37">
              <a:extLst>
                <a:ext uri="{FF2B5EF4-FFF2-40B4-BE49-F238E27FC236}">
                  <a16:creationId xmlns:a16="http://schemas.microsoft.com/office/drawing/2014/main" id="{CB2E53F8-2DD5-5134-6ED4-9B5108D8A99A}"/>
                </a:ext>
              </a:extLst>
            </p:cNvPr>
            <p:cNvSpPr/>
            <p:nvPr/>
          </p:nvSpPr>
          <p:spPr>
            <a:xfrm>
              <a:off x="12652450" y="2607072"/>
              <a:ext cx="142961" cy="471771"/>
            </a:xfrm>
            <a:custGeom>
              <a:avLst/>
              <a:gdLst/>
              <a:ahLst/>
              <a:cxnLst/>
              <a:rect l="l" t="t" r="r" b="b"/>
              <a:pathLst>
                <a:path w="560" h="1848" extrusionOk="0">
                  <a:moveTo>
                    <a:pt x="46" y="0"/>
                  </a:moveTo>
                  <a:cubicBezTo>
                    <a:pt x="46" y="0"/>
                    <a:pt x="24" y="51"/>
                    <a:pt x="0" y="130"/>
                  </a:cubicBezTo>
                  <a:cubicBezTo>
                    <a:pt x="272" y="288"/>
                    <a:pt x="341" y="562"/>
                    <a:pt x="298" y="718"/>
                  </a:cubicBezTo>
                  <a:lnTo>
                    <a:pt x="97" y="1624"/>
                  </a:lnTo>
                  <a:cubicBezTo>
                    <a:pt x="61" y="1752"/>
                    <a:pt x="106" y="1848"/>
                    <a:pt x="167" y="1848"/>
                  </a:cubicBezTo>
                  <a:cubicBezTo>
                    <a:pt x="210" y="1848"/>
                    <a:pt x="260" y="1801"/>
                    <a:pt x="296" y="1684"/>
                  </a:cubicBezTo>
                  <a:cubicBezTo>
                    <a:pt x="293" y="1650"/>
                    <a:pt x="296" y="1612"/>
                    <a:pt x="308" y="1571"/>
                  </a:cubicBezTo>
                  <a:lnTo>
                    <a:pt x="510" y="663"/>
                  </a:lnTo>
                  <a:cubicBezTo>
                    <a:pt x="560" y="480"/>
                    <a:pt x="457" y="135"/>
                    <a:pt x="46" y="0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63;p37">
              <a:extLst>
                <a:ext uri="{FF2B5EF4-FFF2-40B4-BE49-F238E27FC236}">
                  <a16:creationId xmlns:a16="http://schemas.microsoft.com/office/drawing/2014/main" id="{C7CB4988-987C-BBE3-A496-347FA3AB02AB}"/>
                </a:ext>
              </a:extLst>
            </p:cNvPr>
            <p:cNvSpPr/>
            <p:nvPr/>
          </p:nvSpPr>
          <p:spPr>
            <a:xfrm>
              <a:off x="13280712" y="2701017"/>
              <a:ext cx="484791" cy="1475051"/>
            </a:xfrm>
            <a:custGeom>
              <a:avLst/>
              <a:gdLst/>
              <a:ahLst/>
              <a:cxnLst/>
              <a:rect l="l" t="t" r="r" b="b"/>
              <a:pathLst>
                <a:path w="1899" h="5778" extrusionOk="0">
                  <a:moveTo>
                    <a:pt x="1517" y="1"/>
                  </a:moveTo>
                  <a:cubicBezTo>
                    <a:pt x="1451" y="1"/>
                    <a:pt x="1388" y="20"/>
                    <a:pt x="1334" y="55"/>
                  </a:cubicBezTo>
                  <a:cubicBezTo>
                    <a:pt x="1355" y="57"/>
                    <a:pt x="1379" y="62"/>
                    <a:pt x="1401" y="67"/>
                  </a:cubicBezTo>
                  <a:cubicBezTo>
                    <a:pt x="1584" y="115"/>
                    <a:pt x="1689" y="305"/>
                    <a:pt x="1641" y="485"/>
                  </a:cubicBezTo>
                  <a:lnTo>
                    <a:pt x="1411" y="1683"/>
                  </a:lnTo>
                  <a:lnTo>
                    <a:pt x="1411" y="1685"/>
                  </a:lnTo>
                  <a:cubicBezTo>
                    <a:pt x="1411" y="1685"/>
                    <a:pt x="1274" y="2163"/>
                    <a:pt x="1257" y="2190"/>
                  </a:cubicBezTo>
                  <a:cubicBezTo>
                    <a:pt x="870" y="3347"/>
                    <a:pt x="553" y="3347"/>
                    <a:pt x="491" y="3585"/>
                  </a:cubicBezTo>
                  <a:cubicBezTo>
                    <a:pt x="431" y="3816"/>
                    <a:pt x="95" y="5317"/>
                    <a:pt x="1" y="5725"/>
                  </a:cubicBezTo>
                  <a:lnTo>
                    <a:pt x="188" y="5778"/>
                  </a:lnTo>
                  <a:cubicBezTo>
                    <a:pt x="188" y="5778"/>
                    <a:pt x="628" y="3801"/>
                    <a:pt x="697" y="3532"/>
                  </a:cubicBezTo>
                  <a:cubicBezTo>
                    <a:pt x="757" y="3292"/>
                    <a:pt x="1077" y="3294"/>
                    <a:pt x="1463" y="2135"/>
                  </a:cubicBezTo>
                  <a:cubicBezTo>
                    <a:pt x="1478" y="2108"/>
                    <a:pt x="1617" y="1630"/>
                    <a:pt x="1617" y="1630"/>
                  </a:cubicBezTo>
                  <a:lnTo>
                    <a:pt x="1617" y="1628"/>
                  </a:lnTo>
                  <a:lnTo>
                    <a:pt x="1848" y="429"/>
                  </a:lnTo>
                  <a:cubicBezTo>
                    <a:pt x="1898" y="249"/>
                    <a:pt x="1795" y="64"/>
                    <a:pt x="1610" y="14"/>
                  </a:cubicBezTo>
                  <a:cubicBezTo>
                    <a:pt x="1579" y="5"/>
                    <a:pt x="1547" y="1"/>
                    <a:pt x="1517" y="1"/>
                  </a:cubicBezTo>
                  <a:close/>
                </a:path>
              </a:pathLst>
            </a:custGeom>
            <a:solidFill>
              <a:srgbClr val="5A3B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64;p37">
              <a:extLst>
                <a:ext uri="{FF2B5EF4-FFF2-40B4-BE49-F238E27FC236}">
                  <a16:creationId xmlns:a16="http://schemas.microsoft.com/office/drawing/2014/main" id="{1FD8346B-F9E3-7785-2DF2-B2A1A7B902E3}"/>
                </a:ext>
              </a:extLst>
            </p:cNvPr>
            <p:cNvSpPr/>
            <p:nvPr/>
          </p:nvSpPr>
          <p:spPr>
            <a:xfrm>
              <a:off x="12494937" y="3693320"/>
              <a:ext cx="1051529" cy="1120967"/>
            </a:xfrm>
            <a:custGeom>
              <a:avLst/>
              <a:gdLst/>
              <a:ahLst/>
              <a:cxnLst/>
              <a:rect l="l" t="t" r="r" b="b"/>
              <a:pathLst>
                <a:path w="4119" h="4391" extrusionOk="0">
                  <a:moveTo>
                    <a:pt x="973" y="1"/>
                  </a:moveTo>
                  <a:lnTo>
                    <a:pt x="0" y="4391"/>
                  </a:lnTo>
                  <a:lnTo>
                    <a:pt x="3300" y="4391"/>
                  </a:lnTo>
                  <a:lnTo>
                    <a:pt x="4119" y="697"/>
                  </a:lnTo>
                  <a:lnTo>
                    <a:pt x="2435" y="325"/>
                  </a:lnTo>
                  <a:lnTo>
                    <a:pt x="9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65;p37">
              <a:extLst>
                <a:ext uri="{FF2B5EF4-FFF2-40B4-BE49-F238E27FC236}">
                  <a16:creationId xmlns:a16="http://schemas.microsoft.com/office/drawing/2014/main" id="{A17C7055-C98B-97A2-C9E5-85CF5F031F0C}"/>
                </a:ext>
              </a:extLst>
            </p:cNvPr>
            <p:cNvSpPr/>
            <p:nvPr/>
          </p:nvSpPr>
          <p:spPr>
            <a:xfrm>
              <a:off x="10057962" y="3871255"/>
              <a:ext cx="1009407" cy="943032"/>
            </a:xfrm>
            <a:custGeom>
              <a:avLst/>
              <a:gdLst/>
              <a:ahLst/>
              <a:cxnLst/>
              <a:rect l="l" t="t" r="r" b="b"/>
              <a:pathLst>
                <a:path w="3954" h="3694" extrusionOk="0">
                  <a:moveTo>
                    <a:pt x="805" y="0"/>
                  </a:moveTo>
                  <a:lnTo>
                    <a:pt x="0" y="3694"/>
                  </a:lnTo>
                  <a:lnTo>
                    <a:pt x="3295" y="3694"/>
                  </a:lnTo>
                  <a:lnTo>
                    <a:pt x="3953" y="689"/>
                  </a:lnTo>
                  <a:lnTo>
                    <a:pt x="8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766;p37">
              <a:extLst>
                <a:ext uri="{FF2B5EF4-FFF2-40B4-BE49-F238E27FC236}">
                  <a16:creationId xmlns:a16="http://schemas.microsoft.com/office/drawing/2014/main" id="{827583DB-FA90-F439-0614-CFA6AFD5C7BF}"/>
                </a:ext>
              </a:extLst>
            </p:cNvPr>
            <p:cNvGrpSpPr/>
            <p:nvPr/>
          </p:nvGrpSpPr>
          <p:grpSpPr>
            <a:xfrm>
              <a:off x="12869955" y="-3076905"/>
              <a:ext cx="3218920" cy="3450721"/>
              <a:chOff x="12869955" y="-3076905"/>
              <a:chExt cx="3218920" cy="3450721"/>
            </a:xfrm>
          </p:grpSpPr>
          <p:sp>
            <p:nvSpPr>
              <p:cNvPr id="63" name="Google Shape;767;p37">
                <a:extLst>
                  <a:ext uri="{FF2B5EF4-FFF2-40B4-BE49-F238E27FC236}">
                    <a16:creationId xmlns:a16="http://schemas.microsoft.com/office/drawing/2014/main" id="{5A8C246C-EE7F-1777-B99B-2A878178BF1D}"/>
                  </a:ext>
                </a:extLst>
              </p:cNvPr>
              <p:cNvSpPr/>
              <p:nvPr/>
            </p:nvSpPr>
            <p:spPr>
              <a:xfrm>
                <a:off x="12869955" y="-2530590"/>
                <a:ext cx="1613928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6322" h="9509" extrusionOk="0">
                    <a:moveTo>
                      <a:pt x="546" y="1"/>
                    </a:moveTo>
                    <a:lnTo>
                      <a:pt x="1" y="8937"/>
                    </a:lnTo>
                    <a:lnTo>
                      <a:pt x="654" y="9508"/>
                    </a:lnTo>
                    <a:lnTo>
                      <a:pt x="6322" y="8937"/>
                    </a:lnTo>
                    <a:lnTo>
                      <a:pt x="63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8;p37">
                <a:extLst>
                  <a:ext uri="{FF2B5EF4-FFF2-40B4-BE49-F238E27FC236}">
                    <a16:creationId xmlns:a16="http://schemas.microsoft.com/office/drawing/2014/main" id="{15F3ED62-0AB7-18F0-1596-55A0AD5D9322}"/>
                  </a:ext>
                </a:extLst>
              </p:cNvPr>
              <p:cNvSpPr/>
              <p:nvPr/>
            </p:nvSpPr>
            <p:spPr>
              <a:xfrm>
                <a:off x="13036913" y="-2530590"/>
                <a:ext cx="1524832" cy="2427529"/>
              </a:xfrm>
              <a:custGeom>
                <a:avLst/>
                <a:gdLst/>
                <a:ahLst/>
                <a:cxnLst/>
                <a:rect l="l" t="t" r="r" b="b"/>
                <a:pathLst>
                  <a:path w="5973" h="9509" extrusionOk="0">
                    <a:moveTo>
                      <a:pt x="0" y="1"/>
                    </a:moveTo>
                    <a:lnTo>
                      <a:pt x="0" y="9508"/>
                    </a:lnTo>
                    <a:lnTo>
                      <a:pt x="5973" y="9508"/>
                    </a:lnTo>
                    <a:lnTo>
                      <a:pt x="59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9;p37">
                <a:extLst>
                  <a:ext uri="{FF2B5EF4-FFF2-40B4-BE49-F238E27FC236}">
                    <a16:creationId xmlns:a16="http://schemas.microsoft.com/office/drawing/2014/main" id="{460B0539-F0C8-6DCE-4DE7-733A9B55B8B3}"/>
                  </a:ext>
                </a:extLst>
              </p:cNvPr>
              <p:cNvSpPr/>
              <p:nvPr/>
            </p:nvSpPr>
            <p:spPr>
              <a:xfrm>
                <a:off x="13077248" y="-2530590"/>
                <a:ext cx="1484497" cy="1800798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7054" extrusionOk="0">
                    <a:moveTo>
                      <a:pt x="1" y="1"/>
                    </a:moveTo>
                    <a:lnTo>
                      <a:pt x="5815" y="7054"/>
                    </a:lnTo>
                    <a:lnTo>
                      <a:pt x="5815" y="1"/>
                    </a:ln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70;p37">
                <a:extLst>
                  <a:ext uri="{FF2B5EF4-FFF2-40B4-BE49-F238E27FC236}">
                    <a16:creationId xmlns:a16="http://schemas.microsoft.com/office/drawing/2014/main" id="{D43098B5-ADF3-4FC7-F3A7-FE4BB35F987E}"/>
                  </a:ext>
                </a:extLst>
              </p:cNvPr>
              <p:cNvSpPr/>
              <p:nvPr/>
            </p:nvSpPr>
            <p:spPr>
              <a:xfrm>
                <a:off x="13386401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71;p37">
                <a:extLst>
                  <a:ext uri="{FF2B5EF4-FFF2-40B4-BE49-F238E27FC236}">
                    <a16:creationId xmlns:a16="http://schemas.microsoft.com/office/drawing/2014/main" id="{8E615E4A-AF00-369E-D71F-4140A7A16F2E}"/>
                  </a:ext>
                </a:extLst>
              </p:cNvPr>
              <p:cNvSpPr/>
              <p:nvPr/>
            </p:nvSpPr>
            <p:spPr>
              <a:xfrm>
                <a:off x="14088952" y="-2388395"/>
                <a:ext cx="124070" cy="1291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06" extrusionOk="0">
                    <a:moveTo>
                      <a:pt x="243" y="1"/>
                    </a:moveTo>
                    <a:cubicBezTo>
                      <a:pt x="108" y="1"/>
                      <a:pt x="0" y="114"/>
                      <a:pt x="0" y="253"/>
                    </a:cubicBezTo>
                    <a:cubicBezTo>
                      <a:pt x="0" y="395"/>
                      <a:pt x="108" y="505"/>
                      <a:pt x="243" y="505"/>
                    </a:cubicBezTo>
                    <a:cubicBezTo>
                      <a:pt x="377" y="505"/>
                      <a:pt x="485" y="392"/>
                      <a:pt x="485" y="253"/>
                    </a:cubicBezTo>
                    <a:cubicBezTo>
                      <a:pt x="485" y="114"/>
                      <a:pt x="377" y="1"/>
                      <a:pt x="2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72;p37">
                <a:extLst>
                  <a:ext uri="{FF2B5EF4-FFF2-40B4-BE49-F238E27FC236}">
                    <a16:creationId xmlns:a16="http://schemas.microsoft.com/office/drawing/2014/main" id="{399ECE2D-4E5B-17A7-8118-A7FDED304225}"/>
                  </a:ext>
                </a:extLst>
              </p:cNvPr>
              <p:cNvSpPr/>
              <p:nvPr/>
            </p:nvSpPr>
            <p:spPr>
              <a:xfrm>
                <a:off x="13411930" y="-3076905"/>
                <a:ext cx="772755" cy="775819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3039" extrusionOk="0">
                    <a:moveTo>
                      <a:pt x="1511" y="1"/>
                    </a:moveTo>
                    <a:cubicBezTo>
                      <a:pt x="681" y="1"/>
                      <a:pt x="1" y="937"/>
                      <a:pt x="1" y="2083"/>
                    </a:cubicBezTo>
                    <a:lnTo>
                      <a:pt x="1" y="2921"/>
                    </a:lnTo>
                    <a:cubicBezTo>
                      <a:pt x="1" y="2986"/>
                      <a:pt x="61" y="3036"/>
                      <a:pt x="135" y="3036"/>
                    </a:cubicBezTo>
                    <a:cubicBezTo>
                      <a:pt x="212" y="3036"/>
                      <a:pt x="272" y="2984"/>
                      <a:pt x="272" y="2921"/>
                    </a:cubicBezTo>
                    <a:lnTo>
                      <a:pt x="272" y="2083"/>
                    </a:lnTo>
                    <a:cubicBezTo>
                      <a:pt x="272" y="1062"/>
                      <a:pt x="829" y="234"/>
                      <a:pt x="1514" y="234"/>
                    </a:cubicBezTo>
                    <a:cubicBezTo>
                      <a:pt x="2198" y="234"/>
                      <a:pt x="2758" y="1062"/>
                      <a:pt x="2758" y="2083"/>
                    </a:cubicBezTo>
                    <a:lnTo>
                      <a:pt x="2758" y="2921"/>
                    </a:lnTo>
                    <a:cubicBezTo>
                      <a:pt x="2758" y="2986"/>
                      <a:pt x="2818" y="3039"/>
                      <a:pt x="2892" y="3039"/>
                    </a:cubicBezTo>
                    <a:cubicBezTo>
                      <a:pt x="2967" y="3039"/>
                      <a:pt x="3027" y="2986"/>
                      <a:pt x="3022" y="2921"/>
                    </a:cubicBezTo>
                    <a:lnTo>
                      <a:pt x="3022" y="2083"/>
                    </a:lnTo>
                    <a:cubicBezTo>
                      <a:pt x="3022" y="916"/>
                      <a:pt x="2357" y="1"/>
                      <a:pt x="15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73;p37">
                <a:extLst>
                  <a:ext uri="{FF2B5EF4-FFF2-40B4-BE49-F238E27FC236}">
                    <a16:creationId xmlns:a16="http://schemas.microsoft.com/office/drawing/2014/main" id="{28EF92E5-4A71-16A7-A94D-FA606B7D91A7}"/>
                  </a:ext>
                </a:extLst>
              </p:cNvPr>
              <p:cNvSpPr/>
              <p:nvPr/>
            </p:nvSpPr>
            <p:spPr>
              <a:xfrm>
                <a:off x="14066742" y="-2229606"/>
                <a:ext cx="2022132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921" h="9466" extrusionOk="0">
                    <a:moveTo>
                      <a:pt x="1" y="1"/>
                    </a:moveTo>
                    <a:lnTo>
                      <a:pt x="1" y="8898"/>
                    </a:lnTo>
                    <a:lnTo>
                      <a:pt x="7104" y="9465"/>
                    </a:lnTo>
                    <a:lnTo>
                      <a:pt x="7921" y="8898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4;p37">
                <a:extLst>
                  <a:ext uri="{FF2B5EF4-FFF2-40B4-BE49-F238E27FC236}">
                    <a16:creationId xmlns:a16="http://schemas.microsoft.com/office/drawing/2014/main" id="{6A0C3EF2-4217-FDD2-D509-61368049C997}"/>
                  </a:ext>
                </a:extLst>
              </p:cNvPr>
              <p:cNvSpPr/>
              <p:nvPr/>
            </p:nvSpPr>
            <p:spPr>
              <a:xfrm>
                <a:off x="13968201" y="-2229606"/>
                <a:ext cx="1912359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7491" h="9466" extrusionOk="0">
                    <a:moveTo>
                      <a:pt x="0" y="1"/>
                    </a:moveTo>
                    <a:lnTo>
                      <a:pt x="0" y="9465"/>
                    </a:lnTo>
                    <a:lnTo>
                      <a:pt x="7490" y="9465"/>
                    </a:lnTo>
                    <a:lnTo>
                      <a:pt x="74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5;p37">
                <a:extLst>
                  <a:ext uri="{FF2B5EF4-FFF2-40B4-BE49-F238E27FC236}">
                    <a16:creationId xmlns:a16="http://schemas.microsoft.com/office/drawing/2014/main" id="{CD508EDD-D499-817A-A947-DB8516CF4D7D}"/>
                  </a:ext>
                </a:extLst>
              </p:cNvPr>
              <p:cNvSpPr/>
              <p:nvPr/>
            </p:nvSpPr>
            <p:spPr>
              <a:xfrm>
                <a:off x="13988621" y="-2229606"/>
                <a:ext cx="2085954" cy="2416551"/>
              </a:xfrm>
              <a:custGeom>
                <a:avLst/>
                <a:gdLst/>
                <a:ahLst/>
                <a:cxnLst/>
                <a:rect l="l" t="t" r="r" b="b"/>
                <a:pathLst>
                  <a:path w="8171" h="9466" extrusionOk="0">
                    <a:moveTo>
                      <a:pt x="1" y="1"/>
                    </a:moveTo>
                    <a:lnTo>
                      <a:pt x="7328" y="9465"/>
                    </a:lnTo>
                    <a:lnTo>
                      <a:pt x="7354" y="9465"/>
                    </a:lnTo>
                    <a:lnTo>
                      <a:pt x="8171" y="8898"/>
                    </a:lnTo>
                    <a:lnTo>
                      <a:pt x="7354" y="1"/>
                    </a:lnTo>
                    <a:close/>
                  </a:path>
                </a:pathLst>
              </a:custGeom>
              <a:solidFill>
                <a:srgbClr val="FFFFFF">
                  <a:alpha val="1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6;p37">
                <a:extLst>
                  <a:ext uri="{FF2B5EF4-FFF2-40B4-BE49-F238E27FC236}">
                    <a16:creationId xmlns:a16="http://schemas.microsoft.com/office/drawing/2014/main" id="{AFBF9CED-360D-BC97-3337-780C573F4234}"/>
                  </a:ext>
                </a:extLst>
              </p:cNvPr>
              <p:cNvSpPr/>
              <p:nvPr/>
            </p:nvSpPr>
            <p:spPr>
              <a:xfrm>
                <a:off x="15287527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3" y="0"/>
                    </a:moveTo>
                    <a:cubicBezTo>
                      <a:pt x="135" y="0"/>
                      <a:pt x="0" y="137"/>
                      <a:pt x="0" y="305"/>
                    </a:cubicBezTo>
                    <a:cubicBezTo>
                      <a:pt x="0" y="476"/>
                      <a:pt x="135" y="610"/>
                      <a:pt x="303" y="610"/>
                    </a:cubicBezTo>
                    <a:cubicBezTo>
                      <a:pt x="473" y="610"/>
                      <a:pt x="610" y="473"/>
                      <a:pt x="610" y="305"/>
                    </a:cubicBezTo>
                    <a:cubicBezTo>
                      <a:pt x="610" y="137"/>
                      <a:pt x="471" y="3"/>
                      <a:pt x="30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7;p37">
                <a:extLst>
                  <a:ext uri="{FF2B5EF4-FFF2-40B4-BE49-F238E27FC236}">
                    <a16:creationId xmlns:a16="http://schemas.microsoft.com/office/drawing/2014/main" id="{60EB066A-8B77-9A5B-EDC9-DBEC268480A5}"/>
                  </a:ext>
                </a:extLst>
              </p:cNvPr>
              <p:cNvSpPr/>
              <p:nvPr/>
            </p:nvSpPr>
            <p:spPr>
              <a:xfrm>
                <a:off x="14405764" y="-1961554"/>
                <a:ext cx="155981" cy="155981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11" extrusionOk="0">
                    <a:moveTo>
                      <a:pt x="306" y="0"/>
                    </a:moveTo>
                    <a:cubicBezTo>
                      <a:pt x="138" y="0"/>
                      <a:pt x="1" y="137"/>
                      <a:pt x="1" y="305"/>
                    </a:cubicBezTo>
                    <a:cubicBezTo>
                      <a:pt x="1" y="476"/>
                      <a:pt x="138" y="610"/>
                      <a:pt x="306" y="610"/>
                    </a:cubicBezTo>
                    <a:cubicBezTo>
                      <a:pt x="476" y="610"/>
                      <a:pt x="611" y="473"/>
                      <a:pt x="611" y="305"/>
                    </a:cubicBezTo>
                    <a:cubicBezTo>
                      <a:pt x="611" y="137"/>
                      <a:pt x="476" y="3"/>
                      <a:pt x="3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8;p37">
                <a:extLst>
                  <a:ext uri="{FF2B5EF4-FFF2-40B4-BE49-F238E27FC236}">
                    <a16:creationId xmlns:a16="http://schemas.microsoft.com/office/drawing/2014/main" id="{FC285C9E-0F8C-58F9-B69B-7703E8503883}"/>
                  </a:ext>
                </a:extLst>
              </p:cNvPr>
              <p:cNvSpPr/>
              <p:nvPr/>
            </p:nvSpPr>
            <p:spPr>
              <a:xfrm>
                <a:off x="14448653" y="-2750648"/>
                <a:ext cx="950691" cy="890953"/>
              </a:xfrm>
              <a:custGeom>
                <a:avLst/>
                <a:gdLst/>
                <a:ahLst/>
                <a:cxnLst/>
                <a:rect l="l" t="t" r="r" b="b"/>
                <a:pathLst>
                  <a:path w="3724" h="3490" extrusionOk="0">
                    <a:moveTo>
                      <a:pt x="1860" y="0"/>
                    </a:moveTo>
                    <a:cubicBezTo>
                      <a:pt x="837" y="0"/>
                      <a:pt x="1" y="1072"/>
                      <a:pt x="1" y="2392"/>
                    </a:cubicBezTo>
                    <a:lnTo>
                      <a:pt x="1" y="3353"/>
                    </a:lnTo>
                    <a:cubicBezTo>
                      <a:pt x="1" y="3430"/>
                      <a:pt x="61" y="3490"/>
                      <a:pt x="138" y="3490"/>
                    </a:cubicBezTo>
                    <a:cubicBezTo>
                      <a:pt x="212" y="3490"/>
                      <a:pt x="272" y="3430"/>
                      <a:pt x="272" y="3353"/>
                    </a:cubicBezTo>
                    <a:lnTo>
                      <a:pt x="272" y="2392"/>
                    </a:lnTo>
                    <a:cubicBezTo>
                      <a:pt x="272" y="1223"/>
                      <a:pt x="985" y="267"/>
                      <a:pt x="1862" y="267"/>
                    </a:cubicBezTo>
                    <a:cubicBezTo>
                      <a:pt x="2739" y="267"/>
                      <a:pt x="3454" y="1223"/>
                      <a:pt x="3454" y="2392"/>
                    </a:cubicBezTo>
                    <a:lnTo>
                      <a:pt x="3454" y="3353"/>
                    </a:lnTo>
                    <a:cubicBezTo>
                      <a:pt x="3454" y="3430"/>
                      <a:pt x="3514" y="3490"/>
                      <a:pt x="3589" y="3490"/>
                    </a:cubicBezTo>
                    <a:cubicBezTo>
                      <a:pt x="3663" y="3490"/>
                      <a:pt x="3723" y="3430"/>
                      <a:pt x="3718" y="3353"/>
                    </a:cubicBezTo>
                    <a:lnTo>
                      <a:pt x="3718" y="2392"/>
                    </a:lnTo>
                    <a:cubicBezTo>
                      <a:pt x="3718" y="1076"/>
                      <a:pt x="2887" y="0"/>
                      <a:pt x="18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9;p37">
                <a:extLst>
                  <a:ext uri="{FF2B5EF4-FFF2-40B4-BE49-F238E27FC236}">
                    <a16:creationId xmlns:a16="http://schemas.microsoft.com/office/drawing/2014/main" id="{6F5C0434-7E03-3C21-5F10-9B89494DABC8}"/>
                  </a:ext>
                </a:extLst>
              </p:cNvPr>
              <p:cNvSpPr/>
              <p:nvPr/>
            </p:nvSpPr>
            <p:spPr>
              <a:xfrm>
                <a:off x="15880305" y="-2229606"/>
                <a:ext cx="202443" cy="2296822"/>
              </a:xfrm>
              <a:custGeom>
                <a:avLst/>
                <a:gdLst/>
                <a:ahLst/>
                <a:cxnLst/>
                <a:rect l="l" t="t" r="r" b="b"/>
                <a:pathLst>
                  <a:path w="793" h="8997" extrusionOk="0">
                    <a:moveTo>
                      <a:pt x="0" y="1"/>
                    </a:moveTo>
                    <a:lnTo>
                      <a:pt x="118" y="8997"/>
                    </a:lnTo>
                    <a:lnTo>
                      <a:pt x="793" y="892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80;p37">
                <a:extLst>
                  <a:ext uri="{FF2B5EF4-FFF2-40B4-BE49-F238E27FC236}">
                    <a16:creationId xmlns:a16="http://schemas.microsoft.com/office/drawing/2014/main" id="{CEAC48FE-74EB-7D0A-80AB-6C6B09E87F6C}"/>
                  </a:ext>
                </a:extLst>
              </p:cNvPr>
              <p:cNvSpPr/>
              <p:nvPr/>
            </p:nvSpPr>
            <p:spPr>
              <a:xfrm>
                <a:off x="13090268" y="-1779024"/>
                <a:ext cx="1801309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7056" h="8433" extrusionOk="0">
                    <a:moveTo>
                      <a:pt x="0" y="1"/>
                    </a:moveTo>
                    <a:lnTo>
                      <a:pt x="0" y="7926"/>
                    </a:lnTo>
                    <a:lnTo>
                      <a:pt x="6328" y="8433"/>
                    </a:lnTo>
                    <a:lnTo>
                      <a:pt x="7056" y="7926"/>
                    </a:lnTo>
                    <a:lnTo>
                      <a:pt x="644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81;p37">
                <a:extLst>
                  <a:ext uri="{FF2B5EF4-FFF2-40B4-BE49-F238E27FC236}">
                    <a16:creationId xmlns:a16="http://schemas.microsoft.com/office/drawing/2014/main" id="{E18470DE-3E6F-6E33-DE15-2C0356A8F64C}"/>
                  </a:ext>
                </a:extLst>
              </p:cNvPr>
              <p:cNvSpPr/>
              <p:nvPr/>
            </p:nvSpPr>
            <p:spPr>
              <a:xfrm>
                <a:off x="13001938" y="-1779024"/>
                <a:ext cx="1704044" cy="2152839"/>
              </a:xfrm>
              <a:custGeom>
                <a:avLst/>
                <a:gdLst/>
                <a:ahLst/>
                <a:cxnLst/>
                <a:rect l="l" t="t" r="r" b="b"/>
                <a:pathLst>
                  <a:path w="6675" h="8433" extrusionOk="0">
                    <a:moveTo>
                      <a:pt x="0" y="1"/>
                    </a:moveTo>
                    <a:lnTo>
                      <a:pt x="0" y="8433"/>
                    </a:lnTo>
                    <a:lnTo>
                      <a:pt x="6674" y="8433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82;p37">
                <a:extLst>
                  <a:ext uri="{FF2B5EF4-FFF2-40B4-BE49-F238E27FC236}">
                    <a16:creationId xmlns:a16="http://schemas.microsoft.com/office/drawing/2014/main" id="{E572DD60-30D9-43DE-C7FC-235B356903F2}"/>
                  </a:ext>
                </a:extLst>
              </p:cNvPr>
              <p:cNvSpPr/>
              <p:nvPr/>
            </p:nvSpPr>
            <p:spPr>
              <a:xfrm>
                <a:off x="13002190" y="-2246200"/>
                <a:ext cx="1889638" cy="2620016"/>
              </a:xfrm>
              <a:custGeom>
                <a:avLst/>
                <a:gdLst/>
                <a:ahLst/>
                <a:cxnLst/>
                <a:rect l="l" t="t" r="r" b="b"/>
                <a:pathLst>
                  <a:path w="7402" h="10263" extrusionOk="0">
                    <a:moveTo>
                      <a:pt x="3331" y="267"/>
                    </a:moveTo>
                    <a:cubicBezTo>
                      <a:pt x="4025" y="267"/>
                      <a:pt x="4601" y="945"/>
                      <a:pt x="4712" y="1831"/>
                    </a:cubicBezTo>
                    <a:lnTo>
                      <a:pt x="1950" y="1831"/>
                    </a:lnTo>
                    <a:cubicBezTo>
                      <a:pt x="2061" y="945"/>
                      <a:pt x="2637" y="267"/>
                      <a:pt x="3331" y="267"/>
                    </a:cubicBezTo>
                    <a:close/>
                    <a:moveTo>
                      <a:pt x="3333" y="1"/>
                    </a:moveTo>
                    <a:cubicBezTo>
                      <a:pt x="2498" y="1"/>
                      <a:pt x="1804" y="798"/>
                      <a:pt x="1684" y="1831"/>
                    </a:cubicBezTo>
                    <a:lnTo>
                      <a:pt x="0" y="1831"/>
                    </a:lnTo>
                    <a:lnTo>
                      <a:pt x="0" y="1884"/>
                    </a:lnTo>
                    <a:lnTo>
                      <a:pt x="6676" y="10263"/>
                    </a:lnTo>
                    <a:lnTo>
                      <a:pt x="7402" y="9758"/>
                    </a:lnTo>
                    <a:lnTo>
                      <a:pt x="6789" y="1831"/>
                    </a:lnTo>
                    <a:lnTo>
                      <a:pt x="4986" y="1831"/>
                    </a:lnTo>
                    <a:cubicBezTo>
                      <a:pt x="4866" y="796"/>
                      <a:pt x="4172" y="1"/>
                      <a:pt x="3333" y="1"/>
                    </a:cubicBezTo>
                    <a:close/>
                  </a:path>
                </a:pathLst>
              </a:custGeom>
              <a:solidFill>
                <a:srgbClr val="FFFFFF">
                  <a:alpha val="17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83;p37">
                <a:extLst>
                  <a:ext uri="{FF2B5EF4-FFF2-40B4-BE49-F238E27FC236}">
                    <a16:creationId xmlns:a16="http://schemas.microsoft.com/office/drawing/2014/main" id="{E4BC6DD2-43E1-AB4A-1E0A-211B41623833}"/>
                  </a:ext>
                </a:extLst>
              </p:cNvPr>
              <p:cNvSpPr/>
              <p:nvPr/>
            </p:nvSpPr>
            <p:spPr>
              <a:xfrm>
                <a:off x="14177793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0" y="0"/>
                      <a:pt x="0" y="120"/>
                      <a:pt x="0" y="269"/>
                    </a:cubicBezTo>
                    <a:cubicBezTo>
                      <a:pt x="0" y="420"/>
                      <a:pt x="123" y="540"/>
                      <a:pt x="269" y="540"/>
                    </a:cubicBezTo>
                    <a:cubicBezTo>
                      <a:pt x="418" y="540"/>
                      <a:pt x="541" y="420"/>
                      <a:pt x="541" y="269"/>
                    </a:cubicBezTo>
                    <a:cubicBezTo>
                      <a:pt x="541" y="120"/>
                      <a:pt x="421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4;p37">
                <a:extLst>
                  <a:ext uri="{FF2B5EF4-FFF2-40B4-BE49-F238E27FC236}">
                    <a16:creationId xmlns:a16="http://schemas.microsoft.com/office/drawing/2014/main" id="{D631213E-FE14-68BF-1A15-09178E9C7330}"/>
                  </a:ext>
                </a:extLst>
              </p:cNvPr>
              <p:cNvSpPr/>
              <p:nvPr/>
            </p:nvSpPr>
            <p:spPr>
              <a:xfrm>
                <a:off x="13393039" y="-1543393"/>
                <a:ext cx="138111" cy="138111"/>
              </a:xfrm>
              <a:custGeom>
                <a:avLst/>
                <a:gdLst/>
                <a:ahLst/>
                <a:cxnLst/>
                <a:rect l="l" t="t" r="r" b="b"/>
                <a:pathLst>
                  <a:path w="541" h="541" extrusionOk="0">
                    <a:moveTo>
                      <a:pt x="269" y="0"/>
                    </a:moveTo>
                    <a:cubicBezTo>
                      <a:pt x="121" y="0"/>
                      <a:pt x="0" y="120"/>
                      <a:pt x="0" y="269"/>
                    </a:cubicBezTo>
                    <a:cubicBezTo>
                      <a:pt x="0" y="420"/>
                      <a:pt x="121" y="540"/>
                      <a:pt x="269" y="540"/>
                    </a:cubicBezTo>
                    <a:cubicBezTo>
                      <a:pt x="421" y="540"/>
                      <a:pt x="541" y="420"/>
                      <a:pt x="541" y="269"/>
                    </a:cubicBezTo>
                    <a:cubicBezTo>
                      <a:pt x="541" y="120"/>
                      <a:pt x="418" y="0"/>
                      <a:pt x="2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5;p37">
                <a:extLst>
                  <a:ext uri="{FF2B5EF4-FFF2-40B4-BE49-F238E27FC236}">
                    <a16:creationId xmlns:a16="http://schemas.microsoft.com/office/drawing/2014/main" id="{E755CCB3-5A02-869C-0346-2B9A2EB632A4}"/>
                  </a:ext>
                </a:extLst>
              </p:cNvPr>
              <p:cNvSpPr/>
              <p:nvPr/>
            </p:nvSpPr>
            <p:spPr>
              <a:xfrm>
                <a:off x="13426737" y="-2246200"/>
                <a:ext cx="853681" cy="801092"/>
              </a:xfrm>
              <a:custGeom>
                <a:avLst/>
                <a:gdLst/>
                <a:ahLst/>
                <a:cxnLst/>
                <a:rect l="l" t="t" r="r" b="b"/>
                <a:pathLst>
                  <a:path w="3344" h="3138" extrusionOk="0">
                    <a:moveTo>
                      <a:pt x="1672" y="1"/>
                    </a:moveTo>
                    <a:cubicBezTo>
                      <a:pt x="750" y="1"/>
                      <a:pt x="1" y="964"/>
                      <a:pt x="1" y="2145"/>
                    </a:cubicBezTo>
                    <a:lnTo>
                      <a:pt x="1" y="3003"/>
                    </a:lnTo>
                    <a:cubicBezTo>
                      <a:pt x="1" y="3077"/>
                      <a:pt x="61" y="3137"/>
                      <a:pt x="135" y="3137"/>
                    </a:cubicBezTo>
                    <a:cubicBezTo>
                      <a:pt x="209" y="3137"/>
                      <a:pt x="270" y="3077"/>
                      <a:pt x="270" y="3003"/>
                    </a:cubicBezTo>
                    <a:lnTo>
                      <a:pt x="270" y="2143"/>
                    </a:lnTo>
                    <a:cubicBezTo>
                      <a:pt x="270" y="1108"/>
                      <a:pt x="901" y="263"/>
                      <a:pt x="1672" y="263"/>
                    </a:cubicBezTo>
                    <a:cubicBezTo>
                      <a:pt x="2443" y="263"/>
                      <a:pt x="3074" y="1108"/>
                      <a:pt x="3074" y="2143"/>
                    </a:cubicBezTo>
                    <a:lnTo>
                      <a:pt x="3074" y="2998"/>
                    </a:lnTo>
                    <a:cubicBezTo>
                      <a:pt x="3074" y="3075"/>
                      <a:pt x="3134" y="3135"/>
                      <a:pt x="3209" y="3135"/>
                    </a:cubicBezTo>
                    <a:cubicBezTo>
                      <a:pt x="3283" y="3135"/>
                      <a:pt x="3343" y="3075"/>
                      <a:pt x="3343" y="3003"/>
                    </a:cubicBezTo>
                    <a:lnTo>
                      <a:pt x="3343" y="2145"/>
                    </a:lnTo>
                    <a:cubicBezTo>
                      <a:pt x="3343" y="964"/>
                      <a:pt x="2594" y="1"/>
                      <a:pt x="16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6;p37">
                <a:extLst>
                  <a:ext uri="{FF2B5EF4-FFF2-40B4-BE49-F238E27FC236}">
                    <a16:creationId xmlns:a16="http://schemas.microsoft.com/office/drawing/2014/main" id="{5B8C1C58-D860-9EF7-397F-C35FB206D7A9}"/>
                  </a:ext>
                </a:extLst>
              </p:cNvPr>
              <p:cNvSpPr/>
              <p:nvPr/>
            </p:nvSpPr>
            <p:spPr>
              <a:xfrm>
                <a:off x="14736362" y="-1779024"/>
                <a:ext cx="155215" cy="2023409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926" extrusionOk="0">
                    <a:moveTo>
                      <a:pt x="0" y="1"/>
                    </a:moveTo>
                    <a:lnTo>
                      <a:pt x="7" y="7856"/>
                    </a:lnTo>
                    <a:lnTo>
                      <a:pt x="608" y="79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787;p37">
              <a:extLst>
                <a:ext uri="{FF2B5EF4-FFF2-40B4-BE49-F238E27FC236}">
                  <a16:creationId xmlns:a16="http://schemas.microsoft.com/office/drawing/2014/main" id="{CDC6E17D-B74D-90D6-4E8B-666D818EAA3F}"/>
                </a:ext>
              </a:extLst>
            </p:cNvPr>
            <p:cNvGrpSpPr/>
            <p:nvPr/>
          </p:nvGrpSpPr>
          <p:grpSpPr>
            <a:xfrm>
              <a:off x="10470507" y="-3735292"/>
              <a:ext cx="1608311" cy="2330009"/>
              <a:chOff x="10470507" y="-3735292"/>
              <a:chExt cx="1608311" cy="2330009"/>
            </a:xfrm>
          </p:grpSpPr>
          <p:sp>
            <p:nvSpPr>
              <p:cNvPr id="33" name="Google Shape;788;p37">
                <a:extLst>
                  <a:ext uri="{FF2B5EF4-FFF2-40B4-BE49-F238E27FC236}">
                    <a16:creationId xmlns:a16="http://schemas.microsoft.com/office/drawing/2014/main" id="{0FB5773D-0A01-45AA-4BF8-890FD2373E7F}"/>
                  </a:ext>
                </a:extLst>
              </p:cNvPr>
              <p:cNvSpPr/>
              <p:nvPr/>
            </p:nvSpPr>
            <p:spPr>
              <a:xfrm>
                <a:off x="10470507" y="-3735292"/>
                <a:ext cx="1608311" cy="2330009"/>
              </a:xfrm>
              <a:custGeom>
                <a:avLst/>
                <a:gdLst/>
                <a:ahLst/>
                <a:cxnLst/>
                <a:rect l="l" t="t" r="r" b="b"/>
                <a:pathLst>
                  <a:path w="6300" h="9127" extrusionOk="0">
                    <a:moveTo>
                      <a:pt x="3151" y="1"/>
                    </a:moveTo>
                    <a:cubicBezTo>
                      <a:pt x="1413" y="1"/>
                      <a:pt x="1" y="1410"/>
                      <a:pt x="1" y="3149"/>
                    </a:cubicBezTo>
                    <a:cubicBezTo>
                      <a:pt x="1" y="4888"/>
                      <a:pt x="3151" y="9126"/>
                      <a:pt x="3151" y="9126"/>
                    </a:cubicBezTo>
                    <a:cubicBezTo>
                      <a:pt x="3151" y="9126"/>
                      <a:pt x="6300" y="4890"/>
                      <a:pt x="6300" y="3149"/>
                    </a:cubicBezTo>
                    <a:cubicBezTo>
                      <a:pt x="6300" y="1408"/>
                      <a:pt x="4890" y="1"/>
                      <a:pt x="31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789;p37">
                <a:extLst>
                  <a:ext uri="{FF2B5EF4-FFF2-40B4-BE49-F238E27FC236}">
                    <a16:creationId xmlns:a16="http://schemas.microsoft.com/office/drawing/2014/main" id="{06ED8FC3-9921-69EB-5FFA-CF35CE22EC34}"/>
                  </a:ext>
                </a:extLst>
              </p:cNvPr>
              <p:cNvSpPr/>
              <p:nvPr/>
            </p:nvSpPr>
            <p:spPr>
              <a:xfrm>
                <a:off x="10672184" y="-3504257"/>
                <a:ext cx="1203681" cy="1120712"/>
              </a:xfrm>
              <a:custGeom>
                <a:avLst/>
                <a:gdLst/>
                <a:ahLst/>
                <a:cxnLst/>
                <a:rect l="l" t="t" r="r" b="b"/>
                <a:pathLst>
                  <a:path w="4715" h="4390" extrusionOk="0">
                    <a:moveTo>
                      <a:pt x="2356" y="0"/>
                    </a:moveTo>
                    <a:cubicBezTo>
                      <a:pt x="1296" y="0"/>
                      <a:pt x="362" y="771"/>
                      <a:pt x="190" y="1853"/>
                    </a:cubicBezTo>
                    <a:cubicBezTo>
                      <a:pt x="1" y="3049"/>
                      <a:pt x="817" y="4172"/>
                      <a:pt x="2015" y="4362"/>
                    </a:cubicBezTo>
                    <a:cubicBezTo>
                      <a:pt x="2132" y="4381"/>
                      <a:pt x="2247" y="4390"/>
                      <a:pt x="2361" y="4390"/>
                    </a:cubicBezTo>
                    <a:cubicBezTo>
                      <a:pt x="3421" y="4390"/>
                      <a:pt x="4354" y="3619"/>
                      <a:pt x="4525" y="2539"/>
                    </a:cubicBezTo>
                    <a:cubicBezTo>
                      <a:pt x="4715" y="1343"/>
                      <a:pt x="3898" y="217"/>
                      <a:pt x="2702" y="27"/>
                    </a:cubicBezTo>
                    <a:cubicBezTo>
                      <a:pt x="2586" y="9"/>
                      <a:pt x="2470" y="0"/>
                      <a:pt x="23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790;p37">
                <a:extLst>
                  <a:ext uri="{FF2B5EF4-FFF2-40B4-BE49-F238E27FC236}">
                    <a16:creationId xmlns:a16="http://schemas.microsoft.com/office/drawing/2014/main" id="{BE33F531-D505-B409-1FDF-3CF38353435D}"/>
                  </a:ext>
                </a:extLst>
              </p:cNvPr>
              <p:cNvSpPr/>
              <p:nvPr/>
            </p:nvSpPr>
            <p:spPr>
              <a:xfrm>
                <a:off x="10973168" y="-3065673"/>
                <a:ext cx="612690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1845" extrusionOk="0">
                    <a:moveTo>
                      <a:pt x="1" y="0"/>
                    </a:moveTo>
                    <a:lnTo>
                      <a:pt x="1" y="1844"/>
                    </a:lnTo>
                    <a:lnTo>
                      <a:pt x="2400" y="184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791;p37">
                <a:extLst>
                  <a:ext uri="{FF2B5EF4-FFF2-40B4-BE49-F238E27FC236}">
                    <a16:creationId xmlns:a16="http://schemas.microsoft.com/office/drawing/2014/main" id="{8107339D-0699-012C-8E03-BA832F298A1C}"/>
                  </a:ext>
                </a:extLst>
              </p:cNvPr>
              <p:cNvSpPr/>
              <p:nvPr/>
            </p:nvSpPr>
            <p:spPr>
              <a:xfrm>
                <a:off x="10973934" y="-3065673"/>
                <a:ext cx="611924" cy="471005"/>
              </a:xfrm>
              <a:custGeom>
                <a:avLst/>
                <a:gdLst/>
                <a:ahLst/>
                <a:cxnLst/>
                <a:rect l="l" t="t" r="r" b="b"/>
                <a:pathLst>
                  <a:path w="2397" h="1845" extrusionOk="0">
                    <a:moveTo>
                      <a:pt x="0" y="0"/>
                    </a:moveTo>
                    <a:lnTo>
                      <a:pt x="0" y="432"/>
                    </a:lnTo>
                    <a:lnTo>
                      <a:pt x="1933" y="502"/>
                    </a:lnTo>
                    <a:lnTo>
                      <a:pt x="1933" y="1844"/>
                    </a:lnTo>
                    <a:lnTo>
                      <a:pt x="2397" y="1844"/>
                    </a:lnTo>
                    <a:lnTo>
                      <a:pt x="23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792;p37">
                <a:extLst>
                  <a:ext uri="{FF2B5EF4-FFF2-40B4-BE49-F238E27FC236}">
                    <a16:creationId xmlns:a16="http://schemas.microsoft.com/office/drawing/2014/main" id="{DA25545E-BE76-9EC1-71DC-A7D86BA847B0}"/>
                  </a:ext>
                </a:extLst>
              </p:cNvPr>
              <p:cNvSpPr/>
              <p:nvPr/>
            </p:nvSpPr>
            <p:spPr>
              <a:xfrm>
                <a:off x="11141147" y="-2851742"/>
                <a:ext cx="278774" cy="257075"/>
              </a:xfrm>
              <a:custGeom>
                <a:avLst/>
                <a:gdLst/>
                <a:ahLst/>
                <a:cxnLst/>
                <a:rect l="l" t="t" r="r" b="b"/>
                <a:pathLst>
                  <a:path w="1092" h="1007" extrusionOk="0">
                    <a:moveTo>
                      <a:pt x="1" y="0"/>
                    </a:moveTo>
                    <a:lnTo>
                      <a:pt x="1" y="1006"/>
                    </a:lnTo>
                    <a:lnTo>
                      <a:pt x="1091" y="1006"/>
                    </a:lnTo>
                    <a:lnTo>
                      <a:pt x="109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793;p37">
                <a:extLst>
                  <a:ext uri="{FF2B5EF4-FFF2-40B4-BE49-F238E27FC236}">
                    <a16:creationId xmlns:a16="http://schemas.microsoft.com/office/drawing/2014/main" id="{1FCD310A-25DC-ACDC-6623-C61F3DD2C0FE}"/>
                  </a:ext>
                </a:extLst>
              </p:cNvPr>
              <p:cNvSpPr/>
              <p:nvPr/>
            </p:nvSpPr>
            <p:spPr>
              <a:xfrm>
                <a:off x="11267004" y="-2864761"/>
                <a:ext cx="26550" cy="28285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108" extrusionOk="0">
                    <a:moveTo>
                      <a:pt x="53" y="1"/>
                    </a:moveTo>
                    <a:cubicBezTo>
                      <a:pt x="24" y="1"/>
                      <a:pt x="0" y="25"/>
                      <a:pt x="0" y="51"/>
                    </a:cubicBezTo>
                    <a:lnTo>
                      <a:pt x="0" y="1057"/>
                    </a:lnTo>
                    <a:cubicBezTo>
                      <a:pt x="0" y="1084"/>
                      <a:pt x="24" y="1108"/>
                      <a:pt x="53" y="1108"/>
                    </a:cubicBezTo>
                    <a:cubicBezTo>
                      <a:pt x="79" y="1108"/>
                      <a:pt x="103" y="1086"/>
                      <a:pt x="103" y="1057"/>
                    </a:cubicBezTo>
                    <a:lnTo>
                      <a:pt x="103" y="51"/>
                    </a:lnTo>
                    <a:cubicBezTo>
                      <a:pt x="103" y="25"/>
                      <a:pt x="79" y="1"/>
                      <a:pt x="5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794;p37">
                <a:extLst>
                  <a:ext uri="{FF2B5EF4-FFF2-40B4-BE49-F238E27FC236}">
                    <a16:creationId xmlns:a16="http://schemas.microsoft.com/office/drawing/2014/main" id="{8370E1BF-F651-73AC-E46F-7FD7C37DE12F}"/>
                  </a:ext>
                </a:extLst>
              </p:cNvPr>
              <p:cNvSpPr/>
              <p:nvPr/>
            </p:nvSpPr>
            <p:spPr>
              <a:xfrm>
                <a:off x="10906283" y="-2607687"/>
                <a:ext cx="747737" cy="25784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101" extrusionOk="0">
                    <a:moveTo>
                      <a:pt x="51" y="0"/>
                    </a:moveTo>
                    <a:cubicBezTo>
                      <a:pt x="25" y="0"/>
                      <a:pt x="1" y="24"/>
                      <a:pt x="1" y="50"/>
                    </a:cubicBezTo>
                    <a:cubicBezTo>
                      <a:pt x="1" y="77"/>
                      <a:pt x="25" y="101"/>
                      <a:pt x="51" y="101"/>
                    </a:cubicBezTo>
                    <a:lnTo>
                      <a:pt x="2878" y="101"/>
                    </a:lnTo>
                    <a:cubicBezTo>
                      <a:pt x="2907" y="101"/>
                      <a:pt x="2928" y="79"/>
                      <a:pt x="2928" y="50"/>
                    </a:cubicBezTo>
                    <a:cubicBezTo>
                      <a:pt x="2928" y="24"/>
                      <a:pt x="2907" y="0"/>
                      <a:pt x="28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795;p37">
                <a:extLst>
                  <a:ext uri="{FF2B5EF4-FFF2-40B4-BE49-F238E27FC236}">
                    <a16:creationId xmlns:a16="http://schemas.microsoft.com/office/drawing/2014/main" id="{56DA79FF-37D8-FBF5-6922-E8E4FEDF1BB7}"/>
                  </a:ext>
                </a:extLst>
              </p:cNvPr>
              <p:cNvSpPr/>
              <p:nvPr/>
            </p:nvSpPr>
            <p:spPr>
              <a:xfrm>
                <a:off x="10848843" y="-3251522"/>
                <a:ext cx="862106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3377" h="1106" extrusionOk="0">
                    <a:moveTo>
                      <a:pt x="613" y="0"/>
                    </a:moveTo>
                    <a:lnTo>
                      <a:pt x="0" y="1105"/>
                    </a:lnTo>
                    <a:lnTo>
                      <a:pt x="3377" y="1105"/>
                    </a:lnTo>
                    <a:lnTo>
                      <a:pt x="2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796;p37">
                <a:extLst>
                  <a:ext uri="{FF2B5EF4-FFF2-40B4-BE49-F238E27FC236}">
                    <a16:creationId xmlns:a16="http://schemas.microsoft.com/office/drawing/2014/main" id="{F2A158D3-F89A-81F4-24EA-00EB76320EBF}"/>
                  </a:ext>
                </a:extLst>
              </p:cNvPr>
              <p:cNvSpPr/>
              <p:nvPr/>
            </p:nvSpPr>
            <p:spPr>
              <a:xfrm>
                <a:off x="10848077" y="-2971982"/>
                <a:ext cx="862361" cy="67141"/>
              </a:xfrm>
              <a:custGeom>
                <a:avLst/>
                <a:gdLst/>
                <a:ahLst/>
                <a:cxnLst/>
                <a:rect l="l" t="t" r="r" b="b"/>
                <a:pathLst>
                  <a:path w="3378" h="263" extrusionOk="0">
                    <a:moveTo>
                      <a:pt x="1" y="1"/>
                    </a:moveTo>
                    <a:cubicBezTo>
                      <a:pt x="3" y="13"/>
                      <a:pt x="3" y="13"/>
                      <a:pt x="3" y="15"/>
                    </a:cubicBezTo>
                    <a:cubicBezTo>
                      <a:pt x="3" y="149"/>
                      <a:pt x="109" y="262"/>
                      <a:pt x="241" y="262"/>
                    </a:cubicBezTo>
                    <a:cubicBezTo>
                      <a:pt x="330" y="262"/>
                      <a:pt x="404" y="209"/>
                      <a:pt x="448" y="133"/>
                    </a:cubicBezTo>
                    <a:cubicBezTo>
                      <a:pt x="488" y="207"/>
                      <a:pt x="565" y="258"/>
                      <a:pt x="654" y="258"/>
                    </a:cubicBezTo>
                    <a:cubicBezTo>
                      <a:pt x="745" y="258"/>
                      <a:pt x="822" y="207"/>
                      <a:pt x="861" y="130"/>
                    </a:cubicBezTo>
                    <a:cubicBezTo>
                      <a:pt x="904" y="205"/>
                      <a:pt x="978" y="255"/>
                      <a:pt x="1070" y="255"/>
                    </a:cubicBezTo>
                    <a:cubicBezTo>
                      <a:pt x="1158" y="255"/>
                      <a:pt x="1238" y="205"/>
                      <a:pt x="1276" y="125"/>
                    </a:cubicBezTo>
                    <a:cubicBezTo>
                      <a:pt x="1314" y="200"/>
                      <a:pt x="1394" y="253"/>
                      <a:pt x="1483" y="253"/>
                    </a:cubicBezTo>
                    <a:cubicBezTo>
                      <a:pt x="1574" y="253"/>
                      <a:pt x="1648" y="200"/>
                      <a:pt x="1689" y="125"/>
                    </a:cubicBezTo>
                    <a:cubicBezTo>
                      <a:pt x="1730" y="200"/>
                      <a:pt x="1807" y="253"/>
                      <a:pt x="1898" y="253"/>
                    </a:cubicBezTo>
                    <a:cubicBezTo>
                      <a:pt x="1987" y="253"/>
                      <a:pt x="2066" y="200"/>
                      <a:pt x="2105" y="123"/>
                    </a:cubicBezTo>
                    <a:cubicBezTo>
                      <a:pt x="2143" y="197"/>
                      <a:pt x="2222" y="248"/>
                      <a:pt x="2311" y="248"/>
                    </a:cubicBezTo>
                    <a:cubicBezTo>
                      <a:pt x="2402" y="248"/>
                      <a:pt x="2479" y="197"/>
                      <a:pt x="2518" y="121"/>
                    </a:cubicBezTo>
                    <a:cubicBezTo>
                      <a:pt x="2561" y="195"/>
                      <a:pt x="2635" y="246"/>
                      <a:pt x="2727" y="246"/>
                    </a:cubicBezTo>
                    <a:cubicBezTo>
                      <a:pt x="2815" y="246"/>
                      <a:pt x="2895" y="195"/>
                      <a:pt x="2933" y="116"/>
                    </a:cubicBezTo>
                    <a:cubicBezTo>
                      <a:pt x="2974" y="193"/>
                      <a:pt x="3051" y="243"/>
                      <a:pt x="3140" y="243"/>
                    </a:cubicBezTo>
                    <a:cubicBezTo>
                      <a:pt x="3269" y="243"/>
                      <a:pt x="3375" y="135"/>
                      <a:pt x="33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797;p37">
                <a:extLst>
                  <a:ext uri="{FF2B5EF4-FFF2-40B4-BE49-F238E27FC236}">
                    <a16:creationId xmlns:a16="http://schemas.microsoft.com/office/drawing/2014/main" id="{69B7723D-D88F-0C85-C7FD-A8A0649A254B}"/>
                  </a:ext>
                </a:extLst>
              </p:cNvPr>
              <p:cNvSpPr/>
              <p:nvPr/>
            </p:nvSpPr>
            <p:spPr>
              <a:xfrm>
                <a:off x="10962191" y="-3251522"/>
                <a:ext cx="163895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642" h="1106" extrusionOk="0">
                    <a:moveTo>
                      <a:pt x="426" y="0"/>
                    </a:moveTo>
                    <a:lnTo>
                      <a:pt x="1" y="1105"/>
                    </a:lnTo>
                    <a:lnTo>
                      <a:pt x="418" y="1105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798;p37">
                <a:extLst>
                  <a:ext uri="{FF2B5EF4-FFF2-40B4-BE49-F238E27FC236}">
                    <a16:creationId xmlns:a16="http://schemas.microsoft.com/office/drawing/2014/main" id="{98504B4D-3D69-A518-B54B-8E90DBB2E757}"/>
                  </a:ext>
                </a:extLst>
              </p:cNvPr>
              <p:cNvSpPr/>
              <p:nvPr/>
            </p:nvSpPr>
            <p:spPr>
              <a:xfrm>
                <a:off x="11174335" y="-3251522"/>
                <a:ext cx="106200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16" h="1106" extrusionOk="0">
                    <a:moveTo>
                      <a:pt x="87" y="0"/>
                    </a:moveTo>
                    <a:lnTo>
                      <a:pt x="0" y="1105"/>
                    </a:lnTo>
                    <a:lnTo>
                      <a:pt x="416" y="1105"/>
                    </a:ln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799;p37">
                <a:extLst>
                  <a:ext uri="{FF2B5EF4-FFF2-40B4-BE49-F238E27FC236}">
                    <a16:creationId xmlns:a16="http://schemas.microsoft.com/office/drawing/2014/main" id="{DA3E8B9D-E575-5042-35F5-490F1C47718C}"/>
                  </a:ext>
                </a:extLst>
              </p:cNvPr>
              <p:cNvSpPr/>
              <p:nvPr/>
            </p:nvSpPr>
            <p:spPr>
              <a:xfrm>
                <a:off x="11369885" y="-3251522"/>
                <a:ext cx="122283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06" extrusionOk="0">
                    <a:moveTo>
                      <a:pt x="1" y="0"/>
                    </a:moveTo>
                    <a:lnTo>
                      <a:pt x="63" y="1105"/>
                    </a:lnTo>
                    <a:lnTo>
                      <a:pt x="478" y="1105"/>
                    </a:lnTo>
                    <a:lnTo>
                      <a:pt x="3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800;p37">
                <a:extLst>
                  <a:ext uri="{FF2B5EF4-FFF2-40B4-BE49-F238E27FC236}">
                    <a16:creationId xmlns:a16="http://schemas.microsoft.com/office/drawing/2014/main" id="{2939B57E-D19D-D043-A9F0-B478133B6B48}"/>
                  </a:ext>
                </a:extLst>
              </p:cNvPr>
              <p:cNvSpPr/>
              <p:nvPr/>
            </p:nvSpPr>
            <p:spPr>
              <a:xfrm>
                <a:off x="11531227" y="-3251522"/>
                <a:ext cx="179722" cy="28234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106" extrusionOk="0">
                    <a:moveTo>
                      <a:pt x="0" y="0"/>
                    </a:moveTo>
                    <a:lnTo>
                      <a:pt x="262" y="1105"/>
                    </a:lnTo>
                    <a:lnTo>
                      <a:pt x="704" y="1105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801;p37">
                <a:extLst>
                  <a:ext uri="{FF2B5EF4-FFF2-40B4-BE49-F238E27FC236}">
                    <a16:creationId xmlns:a16="http://schemas.microsoft.com/office/drawing/2014/main" id="{881EC414-3560-FE1C-A9CF-5F570412A625}"/>
                  </a:ext>
                </a:extLst>
              </p:cNvPr>
              <p:cNvSpPr/>
              <p:nvPr/>
            </p:nvSpPr>
            <p:spPr>
              <a:xfrm>
                <a:off x="11597857" y="-2968919"/>
                <a:ext cx="113858" cy="62290"/>
              </a:xfrm>
              <a:custGeom>
                <a:avLst/>
                <a:gdLst/>
                <a:ahLst/>
                <a:cxnLst/>
                <a:rect l="l" t="t" r="r" b="b"/>
                <a:pathLst>
                  <a:path w="446" h="244" extrusionOk="0">
                    <a:moveTo>
                      <a:pt x="1" y="1"/>
                    </a:moveTo>
                    <a:lnTo>
                      <a:pt x="1" y="118"/>
                    </a:lnTo>
                    <a:cubicBezTo>
                      <a:pt x="44" y="193"/>
                      <a:pt x="119" y="243"/>
                      <a:pt x="210" y="243"/>
                    </a:cubicBezTo>
                    <a:cubicBezTo>
                      <a:pt x="337" y="243"/>
                      <a:pt x="443" y="135"/>
                      <a:pt x="4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802;p37">
                <a:extLst>
                  <a:ext uri="{FF2B5EF4-FFF2-40B4-BE49-F238E27FC236}">
                    <a16:creationId xmlns:a16="http://schemas.microsoft.com/office/drawing/2014/main" id="{11F8AC99-EC58-6F94-A9DC-DEB049FD05BF}"/>
                  </a:ext>
                </a:extLst>
              </p:cNvPr>
              <p:cNvSpPr/>
              <p:nvPr/>
            </p:nvSpPr>
            <p:spPr>
              <a:xfrm>
                <a:off x="11385713" y="-2969429"/>
                <a:ext cx="106455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46" extrusionOk="0">
                    <a:moveTo>
                      <a:pt x="1" y="0"/>
                    </a:moveTo>
                    <a:lnTo>
                      <a:pt x="1" y="120"/>
                    </a:lnTo>
                    <a:cubicBezTo>
                      <a:pt x="39" y="195"/>
                      <a:pt x="119" y="245"/>
                      <a:pt x="207" y="245"/>
                    </a:cubicBezTo>
                    <a:cubicBezTo>
                      <a:pt x="299" y="245"/>
                      <a:pt x="376" y="195"/>
                      <a:pt x="416" y="115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803;p37">
                <a:extLst>
                  <a:ext uri="{FF2B5EF4-FFF2-40B4-BE49-F238E27FC236}">
                    <a16:creationId xmlns:a16="http://schemas.microsoft.com/office/drawing/2014/main" id="{C51E4EBA-1763-170E-A5E1-54DCF4D6D7E2}"/>
                  </a:ext>
                </a:extLst>
              </p:cNvPr>
              <p:cNvSpPr/>
              <p:nvPr/>
            </p:nvSpPr>
            <p:spPr>
              <a:xfrm>
                <a:off x="10962191" y="-2969429"/>
                <a:ext cx="105689" cy="633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248" extrusionOk="0">
                    <a:moveTo>
                      <a:pt x="1" y="0"/>
                    </a:moveTo>
                    <a:lnTo>
                      <a:pt x="1" y="123"/>
                    </a:lnTo>
                    <a:cubicBezTo>
                      <a:pt x="41" y="197"/>
                      <a:pt x="118" y="248"/>
                      <a:pt x="207" y="248"/>
                    </a:cubicBezTo>
                    <a:cubicBezTo>
                      <a:pt x="298" y="248"/>
                      <a:pt x="375" y="197"/>
                      <a:pt x="414" y="120"/>
                    </a:cubicBezTo>
                    <a:lnTo>
                      <a:pt x="4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804;p37">
                <a:extLst>
                  <a:ext uri="{FF2B5EF4-FFF2-40B4-BE49-F238E27FC236}">
                    <a16:creationId xmlns:a16="http://schemas.microsoft.com/office/drawing/2014/main" id="{8FCF5342-8DAB-377D-C0D0-9CEF6BB6E61F}"/>
                  </a:ext>
                </a:extLst>
              </p:cNvPr>
              <p:cNvSpPr/>
              <p:nvPr/>
            </p:nvSpPr>
            <p:spPr>
              <a:xfrm>
                <a:off x="11174335" y="-2969429"/>
                <a:ext cx="106200" cy="62801"/>
              </a:xfrm>
              <a:custGeom>
                <a:avLst/>
                <a:gdLst/>
                <a:ahLst/>
                <a:cxnLst/>
                <a:rect l="l" t="t" r="r" b="b"/>
                <a:pathLst>
                  <a:path w="416" h="246" extrusionOk="0">
                    <a:moveTo>
                      <a:pt x="0" y="0"/>
                    </a:moveTo>
                    <a:lnTo>
                      <a:pt x="0" y="120"/>
                    </a:lnTo>
                    <a:cubicBezTo>
                      <a:pt x="39" y="195"/>
                      <a:pt x="118" y="245"/>
                      <a:pt x="207" y="245"/>
                    </a:cubicBezTo>
                    <a:cubicBezTo>
                      <a:pt x="298" y="245"/>
                      <a:pt x="373" y="195"/>
                      <a:pt x="416" y="120"/>
                    </a:cubicBezTo>
                    <a:lnTo>
                      <a:pt x="4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805;p37">
                <a:extLst>
                  <a:ext uri="{FF2B5EF4-FFF2-40B4-BE49-F238E27FC236}">
                    <a16:creationId xmlns:a16="http://schemas.microsoft.com/office/drawing/2014/main" id="{A6E8415D-4398-3C22-AE06-8647711865A5}"/>
                  </a:ext>
                </a:extLst>
              </p:cNvPr>
              <p:cNvSpPr/>
              <p:nvPr/>
            </p:nvSpPr>
            <p:spPr>
              <a:xfrm>
                <a:off x="10848843" y="-2969429"/>
                <a:ext cx="858532" cy="255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1" fill="none" extrusionOk="0">
                    <a:moveTo>
                      <a:pt x="0" y="0"/>
                    </a:moveTo>
                    <a:lnTo>
                      <a:pt x="3362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806;p37">
                <a:extLst>
                  <a:ext uri="{FF2B5EF4-FFF2-40B4-BE49-F238E27FC236}">
                    <a16:creationId xmlns:a16="http://schemas.microsoft.com/office/drawing/2014/main" id="{B456499B-2DCB-B8EE-F3FF-32DC272D43DD}"/>
                  </a:ext>
                </a:extLst>
              </p:cNvPr>
              <p:cNvSpPr/>
              <p:nvPr/>
            </p:nvSpPr>
            <p:spPr>
              <a:xfrm>
                <a:off x="10962191" y="-3251522"/>
                <a:ext cx="108752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426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807;p37">
                <a:extLst>
                  <a:ext uri="{FF2B5EF4-FFF2-40B4-BE49-F238E27FC236}">
                    <a16:creationId xmlns:a16="http://schemas.microsoft.com/office/drawing/2014/main" id="{205067A5-0794-1D9A-5460-75A9F70F7F3C}"/>
                  </a:ext>
                </a:extLst>
              </p:cNvPr>
              <p:cNvSpPr/>
              <p:nvPr/>
            </p:nvSpPr>
            <p:spPr>
              <a:xfrm>
                <a:off x="11068901" y="-3251522"/>
                <a:ext cx="57184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224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808;p37">
                <a:extLst>
                  <a:ext uri="{FF2B5EF4-FFF2-40B4-BE49-F238E27FC236}">
                    <a16:creationId xmlns:a16="http://schemas.microsoft.com/office/drawing/2014/main" id="{E7FF1150-05CA-F375-DED2-72424DD7280D}"/>
                  </a:ext>
                </a:extLst>
              </p:cNvPr>
              <p:cNvSpPr/>
              <p:nvPr/>
            </p:nvSpPr>
            <p:spPr>
              <a:xfrm>
                <a:off x="11174335" y="-3251522"/>
                <a:ext cx="2221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228" fill="none" extrusionOk="0">
                    <a:moveTo>
                      <a:pt x="0" y="1228"/>
                    </a:moveTo>
                    <a:lnTo>
                      <a:pt x="0" y="1105"/>
                    </a:lnTo>
                    <a:lnTo>
                      <a:pt x="87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809;p37">
                <a:extLst>
                  <a:ext uri="{FF2B5EF4-FFF2-40B4-BE49-F238E27FC236}">
                    <a16:creationId xmlns:a16="http://schemas.microsoft.com/office/drawing/2014/main" id="{C00A5C8B-2CF1-1EAC-0634-D8224E53C600}"/>
                  </a:ext>
                </a:extLst>
              </p:cNvPr>
              <p:cNvSpPr/>
              <p:nvPr/>
            </p:nvSpPr>
            <p:spPr>
              <a:xfrm>
                <a:off x="11280279" y="-3251522"/>
                <a:ext cx="25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" h="1228" fill="none" extrusionOk="0">
                    <a:moveTo>
                      <a:pt x="1" y="1228"/>
                    </a:moveTo>
                    <a:lnTo>
                      <a:pt x="1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810;p37">
                <a:extLst>
                  <a:ext uri="{FF2B5EF4-FFF2-40B4-BE49-F238E27FC236}">
                    <a16:creationId xmlns:a16="http://schemas.microsoft.com/office/drawing/2014/main" id="{00260408-2DE6-4B16-B418-BC5B9B7234F1}"/>
                  </a:ext>
                </a:extLst>
              </p:cNvPr>
              <p:cNvSpPr/>
              <p:nvPr/>
            </p:nvSpPr>
            <p:spPr>
              <a:xfrm>
                <a:off x="11369885" y="-3251522"/>
                <a:ext cx="16083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63" h="1228" fill="none" extrusionOk="0">
                    <a:moveTo>
                      <a:pt x="63" y="1228"/>
                    </a:moveTo>
                    <a:lnTo>
                      <a:pt x="63" y="1105"/>
                    </a:lnTo>
                    <a:lnTo>
                      <a:pt x="1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811;p37">
                <a:extLst>
                  <a:ext uri="{FF2B5EF4-FFF2-40B4-BE49-F238E27FC236}">
                    <a16:creationId xmlns:a16="http://schemas.microsoft.com/office/drawing/2014/main" id="{5A1F2EAC-3D1A-97FC-87A6-65DF9BFF93E5}"/>
                  </a:ext>
                </a:extLst>
              </p:cNvPr>
              <p:cNvSpPr/>
              <p:nvPr/>
            </p:nvSpPr>
            <p:spPr>
              <a:xfrm>
                <a:off x="11456427" y="-3251522"/>
                <a:ext cx="35740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140" h="1228" fill="none" extrusionOk="0">
                    <a:moveTo>
                      <a:pt x="139" y="1228"/>
                    </a:moveTo>
                    <a:lnTo>
                      <a:pt x="139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812;p37">
                <a:extLst>
                  <a:ext uri="{FF2B5EF4-FFF2-40B4-BE49-F238E27FC236}">
                    <a16:creationId xmlns:a16="http://schemas.microsoft.com/office/drawing/2014/main" id="{759C3271-6A69-9999-F88F-3C90833DCCE6}"/>
                  </a:ext>
                </a:extLst>
              </p:cNvPr>
              <p:cNvSpPr/>
              <p:nvPr/>
            </p:nvSpPr>
            <p:spPr>
              <a:xfrm>
                <a:off x="11531227" y="-3251522"/>
                <a:ext cx="66885" cy="313493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228" fill="none" extrusionOk="0">
                    <a:moveTo>
                      <a:pt x="262" y="1228"/>
                    </a:moveTo>
                    <a:lnTo>
                      <a:pt x="262" y="110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5"/>
                </a:solidFill>
                <a:prstDash val="solid"/>
                <a:miter lim="24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813;p37">
                <a:extLst>
                  <a:ext uri="{FF2B5EF4-FFF2-40B4-BE49-F238E27FC236}">
                    <a16:creationId xmlns:a16="http://schemas.microsoft.com/office/drawing/2014/main" id="{4F1E6635-A68E-F0BA-CE7C-6F8584E8E62C}"/>
                  </a:ext>
                </a:extLst>
              </p:cNvPr>
              <p:cNvSpPr/>
              <p:nvPr/>
            </p:nvSpPr>
            <p:spPr>
              <a:xfrm>
                <a:off x="11154678" y="-2818299"/>
                <a:ext cx="90372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4" extrusionOk="0">
                    <a:moveTo>
                      <a:pt x="338" y="0"/>
                    </a:moveTo>
                    <a:cubicBezTo>
                      <a:pt x="335" y="0"/>
                      <a:pt x="332" y="1"/>
                      <a:pt x="330" y="4"/>
                    </a:cubicBezTo>
                    <a:lnTo>
                      <a:pt x="5" y="352"/>
                    </a:lnTo>
                    <a:cubicBezTo>
                      <a:pt x="1" y="359"/>
                      <a:pt x="1" y="364"/>
                      <a:pt x="5" y="371"/>
                    </a:cubicBezTo>
                    <a:cubicBezTo>
                      <a:pt x="8" y="374"/>
                      <a:pt x="13" y="374"/>
                      <a:pt x="15" y="374"/>
                    </a:cubicBezTo>
                    <a:cubicBezTo>
                      <a:pt x="17" y="374"/>
                      <a:pt x="20" y="371"/>
                      <a:pt x="22" y="371"/>
                    </a:cubicBezTo>
                    <a:lnTo>
                      <a:pt x="349" y="23"/>
                    </a:lnTo>
                    <a:cubicBezTo>
                      <a:pt x="354" y="16"/>
                      <a:pt x="354" y="11"/>
                      <a:pt x="349" y="4"/>
                    </a:cubicBezTo>
                    <a:cubicBezTo>
                      <a:pt x="345" y="1"/>
                      <a:pt x="342" y="0"/>
                      <a:pt x="3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814;p37">
                <a:extLst>
                  <a:ext uri="{FF2B5EF4-FFF2-40B4-BE49-F238E27FC236}">
                    <a16:creationId xmlns:a16="http://schemas.microsoft.com/office/drawing/2014/main" id="{08198086-DA8C-C622-1EE4-03C23DC3DB67}"/>
                  </a:ext>
                </a:extLst>
              </p:cNvPr>
              <p:cNvSpPr/>
              <p:nvPr/>
            </p:nvSpPr>
            <p:spPr>
              <a:xfrm>
                <a:off x="11145487" y="-2771071"/>
                <a:ext cx="90372" cy="95988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6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30" y="6"/>
                    </a:cubicBezTo>
                    <a:lnTo>
                      <a:pt x="5" y="354"/>
                    </a:lnTo>
                    <a:cubicBezTo>
                      <a:pt x="1" y="359"/>
                      <a:pt x="1" y="366"/>
                      <a:pt x="5" y="371"/>
                    </a:cubicBezTo>
                    <a:cubicBezTo>
                      <a:pt x="8" y="376"/>
                      <a:pt x="13" y="376"/>
                      <a:pt x="15" y="376"/>
                    </a:cubicBezTo>
                    <a:cubicBezTo>
                      <a:pt x="20" y="376"/>
                      <a:pt x="25" y="371"/>
                      <a:pt x="25" y="371"/>
                    </a:cubicBezTo>
                    <a:lnTo>
                      <a:pt x="349" y="23"/>
                    </a:lnTo>
                    <a:cubicBezTo>
                      <a:pt x="354" y="18"/>
                      <a:pt x="354" y="11"/>
                      <a:pt x="349" y="6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815;p37">
                <a:extLst>
                  <a:ext uri="{FF2B5EF4-FFF2-40B4-BE49-F238E27FC236}">
                    <a16:creationId xmlns:a16="http://schemas.microsoft.com/office/drawing/2014/main" id="{DDD2830F-5C6A-E2F5-FB65-33F5E58918E3}"/>
                  </a:ext>
                </a:extLst>
              </p:cNvPr>
              <p:cNvSpPr/>
              <p:nvPr/>
            </p:nvSpPr>
            <p:spPr>
              <a:xfrm>
                <a:off x="11316530" y="-2795068"/>
                <a:ext cx="91138" cy="96243"/>
              </a:xfrm>
              <a:custGeom>
                <a:avLst/>
                <a:gdLst/>
                <a:ahLst/>
                <a:cxnLst/>
                <a:rect l="l" t="t" r="r" b="b"/>
                <a:pathLst>
                  <a:path w="357" h="377" extrusionOk="0">
                    <a:moveTo>
                      <a:pt x="340" y="1"/>
                    </a:moveTo>
                    <a:cubicBezTo>
                      <a:pt x="337" y="1"/>
                      <a:pt x="334" y="3"/>
                      <a:pt x="332" y="6"/>
                    </a:cubicBezTo>
                    <a:lnTo>
                      <a:pt x="8" y="355"/>
                    </a:lnTo>
                    <a:cubicBezTo>
                      <a:pt x="1" y="362"/>
                      <a:pt x="1" y="367"/>
                      <a:pt x="8" y="371"/>
                    </a:cubicBezTo>
                    <a:cubicBezTo>
                      <a:pt x="10" y="376"/>
                      <a:pt x="15" y="376"/>
                      <a:pt x="17" y="376"/>
                    </a:cubicBezTo>
                    <a:cubicBezTo>
                      <a:pt x="22" y="376"/>
                      <a:pt x="27" y="374"/>
                      <a:pt x="25" y="371"/>
                    </a:cubicBezTo>
                    <a:lnTo>
                      <a:pt x="349" y="23"/>
                    </a:lnTo>
                    <a:cubicBezTo>
                      <a:pt x="356" y="18"/>
                      <a:pt x="356" y="11"/>
                      <a:pt x="349" y="6"/>
                    </a:cubicBezTo>
                    <a:cubicBezTo>
                      <a:pt x="346" y="3"/>
                      <a:pt x="343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816;p37">
                <a:extLst>
                  <a:ext uri="{FF2B5EF4-FFF2-40B4-BE49-F238E27FC236}">
                    <a16:creationId xmlns:a16="http://schemas.microsoft.com/office/drawing/2014/main" id="{32C93E79-8DC4-B6EB-0F47-322944392676}"/>
                  </a:ext>
                </a:extLst>
              </p:cNvPr>
              <p:cNvSpPr/>
              <p:nvPr/>
            </p:nvSpPr>
            <p:spPr>
              <a:xfrm>
                <a:off x="11308616" y="-2747329"/>
                <a:ext cx="90372" cy="95733"/>
              </a:xfrm>
              <a:custGeom>
                <a:avLst/>
                <a:gdLst/>
                <a:ahLst/>
                <a:cxnLst/>
                <a:rect l="l" t="t" r="r" b="b"/>
                <a:pathLst>
                  <a:path w="354" h="375" extrusionOk="0">
                    <a:moveTo>
                      <a:pt x="339" y="1"/>
                    </a:moveTo>
                    <a:cubicBezTo>
                      <a:pt x="336" y="1"/>
                      <a:pt x="333" y="2"/>
                      <a:pt x="329" y="4"/>
                    </a:cubicBezTo>
                    <a:lnTo>
                      <a:pt x="5" y="355"/>
                    </a:lnTo>
                    <a:cubicBezTo>
                      <a:pt x="0" y="360"/>
                      <a:pt x="0" y="367"/>
                      <a:pt x="5" y="372"/>
                    </a:cubicBezTo>
                    <a:cubicBezTo>
                      <a:pt x="10" y="374"/>
                      <a:pt x="12" y="374"/>
                      <a:pt x="15" y="374"/>
                    </a:cubicBezTo>
                    <a:cubicBezTo>
                      <a:pt x="17" y="374"/>
                      <a:pt x="22" y="372"/>
                      <a:pt x="24" y="372"/>
                    </a:cubicBezTo>
                    <a:lnTo>
                      <a:pt x="349" y="24"/>
                    </a:lnTo>
                    <a:cubicBezTo>
                      <a:pt x="353" y="16"/>
                      <a:pt x="353" y="12"/>
                      <a:pt x="349" y="4"/>
                    </a:cubicBezTo>
                    <a:cubicBezTo>
                      <a:pt x="345" y="2"/>
                      <a:pt x="342" y="1"/>
                      <a:pt x="33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817;p37">
                <a:extLst>
                  <a:ext uri="{FF2B5EF4-FFF2-40B4-BE49-F238E27FC236}">
                    <a16:creationId xmlns:a16="http://schemas.microsoft.com/office/drawing/2014/main" id="{13F0B063-4091-5436-1A18-8815CEEA3D14}"/>
                  </a:ext>
                </a:extLst>
              </p:cNvPr>
              <p:cNvSpPr/>
              <p:nvPr/>
            </p:nvSpPr>
            <p:spPr>
              <a:xfrm>
                <a:off x="11005079" y="-3251522"/>
                <a:ext cx="705870" cy="344128"/>
              </a:xfrm>
              <a:custGeom>
                <a:avLst/>
                <a:gdLst/>
                <a:ahLst/>
                <a:cxnLst/>
                <a:rect l="l" t="t" r="r" b="b"/>
                <a:pathLst>
                  <a:path w="2765" h="1348" extrusionOk="0">
                    <a:moveTo>
                      <a:pt x="1" y="0"/>
                    </a:moveTo>
                    <a:lnTo>
                      <a:pt x="1907" y="1105"/>
                    </a:lnTo>
                    <a:lnTo>
                      <a:pt x="1907" y="1220"/>
                    </a:lnTo>
                    <a:cubicBezTo>
                      <a:pt x="1948" y="1297"/>
                      <a:pt x="2023" y="1348"/>
                      <a:pt x="2114" y="1348"/>
                    </a:cubicBezTo>
                    <a:cubicBezTo>
                      <a:pt x="2203" y="1348"/>
                      <a:pt x="2282" y="1297"/>
                      <a:pt x="2320" y="1218"/>
                    </a:cubicBezTo>
                    <a:cubicBezTo>
                      <a:pt x="2364" y="1292"/>
                      <a:pt x="2438" y="1345"/>
                      <a:pt x="2527" y="1345"/>
                    </a:cubicBezTo>
                    <a:cubicBezTo>
                      <a:pt x="2657" y="1345"/>
                      <a:pt x="2762" y="1235"/>
                      <a:pt x="2765" y="1100"/>
                    </a:cubicBezTo>
                    <a:lnTo>
                      <a:pt x="2155" y="0"/>
                    </a:lnTo>
                    <a:close/>
                  </a:path>
                </a:pathLst>
              </a:custGeom>
              <a:solidFill>
                <a:srgbClr val="76B8F4">
                  <a:alpha val="2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852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/>
          <p:cNvSpPr txBox="1">
            <a:spLocks noGrp="1"/>
          </p:cNvSpPr>
          <p:nvPr>
            <p:ph type="title"/>
          </p:nvPr>
        </p:nvSpPr>
        <p:spPr>
          <a:xfrm>
            <a:off x="2840807" y="377569"/>
            <a:ext cx="3462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das tabelas</a:t>
            </a:r>
            <a:endParaRPr dirty="0"/>
          </a:p>
        </p:txBody>
      </p:sp>
      <p:sp>
        <p:nvSpPr>
          <p:cNvPr id="537" name="Google Shape;537;p34"/>
          <p:cNvSpPr txBox="1">
            <a:spLocks noGrp="1"/>
          </p:cNvSpPr>
          <p:nvPr>
            <p:ph type="subTitle" idx="4"/>
          </p:nvPr>
        </p:nvSpPr>
        <p:spPr>
          <a:xfrm>
            <a:off x="482126" y="1026826"/>
            <a:ext cx="2196600" cy="42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Usuários</a:t>
            </a:r>
            <a:endParaRPr dirty="0"/>
          </a:p>
        </p:txBody>
      </p:sp>
      <p:sp>
        <p:nvSpPr>
          <p:cNvPr id="539" name="Google Shape;539;p34"/>
          <p:cNvSpPr txBox="1">
            <a:spLocks noGrp="1"/>
          </p:cNvSpPr>
          <p:nvPr>
            <p:ph type="subTitle" idx="1"/>
          </p:nvPr>
        </p:nvSpPr>
        <p:spPr>
          <a:xfrm>
            <a:off x="482126" y="1454902"/>
            <a:ext cx="2515907" cy="16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CREATE TABLE </a:t>
            </a:r>
            <a:r>
              <a:rPr lang="pt-BR" dirty="0" err="1"/>
              <a:t>usuarios</a:t>
            </a:r>
            <a:r>
              <a:rPr lang="pt-BR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id_usuario</a:t>
            </a:r>
            <a:r>
              <a:rPr lang="pt-BR" dirty="0"/>
              <a:t> </a:t>
            </a:r>
            <a:r>
              <a:rPr lang="pt-BR" b="1" dirty="0"/>
              <a:t>INT PRIMARY KEY</a:t>
            </a:r>
            <a:r>
              <a:rPr lang="pt-B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nome </a:t>
            </a:r>
            <a:r>
              <a:rPr lang="pt-BR" b="1" dirty="0"/>
              <a:t>VARCHAR(100),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email</a:t>
            </a:r>
            <a:r>
              <a:rPr lang="pt-BR" dirty="0"/>
              <a:t> </a:t>
            </a:r>
            <a:r>
              <a:rPr lang="pt-BR" b="1" dirty="0"/>
              <a:t>VARCHAR(100),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senha </a:t>
            </a:r>
            <a:r>
              <a:rPr lang="pt-BR" b="1" dirty="0"/>
              <a:t>VARCHAR(255)</a:t>
            </a:r>
            <a:r>
              <a:rPr lang="pt-BR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tipo </a:t>
            </a:r>
            <a:r>
              <a:rPr lang="pt-BR" b="1" dirty="0"/>
              <a:t>ENUM</a:t>
            </a:r>
            <a:r>
              <a:rPr lang="pt-BR" dirty="0"/>
              <a:t>('cliente', '</a:t>
            </a:r>
            <a:r>
              <a:rPr lang="pt-BR" dirty="0" err="1"/>
              <a:t>artesao</a:t>
            </a:r>
            <a:r>
              <a:rPr lang="pt-BR" dirty="0"/>
              <a:t>’) 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28D308D-A837-9759-DBD2-C5A8F50E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454902"/>
            <a:ext cx="5074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id_usuario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usamos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 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porque é um número sequencial, ideal para identificação única de cada usuário, facilitando buscas e relacionamentos</a:t>
            </a:r>
            <a:r>
              <a:rPr lang="pt-BR" altLang="pt-BR" sz="12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07B1E261-1520-A2FB-1979-A6B93B363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131213"/>
            <a:ext cx="5303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nome VARCHAR(100)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um nome pode ter bastante variação de tamanho, então usamos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VARCHAR(100)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que permite até 100 caracteres, sem desperdício de espaço. 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AD4737F6-4823-2A70-E77B-5EA77B851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817275"/>
            <a:ext cx="51461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email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é o dado para contato e login.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VARCHAR(100)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suficiente para armazenar a maioria dos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emails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F394D326-9896-B155-161B-8921548E7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3319660"/>
            <a:ext cx="5074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senha VARCHAR(255)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usamos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VARCHAR(255)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porque futuramente, ao armazenar senhas criptografadas com 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elas podem ter até 255 caracteres. 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676437B9-AF89-7020-EF76-98D99A39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3997750"/>
            <a:ext cx="5074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tipo ENUM('cliente', '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artesao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utilizamos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ENUM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garantir que o tipo de usuário seja sempre uma das opções predefinidas: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"cliente"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artesao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garantindo integridade.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BE71D396-BB62-5995-6C64-DF68E2BBD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5F4F3C65-463F-B869-7588-3A6A6D8E7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807" y="377569"/>
            <a:ext cx="3462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das tabelas</a:t>
            </a:r>
            <a:endParaRPr dirty="0"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3AEA1F8F-844A-0DAC-94DA-9D44A21BB09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126" y="1026825"/>
            <a:ext cx="2196600" cy="42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Produtos</a:t>
            </a:r>
            <a:endParaRPr dirty="0"/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3C53C11D-8AB8-F06D-C1FE-9CAF432152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26" y="1454901"/>
            <a:ext cx="2515907" cy="2233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CREATE TABLE </a:t>
            </a:r>
            <a:r>
              <a:rPr lang="pt-BR" dirty="0"/>
              <a:t>produtos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id_produto</a:t>
            </a:r>
            <a:r>
              <a:rPr lang="pt-BR" dirty="0"/>
              <a:t> </a:t>
            </a:r>
            <a:r>
              <a:rPr lang="pt-BR" b="1" dirty="0"/>
              <a:t>INT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nome </a:t>
            </a:r>
            <a:r>
              <a:rPr lang="pt-BR" b="1" dirty="0"/>
              <a:t>VARCHAR(100),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descricao</a:t>
            </a:r>
            <a:r>
              <a:rPr lang="pt-BR" dirty="0"/>
              <a:t> </a:t>
            </a:r>
            <a:r>
              <a:rPr lang="pt-BR" b="1" dirty="0"/>
              <a:t>TEXT,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preco</a:t>
            </a:r>
            <a:r>
              <a:rPr lang="pt-BR" dirty="0"/>
              <a:t> </a:t>
            </a:r>
            <a:r>
              <a:rPr lang="pt-BR" b="1" dirty="0"/>
              <a:t>DECIMAL(10,2),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estoque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id_artesao</a:t>
            </a:r>
            <a:r>
              <a:rPr lang="pt-BR" dirty="0"/>
              <a:t>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b="1" dirty="0"/>
              <a:t>FOREIGN KEY </a:t>
            </a:r>
            <a:r>
              <a:rPr lang="pt-BR" dirty="0"/>
              <a:t>(</a:t>
            </a:r>
            <a:r>
              <a:rPr lang="pt-BR" dirty="0" err="1"/>
              <a:t>id_artesao</a:t>
            </a:r>
            <a:r>
              <a:rPr lang="pt-BR" dirty="0"/>
              <a:t>)      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 REFERENCES</a:t>
            </a:r>
            <a:r>
              <a:rPr lang="pt-BR" dirty="0"/>
              <a:t>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usuarios</a:t>
            </a:r>
            <a:r>
              <a:rPr lang="pt-BR" dirty="0"/>
              <a:t>(</a:t>
            </a:r>
            <a:r>
              <a:rPr lang="pt-BR" dirty="0" err="1"/>
              <a:t>id_usuario</a:t>
            </a:r>
            <a:r>
              <a:rPr lang="pt-B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76828D7-1AFD-6B34-67EC-B757C1884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547235"/>
            <a:ext cx="5074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</a:t>
            </a: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produto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chave primária numérica para identificação única do produto.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AD86118-6A1B-B171-2951-D085E07F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008900"/>
            <a:ext cx="5303536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nome VARCHAR(100)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nome do produto pode variar, mas normalmente não passa de 100 caracteres.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D5EAFD4-F9F5-4EB2-B927-A3BFA159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505058"/>
            <a:ext cx="5146140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descricao</a:t>
            </a:r>
            <a:r>
              <a:rPr lang="pt-BR" altLang="pt-BR" sz="1200" b="1" dirty="0">
                <a:solidFill>
                  <a:schemeClr val="tx1"/>
                </a:solidFill>
                <a:latin typeface="Arial Unicode MS"/>
              </a:rPr>
              <a:t> TEXT → </a:t>
            </a:r>
            <a:r>
              <a:rPr lang="pt-BR" altLang="pt-BR" sz="1200" dirty="0">
                <a:solidFill>
                  <a:schemeClr val="tx1"/>
                </a:solidFill>
                <a:latin typeface="Arial Unicode MS"/>
              </a:rPr>
              <a:t>usamos TEXT porque descrições podem ser longas, permitindo textos maiores sem limite fixo.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B438C977-8851-64E8-3852-17E2798E2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3030961"/>
            <a:ext cx="5074170" cy="587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DECIMAL(10,2)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usado para valores monetários, garantindo precisão de 2 casas decimais (por exemplo, R$ 99.99), essencial para cálculos financeiros.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BB548BAB-F52E-8DA5-8A2D-8249F1D4F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3672844"/>
            <a:ext cx="5074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estoque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 estoque representa a quantidade disponível; INT é suficiente.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EC5DC4E-6AD6-B87E-F85F-076A89CAD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4134509"/>
            <a:ext cx="5074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id_artesao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chave estrangeira ligando cada produto a um artesão na tabela </a:t>
            </a:r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usuarios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 Garante integridade referencial.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333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AA15C5BE-0F34-9EAE-A9EA-DEFCD8838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DA4C16A2-46B2-D9E3-33B3-35252B1418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807" y="377569"/>
            <a:ext cx="3462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das tabelas</a:t>
            </a:r>
            <a:endParaRPr dirty="0"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C859AED8-8EDE-10F5-6AE2-958816201EE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126" y="1026825"/>
            <a:ext cx="2196600" cy="42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Pedidos</a:t>
            </a:r>
            <a:endParaRPr dirty="0"/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0EF9ACB6-8B00-AB2C-0367-A7A891F6A63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26" y="1454901"/>
            <a:ext cx="2515907" cy="2233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CREATE TABLE </a:t>
            </a:r>
            <a:r>
              <a:rPr lang="pt-BR" dirty="0"/>
              <a:t>pedidos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err="1"/>
              <a:t>id_pedido</a:t>
            </a:r>
            <a:r>
              <a:rPr lang="pt-BR" dirty="0"/>
              <a:t> </a:t>
            </a:r>
            <a:r>
              <a:rPr lang="pt-BR" b="1" dirty="0"/>
              <a:t>INT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err="1"/>
              <a:t>id_cliente</a:t>
            </a:r>
            <a:r>
              <a:rPr lang="pt-BR" dirty="0"/>
              <a:t>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err="1"/>
              <a:t>data_pedido</a:t>
            </a:r>
            <a:r>
              <a:rPr lang="pt-BR" dirty="0"/>
              <a:t> </a:t>
            </a:r>
            <a:r>
              <a:rPr lang="pt-BR" b="1" dirty="0"/>
              <a:t>DATE,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status </a:t>
            </a:r>
            <a:r>
              <a:rPr lang="pt-BR" b="1" dirty="0"/>
              <a:t>ENUM</a:t>
            </a:r>
            <a:r>
              <a:rPr lang="pt-BR" dirty="0"/>
              <a:t>('Pendente', 'Enviado', 'Entregue'),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b="1" dirty="0"/>
              <a:t>FOREIGN KEY </a:t>
            </a:r>
            <a:r>
              <a:rPr lang="pt-BR" dirty="0"/>
              <a:t>(</a:t>
            </a:r>
            <a:r>
              <a:rPr lang="pt-BR" dirty="0" err="1"/>
              <a:t>id_cliente</a:t>
            </a:r>
            <a:r>
              <a:rPr lang="pt-BR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b="1" dirty="0"/>
              <a:t>REFERENCES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</a:t>
            </a:r>
            <a:r>
              <a:rPr lang="pt-BR" dirty="0" err="1"/>
              <a:t>usuarios</a:t>
            </a:r>
            <a:r>
              <a:rPr lang="pt-BR" dirty="0"/>
              <a:t>(</a:t>
            </a:r>
            <a:r>
              <a:rPr lang="pt-BR" dirty="0" err="1"/>
              <a:t>id_usuario</a:t>
            </a:r>
            <a:r>
              <a:rPr lang="pt-B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55D13EA-9D9F-4131-E276-2C42FF5D8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454901"/>
            <a:ext cx="50741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</a:t>
            </a: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pedido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identificador único do pedido.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29C3681B-0AC4-BFD7-3D7B-15535767F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803248"/>
            <a:ext cx="53035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id_cliente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chave estrangeira ligando o pedido ao cliente na tabela </a:t>
            </a:r>
            <a:r>
              <a:rPr kumimoji="0" lang="pt-BR" altLang="pt-B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usuarios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CF2377CE-4242-9944-DC4B-E101FB63F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299406"/>
            <a:ext cx="51461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data_pedido</a:t>
            </a:r>
            <a:r>
              <a:rPr lang="pt-BR" altLang="pt-BR" sz="1200" b="1" dirty="0">
                <a:solidFill>
                  <a:schemeClr val="tx1"/>
                </a:solidFill>
                <a:latin typeface="Arial Unicode MS"/>
              </a:rPr>
              <a:t> DATE → </a:t>
            </a:r>
            <a:r>
              <a:rPr lang="pt-BR" altLang="pt-BR" sz="1200" dirty="0">
                <a:solidFill>
                  <a:schemeClr val="tx1"/>
                </a:solidFill>
                <a:latin typeface="Arial Unicode MS"/>
              </a:rPr>
              <a:t>usamos DATE para armazenar apenas a data do pedido, sem necessidade de hora/minuto.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02F3D3DE-8A8C-43AA-0612-A76B6AF4C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816916"/>
            <a:ext cx="5074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 ENUM('Pendente', 'Enviado', 'Entregue')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→ usamos ENUM para limitar os estados do pedido e garantir a padronização do fluxo logístico.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783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1A3DA8ED-1F5C-B60D-D57C-B33BDDE6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D7FA37A3-105D-37A6-4CBE-E49D6C3515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807" y="377569"/>
            <a:ext cx="3462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das tabelas</a:t>
            </a:r>
            <a:endParaRPr dirty="0"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9B6EBBBA-DD2F-4B4A-E587-4F5111270527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126" y="1026825"/>
            <a:ext cx="2196600" cy="42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Itens_pedidos</a:t>
            </a:r>
            <a:endParaRPr dirty="0"/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52DB4402-E3C5-47D7-6E90-59B8E6B6CE3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26" y="1454901"/>
            <a:ext cx="2515907" cy="2233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CREATE TABLE </a:t>
            </a:r>
            <a:r>
              <a:rPr lang="pt-BR" dirty="0" err="1"/>
              <a:t>itens_pedido</a:t>
            </a:r>
            <a:r>
              <a:rPr lang="pt-BR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id_item</a:t>
            </a:r>
            <a:r>
              <a:rPr lang="pt-BR" dirty="0"/>
              <a:t> </a:t>
            </a:r>
            <a:r>
              <a:rPr lang="pt-BR" b="1" dirty="0"/>
              <a:t>INT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id_pedido</a:t>
            </a:r>
            <a:r>
              <a:rPr lang="pt-BR" dirty="0"/>
              <a:t>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id_produto</a:t>
            </a:r>
            <a:r>
              <a:rPr lang="pt-BR" dirty="0"/>
              <a:t>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quantidade </a:t>
            </a:r>
            <a:r>
              <a:rPr lang="pt-BR" b="1" dirty="0"/>
              <a:t>INT,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dirty="0" err="1"/>
              <a:t>preco_unitario</a:t>
            </a:r>
            <a:r>
              <a:rPr lang="pt-BR" dirty="0"/>
              <a:t> </a:t>
            </a:r>
            <a:r>
              <a:rPr lang="pt-BR" b="1" dirty="0"/>
              <a:t>DECIMAL(10,2),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b="1" dirty="0"/>
              <a:t>FOREIGN KEY </a:t>
            </a:r>
            <a:r>
              <a:rPr lang="pt-BR" dirty="0"/>
              <a:t>(</a:t>
            </a:r>
            <a:r>
              <a:rPr lang="pt-BR" dirty="0" err="1"/>
              <a:t>id_pedido</a:t>
            </a:r>
            <a:r>
              <a:rPr lang="pt-BR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b="1" dirty="0"/>
              <a:t>REFERENCES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pedidos(</a:t>
            </a:r>
            <a:r>
              <a:rPr lang="pt-BR" dirty="0" err="1"/>
              <a:t>id_pedido</a:t>
            </a:r>
            <a:r>
              <a:rPr lang="pt-BR" dirty="0"/>
              <a:t>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</a:t>
            </a:r>
            <a:r>
              <a:rPr lang="pt-BR" b="1" dirty="0"/>
              <a:t>FOREIGN KEY </a:t>
            </a:r>
            <a:r>
              <a:rPr lang="pt-BR" dirty="0"/>
              <a:t>(</a:t>
            </a:r>
            <a:r>
              <a:rPr lang="pt-BR" dirty="0" err="1"/>
              <a:t>id_produto</a:t>
            </a:r>
            <a:r>
              <a:rPr lang="pt-BR" dirty="0"/>
              <a:t>)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  REFERENCES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  produtos(</a:t>
            </a:r>
            <a:r>
              <a:rPr lang="pt-BR" dirty="0" err="1"/>
              <a:t>id_produto</a:t>
            </a:r>
            <a:r>
              <a:rPr lang="pt-B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FE2A8E05-CA24-65D8-76D5-F221BD80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454901"/>
            <a:ext cx="50741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id_i</a:t>
            </a: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tem</a:t>
            </a:r>
            <a:r>
              <a:rPr lang="pt-BR" altLang="pt-BR" sz="1200" b="1" dirty="0">
                <a:solidFill>
                  <a:schemeClr val="tx1"/>
                </a:solidFill>
                <a:latin typeface="Arial Unicode MS"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identificador único do item pedido.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0B64049-16A1-B20F-8F4F-454322A9A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791259"/>
            <a:ext cx="53035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</a:t>
            </a: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pedido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chave estrangeira ligando ao pedido.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D3802643-53CA-5772-9C09-1D33E0EA2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129900"/>
            <a:ext cx="514614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200" b="1" dirty="0" err="1">
                <a:solidFill>
                  <a:schemeClr val="tx1"/>
                </a:solidFill>
                <a:latin typeface="Arial Unicode MS"/>
              </a:rPr>
              <a:t>id_produto</a:t>
            </a:r>
            <a:r>
              <a:rPr lang="pt-BR" altLang="pt-BR" sz="1200" b="1" dirty="0">
                <a:solidFill>
                  <a:schemeClr val="tx1"/>
                </a:solidFill>
                <a:latin typeface="Arial Unicode MS"/>
              </a:rPr>
              <a:t> INT </a:t>
            </a:r>
            <a:r>
              <a:rPr lang="pt-BR" altLang="pt-BR" sz="1200" dirty="0">
                <a:solidFill>
                  <a:schemeClr val="tx1"/>
                </a:solidFill>
                <a:latin typeface="Arial Unicode MS"/>
              </a:rPr>
              <a:t>→ chave estrangeira ligando ao produto.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9B378B95-EB7E-9C87-A268-CB50E3AA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459600"/>
            <a:ext cx="50741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quantidade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define quantos produtos foram adquiridos naquele item.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A6686C2-50D3-27A1-8E01-CCD0843C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921265"/>
            <a:ext cx="50741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preco_unitario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DECIMAL(10,2)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armazena o preço de venda do produto no momento do pedido. Importante para histórico, mesmo que o preço do produto mude depois.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3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>
          <a:extLst>
            <a:ext uri="{FF2B5EF4-FFF2-40B4-BE49-F238E27FC236}">
              <a16:creationId xmlns:a16="http://schemas.microsoft.com/office/drawing/2014/main" id="{F502A0BA-82CF-9450-8366-796E6FBC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4">
            <a:extLst>
              <a:ext uri="{FF2B5EF4-FFF2-40B4-BE49-F238E27FC236}">
                <a16:creationId xmlns:a16="http://schemas.microsoft.com/office/drawing/2014/main" id="{3EDAD5B6-D534-4264-D779-79006F4C9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0807" y="377569"/>
            <a:ext cx="346225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Criação das tabelas</a:t>
            </a:r>
            <a:endParaRPr dirty="0"/>
          </a:p>
        </p:txBody>
      </p:sp>
      <p:sp>
        <p:nvSpPr>
          <p:cNvPr id="537" name="Google Shape;537;p34">
            <a:extLst>
              <a:ext uri="{FF2B5EF4-FFF2-40B4-BE49-F238E27FC236}">
                <a16:creationId xmlns:a16="http://schemas.microsoft.com/office/drawing/2014/main" id="{3A58C2FB-D3D3-20FB-6F88-56E2098A7B3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82126" y="1026826"/>
            <a:ext cx="2196600" cy="4280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Categorias</a:t>
            </a:r>
            <a:endParaRPr dirty="0"/>
          </a:p>
        </p:txBody>
      </p:sp>
      <p:sp>
        <p:nvSpPr>
          <p:cNvPr id="539" name="Google Shape;539;p34">
            <a:extLst>
              <a:ext uri="{FF2B5EF4-FFF2-40B4-BE49-F238E27FC236}">
                <a16:creationId xmlns:a16="http://schemas.microsoft.com/office/drawing/2014/main" id="{EBA0FEF0-D3EB-C9DB-3778-1F4FA03891F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126" y="1454901"/>
            <a:ext cx="2515907" cy="1010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CREATE TABLE </a:t>
            </a:r>
            <a:r>
              <a:rPr lang="en-US" dirty="0" err="1"/>
              <a:t>categorias</a:t>
            </a:r>
            <a:r>
              <a:rPr lang="en-US" b="1" dirty="0"/>
              <a:t> 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r>
              <a:rPr lang="en-US" dirty="0" err="1"/>
              <a:t>id_categoria</a:t>
            </a:r>
            <a:r>
              <a:rPr lang="en-US" b="1" dirty="0"/>
              <a:t> INT PRIMARY KEY,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</a:t>
            </a:r>
            <a:r>
              <a:rPr lang="en-US" dirty="0" err="1"/>
              <a:t>nome</a:t>
            </a:r>
            <a:r>
              <a:rPr lang="en-US" b="1" dirty="0"/>
              <a:t> VARCHAR(50)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365FC7D7-977A-7099-62D6-9B49E7ED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454901"/>
            <a:ext cx="50741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id_categoria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 PRIMARY KEY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identificador único da categoria.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FBF585B-1B6D-6029-E019-287835089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1731900"/>
            <a:ext cx="53035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nome VARCHAR(50)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 nome da categoria é geralmente curto: exemplos como "Bijuterias" ou "Decoração" não precisam de muito espaço. 50 caracteres são suficientes.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Google Shape;537;p34">
            <a:extLst>
              <a:ext uri="{FF2B5EF4-FFF2-40B4-BE49-F238E27FC236}">
                <a16:creationId xmlns:a16="http://schemas.microsoft.com/office/drawing/2014/main" id="{CDF7CDC9-E27D-85EE-D25B-A3E20CCF5C5C}"/>
              </a:ext>
            </a:extLst>
          </p:cNvPr>
          <p:cNvSpPr txBox="1">
            <a:spLocks/>
          </p:cNvSpPr>
          <p:nvPr/>
        </p:nvSpPr>
        <p:spPr>
          <a:xfrm>
            <a:off x="482125" y="2542438"/>
            <a:ext cx="2196600" cy="42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18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ete Round"/>
              <a:buNone/>
              <a:defRPr sz="2400" b="0" i="0" u="none" strike="noStrike" cap="none">
                <a:solidFill>
                  <a:schemeClr val="dk1"/>
                </a:solidFill>
                <a:latin typeface="Crete Round"/>
                <a:ea typeface="Crete Round"/>
                <a:cs typeface="Crete Round"/>
                <a:sym typeface="Crete Round"/>
              </a:defRPr>
            </a:lvl9pPr>
          </a:lstStyle>
          <a:p>
            <a:pPr marL="0" indent="0"/>
            <a:r>
              <a:rPr lang="pt-BR" dirty="0" err="1"/>
              <a:t>Produto_Categoria</a:t>
            </a:r>
            <a:endParaRPr lang="pt-BR" dirty="0"/>
          </a:p>
        </p:txBody>
      </p:sp>
      <p:sp>
        <p:nvSpPr>
          <p:cNvPr id="3" name="Google Shape;539;p34">
            <a:extLst>
              <a:ext uri="{FF2B5EF4-FFF2-40B4-BE49-F238E27FC236}">
                <a16:creationId xmlns:a16="http://schemas.microsoft.com/office/drawing/2014/main" id="{EADE3C12-9FB3-11D9-DEFA-B513C055DDB8}"/>
              </a:ext>
            </a:extLst>
          </p:cNvPr>
          <p:cNvSpPr txBox="1">
            <a:spLocks/>
          </p:cNvSpPr>
          <p:nvPr/>
        </p:nvSpPr>
        <p:spPr>
          <a:xfrm>
            <a:off x="482125" y="2860232"/>
            <a:ext cx="2905652" cy="22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b="1" dirty="0"/>
              <a:t> CREATE TABLE </a:t>
            </a:r>
            <a:r>
              <a:rPr lang="en-US" dirty="0" err="1"/>
              <a:t>produto_categoria</a:t>
            </a:r>
            <a:r>
              <a:rPr lang="en-US" dirty="0"/>
              <a:t> (</a:t>
            </a:r>
          </a:p>
          <a:p>
            <a:pPr marL="0" indent="0"/>
            <a:r>
              <a:rPr lang="en-US" dirty="0"/>
              <a:t> </a:t>
            </a:r>
            <a:r>
              <a:rPr lang="en-US" dirty="0" err="1"/>
              <a:t>id_produto</a:t>
            </a:r>
            <a:r>
              <a:rPr lang="en-US" dirty="0"/>
              <a:t> </a:t>
            </a:r>
            <a:r>
              <a:rPr lang="en-US" b="1" dirty="0"/>
              <a:t>INT,</a:t>
            </a:r>
          </a:p>
          <a:p>
            <a:pPr marL="0" indent="0"/>
            <a:r>
              <a:rPr lang="en-US" dirty="0"/>
              <a:t> </a:t>
            </a:r>
            <a:r>
              <a:rPr lang="en-US" dirty="0" err="1"/>
              <a:t>id_categoria</a:t>
            </a:r>
            <a:r>
              <a:rPr lang="en-US" dirty="0"/>
              <a:t> </a:t>
            </a:r>
            <a:r>
              <a:rPr lang="en-US" b="1" dirty="0"/>
              <a:t>INT,</a:t>
            </a:r>
          </a:p>
          <a:p>
            <a:pPr marL="0" indent="0"/>
            <a:r>
              <a:rPr lang="en-US" dirty="0"/>
              <a:t> </a:t>
            </a:r>
            <a:r>
              <a:rPr lang="en-US" b="1" dirty="0"/>
              <a:t>FOREIGN KEY </a:t>
            </a:r>
            <a:r>
              <a:rPr lang="en-US" dirty="0"/>
              <a:t>(</a:t>
            </a:r>
            <a:r>
              <a:rPr lang="en-US" dirty="0" err="1"/>
              <a:t>id_produto</a:t>
            </a:r>
            <a:r>
              <a:rPr lang="en-US" dirty="0"/>
              <a:t>)      </a:t>
            </a:r>
          </a:p>
          <a:p>
            <a:pPr marL="0" indent="0"/>
            <a:r>
              <a:rPr lang="en-US" dirty="0"/>
              <a:t> </a:t>
            </a:r>
            <a:r>
              <a:rPr lang="en-US" b="1" dirty="0"/>
              <a:t>REFERENCES   </a:t>
            </a:r>
          </a:p>
          <a:p>
            <a:pPr marL="0" indent="0"/>
            <a:r>
              <a:rPr lang="en-US" dirty="0"/>
              <a:t> </a:t>
            </a:r>
            <a:r>
              <a:rPr lang="en-US" dirty="0" err="1"/>
              <a:t>produtos</a:t>
            </a:r>
            <a:r>
              <a:rPr lang="en-US" dirty="0"/>
              <a:t>(</a:t>
            </a:r>
            <a:r>
              <a:rPr lang="en-US" dirty="0" err="1"/>
              <a:t>id_produto</a:t>
            </a:r>
            <a:r>
              <a:rPr lang="en-US" dirty="0"/>
              <a:t>),</a:t>
            </a:r>
          </a:p>
          <a:p>
            <a:pPr marL="0" indent="0"/>
            <a:r>
              <a:rPr lang="en-US" dirty="0"/>
              <a:t> </a:t>
            </a:r>
            <a:r>
              <a:rPr lang="en-US" b="1" dirty="0"/>
              <a:t>FOREIGN KEY </a:t>
            </a:r>
            <a:r>
              <a:rPr lang="en-US" dirty="0"/>
              <a:t>(</a:t>
            </a:r>
            <a:r>
              <a:rPr lang="en-US" dirty="0" err="1"/>
              <a:t>id_categoria</a:t>
            </a:r>
            <a:r>
              <a:rPr lang="en-US" dirty="0"/>
              <a:t>)  </a:t>
            </a:r>
          </a:p>
          <a:p>
            <a:pPr marL="0" indent="0"/>
            <a:r>
              <a:rPr lang="en-US" dirty="0"/>
              <a:t> </a:t>
            </a:r>
            <a:r>
              <a:rPr lang="en-US" b="1" dirty="0"/>
              <a:t>REFERENCES </a:t>
            </a:r>
          </a:p>
          <a:p>
            <a:pPr marL="0" indent="0"/>
            <a:r>
              <a:rPr lang="en-US" dirty="0"/>
              <a:t> </a:t>
            </a:r>
            <a:r>
              <a:rPr lang="en-US" dirty="0" err="1"/>
              <a:t>categorias</a:t>
            </a:r>
            <a:r>
              <a:rPr lang="en-US" dirty="0"/>
              <a:t>(</a:t>
            </a:r>
            <a:r>
              <a:rPr lang="en-US" dirty="0" err="1"/>
              <a:t>id_categoria</a:t>
            </a:r>
            <a:r>
              <a:rPr lang="en-US" dirty="0"/>
              <a:t>)</a:t>
            </a:r>
          </a:p>
          <a:p>
            <a:pPr marL="0" indent="0"/>
            <a:r>
              <a:rPr lang="en-US" dirty="0"/>
              <a:t>);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8A2516-4951-AA73-9B5F-462012B9D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2693515"/>
            <a:ext cx="507417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pt-BR" altLang="pt-BR" sz="1200" b="1" dirty="0" err="1">
                <a:solidFill>
                  <a:schemeClr val="tx1"/>
                </a:solidFill>
              </a:rPr>
              <a:t>id_produto</a:t>
            </a:r>
            <a:r>
              <a:rPr lang="pt-BR" altLang="pt-BR" sz="1200" b="1" dirty="0">
                <a:solidFill>
                  <a:schemeClr val="tx1"/>
                </a:solidFill>
              </a:rPr>
              <a:t> INT → </a:t>
            </a:r>
            <a:r>
              <a:rPr lang="pt-BR" altLang="pt-BR" sz="1200" dirty="0">
                <a:solidFill>
                  <a:schemeClr val="tx1"/>
                </a:solidFill>
              </a:rPr>
              <a:t>chave estrangeira ligando a tabela produtos</a:t>
            </a:r>
            <a:r>
              <a:rPr lang="pt-BR" altLang="pt-BR" sz="1200" b="1" dirty="0">
                <a:solidFill>
                  <a:schemeClr val="tx1"/>
                </a:solidFill>
              </a:rPr>
              <a:t>.</a:t>
            </a:r>
            <a:endParaRPr kumimoji="0" lang="pt-BR" altLang="pt-B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F9D3A4F-0591-7337-C808-43EC102C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710" y="3008799"/>
            <a:ext cx="530353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id_categoria</a:t>
            </a:r>
            <a:r>
              <a:rPr kumimoji="0" lang="pt-BR" altLang="pt-B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→ </a:t>
            </a:r>
            <a:r>
              <a:rPr kumimoji="0" lang="pt-BR" altLang="pt-B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chave estrangeira ligando a tabela categorias.</a:t>
            </a:r>
            <a:endParaRPr kumimoji="0" lang="pt-BR" altLang="pt-B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9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>
            <a:spLocks noGrp="1"/>
          </p:cNvSpPr>
          <p:nvPr>
            <p:ph type="title"/>
          </p:nvPr>
        </p:nvSpPr>
        <p:spPr>
          <a:xfrm>
            <a:off x="2910885" y="408740"/>
            <a:ext cx="33222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Tabelas Principais</a:t>
            </a:r>
            <a:endParaRPr dirty="0"/>
          </a:p>
        </p:txBody>
      </p:sp>
      <p:sp>
        <p:nvSpPr>
          <p:cNvPr id="353" name="Google Shape;353;p30"/>
          <p:cNvSpPr txBox="1">
            <a:spLocks noGrp="1"/>
          </p:cNvSpPr>
          <p:nvPr>
            <p:ph type="subTitle" idx="15"/>
          </p:nvPr>
        </p:nvSpPr>
        <p:spPr>
          <a:xfrm>
            <a:off x="327349" y="996024"/>
            <a:ext cx="1109565" cy="4554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Usuários</a:t>
            </a:r>
            <a:endParaRPr b="1" dirty="0"/>
          </a:p>
        </p:txBody>
      </p:sp>
      <p:sp>
        <p:nvSpPr>
          <p:cNvPr id="354" name="Google Shape;354;p30"/>
          <p:cNvSpPr/>
          <p:nvPr/>
        </p:nvSpPr>
        <p:spPr>
          <a:xfrm>
            <a:off x="9037179" y="4110057"/>
            <a:ext cx="106816" cy="106644"/>
          </a:xfrm>
          <a:custGeom>
            <a:avLst/>
            <a:gdLst/>
            <a:ahLst/>
            <a:cxnLst/>
            <a:rect l="l" t="t" r="r" b="b"/>
            <a:pathLst>
              <a:path w="1245" h="1243" extrusionOk="0">
                <a:moveTo>
                  <a:pt x="623" y="1"/>
                </a:moveTo>
                <a:cubicBezTo>
                  <a:pt x="279" y="1"/>
                  <a:pt x="1" y="279"/>
                  <a:pt x="1" y="623"/>
                </a:cubicBezTo>
                <a:cubicBezTo>
                  <a:pt x="1" y="964"/>
                  <a:pt x="279" y="1242"/>
                  <a:pt x="623" y="1242"/>
                </a:cubicBezTo>
                <a:cubicBezTo>
                  <a:pt x="966" y="1242"/>
                  <a:pt x="1245" y="964"/>
                  <a:pt x="1245" y="623"/>
                </a:cubicBezTo>
                <a:cubicBezTo>
                  <a:pt x="1245" y="279"/>
                  <a:pt x="966" y="1"/>
                  <a:pt x="62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5" name="Google Shape;355;p30"/>
          <p:cNvGrpSpPr/>
          <p:nvPr/>
        </p:nvGrpSpPr>
        <p:grpSpPr>
          <a:xfrm>
            <a:off x="8324724" y="3945071"/>
            <a:ext cx="499674" cy="803824"/>
            <a:chOff x="6591565" y="3015629"/>
            <a:chExt cx="723326" cy="1163614"/>
          </a:xfrm>
        </p:grpSpPr>
        <p:sp>
          <p:nvSpPr>
            <p:cNvPr id="356" name="Google Shape;356;p30"/>
            <p:cNvSpPr/>
            <p:nvPr/>
          </p:nvSpPr>
          <p:spPr>
            <a:xfrm>
              <a:off x="6591565" y="3209751"/>
              <a:ext cx="723326" cy="969113"/>
            </a:xfrm>
            <a:custGeom>
              <a:avLst/>
              <a:gdLst/>
              <a:ahLst/>
              <a:cxnLst/>
              <a:rect l="l" t="t" r="r" b="b"/>
              <a:pathLst>
                <a:path w="5824" h="7803" extrusionOk="0">
                  <a:moveTo>
                    <a:pt x="0" y="0"/>
                  </a:moveTo>
                  <a:lnTo>
                    <a:pt x="0" y="7803"/>
                  </a:lnTo>
                  <a:lnTo>
                    <a:pt x="5824" y="7803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6591565" y="4054424"/>
              <a:ext cx="723326" cy="124818"/>
            </a:xfrm>
            <a:custGeom>
              <a:avLst/>
              <a:gdLst/>
              <a:ahLst/>
              <a:cxnLst/>
              <a:rect l="l" t="t" r="r" b="b"/>
              <a:pathLst>
                <a:path w="5824" h="1005" extrusionOk="0">
                  <a:moveTo>
                    <a:pt x="0" y="0"/>
                  </a:moveTo>
                  <a:lnTo>
                    <a:pt x="0" y="1004"/>
                  </a:lnTo>
                  <a:lnTo>
                    <a:pt x="5824" y="1004"/>
                  </a:lnTo>
                  <a:lnTo>
                    <a:pt x="5824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6792519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28" y="0"/>
                    <a:pt x="1" y="130"/>
                    <a:pt x="1" y="288"/>
                  </a:cubicBezTo>
                  <a:cubicBezTo>
                    <a:pt x="1" y="452"/>
                    <a:pt x="133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2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7041290" y="3289113"/>
              <a:ext cx="72283" cy="72035"/>
            </a:xfrm>
            <a:custGeom>
              <a:avLst/>
              <a:gdLst/>
              <a:ahLst/>
              <a:cxnLst/>
              <a:rect l="l" t="t" r="r" b="b"/>
              <a:pathLst>
                <a:path w="582" h="580" extrusionOk="0">
                  <a:moveTo>
                    <a:pt x="291" y="0"/>
                  </a:moveTo>
                  <a:cubicBezTo>
                    <a:pt x="130" y="0"/>
                    <a:pt x="1" y="130"/>
                    <a:pt x="1" y="288"/>
                  </a:cubicBezTo>
                  <a:cubicBezTo>
                    <a:pt x="1" y="452"/>
                    <a:pt x="130" y="579"/>
                    <a:pt x="291" y="579"/>
                  </a:cubicBezTo>
                  <a:cubicBezTo>
                    <a:pt x="452" y="579"/>
                    <a:pt x="582" y="447"/>
                    <a:pt x="582" y="288"/>
                  </a:cubicBezTo>
                  <a:cubicBezTo>
                    <a:pt x="582" y="130"/>
                    <a:pt x="450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6812515" y="3015629"/>
              <a:ext cx="281432" cy="325770"/>
            </a:xfrm>
            <a:custGeom>
              <a:avLst/>
              <a:gdLst/>
              <a:ahLst/>
              <a:cxnLst/>
              <a:rect l="l" t="t" r="r" b="b"/>
              <a:pathLst>
                <a:path w="2266" h="2623" extrusionOk="0">
                  <a:moveTo>
                    <a:pt x="1132" y="0"/>
                  </a:moveTo>
                  <a:cubicBezTo>
                    <a:pt x="507" y="0"/>
                    <a:pt x="1" y="507"/>
                    <a:pt x="1" y="1131"/>
                  </a:cubicBezTo>
                  <a:lnTo>
                    <a:pt x="1" y="2490"/>
                  </a:lnTo>
                  <a:cubicBezTo>
                    <a:pt x="1" y="2562"/>
                    <a:pt x="61" y="2623"/>
                    <a:pt x="133" y="2623"/>
                  </a:cubicBezTo>
                  <a:cubicBezTo>
                    <a:pt x="205" y="2623"/>
                    <a:pt x="265" y="2562"/>
                    <a:pt x="265" y="2490"/>
                  </a:cubicBezTo>
                  <a:lnTo>
                    <a:pt x="265" y="1131"/>
                  </a:lnTo>
                  <a:cubicBezTo>
                    <a:pt x="265" y="653"/>
                    <a:pt x="652" y="264"/>
                    <a:pt x="1132" y="264"/>
                  </a:cubicBezTo>
                  <a:cubicBezTo>
                    <a:pt x="1610" y="264"/>
                    <a:pt x="2001" y="651"/>
                    <a:pt x="2001" y="1131"/>
                  </a:cubicBezTo>
                  <a:lnTo>
                    <a:pt x="2001" y="2490"/>
                  </a:lnTo>
                  <a:cubicBezTo>
                    <a:pt x="2001" y="2562"/>
                    <a:pt x="2061" y="2623"/>
                    <a:pt x="2133" y="2623"/>
                  </a:cubicBezTo>
                  <a:cubicBezTo>
                    <a:pt x="2205" y="2623"/>
                    <a:pt x="2265" y="2562"/>
                    <a:pt x="2265" y="2490"/>
                  </a:cubicBezTo>
                  <a:lnTo>
                    <a:pt x="2265" y="1131"/>
                  </a:lnTo>
                  <a:cubicBezTo>
                    <a:pt x="2265" y="507"/>
                    <a:pt x="1756" y="0"/>
                    <a:pt x="11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0"/>
          <p:cNvGrpSpPr/>
          <p:nvPr/>
        </p:nvGrpSpPr>
        <p:grpSpPr>
          <a:xfrm>
            <a:off x="8079088" y="4121211"/>
            <a:ext cx="390370" cy="627427"/>
            <a:chOff x="6235984" y="3270608"/>
            <a:chExt cx="565099" cy="908262"/>
          </a:xfrm>
        </p:grpSpPr>
        <p:sp>
          <p:nvSpPr>
            <p:cNvPr id="362" name="Google Shape;362;p30"/>
            <p:cNvSpPr/>
            <p:nvPr/>
          </p:nvSpPr>
          <p:spPr>
            <a:xfrm>
              <a:off x="6236357" y="3421757"/>
              <a:ext cx="564726" cy="757108"/>
            </a:xfrm>
            <a:custGeom>
              <a:avLst/>
              <a:gdLst/>
              <a:ahLst/>
              <a:cxnLst/>
              <a:rect l="l" t="t" r="r" b="b"/>
              <a:pathLst>
                <a:path w="4547" h="6096" extrusionOk="0">
                  <a:moveTo>
                    <a:pt x="0" y="1"/>
                  </a:moveTo>
                  <a:lnTo>
                    <a:pt x="0" y="6096"/>
                  </a:lnTo>
                  <a:lnTo>
                    <a:pt x="4546" y="6096"/>
                  </a:lnTo>
                  <a:lnTo>
                    <a:pt x="45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6235984" y="4081872"/>
              <a:ext cx="565099" cy="96998"/>
            </a:xfrm>
            <a:custGeom>
              <a:avLst/>
              <a:gdLst/>
              <a:ahLst/>
              <a:cxnLst/>
              <a:rect l="l" t="t" r="r" b="b"/>
              <a:pathLst>
                <a:path w="4550" h="781" extrusionOk="0">
                  <a:moveTo>
                    <a:pt x="1" y="0"/>
                  </a:moveTo>
                  <a:lnTo>
                    <a:pt x="1" y="781"/>
                  </a:lnTo>
                  <a:lnTo>
                    <a:pt x="4549" y="781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rgbClr val="2F3352">
                <a:alpha val="18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6393841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99" y="450"/>
                    <a:pt x="226" y="450"/>
                  </a:cubicBezTo>
                  <a:cubicBezTo>
                    <a:pt x="348" y="450"/>
                    <a:pt x="452" y="351"/>
                    <a:pt x="452" y="227"/>
                  </a:cubicBezTo>
                  <a:cubicBezTo>
                    <a:pt x="452" y="99"/>
                    <a:pt x="348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6587715" y="3484105"/>
              <a:ext cx="56137" cy="55889"/>
            </a:xfrm>
            <a:custGeom>
              <a:avLst/>
              <a:gdLst/>
              <a:ahLst/>
              <a:cxnLst/>
              <a:rect l="l" t="t" r="r" b="b"/>
              <a:pathLst>
                <a:path w="452" h="450" extrusionOk="0">
                  <a:moveTo>
                    <a:pt x="226" y="1"/>
                  </a:moveTo>
                  <a:cubicBezTo>
                    <a:pt x="103" y="1"/>
                    <a:pt x="0" y="99"/>
                    <a:pt x="0" y="227"/>
                  </a:cubicBezTo>
                  <a:cubicBezTo>
                    <a:pt x="0" y="349"/>
                    <a:pt x="101" y="450"/>
                    <a:pt x="226" y="450"/>
                  </a:cubicBezTo>
                  <a:cubicBezTo>
                    <a:pt x="348" y="450"/>
                    <a:pt x="451" y="351"/>
                    <a:pt x="451" y="227"/>
                  </a:cubicBezTo>
                  <a:cubicBezTo>
                    <a:pt x="451" y="99"/>
                    <a:pt x="353" y="1"/>
                    <a:pt x="2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6409241" y="3270608"/>
              <a:ext cx="219457" cy="254232"/>
            </a:xfrm>
            <a:custGeom>
              <a:avLst/>
              <a:gdLst/>
              <a:ahLst/>
              <a:cxnLst/>
              <a:rect l="l" t="t" r="r" b="b"/>
              <a:pathLst>
                <a:path w="1767" h="2047" extrusionOk="0">
                  <a:moveTo>
                    <a:pt x="882" y="0"/>
                  </a:moveTo>
                  <a:cubicBezTo>
                    <a:pt x="397" y="0"/>
                    <a:pt x="1" y="397"/>
                    <a:pt x="1" y="882"/>
                  </a:cubicBezTo>
                  <a:lnTo>
                    <a:pt x="1" y="1946"/>
                  </a:lnTo>
                  <a:cubicBezTo>
                    <a:pt x="1" y="2001"/>
                    <a:pt x="44" y="2046"/>
                    <a:pt x="102" y="2046"/>
                  </a:cubicBezTo>
                  <a:cubicBezTo>
                    <a:pt x="159" y="2046"/>
                    <a:pt x="203" y="2001"/>
                    <a:pt x="203" y="1946"/>
                  </a:cubicBezTo>
                  <a:lnTo>
                    <a:pt x="203" y="882"/>
                  </a:lnTo>
                  <a:cubicBezTo>
                    <a:pt x="203" y="507"/>
                    <a:pt x="508" y="204"/>
                    <a:pt x="882" y="204"/>
                  </a:cubicBezTo>
                  <a:cubicBezTo>
                    <a:pt x="1257" y="204"/>
                    <a:pt x="1562" y="507"/>
                    <a:pt x="1562" y="882"/>
                  </a:cubicBezTo>
                  <a:lnTo>
                    <a:pt x="1562" y="1946"/>
                  </a:lnTo>
                  <a:cubicBezTo>
                    <a:pt x="1562" y="2001"/>
                    <a:pt x="1605" y="2046"/>
                    <a:pt x="1663" y="2046"/>
                  </a:cubicBezTo>
                  <a:cubicBezTo>
                    <a:pt x="1720" y="2046"/>
                    <a:pt x="1766" y="2001"/>
                    <a:pt x="1766" y="1946"/>
                  </a:cubicBezTo>
                  <a:lnTo>
                    <a:pt x="1766" y="882"/>
                  </a:lnTo>
                  <a:cubicBezTo>
                    <a:pt x="1766" y="397"/>
                    <a:pt x="1370" y="0"/>
                    <a:pt x="8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30"/>
          <p:cNvGrpSpPr/>
          <p:nvPr/>
        </p:nvGrpSpPr>
        <p:grpSpPr>
          <a:xfrm>
            <a:off x="8097191" y="4922033"/>
            <a:ext cx="721891" cy="120285"/>
            <a:chOff x="6262190" y="4429875"/>
            <a:chExt cx="1045008" cy="174125"/>
          </a:xfrm>
        </p:grpSpPr>
        <p:sp>
          <p:nvSpPr>
            <p:cNvPr id="368" name="Google Shape;368;p30"/>
            <p:cNvSpPr/>
            <p:nvPr/>
          </p:nvSpPr>
          <p:spPr>
            <a:xfrm>
              <a:off x="6262190" y="4429875"/>
              <a:ext cx="174125" cy="173752"/>
            </a:xfrm>
            <a:custGeom>
              <a:avLst/>
              <a:gdLst/>
              <a:ahLst/>
              <a:cxnLst/>
              <a:rect l="l" t="t" r="r" b="b"/>
              <a:pathLst>
                <a:path w="1402" h="1399" extrusionOk="0">
                  <a:moveTo>
                    <a:pt x="700" y="1"/>
                  </a:moveTo>
                  <a:cubicBezTo>
                    <a:pt x="313" y="1"/>
                    <a:pt x="1" y="313"/>
                    <a:pt x="1" y="700"/>
                  </a:cubicBezTo>
                  <a:cubicBezTo>
                    <a:pt x="1" y="1086"/>
                    <a:pt x="313" y="1399"/>
                    <a:pt x="700" y="1399"/>
                  </a:cubicBezTo>
                  <a:cubicBezTo>
                    <a:pt x="1086" y="1399"/>
                    <a:pt x="1401" y="1086"/>
                    <a:pt x="1401" y="700"/>
                  </a:cubicBezTo>
                  <a:cubicBezTo>
                    <a:pt x="1401" y="313"/>
                    <a:pt x="1086" y="1"/>
                    <a:pt x="7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7133197" y="4429875"/>
              <a:ext cx="174001" cy="174125"/>
            </a:xfrm>
            <a:custGeom>
              <a:avLst/>
              <a:gdLst/>
              <a:ahLst/>
              <a:cxnLst/>
              <a:rect l="l" t="t" r="r" b="b"/>
              <a:pathLst>
                <a:path w="1401" h="1402" extrusionOk="0">
                  <a:moveTo>
                    <a:pt x="699" y="1"/>
                  </a:moveTo>
                  <a:cubicBezTo>
                    <a:pt x="313" y="1"/>
                    <a:pt x="0" y="316"/>
                    <a:pt x="0" y="700"/>
                  </a:cubicBezTo>
                  <a:cubicBezTo>
                    <a:pt x="0" y="1084"/>
                    <a:pt x="315" y="1401"/>
                    <a:pt x="699" y="1401"/>
                  </a:cubicBezTo>
                  <a:cubicBezTo>
                    <a:pt x="1088" y="1401"/>
                    <a:pt x="1400" y="1084"/>
                    <a:pt x="1400" y="700"/>
                  </a:cubicBezTo>
                  <a:cubicBezTo>
                    <a:pt x="1400" y="313"/>
                    <a:pt x="1083" y="1"/>
                    <a:pt x="6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30"/>
          <p:cNvGrpSpPr/>
          <p:nvPr/>
        </p:nvGrpSpPr>
        <p:grpSpPr>
          <a:xfrm>
            <a:off x="7967467" y="4163423"/>
            <a:ext cx="1123151" cy="850412"/>
            <a:chOff x="6074401" y="3331713"/>
            <a:chExt cx="1625869" cy="1231054"/>
          </a:xfrm>
        </p:grpSpPr>
        <p:sp>
          <p:nvSpPr>
            <p:cNvPr id="371" name="Google Shape;371;p30"/>
            <p:cNvSpPr/>
            <p:nvPr/>
          </p:nvSpPr>
          <p:spPr>
            <a:xfrm>
              <a:off x="6303424" y="4470737"/>
              <a:ext cx="91658" cy="92030"/>
            </a:xfrm>
            <a:custGeom>
              <a:avLst/>
              <a:gdLst/>
              <a:ahLst/>
              <a:cxnLst/>
              <a:rect l="l" t="t" r="r" b="b"/>
              <a:pathLst>
                <a:path w="738" h="741" fill="none" extrusionOk="0">
                  <a:moveTo>
                    <a:pt x="738" y="371"/>
                  </a:moveTo>
                  <a:cubicBezTo>
                    <a:pt x="738" y="575"/>
                    <a:pt x="572" y="741"/>
                    <a:pt x="368" y="741"/>
                  </a:cubicBezTo>
                  <a:cubicBezTo>
                    <a:pt x="164" y="741"/>
                    <a:pt x="0" y="575"/>
                    <a:pt x="0" y="371"/>
                  </a:cubicBezTo>
                  <a:cubicBezTo>
                    <a:pt x="0" y="167"/>
                    <a:pt x="164" y="1"/>
                    <a:pt x="368" y="1"/>
                  </a:cubicBezTo>
                  <a:cubicBezTo>
                    <a:pt x="572" y="1"/>
                    <a:pt x="738" y="167"/>
                    <a:pt x="738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7174058" y="4470737"/>
              <a:ext cx="92030" cy="92030"/>
            </a:xfrm>
            <a:custGeom>
              <a:avLst/>
              <a:gdLst/>
              <a:ahLst/>
              <a:cxnLst/>
              <a:rect l="l" t="t" r="r" b="b"/>
              <a:pathLst>
                <a:path w="741" h="741" fill="none" extrusionOk="0">
                  <a:moveTo>
                    <a:pt x="740" y="371"/>
                  </a:moveTo>
                  <a:cubicBezTo>
                    <a:pt x="740" y="575"/>
                    <a:pt x="574" y="741"/>
                    <a:pt x="370" y="741"/>
                  </a:cubicBezTo>
                  <a:cubicBezTo>
                    <a:pt x="166" y="741"/>
                    <a:pt x="0" y="575"/>
                    <a:pt x="0" y="371"/>
                  </a:cubicBezTo>
                  <a:cubicBezTo>
                    <a:pt x="0" y="167"/>
                    <a:pt x="166" y="1"/>
                    <a:pt x="370" y="1"/>
                  </a:cubicBezTo>
                  <a:cubicBezTo>
                    <a:pt x="574" y="1"/>
                    <a:pt x="740" y="167"/>
                    <a:pt x="740" y="37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6074401" y="3331713"/>
              <a:ext cx="1625869" cy="887764"/>
            </a:xfrm>
            <a:custGeom>
              <a:avLst/>
              <a:gdLst/>
              <a:ahLst/>
              <a:cxnLst/>
              <a:rect l="l" t="t" r="r" b="b"/>
              <a:pathLst>
                <a:path w="13091" h="7148" fill="none" extrusionOk="0">
                  <a:moveTo>
                    <a:pt x="11350" y="1864"/>
                  </a:moveTo>
                  <a:lnTo>
                    <a:pt x="0" y="1864"/>
                  </a:lnTo>
                  <a:lnTo>
                    <a:pt x="1186" y="7148"/>
                  </a:lnTo>
                  <a:lnTo>
                    <a:pt x="10158" y="7148"/>
                  </a:lnTo>
                  <a:lnTo>
                    <a:pt x="11669" y="459"/>
                  </a:lnTo>
                  <a:lnTo>
                    <a:pt x="1309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6228905" y="4219359"/>
              <a:ext cx="1107221" cy="188283"/>
            </a:xfrm>
            <a:custGeom>
              <a:avLst/>
              <a:gdLst/>
              <a:ahLst/>
              <a:cxnLst/>
              <a:rect l="l" t="t" r="r" b="b"/>
              <a:pathLst>
                <a:path w="8915" h="1516" fill="none" extrusionOk="0">
                  <a:moveTo>
                    <a:pt x="0" y="1516"/>
                  </a:moveTo>
                  <a:lnTo>
                    <a:pt x="8914" y="1516"/>
                  </a:lnTo>
                  <a:lnTo>
                    <a:pt x="8914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7220012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0" y="1"/>
                  </a:moveTo>
                  <a:lnTo>
                    <a:pt x="0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6349005" y="4407520"/>
              <a:ext cx="124" cy="109294"/>
            </a:xfrm>
            <a:custGeom>
              <a:avLst/>
              <a:gdLst/>
              <a:ahLst/>
              <a:cxnLst/>
              <a:rect l="l" t="t" r="r" b="b"/>
              <a:pathLst>
                <a:path w="1" h="880" fill="none" extrusionOk="0">
                  <a:moveTo>
                    <a:pt x="1" y="1"/>
                  </a:moveTo>
                  <a:lnTo>
                    <a:pt x="1" y="88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7220012" y="3563219"/>
              <a:ext cx="135499" cy="656260"/>
            </a:xfrm>
            <a:custGeom>
              <a:avLst/>
              <a:gdLst/>
              <a:ahLst/>
              <a:cxnLst/>
              <a:rect l="l" t="t" r="r" b="b"/>
              <a:pathLst>
                <a:path w="1091" h="5284" fill="none" extrusionOk="0">
                  <a:moveTo>
                    <a:pt x="1090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7069110" y="3563219"/>
              <a:ext cx="89298" cy="656260"/>
            </a:xfrm>
            <a:custGeom>
              <a:avLst/>
              <a:gdLst/>
              <a:ahLst/>
              <a:cxnLst/>
              <a:rect l="l" t="t" r="r" b="b"/>
              <a:pathLst>
                <a:path w="719" h="5284" fill="none" extrusionOk="0">
                  <a:moveTo>
                    <a:pt x="718" y="0"/>
                  </a:moveTo>
                  <a:lnTo>
                    <a:pt x="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6918084" y="3563219"/>
              <a:ext cx="43097" cy="656260"/>
            </a:xfrm>
            <a:custGeom>
              <a:avLst/>
              <a:gdLst/>
              <a:ahLst/>
              <a:cxnLst/>
              <a:rect l="l" t="t" r="r" b="b"/>
              <a:pathLst>
                <a:path w="347" h="5284" fill="none" extrusionOk="0">
                  <a:moveTo>
                    <a:pt x="347" y="0"/>
                  </a:moveTo>
                  <a:lnTo>
                    <a:pt x="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6763581" y="3563219"/>
              <a:ext cx="3726" cy="656260"/>
            </a:xfrm>
            <a:custGeom>
              <a:avLst/>
              <a:gdLst/>
              <a:ahLst/>
              <a:cxnLst/>
              <a:rect l="l" t="t" r="r" b="b"/>
              <a:pathLst>
                <a:path w="30" h="5284" fill="none" extrusionOk="0">
                  <a:moveTo>
                    <a:pt x="1" y="0"/>
                  </a:moveTo>
                  <a:lnTo>
                    <a:pt x="30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6566477" y="3563219"/>
              <a:ext cx="49306" cy="656260"/>
            </a:xfrm>
            <a:custGeom>
              <a:avLst/>
              <a:gdLst/>
              <a:ahLst/>
              <a:cxnLst/>
              <a:rect l="l" t="t" r="r" b="b"/>
              <a:pathLst>
                <a:path w="397" h="5284" fill="none" extrusionOk="0">
                  <a:moveTo>
                    <a:pt x="1" y="0"/>
                  </a:moveTo>
                  <a:lnTo>
                    <a:pt x="397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6369374" y="3563219"/>
              <a:ext cx="95508" cy="656260"/>
            </a:xfrm>
            <a:custGeom>
              <a:avLst/>
              <a:gdLst/>
              <a:ahLst/>
              <a:cxnLst/>
              <a:rect l="l" t="t" r="r" b="b"/>
              <a:pathLst>
                <a:path w="769" h="5284" fill="none" extrusionOk="0">
                  <a:moveTo>
                    <a:pt x="0" y="0"/>
                  </a:moveTo>
                  <a:lnTo>
                    <a:pt x="769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6172146" y="3563219"/>
              <a:ext cx="141834" cy="656260"/>
            </a:xfrm>
            <a:custGeom>
              <a:avLst/>
              <a:gdLst/>
              <a:ahLst/>
              <a:cxnLst/>
              <a:rect l="l" t="t" r="r" b="b"/>
              <a:pathLst>
                <a:path w="1142" h="5284" fill="none" extrusionOk="0">
                  <a:moveTo>
                    <a:pt x="1" y="0"/>
                  </a:moveTo>
                  <a:lnTo>
                    <a:pt x="1141" y="5284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6108059" y="3714990"/>
              <a:ext cx="1341706" cy="124"/>
            </a:xfrm>
            <a:custGeom>
              <a:avLst/>
              <a:gdLst/>
              <a:ahLst/>
              <a:cxnLst/>
              <a:rect l="l" t="t" r="r" b="b"/>
              <a:pathLst>
                <a:path w="10803" h="1" fill="none" extrusionOk="0">
                  <a:moveTo>
                    <a:pt x="10802" y="1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6146188" y="3880794"/>
              <a:ext cx="1266318" cy="124"/>
            </a:xfrm>
            <a:custGeom>
              <a:avLst/>
              <a:gdLst/>
              <a:ahLst/>
              <a:cxnLst/>
              <a:rect l="l" t="t" r="r" b="b"/>
              <a:pathLst>
                <a:path w="10196" h="1" fill="none" extrusionOk="0">
                  <a:moveTo>
                    <a:pt x="10195" y="1"/>
                  </a:moveTo>
                  <a:lnTo>
                    <a:pt x="1" y="1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6183448" y="4046972"/>
              <a:ext cx="1191178" cy="124"/>
            </a:xfrm>
            <a:custGeom>
              <a:avLst/>
              <a:gdLst/>
              <a:ahLst/>
              <a:cxnLst/>
              <a:rect l="l" t="t" r="r" b="b"/>
              <a:pathLst>
                <a:path w="9591" h="1" fill="none" extrusionOk="0">
                  <a:moveTo>
                    <a:pt x="9590" y="0"/>
                  </a:move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DEF27C9-8F09-FEA4-3FCC-901C3F9DBCA9}"/>
              </a:ext>
            </a:extLst>
          </p:cNvPr>
          <p:cNvSpPr txBox="1"/>
          <p:nvPr/>
        </p:nvSpPr>
        <p:spPr>
          <a:xfrm>
            <a:off x="341862" y="1335319"/>
            <a:ext cx="8186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Criamos essa tabela para armazenar todos os usuários do sistema, sejam eles </a:t>
            </a:r>
            <a:r>
              <a:rPr lang="pt-BR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clientes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ou </a:t>
            </a:r>
            <a:r>
              <a:rPr lang="pt-BR" b="1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artesãos</a:t>
            </a:r>
            <a:r>
              <a:rPr lang="pt-BR" dirty="0">
                <a:solidFill>
                  <a:schemeClr val="tx1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.</a:t>
            </a:r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820C33E4-5891-6C93-7F0B-4BE7AA58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366" y="1698171"/>
            <a:ext cx="4572188" cy="33816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Marketplace Business Plan">
  <a:themeElements>
    <a:clrScheme name="Simple Light">
      <a:dk1>
        <a:srgbClr val="2F3352"/>
      </a:dk1>
      <a:lt1>
        <a:srgbClr val="F5F9FF"/>
      </a:lt1>
      <a:dk2>
        <a:srgbClr val="EB5C5C"/>
      </a:dk2>
      <a:lt2>
        <a:srgbClr val="363DCC"/>
      </a:lt2>
      <a:accent1>
        <a:srgbClr val="4E63D9"/>
      </a:accent1>
      <a:accent2>
        <a:srgbClr val="76B8F4"/>
      </a:accent2>
      <a:accent3>
        <a:srgbClr val="99BF18"/>
      </a:accent3>
      <a:accent4>
        <a:srgbClr val="F3E400"/>
      </a:accent4>
      <a:accent5>
        <a:srgbClr val="FFFFFF"/>
      </a:accent5>
      <a:accent6>
        <a:srgbClr val="FFFFFF"/>
      </a:accent6>
      <a:hlink>
        <a:srgbClr val="2F33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1739</Words>
  <Application>Microsoft Office PowerPoint</Application>
  <PresentationFormat>Apresentação na tela (16:9)</PresentationFormat>
  <Paragraphs>204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Anaheim</vt:lpstr>
      <vt:lpstr>Crete Round</vt:lpstr>
      <vt:lpstr>Arial Unicode MS</vt:lpstr>
      <vt:lpstr>Arial</vt:lpstr>
      <vt:lpstr>Arimo</vt:lpstr>
      <vt:lpstr>Online Marketplace Business Plan</vt:lpstr>
      <vt:lpstr>Loja Virtual  de Produtos Artesanais</vt:lpstr>
      <vt:lpstr>Introdução do tema</vt:lpstr>
      <vt:lpstr>Explicação do Banco</vt:lpstr>
      <vt:lpstr>Criação das tabelas</vt:lpstr>
      <vt:lpstr>Criação das tabelas</vt:lpstr>
      <vt:lpstr>Criação das tabelas</vt:lpstr>
      <vt:lpstr>Criação das tabelas</vt:lpstr>
      <vt:lpstr>Criação das tabelas</vt:lpstr>
      <vt:lpstr>Tabelas Principais</vt:lpstr>
      <vt:lpstr>Tabelas Principais</vt:lpstr>
      <vt:lpstr>Tabelas Principais</vt:lpstr>
      <vt:lpstr>Tabelas Principais</vt:lpstr>
      <vt:lpstr>Tabelas Principais</vt:lpstr>
      <vt:lpstr>Tabelas Principais</vt:lpstr>
      <vt:lpstr>Consultas</vt:lpstr>
      <vt:lpstr>Consulta 1</vt:lpstr>
      <vt:lpstr>Consulta 2</vt:lpstr>
      <vt:lpstr>Consulta 3</vt:lpstr>
      <vt:lpstr>Consulta 4</vt:lpstr>
      <vt:lpstr>Consulta 5</vt:lpstr>
      <vt:lpstr>Consulta 6</vt:lpstr>
      <vt:lpstr>Consulta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Laura Cristina de Carvalho</cp:lastModifiedBy>
  <cp:revision>6</cp:revision>
  <dcterms:modified xsi:type="dcterms:W3CDTF">2025-05-29T13:23:06Z</dcterms:modified>
</cp:coreProperties>
</file>