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195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AC680-DAC4-4FFD-858C-115EEA69111F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3867-BA92-4578-91D9-FBA331636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3867-BA92-4578-91D9-FBA331636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5E8A-4011-48B0-984E-6223C17FA34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54"/>
          <p:cNvSpPr txBox="1"/>
          <p:nvPr/>
        </p:nvSpPr>
        <p:spPr>
          <a:xfrm>
            <a:off x="4196583" y="2121556"/>
            <a:ext cx="23076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resin_tor_w1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3474026" y="970578"/>
            <a:ext cx="2125797" cy="3601422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4908137" y="2667879"/>
            <a:ext cx="0" cy="7161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2"/>
              <p:cNvSpPr txBox="1"/>
              <p:nvPr/>
            </p:nvSpPr>
            <p:spPr>
              <a:xfrm>
                <a:off x="4620433" y="2610907"/>
                <a:ext cx="335329" cy="24456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000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18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33" y="2610907"/>
                <a:ext cx="335329" cy="244563"/>
              </a:xfrm>
              <a:prstGeom prst="rect">
                <a:avLst/>
              </a:prstGeom>
              <a:blipFill rotWithShape="1">
                <a:blip r:embed="rId3"/>
                <a:stretch>
                  <a:fillRect l="-3636" b="-15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4394917" y="2893570"/>
            <a:ext cx="1026440" cy="988324"/>
          </a:xfrm>
          <a:prstGeom prst="arc">
            <a:avLst>
              <a:gd name="adj1" fmla="val 14365292"/>
              <a:gd name="adj2" fmla="val 16159413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" name="Gerade Verbindung 3"/>
          <p:cNvCxnSpPr/>
          <p:nvPr/>
        </p:nvCxnSpPr>
        <p:spPr>
          <a:xfrm>
            <a:off x="3572417" y="970577"/>
            <a:ext cx="624166" cy="106077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572417" y="970578"/>
            <a:ext cx="2558156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196582" y="2030048"/>
            <a:ext cx="18356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6032182" y="970578"/>
            <a:ext cx="98391" cy="1060774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269090" y="970578"/>
            <a:ext cx="0" cy="10607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680407" y="482224"/>
            <a:ext cx="2342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resin_tor_w2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4152114" y="1300258"/>
            <a:ext cx="19960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resin_top_h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3572417" y="889656"/>
            <a:ext cx="255815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4196583" y="2121556"/>
            <a:ext cx="18355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5088700" y="3522633"/>
            <a:ext cx="624166" cy="1048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5088700" y="3522633"/>
            <a:ext cx="19516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5712866" y="4571058"/>
            <a:ext cx="14798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7040311" y="3522633"/>
            <a:ext cx="152400" cy="104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5792833" y="3510284"/>
            <a:ext cx="0" cy="10607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5051692" y="3032021"/>
            <a:ext cx="20593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resin_bor_w2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585320" y="3840406"/>
            <a:ext cx="190500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resin_bot_h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>
            <a:off x="5088700" y="3439102"/>
            <a:ext cx="195161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5376891" y="4655348"/>
            <a:ext cx="21517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resin_bor_w1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5708308" y="4655348"/>
            <a:ext cx="1484403" cy="295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1439474" y="970577"/>
            <a:ext cx="414276" cy="106077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853750" y="970578"/>
            <a:ext cx="1519714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1439473" y="2030048"/>
            <a:ext cx="2547877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flipH="1" flipV="1">
            <a:off x="3373464" y="970578"/>
            <a:ext cx="613886" cy="105947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>
            <a:off x="1929950" y="970578"/>
            <a:ext cx="0" cy="10607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1439473" y="482224"/>
            <a:ext cx="23482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resin_tir_w2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7929" y="1300910"/>
            <a:ext cx="1913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resin_top_h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1853750" y="889656"/>
            <a:ext cx="15197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646612" y="2121556"/>
            <a:ext cx="213359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resin_tir_w1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1439473" y="2121556"/>
            <a:ext cx="254787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2937533" y="3522633"/>
            <a:ext cx="58174" cy="104842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2995705" y="3522633"/>
            <a:ext cx="188890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2937533" y="4571058"/>
            <a:ext cx="2547877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flipH="1" flipV="1">
            <a:off x="4884607" y="3522633"/>
            <a:ext cx="613886" cy="104842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123713" y="3522633"/>
            <a:ext cx="0" cy="10607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2499530" y="3049924"/>
            <a:ext cx="221639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resin_bir_w2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2950617" y="3840406"/>
            <a:ext cx="21350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resin_bot_h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" name="Gerade Verbindung mit Pfeil 100"/>
          <p:cNvCxnSpPr/>
          <p:nvPr/>
        </p:nvCxnSpPr>
        <p:spPr>
          <a:xfrm>
            <a:off x="2973161" y="3439102"/>
            <a:ext cx="191144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3193341" y="4655348"/>
            <a:ext cx="20493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resin_bir_w1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" name="Gerade Verbindung mit Pfeil 102"/>
          <p:cNvCxnSpPr/>
          <p:nvPr/>
        </p:nvCxnSpPr>
        <p:spPr>
          <a:xfrm>
            <a:off x="2937533" y="4658302"/>
            <a:ext cx="256096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1439473" y="2884317"/>
            <a:ext cx="1022303" cy="63628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side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468017" y="1500965"/>
            <a:ext cx="1022303" cy="63628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Outer side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2960684" y="2596162"/>
            <a:ext cx="1096977" cy="43585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7" name="Gerade Verbindung 116"/>
          <p:cNvCxnSpPr>
            <a:stCxn id="116" idx="3"/>
          </p:cNvCxnSpPr>
          <p:nvPr/>
        </p:nvCxnSpPr>
        <p:spPr>
          <a:xfrm flipV="1">
            <a:off x="4057661" y="2521666"/>
            <a:ext cx="239631" cy="292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pfh-castro</dc:creator>
  <cp:lastModifiedBy>pfh-castro</cp:lastModifiedBy>
  <cp:revision>132</cp:revision>
  <dcterms:created xsi:type="dcterms:W3CDTF">2013-02-20T11:31:55Z</dcterms:created>
  <dcterms:modified xsi:type="dcterms:W3CDTF">2014-09-10T06:59:13Z</dcterms:modified>
</cp:coreProperties>
</file>