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>
        <p:scale>
          <a:sx n="150" d="100"/>
          <a:sy n="150" d="100"/>
        </p:scale>
        <p:origin x="-408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AC680-DAC4-4FFD-858C-115EEA69111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3867-BA92-4578-91D9-FBA331636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867-BA92-4578-91D9-FBA331636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5E8A-4011-48B0-984E-6223C17FA347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48A1-04CE-4E40-B6F7-7AA9AEF348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15" Type="http://schemas.openxmlformats.org/officeDocument/2006/relationships/image" Target="../media/image7.png"/><Relationship Id="rId10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15" Type="http://schemas.openxmlformats.org/officeDocument/2006/relationships/image" Target="../media/image161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51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81371" y="3810000"/>
            <a:ext cx="6816733" cy="1814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3150508" y="2018706"/>
            <a:ext cx="1878462" cy="4955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819400" y="1921208"/>
            <a:ext cx="2541449" cy="747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1603535" y="3657306"/>
            <a:ext cx="4972408" cy="1462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1516251" y="3133032"/>
            <a:ext cx="5193395" cy="117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Gerade Verbindung 69"/>
          <p:cNvCxnSpPr/>
          <p:nvPr/>
        </p:nvCxnSpPr>
        <p:spPr>
          <a:xfrm flipH="1">
            <a:off x="1612106" y="2229533"/>
            <a:ext cx="1226570" cy="20900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357171" y="2267501"/>
            <a:ext cx="1194534" cy="200322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042059" y="2254211"/>
            <a:ext cx="1197409" cy="20485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1603536" y="3657306"/>
            <a:ext cx="4972408" cy="1462471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lipse 140"/>
          <p:cNvSpPr/>
          <p:nvPr/>
        </p:nvSpPr>
        <p:spPr>
          <a:xfrm>
            <a:off x="1944928" y="3824085"/>
            <a:ext cx="4316512" cy="1128915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Gerade Verbindung 166"/>
          <p:cNvCxnSpPr/>
          <p:nvPr/>
        </p:nvCxnSpPr>
        <p:spPr>
          <a:xfrm>
            <a:off x="6575943" y="3123683"/>
            <a:ext cx="0" cy="1221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2"/>
              <p:cNvSpPr txBox="1"/>
              <p:nvPr/>
            </p:nvSpPr>
            <p:spPr>
              <a:xfrm>
                <a:off x="6283074" y="3445909"/>
                <a:ext cx="259700" cy="1894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7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4" y="3445909"/>
                <a:ext cx="259700" cy="189405"/>
              </a:xfrm>
              <a:prstGeom prst="rect">
                <a:avLst/>
              </a:prstGeom>
              <a:blipFill rotWithShape="1">
                <a:blip r:embed="rId6"/>
                <a:stretch>
                  <a:fillRect l="-2381" b="-25806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Bogen 171"/>
          <p:cNvSpPr/>
          <p:nvPr/>
        </p:nvSpPr>
        <p:spPr>
          <a:xfrm>
            <a:off x="6150834" y="3635449"/>
            <a:ext cx="829485" cy="798685"/>
          </a:xfrm>
          <a:prstGeom prst="arc">
            <a:avLst>
              <a:gd name="adj1" fmla="val 13285601"/>
              <a:gd name="adj2" fmla="val 1621021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5804240" y="2668692"/>
            <a:ext cx="514995" cy="3367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2"/>
              <p:cNvSpPr txBox="1"/>
              <p:nvPr/>
            </p:nvSpPr>
            <p:spPr>
              <a:xfrm>
                <a:off x="5913678" y="2251102"/>
                <a:ext cx="367584" cy="4351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𝑃𝐿</m:t>
                              </m:r>
                            </m:sub>
                          </m:sSub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78" y="2251102"/>
                <a:ext cx="367584" cy="435177"/>
              </a:xfrm>
              <a:prstGeom prst="rect">
                <a:avLst/>
              </a:prstGeom>
              <a:blipFill rotWithShape="1">
                <a:blip r:embed="rId7"/>
                <a:stretch>
                  <a:fillRect l="-35000" r="-11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4999378" y="1657350"/>
            <a:ext cx="357793" cy="5968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756370" y="1788504"/>
            <a:ext cx="272808" cy="4549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4798398" y="1714500"/>
            <a:ext cx="241461" cy="1480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2"/>
              <p:cNvSpPr txBox="1"/>
              <p:nvPr/>
            </p:nvSpPr>
            <p:spPr>
              <a:xfrm>
                <a:off x="4797776" y="1518136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h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76" y="1518136"/>
                <a:ext cx="181837" cy="213482"/>
              </a:xfrm>
              <a:prstGeom prst="rect">
                <a:avLst/>
              </a:prstGeom>
              <a:blipFill rotWithShape="1">
                <a:blip r:embed="rId8"/>
                <a:stretch>
                  <a:fillRect l="-46667" t="-5714" r="-16667" b="-2857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73"/>
          <p:cNvCxnSpPr/>
          <p:nvPr/>
        </p:nvCxnSpPr>
        <p:spPr>
          <a:xfrm flipH="1">
            <a:off x="4089738" y="1862509"/>
            <a:ext cx="2" cy="3776291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4089740" y="4331494"/>
            <a:ext cx="1052513" cy="6381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2"/>
              <p:cNvSpPr txBox="1"/>
              <p:nvPr/>
            </p:nvSpPr>
            <p:spPr>
              <a:xfrm>
                <a:off x="4324621" y="2139156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21" y="2139156"/>
                <a:ext cx="181837" cy="213482"/>
              </a:xfrm>
              <a:prstGeom prst="rect">
                <a:avLst/>
              </a:prstGeom>
              <a:blipFill rotWithShape="1">
                <a:blip r:embed="rId10"/>
                <a:stretch>
                  <a:fillRect l="-76667" t="-5714" r="-30000" b="-3714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81"/>
          <p:cNvCxnSpPr/>
          <p:nvPr/>
        </p:nvCxnSpPr>
        <p:spPr>
          <a:xfrm>
            <a:off x="4089742" y="2245897"/>
            <a:ext cx="522739" cy="2996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feld 2"/>
              <p:cNvSpPr txBox="1"/>
              <p:nvPr/>
            </p:nvSpPr>
            <p:spPr>
              <a:xfrm>
                <a:off x="4511262" y="4347559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62" y="4347559"/>
                <a:ext cx="181837" cy="213482"/>
              </a:xfrm>
              <a:prstGeom prst="rect">
                <a:avLst/>
              </a:prstGeom>
              <a:blipFill rotWithShape="1">
                <a:blip r:embed="rId11"/>
                <a:stretch>
                  <a:fillRect l="-76667" t="-2857" r="-26667" b="-4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93"/>
          <p:cNvCxnSpPr/>
          <p:nvPr/>
        </p:nvCxnSpPr>
        <p:spPr>
          <a:xfrm>
            <a:off x="4610100" y="2552700"/>
            <a:ext cx="531019" cy="24074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4096511" y="3164720"/>
            <a:ext cx="745704" cy="447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2"/>
              <p:cNvSpPr txBox="1"/>
              <p:nvPr/>
            </p:nvSpPr>
            <p:spPr>
              <a:xfrm>
                <a:off x="4415539" y="3057979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07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39" y="3057979"/>
                <a:ext cx="181837" cy="213482"/>
              </a:xfrm>
              <a:prstGeom prst="rect">
                <a:avLst/>
              </a:prstGeom>
              <a:blipFill rotWithShape="1">
                <a:blip r:embed="rId12"/>
                <a:stretch>
                  <a:fillRect l="-113333" r="-46667" b="-14286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Gerade Verbindung 107"/>
          <p:cNvCxnSpPr/>
          <p:nvPr/>
        </p:nvCxnSpPr>
        <p:spPr>
          <a:xfrm flipV="1">
            <a:off x="5357171" y="1731618"/>
            <a:ext cx="946121" cy="5348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V="1">
            <a:off x="6557571" y="3734678"/>
            <a:ext cx="944962" cy="5342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6208729" y="1788504"/>
            <a:ext cx="1204102" cy="198339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2"/>
              <p:cNvSpPr txBox="1"/>
              <p:nvPr/>
            </p:nvSpPr>
            <p:spPr>
              <a:xfrm>
                <a:off x="6851730" y="2523597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𝐿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9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30" y="2523597"/>
                <a:ext cx="181837" cy="213482"/>
              </a:xfrm>
              <a:prstGeom prst="rect">
                <a:avLst/>
              </a:prstGeom>
              <a:blipFill rotWithShape="1">
                <a:blip r:embed="rId13"/>
                <a:stretch>
                  <a:fillRect l="-46667" t="-5714" r="-10000" b="-2571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Bogen 40"/>
          <p:cNvSpPr/>
          <p:nvPr/>
        </p:nvSpPr>
        <p:spPr>
          <a:xfrm rot="10800000">
            <a:off x="2984647" y="1962149"/>
            <a:ext cx="2193615" cy="621503"/>
          </a:xfrm>
          <a:prstGeom prst="arc">
            <a:avLst>
              <a:gd name="adj1" fmla="val 21148167"/>
              <a:gd name="adj2" fmla="val 2111223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Gerade Verbindung 58"/>
          <p:cNvCxnSpPr/>
          <p:nvPr/>
        </p:nvCxnSpPr>
        <p:spPr>
          <a:xfrm>
            <a:off x="3886200" y="2248296"/>
            <a:ext cx="0" cy="208754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3886200" y="2245897"/>
            <a:ext cx="20353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3886200" y="4335841"/>
            <a:ext cx="19525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2"/>
              <p:cNvSpPr txBox="1"/>
              <p:nvPr/>
            </p:nvSpPr>
            <p:spPr>
              <a:xfrm>
                <a:off x="3648094" y="3178153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94" y="3178153"/>
                <a:ext cx="181837" cy="213482"/>
              </a:xfrm>
              <a:prstGeom prst="rect">
                <a:avLst/>
              </a:prstGeom>
              <a:blipFill rotWithShape="1">
                <a:blip r:embed="rId14"/>
                <a:stretch>
                  <a:fillRect l="-56667" t="-2857" r="-26667" b="-2857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3319750" y="1815957"/>
            <a:ext cx="1539973" cy="317065"/>
          </a:xfrm>
          <a:prstGeom prst="arc">
            <a:avLst>
              <a:gd name="adj1" fmla="val 8293132"/>
              <a:gd name="adj2" fmla="val 11493746"/>
            </a:avLst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575999" y="1518136"/>
                <a:ext cx="884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libri"/>
                            <a:cs typeface="Times New Roman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sub>
                    </m:sSub>
                  </m:oMath>
                </a14:m>
                <a:endParaRPr lang="en-US" baseline="-250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999" y="1518136"/>
                <a:ext cx="884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/>
          <p:cNvCxnSpPr/>
          <p:nvPr/>
        </p:nvCxnSpPr>
        <p:spPr>
          <a:xfrm flipH="1" flipV="1">
            <a:off x="2572459" y="2686279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>
              <a:xfrm>
                <a:off x="2884671" y="2915486"/>
                <a:ext cx="371448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</m:oMath>
                  </m:oMathPara>
                </a14:m>
                <a:endParaRPr lang="en-US" baseline="-250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71" y="2915486"/>
                <a:ext cx="371448" cy="36298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/>
          <p:cNvCxnSpPr/>
          <p:nvPr/>
        </p:nvCxnSpPr>
        <p:spPr>
          <a:xfrm flipH="1" flipV="1">
            <a:off x="2508757" y="2789973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2448611" y="2894950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2"/>
              <p:cNvSpPr txBox="1"/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libri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libri"/>
                            <a:cs typeface="Times New Roman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endParaRPr lang="en-US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blipFill rotWithShape="1">
                <a:blip r:embed="rId18"/>
                <a:stretch>
                  <a:fillRect l="-1705" b="-14085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/>
          <p:cNvCxnSpPr>
            <a:stCxn id="67" idx="2"/>
          </p:cNvCxnSpPr>
          <p:nvPr/>
        </p:nvCxnSpPr>
        <p:spPr>
          <a:xfrm>
            <a:off x="4089739" y="1602936"/>
            <a:ext cx="0" cy="62659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6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24"/>
          <p:cNvCxnSpPr/>
          <p:nvPr/>
        </p:nvCxnSpPr>
        <p:spPr>
          <a:xfrm flipV="1">
            <a:off x="3657600" y="1935958"/>
            <a:ext cx="738188" cy="7108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603535" y="3657306"/>
            <a:ext cx="4972408" cy="1462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1516251" y="3133032"/>
            <a:ext cx="5193395" cy="117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Gerade Verbindung 69"/>
          <p:cNvCxnSpPr/>
          <p:nvPr/>
        </p:nvCxnSpPr>
        <p:spPr>
          <a:xfrm flipH="1">
            <a:off x="1612106" y="2229533"/>
            <a:ext cx="1226570" cy="20900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357171" y="2267501"/>
            <a:ext cx="1194534" cy="200322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0" name="Ellipse 139"/>
          <p:cNvSpPr/>
          <p:nvPr/>
        </p:nvSpPr>
        <p:spPr>
          <a:xfrm>
            <a:off x="1603536" y="3657306"/>
            <a:ext cx="4972408" cy="1462471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2"/>
              <p:cNvSpPr txBox="1"/>
              <p:nvPr/>
            </p:nvSpPr>
            <p:spPr>
              <a:xfrm>
                <a:off x="4671828" y="3653504"/>
                <a:ext cx="487223" cy="271301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7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828" y="3653504"/>
                <a:ext cx="487223" cy="271301"/>
              </a:xfrm>
              <a:prstGeom prst="rect">
                <a:avLst/>
              </a:prstGeom>
              <a:blipFill rotWithShape="1">
                <a:blip r:embed="rId3"/>
                <a:stretch>
                  <a:fillRect l="-2500" b="-2888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2"/>
              <p:cNvSpPr txBox="1"/>
              <p:nvPr/>
            </p:nvSpPr>
            <p:spPr>
              <a:xfrm>
                <a:off x="3626500" y="3276600"/>
                <a:ext cx="259700" cy="1894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𝑧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𝑤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8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00" y="3276600"/>
                <a:ext cx="259700" cy="189405"/>
              </a:xfrm>
              <a:prstGeom prst="rect">
                <a:avLst/>
              </a:prstGeom>
              <a:blipFill rotWithShape="1">
                <a:blip r:embed="rId4"/>
                <a:stretch>
                  <a:fillRect l="-23256" r="-65116" b="-2258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2"/>
              <p:cNvSpPr txBox="1"/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2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 flipV="1">
            <a:off x="4089737" y="3379730"/>
            <a:ext cx="1193" cy="9517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4085856" y="3962400"/>
            <a:ext cx="867144" cy="364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2"/>
              <p:cNvSpPr txBox="1"/>
              <p:nvPr/>
            </p:nvSpPr>
            <p:spPr>
              <a:xfrm>
                <a:off x="4671828" y="4904546"/>
                <a:ext cx="491753" cy="271301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5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828" y="4904546"/>
                <a:ext cx="491753" cy="271301"/>
              </a:xfrm>
              <a:prstGeom prst="rect">
                <a:avLst/>
              </a:prstGeom>
              <a:blipFill rotWithShape="1">
                <a:blip r:embed="rId6"/>
                <a:stretch>
                  <a:fillRect b="-227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Gerade Verbindung mit Pfeil 133"/>
          <p:cNvCxnSpPr/>
          <p:nvPr/>
        </p:nvCxnSpPr>
        <p:spPr>
          <a:xfrm>
            <a:off x="4085856" y="4326622"/>
            <a:ext cx="824849" cy="5185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V="1">
            <a:off x="3105150" y="1997870"/>
            <a:ext cx="1740694" cy="530614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V="1">
            <a:off x="2817019" y="2197545"/>
            <a:ext cx="2493169" cy="651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3771900" y="1940719"/>
            <a:ext cx="759619" cy="69879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62519" y="2009775"/>
            <a:ext cx="1807369" cy="50263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/>
          <p:cNvGrpSpPr/>
          <p:nvPr/>
        </p:nvGrpSpPr>
        <p:grpSpPr>
          <a:xfrm>
            <a:off x="4015656" y="2148858"/>
            <a:ext cx="150548" cy="161349"/>
            <a:chOff x="4015656" y="2148858"/>
            <a:chExt cx="150548" cy="161349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flipV="1"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Ellipse 65"/>
          <p:cNvSpPr/>
          <p:nvPr/>
        </p:nvSpPr>
        <p:spPr>
          <a:xfrm>
            <a:off x="2819400" y="1921208"/>
            <a:ext cx="2541449" cy="747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/>
              <p:cNvSpPr txBox="1"/>
              <p:nvPr/>
            </p:nvSpPr>
            <p:spPr>
              <a:xfrm>
                <a:off x="1383562" y="1602936"/>
                <a:ext cx="1721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MPC connecting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400" b="0" i="0" smtClean="0">
                          <a:latin typeface="Cambria Math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feld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62" y="1602936"/>
                <a:ext cx="1721588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 Verbindung 129"/>
          <p:cNvCxnSpPr/>
          <p:nvPr/>
        </p:nvCxnSpPr>
        <p:spPr>
          <a:xfrm>
            <a:off x="2667000" y="1940719"/>
            <a:ext cx="990600" cy="2888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 flipH="1">
            <a:off x="4090930" y="1759170"/>
            <a:ext cx="826774" cy="4709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72" idx="2"/>
          </p:cNvCxnSpPr>
          <p:nvPr/>
        </p:nvCxnSpPr>
        <p:spPr>
          <a:xfrm>
            <a:off x="4089739" y="1602936"/>
            <a:ext cx="0" cy="62659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/>
          <p:cNvSpPr txBox="1"/>
          <p:nvPr/>
        </p:nvSpPr>
        <p:spPr>
          <a:xfrm>
            <a:off x="4764322" y="1412738"/>
            <a:ext cx="109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leichschenkliges Dreieck 150"/>
          <p:cNvSpPr/>
          <p:nvPr/>
        </p:nvSpPr>
        <p:spPr>
          <a:xfrm>
            <a:off x="1781175" y="4747673"/>
            <a:ext cx="226219" cy="195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leichschenkliges Dreieck 155"/>
          <p:cNvSpPr/>
          <p:nvPr/>
        </p:nvSpPr>
        <p:spPr>
          <a:xfrm>
            <a:off x="2286000" y="4942689"/>
            <a:ext cx="226219" cy="195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leichschenkliges Dreieck 156"/>
          <p:cNvSpPr/>
          <p:nvPr/>
        </p:nvSpPr>
        <p:spPr>
          <a:xfrm>
            <a:off x="2850356" y="5060411"/>
            <a:ext cx="226219" cy="195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leichschenkliges Dreieck 157"/>
          <p:cNvSpPr/>
          <p:nvPr/>
        </p:nvSpPr>
        <p:spPr>
          <a:xfrm>
            <a:off x="3438423" y="5116426"/>
            <a:ext cx="226219" cy="195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feld 158"/>
          <p:cNvSpPr txBox="1"/>
          <p:nvPr/>
        </p:nvSpPr>
        <p:spPr>
          <a:xfrm>
            <a:off x="1466112" y="5273437"/>
            <a:ext cx="219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Supported Edges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2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Ellipse 62"/>
          <p:cNvSpPr/>
          <p:nvPr/>
        </p:nvSpPr>
        <p:spPr>
          <a:xfrm>
            <a:off x="2178235" y="3683499"/>
            <a:ext cx="4972408" cy="1462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/>
          <p:cNvSpPr/>
          <p:nvPr/>
        </p:nvSpPr>
        <p:spPr>
          <a:xfrm>
            <a:off x="1526425" y="3209889"/>
            <a:ext cx="6288866" cy="117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Gerade Verbindung 67"/>
          <p:cNvCxnSpPr/>
          <p:nvPr/>
        </p:nvCxnSpPr>
        <p:spPr>
          <a:xfrm flipH="1">
            <a:off x="2186806" y="2255726"/>
            <a:ext cx="1226570" cy="20900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925393" y="2278856"/>
            <a:ext cx="1214413" cy="20574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2178236" y="3683499"/>
            <a:ext cx="4972408" cy="1462471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uppieren 72"/>
          <p:cNvGrpSpPr/>
          <p:nvPr/>
        </p:nvGrpSpPr>
        <p:grpSpPr>
          <a:xfrm>
            <a:off x="4112171" y="3124200"/>
            <a:ext cx="2044789" cy="2052346"/>
            <a:chOff x="3540180" y="3023830"/>
            <a:chExt cx="2044789" cy="2052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2"/>
                <p:cNvSpPr txBox="1"/>
                <p:nvPr/>
              </p:nvSpPr>
              <p:spPr>
                <a:xfrm>
                  <a:off x="4953000" y="3824890"/>
                  <a:ext cx="631969" cy="31962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𝒖</m:t>
                            </m:r>
                          </m:e>
                          <m: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824890"/>
                  <a:ext cx="631969" cy="3196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538" r="-6731" b="-961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feld 2"/>
                <p:cNvSpPr txBox="1"/>
                <p:nvPr/>
              </p:nvSpPr>
              <p:spPr>
                <a:xfrm>
                  <a:off x="3540180" y="3023830"/>
                  <a:ext cx="688429" cy="35099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𝒖</m:t>
                            </m:r>
                          </m:e>
                          <m: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5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180" y="3023830"/>
                  <a:ext cx="688429" cy="3509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080" r="-2655" b="-350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Gerade Verbindung 75"/>
            <p:cNvCxnSpPr/>
            <p:nvPr/>
          </p:nvCxnSpPr>
          <p:spPr>
            <a:xfrm flipV="1">
              <a:off x="4089737" y="3379730"/>
              <a:ext cx="1193" cy="95176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/>
            <p:nvPr/>
          </p:nvCxnSpPr>
          <p:spPr>
            <a:xfrm flipV="1">
              <a:off x="4085856" y="3962400"/>
              <a:ext cx="867144" cy="3642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feld 2"/>
                <p:cNvSpPr txBox="1"/>
                <p:nvPr/>
              </p:nvSpPr>
              <p:spPr>
                <a:xfrm>
                  <a:off x="4598659" y="4692105"/>
                  <a:ext cx="986309" cy="3840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de-DE" b="1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𝒖</m:t>
                            </m:r>
                          </m:e>
                          <m:sub>
                            <m:r>
                              <a:rPr lang="de-DE" b="1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9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659" y="4692105"/>
                  <a:ext cx="986309" cy="3840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617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 Verbindung mit Pfeil 79"/>
            <p:cNvCxnSpPr/>
            <p:nvPr/>
          </p:nvCxnSpPr>
          <p:spPr>
            <a:xfrm>
              <a:off x="4085856" y="4326622"/>
              <a:ext cx="824849" cy="518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/>
          <p:cNvGrpSpPr/>
          <p:nvPr/>
        </p:nvGrpSpPr>
        <p:grpSpPr>
          <a:xfrm>
            <a:off x="4590356" y="2198866"/>
            <a:ext cx="150548" cy="161349"/>
            <a:chOff x="4015656" y="2148858"/>
            <a:chExt cx="150548" cy="161349"/>
          </a:xfrm>
        </p:grpSpPr>
        <p:cxnSp>
          <p:nvCxnSpPr>
            <p:cNvPr id="82" name="Gerade Verbindung 81"/>
            <p:cNvCxnSpPr/>
            <p:nvPr/>
          </p:nvCxnSpPr>
          <p:spPr>
            <a:xfrm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 flipV="1"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Ellipse 83"/>
          <p:cNvSpPr/>
          <p:nvPr/>
        </p:nvSpPr>
        <p:spPr>
          <a:xfrm>
            <a:off x="3394100" y="1947401"/>
            <a:ext cx="2541449" cy="747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2227575" y="1691640"/>
            <a:ext cx="995685" cy="74947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Gerade Verbindung 87"/>
          <p:cNvCxnSpPr>
            <a:endCxn id="84" idx="2"/>
          </p:cNvCxnSpPr>
          <p:nvPr/>
        </p:nvCxnSpPr>
        <p:spPr>
          <a:xfrm>
            <a:off x="3001193" y="2102295"/>
            <a:ext cx="392907" cy="2188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4093393" y="914400"/>
                <a:ext cx="1600994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Point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de-DE" b="0" i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  <a:cs typeface="Times New Roman" panose="02020603050405020304" pitchFamily="18" charset="0"/>
                          </a:rPr>
                          <m:t>top</m:t>
                        </m:r>
                      </m:sub>
                    </m:sSub>
                    <m:r>
                      <a:rPr lang="de-DE" b="0" i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93" y="914400"/>
                <a:ext cx="1600994" cy="671018"/>
              </a:xfrm>
              <a:prstGeom prst="rect">
                <a:avLst/>
              </a:prstGeom>
              <a:blipFill rotWithShape="1">
                <a:blip r:embed="rId6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4953000" y="2998638"/>
            <a:ext cx="1652746" cy="1816824"/>
            <a:chOff x="3892809" y="3495834"/>
            <a:chExt cx="1652746" cy="18168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feld 2"/>
                <p:cNvSpPr txBox="1"/>
                <p:nvPr/>
              </p:nvSpPr>
              <p:spPr>
                <a:xfrm>
                  <a:off x="4502410" y="3915367"/>
                  <a:ext cx="698962" cy="45374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𝑇h</m:t>
                        </m:r>
                        <m:r>
                          <a:rPr lang="de-DE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 </m:t>
                        </m:r>
                        <m:r>
                          <a:rPr lang="de-DE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n-US" i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01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410" y="3915367"/>
                  <a:ext cx="698962" cy="4537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2"/>
                <p:cNvSpPr txBox="1"/>
                <p:nvPr/>
              </p:nvSpPr>
              <p:spPr>
                <a:xfrm>
                  <a:off x="3951423" y="3495834"/>
                  <a:ext cx="515646" cy="34442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𝑍</m:t>
                        </m:r>
                        <m:r>
                          <a:rPr lang="de-DE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02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423" y="3495834"/>
                  <a:ext cx="515646" cy="34442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588" r="-3529" b="-535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erade Verbindung 103"/>
            <p:cNvCxnSpPr/>
            <p:nvPr/>
          </p:nvCxnSpPr>
          <p:spPr>
            <a:xfrm flipV="1">
              <a:off x="3896690" y="3719113"/>
              <a:ext cx="1193" cy="9517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/>
            <p:nvPr/>
          </p:nvCxnSpPr>
          <p:spPr>
            <a:xfrm flipV="1">
              <a:off x="3892809" y="4301783"/>
              <a:ext cx="867144" cy="3642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2"/>
                <p:cNvSpPr txBox="1"/>
                <p:nvPr/>
              </p:nvSpPr>
              <p:spPr>
                <a:xfrm>
                  <a:off x="4988311" y="5023601"/>
                  <a:ext cx="557244" cy="27130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𝑅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i="1" dirty="0" smtClean="0"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:endParaRPr lang="en-US" i="1" dirty="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06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11" y="5023601"/>
                  <a:ext cx="557244" cy="27130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696" r="-2174" b="-1777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erade Verbindung mit Pfeil 107"/>
            <p:cNvCxnSpPr/>
            <p:nvPr/>
          </p:nvCxnSpPr>
          <p:spPr>
            <a:xfrm>
              <a:off x="3892809" y="4666005"/>
              <a:ext cx="1028603" cy="6466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feld 154"/>
          <p:cNvSpPr txBox="1"/>
          <p:nvPr/>
        </p:nvSpPr>
        <p:spPr>
          <a:xfrm>
            <a:off x="1600200" y="3126218"/>
            <a:ext cx="927906" cy="636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Gerade Verbindung 159"/>
          <p:cNvCxnSpPr/>
          <p:nvPr/>
        </p:nvCxnSpPr>
        <p:spPr>
          <a:xfrm>
            <a:off x="2064153" y="3795934"/>
            <a:ext cx="122653" cy="5860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/>
          <p:nvPr/>
        </p:nvCxnSpPr>
        <p:spPr>
          <a:xfrm>
            <a:off x="7145882" y="3497630"/>
            <a:ext cx="0" cy="8491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2"/>
              <p:cNvSpPr txBox="1"/>
              <p:nvPr/>
            </p:nvSpPr>
            <p:spPr>
              <a:xfrm>
                <a:off x="6840904" y="3485930"/>
                <a:ext cx="259700" cy="1894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62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04" y="3485930"/>
                <a:ext cx="259700" cy="189405"/>
              </a:xfrm>
              <a:prstGeom prst="rect">
                <a:avLst/>
              </a:prstGeom>
              <a:blipFill rotWithShape="1">
                <a:blip r:embed="rId11"/>
                <a:stretch>
                  <a:fillRect b="-2258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Bogen 162"/>
          <p:cNvSpPr/>
          <p:nvPr/>
        </p:nvSpPr>
        <p:spPr>
          <a:xfrm>
            <a:off x="6476474" y="3705112"/>
            <a:ext cx="1338816" cy="1289100"/>
          </a:xfrm>
          <a:prstGeom prst="arc">
            <a:avLst>
              <a:gd name="adj1" fmla="val 14425917"/>
              <a:gd name="adj2" fmla="val 16159413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Gerade Verbindung 163"/>
          <p:cNvCxnSpPr/>
          <p:nvPr/>
        </p:nvCxnSpPr>
        <p:spPr>
          <a:xfrm>
            <a:off x="4665784" y="2279540"/>
            <a:ext cx="1028603" cy="2398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2"/>
              <p:cNvSpPr txBox="1"/>
              <p:nvPr/>
            </p:nvSpPr>
            <p:spPr>
              <a:xfrm>
                <a:off x="5204735" y="2145642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165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35" y="2145642"/>
                <a:ext cx="181837" cy="213482"/>
              </a:xfrm>
              <a:prstGeom prst="rect">
                <a:avLst/>
              </a:prstGeom>
              <a:blipFill rotWithShape="1">
                <a:blip r:embed="rId12"/>
                <a:stretch>
                  <a:fillRect l="-130000" t="-8571" r="-83333" b="-54286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2"/>
              <p:cNvSpPr txBox="1"/>
              <p:nvPr/>
            </p:nvSpPr>
            <p:spPr>
              <a:xfrm>
                <a:off x="3551365" y="4495745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120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65" y="4495745"/>
                <a:ext cx="181837" cy="213482"/>
              </a:xfrm>
              <a:prstGeom prst="rect">
                <a:avLst/>
              </a:prstGeom>
              <a:blipFill rotWithShape="1">
                <a:blip r:embed="rId13"/>
                <a:stretch>
                  <a:fillRect l="-134483" t="-2778" r="-82759" b="-3611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61"/>
          <p:cNvCxnSpPr/>
          <p:nvPr/>
        </p:nvCxnSpPr>
        <p:spPr>
          <a:xfrm>
            <a:off x="3962400" y="2286000"/>
            <a:ext cx="0" cy="213825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886200" y="2286000"/>
            <a:ext cx="77958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3886200" y="4424259"/>
            <a:ext cx="77612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2"/>
              <p:cNvSpPr txBox="1"/>
              <p:nvPr/>
            </p:nvSpPr>
            <p:spPr>
              <a:xfrm>
                <a:off x="3704363" y="3218978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66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363" y="3218978"/>
                <a:ext cx="181837" cy="213482"/>
              </a:xfrm>
              <a:prstGeom prst="rect">
                <a:avLst/>
              </a:prstGeom>
              <a:blipFill rotWithShape="1">
                <a:blip r:embed="rId14"/>
                <a:stretch>
                  <a:fillRect l="-56667" t="-2857" r="-26667" b="-2857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77"/>
          <p:cNvCxnSpPr/>
          <p:nvPr/>
        </p:nvCxnSpPr>
        <p:spPr>
          <a:xfrm flipH="1">
            <a:off x="3297933" y="4433887"/>
            <a:ext cx="1367851" cy="5603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91" idx="2"/>
          </p:cNvCxnSpPr>
          <p:nvPr/>
        </p:nvCxnSpPr>
        <p:spPr>
          <a:xfrm flipH="1">
            <a:off x="4690684" y="1585418"/>
            <a:ext cx="203206" cy="590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/>
          <p:cNvGrpSpPr/>
          <p:nvPr/>
        </p:nvGrpSpPr>
        <p:grpSpPr>
          <a:xfrm>
            <a:off x="4590356" y="4341891"/>
            <a:ext cx="150548" cy="161349"/>
            <a:chOff x="4015656" y="2148858"/>
            <a:chExt cx="150548" cy="161349"/>
          </a:xfrm>
        </p:grpSpPr>
        <p:cxnSp>
          <p:nvCxnSpPr>
            <p:cNvPr id="89" name="Gerade Verbindung 88"/>
            <p:cNvCxnSpPr/>
            <p:nvPr/>
          </p:nvCxnSpPr>
          <p:spPr>
            <a:xfrm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 flipV="1">
              <a:off x="4015656" y="2148858"/>
              <a:ext cx="150548" cy="161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/>
              <p:cNvSpPr txBox="1"/>
              <p:nvPr/>
            </p:nvSpPr>
            <p:spPr>
              <a:xfrm>
                <a:off x="2800090" y="5220587"/>
                <a:ext cx="1600994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Point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de-DE" b="0" i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  <a:cs typeface="Times New Roman" panose="02020603050405020304" pitchFamily="18" charset="0"/>
                          </a:rPr>
                          <m:t>bot</m:t>
                        </m:r>
                      </m:sub>
                    </m:sSub>
                    <m:r>
                      <a:rPr lang="de-DE" b="0" i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90" y="5220587"/>
                <a:ext cx="1600994" cy="671018"/>
              </a:xfrm>
              <a:prstGeom prst="rect">
                <a:avLst/>
              </a:prstGeom>
              <a:blipFill rotWithShape="1">
                <a:blip r:embed="rId15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Gerade Verbindung 94"/>
          <p:cNvCxnSpPr/>
          <p:nvPr/>
        </p:nvCxnSpPr>
        <p:spPr>
          <a:xfrm flipV="1">
            <a:off x="4013364" y="4549738"/>
            <a:ext cx="576992" cy="6708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8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81371" y="3810000"/>
            <a:ext cx="6816733" cy="1814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3150508" y="2018706"/>
            <a:ext cx="1878462" cy="4955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819400" y="1921208"/>
            <a:ext cx="2541449" cy="747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1603535" y="3657306"/>
            <a:ext cx="4972408" cy="1462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1516251" y="3133032"/>
            <a:ext cx="5193395" cy="117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41" idx="0"/>
          </p:cNvCxnSpPr>
          <p:nvPr/>
        </p:nvCxnSpPr>
        <p:spPr>
          <a:xfrm flipH="1">
            <a:off x="2502989" y="2404294"/>
            <a:ext cx="584526" cy="10795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1612106" y="2229533"/>
            <a:ext cx="1226570" cy="20900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357171" y="2267501"/>
            <a:ext cx="1194534" cy="200322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Gerade Verbindung mit Pfeil 133"/>
          <p:cNvCxnSpPr/>
          <p:nvPr/>
        </p:nvCxnSpPr>
        <p:spPr>
          <a:xfrm flipH="1" flipV="1">
            <a:off x="2489540" y="2139156"/>
            <a:ext cx="597306" cy="26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042059" y="2254211"/>
            <a:ext cx="1197409" cy="20485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1603536" y="3657306"/>
            <a:ext cx="4972408" cy="1462471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lipse 140"/>
          <p:cNvSpPr/>
          <p:nvPr/>
        </p:nvSpPr>
        <p:spPr>
          <a:xfrm>
            <a:off x="1944928" y="3824085"/>
            <a:ext cx="4316512" cy="1128915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2"/>
              <p:cNvSpPr txBox="1"/>
              <p:nvPr/>
            </p:nvSpPr>
            <p:spPr>
              <a:xfrm>
                <a:off x="2213540" y="3445909"/>
                <a:ext cx="259700" cy="271301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7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40" y="3445909"/>
                <a:ext cx="259700" cy="271301"/>
              </a:xfrm>
              <a:prstGeom prst="rect">
                <a:avLst/>
              </a:prstGeom>
              <a:blipFill rotWithShape="1">
                <a:blip r:embed="rId3"/>
                <a:stretch>
                  <a:fillRect l="-20930" r="-58140" b="-222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2"/>
              <p:cNvSpPr txBox="1"/>
              <p:nvPr/>
            </p:nvSpPr>
            <p:spPr>
              <a:xfrm>
                <a:off x="2117027" y="1999048"/>
                <a:ext cx="259700" cy="1894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𝑧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𝑤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8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27" y="1999048"/>
                <a:ext cx="259700" cy="189405"/>
              </a:xfrm>
              <a:prstGeom prst="rect">
                <a:avLst/>
              </a:prstGeom>
              <a:blipFill rotWithShape="1">
                <a:blip r:embed="rId4"/>
                <a:stretch>
                  <a:fillRect l="-20930" r="-67442" b="-2258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166"/>
          <p:cNvCxnSpPr/>
          <p:nvPr/>
        </p:nvCxnSpPr>
        <p:spPr>
          <a:xfrm>
            <a:off x="6575943" y="3123683"/>
            <a:ext cx="0" cy="1221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2"/>
              <p:cNvSpPr txBox="1"/>
              <p:nvPr/>
            </p:nvSpPr>
            <p:spPr>
              <a:xfrm>
                <a:off x="6283074" y="3445909"/>
                <a:ext cx="259700" cy="1894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7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4" y="3445909"/>
                <a:ext cx="259700" cy="189405"/>
              </a:xfrm>
              <a:prstGeom prst="rect">
                <a:avLst/>
              </a:prstGeom>
              <a:blipFill rotWithShape="1">
                <a:blip r:embed="rId6"/>
                <a:stretch>
                  <a:fillRect l="-2381" b="-25806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Bogen 171"/>
          <p:cNvSpPr/>
          <p:nvPr/>
        </p:nvSpPr>
        <p:spPr>
          <a:xfrm>
            <a:off x="6150834" y="3635449"/>
            <a:ext cx="829485" cy="798685"/>
          </a:xfrm>
          <a:prstGeom prst="arc">
            <a:avLst>
              <a:gd name="adj1" fmla="val 13285601"/>
              <a:gd name="adj2" fmla="val 1621021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5804240" y="2668692"/>
            <a:ext cx="514995" cy="3367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2"/>
              <p:cNvSpPr txBox="1"/>
              <p:nvPr/>
            </p:nvSpPr>
            <p:spPr>
              <a:xfrm>
                <a:off x="5913678" y="2251102"/>
                <a:ext cx="367584" cy="4351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𝑃𝐿</m:t>
                              </m:r>
                            </m:sub>
                          </m:sSub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78" y="2251102"/>
                <a:ext cx="367584" cy="435177"/>
              </a:xfrm>
              <a:prstGeom prst="rect">
                <a:avLst/>
              </a:prstGeom>
              <a:blipFill rotWithShape="1">
                <a:blip r:embed="rId7"/>
                <a:stretch>
                  <a:fillRect l="-35000" r="-11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4999378" y="1657350"/>
            <a:ext cx="357793" cy="5968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756370" y="1788504"/>
            <a:ext cx="272808" cy="4549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4798398" y="1714500"/>
            <a:ext cx="241461" cy="1480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2"/>
              <p:cNvSpPr txBox="1"/>
              <p:nvPr/>
            </p:nvSpPr>
            <p:spPr>
              <a:xfrm>
                <a:off x="4724400" y="1371600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𝑠h𝑒𝑙𝑙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371600"/>
                <a:ext cx="181837" cy="213482"/>
              </a:xfrm>
              <a:prstGeom prst="rect">
                <a:avLst/>
              </a:prstGeom>
              <a:blipFill rotWithShape="1">
                <a:blip r:embed="rId8"/>
                <a:stretch>
                  <a:fillRect l="-143333" r="-100000" b="-4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2"/>
              <p:cNvSpPr txBox="1"/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2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33" y="1167759"/>
                <a:ext cx="1076411" cy="4351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73"/>
          <p:cNvCxnSpPr/>
          <p:nvPr/>
        </p:nvCxnSpPr>
        <p:spPr>
          <a:xfrm flipH="1">
            <a:off x="4089738" y="1862509"/>
            <a:ext cx="2" cy="3776291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4089740" y="4331494"/>
            <a:ext cx="1052513" cy="6381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2"/>
              <p:cNvSpPr txBox="1"/>
              <p:nvPr/>
            </p:nvSpPr>
            <p:spPr>
              <a:xfrm>
                <a:off x="4324621" y="2139156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1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21" y="2139156"/>
                <a:ext cx="181837" cy="213482"/>
              </a:xfrm>
              <a:prstGeom prst="rect">
                <a:avLst/>
              </a:prstGeom>
              <a:blipFill rotWithShape="1">
                <a:blip r:embed="rId10"/>
                <a:stretch>
                  <a:fillRect l="-76667" t="-5714" r="-30000" b="-3714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81"/>
          <p:cNvCxnSpPr/>
          <p:nvPr/>
        </p:nvCxnSpPr>
        <p:spPr>
          <a:xfrm>
            <a:off x="4089742" y="2245897"/>
            <a:ext cx="522739" cy="2996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feld 2"/>
              <p:cNvSpPr txBox="1"/>
              <p:nvPr/>
            </p:nvSpPr>
            <p:spPr>
              <a:xfrm>
                <a:off x="4511262" y="4347559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62" y="4347559"/>
                <a:ext cx="181837" cy="213482"/>
              </a:xfrm>
              <a:prstGeom prst="rect">
                <a:avLst/>
              </a:prstGeom>
              <a:blipFill rotWithShape="1">
                <a:blip r:embed="rId11"/>
                <a:stretch>
                  <a:fillRect l="-76667" t="-2857" r="-26667" b="-4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93"/>
          <p:cNvCxnSpPr/>
          <p:nvPr/>
        </p:nvCxnSpPr>
        <p:spPr>
          <a:xfrm>
            <a:off x="4610100" y="2552700"/>
            <a:ext cx="531019" cy="24074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4096511" y="3164720"/>
            <a:ext cx="745704" cy="447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2"/>
              <p:cNvSpPr txBox="1"/>
              <p:nvPr/>
            </p:nvSpPr>
            <p:spPr>
              <a:xfrm>
                <a:off x="4415539" y="3057979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b="0" dirty="0" smtClean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07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39" y="3057979"/>
                <a:ext cx="181837" cy="213482"/>
              </a:xfrm>
              <a:prstGeom prst="rect">
                <a:avLst/>
              </a:prstGeom>
              <a:blipFill rotWithShape="1">
                <a:blip r:embed="rId12"/>
                <a:stretch>
                  <a:fillRect l="-113333" r="-46667" b="-14286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Gerade Verbindung 107"/>
          <p:cNvCxnSpPr/>
          <p:nvPr/>
        </p:nvCxnSpPr>
        <p:spPr>
          <a:xfrm flipV="1">
            <a:off x="5357171" y="1731618"/>
            <a:ext cx="946121" cy="5348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V="1">
            <a:off x="6557571" y="3734678"/>
            <a:ext cx="944962" cy="5342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6208729" y="1788504"/>
            <a:ext cx="1204102" cy="198339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2"/>
              <p:cNvSpPr txBox="1"/>
              <p:nvPr/>
            </p:nvSpPr>
            <p:spPr>
              <a:xfrm>
                <a:off x="6851730" y="2523597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𝐿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9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30" y="2523597"/>
                <a:ext cx="181837" cy="213482"/>
              </a:xfrm>
              <a:prstGeom prst="rect">
                <a:avLst/>
              </a:prstGeom>
              <a:blipFill rotWithShape="1">
                <a:blip r:embed="rId13"/>
                <a:stretch>
                  <a:fillRect l="-46667" t="-5714" r="-10000" b="-2571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Bogen 40"/>
          <p:cNvSpPr/>
          <p:nvPr/>
        </p:nvSpPr>
        <p:spPr>
          <a:xfrm rot="10800000">
            <a:off x="2984647" y="1962149"/>
            <a:ext cx="2193615" cy="621503"/>
          </a:xfrm>
          <a:prstGeom prst="arc">
            <a:avLst>
              <a:gd name="adj1" fmla="val 21148167"/>
              <a:gd name="adj2" fmla="val 2111223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mit Pfeil 72"/>
          <p:cNvCxnSpPr>
            <a:stCxn id="72" idx="2"/>
          </p:cNvCxnSpPr>
          <p:nvPr/>
        </p:nvCxnSpPr>
        <p:spPr>
          <a:xfrm>
            <a:off x="4089739" y="1602936"/>
            <a:ext cx="0" cy="62659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 rot="10800000">
            <a:off x="2984646" y="1962149"/>
            <a:ext cx="2193615" cy="621503"/>
          </a:xfrm>
          <a:prstGeom prst="arc">
            <a:avLst>
              <a:gd name="adj1" fmla="val 19853724"/>
              <a:gd name="adj2" fmla="val 21145304"/>
            </a:avLst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Gerade Verbindung 58"/>
          <p:cNvCxnSpPr/>
          <p:nvPr/>
        </p:nvCxnSpPr>
        <p:spPr>
          <a:xfrm>
            <a:off x="3886200" y="2248296"/>
            <a:ext cx="0" cy="208754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3886200" y="2245897"/>
            <a:ext cx="20353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3886200" y="4335841"/>
            <a:ext cx="19525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2"/>
              <p:cNvSpPr txBox="1"/>
              <p:nvPr/>
            </p:nvSpPr>
            <p:spPr>
              <a:xfrm>
                <a:off x="3648094" y="3178153"/>
                <a:ext cx="181837" cy="2134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94" y="3178153"/>
                <a:ext cx="181837" cy="213482"/>
              </a:xfrm>
              <a:prstGeom prst="rect">
                <a:avLst/>
              </a:prstGeom>
              <a:blipFill rotWithShape="1">
                <a:blip r:embed="rId14"/>
                <a:stretch>
                  <a:fillRect l="-56667" t="-2857" r="-26667" b="-2857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3319750" y="1815957"/>
            <a:ext cx="1539973" cy="317065"/>
          </a:xfrm>
          <a:prstGeom prst="arc">
            <a:avLst>
              <a:gd name="adj1" fmla="val 8293132"/>
              <a:gd name="adj2" fmla="val 11493746"/>
            </a:avLst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124200" y="1592796"/>
                <a:ext cx="36606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</m:oMath>
                  </m:oMathPara>
                </a14:m>
                <a:endParaRPr lang="en-US" baseline="-250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592796"/>
                <a:ext cx="366061" cy="3629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/>
          <p:cNvCxnSpPr/>
          <p:nvPr/>
        </p:nvCxnSpPr>
        <p:spPr>
          <a:xfrm flipH="1" flipV="1">
            <a:off x="2572459" y="2686279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endCxn id="41" idx="0"/>
          </p:cNvCxnSpPr>
          <p:nvPr/>
        </p:nvCxnSpPr>
        <p:spPr>
          <a:xfrm flipH="1">
            <a:off x="3087515" y="2248296"/>
            <a:ext cx="1003415" cy="15599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2"/>
              <p:cNvSpPr txBox="1"/>
              <p:nvPr/>
            </p:nvSpPr>
            <p:spPr>
              <a:xfrm rot="623764">
                <a:off x="3345781" y="2271642"/>
                <a:ext cx="380586" cy="22181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23764">
                <a:off x="3345781" y="2271642"/>
                <a:ext cx="380586" cy="221810"/>
              </a:xfrm>
              <a:prstGeom prst="rect">
                <a:avLst/>
              </a:prstGeom>
              <a:blipFill rotWithShape="1">
                <a:blip r:embed="rId16"/>
                <a:stretch>
                  <a:fillRect l="-18841" t="-4167" r="-7246" b="-1041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>
            <a:off x="3581400" y="2251102"/>
            <a:ext cx="508336" cy="3087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>
              <a:xfrm>
                <a:off x="2884671" y="2915486"/>
                <a:ext cx="371448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</m:oMath>
                  </m:oMathPara>
                </a14:m>
                <a:endParaRPr lang="en-US" baseline="-250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71" y="2915486"/>
                <a:ext cx="371448" cy="36298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/>
          <p:cNvCxnSpPr/>
          <p:nvPr/>
        </p:nvCxnSpPr>
        <p:spPr>
          <a:xfrm flipH="1" flipV="1">
            <a:off x="2508757" y="2789973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2448611" y="2894950"/>
            <a:ext cx="445585" cy="2697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5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4372026" y="1058822"/>
            <a:ext cx="2613449" cy="442757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169882" y="3005384"/>
            <a:ext cx="0" cy="10964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2"/>
              <p:cNvSpPr txBox="1"/>
              <p:nvPr/>
            </p:nvSpPr>
            <p:spPr>
              <a:xfrm>
                <a:off x="5776090" y="2990277"/>
                <a:ext cx="335329" cy="24456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90" y="2990277"/>
                <a:ext cx="335329" cy="244563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5305532" y="3273288"/>
            <a:ext cx="1728700" cy="1664506"/>
          </a:xfrm>
          <a:prstGeom prst="arc">
            <a:avLst>
              <a:gd name="adj1" fmla="val 14425917"/>
              <a:gd name="adj2" fmla="val 16159413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>
            <a:off x="4470417" y="1058821"/>
            <a:ext cx="624166" cy="106077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470417" y="1058822"/>
            <a:ext cx="2558156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094582" y="2118292"/>
            <a:ext cx="18356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6930182" y="1058822"/>
            <a:ext cx="98391" cy="1060774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286426" y="1058822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811561" y="570468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resin_tor_w2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01665" y="1404543"/>
            <a:ext cx="17269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resin_top_h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4470417" y="977900"/>
            <a:ext cx="255815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5310471" y="2209800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resin_tor_w1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5094583" y="2209800"/>
            <a:ext cx="18355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6459015" y="4426931"/>
            <a:ext cx="624166" cy="1048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6459015" y="4426931"/>
            <a:ext cx="19516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7083181" y="5475356"/>
            <a:ext cx="14798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8410626" y="4426931"/>
            <a:ext cx="152400" cy="104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7163148" y="4414582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496886" y="3953986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resin_bor_w2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227583" y="4760303"/>
            <a:ext cx="172690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resin_bot_h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6459015" y="4343400"/>
            <a:ext cx="195161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6885169" y="5559646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resin_bor_w1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7078623" y="5559646"/>
            <a:ext cx="1484403" cy="29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2337474" y="1058821"/>
            <a:ext cx="414276" cy="106077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2751750" y="1058822"/>
            <a:ext cx="1519714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2337473" y="2118292"/>
            <a:ext cx="2547877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 flipV="1">
            <a:off x="4271464" y="1058822"/>
            <a:ext cx="613886" cy="105947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2827950" y="1058822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573673" y="570468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resin_tir_w2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845149" y="1404543"/>
            <a:ext cx="17269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resin_top_h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2751750" y="977900"/>
            <a:ext cx="15197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673477" y="2209800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resin_tir_w1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2337473" y="2209800"/>
            <a:ext cx="254787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4307848" y="4426931"/>
            <a:ext cx="58174" cy="104842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366020" y="4426931"/>
            <a:ext cx="188890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4307848" y="5475356"/>
            <a:ext cx="2547877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H="1" flipV="1">
            <a:off x="6254922" y="4426931"/>
            <a:ext cx="613886" cy="10484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4494028" y="4426931"/>
            <a:ext cx="0" cy="1060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61265" y="3953986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resin_bir_w2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528014" y="4772652"/>
            <a:ext cx="17269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resin_bot_h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Gerade Verbindung mit Pfeil 100"/>
          <p:cNvCxnSpPr/>
          <p:nvPr/>
        </p:nvCxnSpPr>
        <p:spPr>
          <a:xfrm>
            <a:off x="4343476" y="4343400"/>
            <a:ext cx="191144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650394" y="5559646"/>
            <a:ext cx="1875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resin_bir_w1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4307848" y="5562600"/>
            <a:ext cx="256096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2941939" y="2916697"/>
            <a:ext cx="927906" cy="636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side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7434820" y="2955145"/>
            <a:ext cx="927906" cy="636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side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4320932" y="3005384"/>
            <a:ext cx="995685" cy="74947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erade Verbindung 116"/>
          <p:cNvCxnSpPr/>
          <p:nvPr/>
        </p:nvCxnSpPr>
        <p:spPr>
          <a:xfrm flipV="1">
            <a:off x="5094582" y="3005384"/>
            <a:ext cx="391818" cy="3596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(4:3)</PresentationFormat>
  <Paragraphs>69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pfh-castro</dc:creator>
  <cp:lastModifiedBy>pfh-castro</cp:lastModifiedBy>
  <cp:revision>132</cp:revision>
  <dcterms:created xsi:type="dcterms:W3CDTF">2013-02-20T11:31:55Z</dcterms:created>
  <dcterms:modified xsi:type="dcterms:W3CDTF">2014-09-12T18:37:13Z</dcterms:modified>
</cp:coreProperties>
</file>