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3" r:id="rId4"/>
  </p:sldMasterIdLst>
  <p:notesMasterIdLst>
    <p:notesMasterId r:id="rId14"/>
  </p:notesMasterIdLst>
  <p:handoutMasterIdLst>
    <p:handoutMasterId r:id="rId15"/>
  </p:handoutMasterIdLst>
  <p:sldIdLst>
    <p:sldId id="256" r:id="rId5"/>
    <p:sldId id="266" r:id="rId6"/>
    <p:sldId id="299" r:id="rId7"/>
    <p:sldId id="271" r:id="rId8"/>
    <p:sldId id="284" r:id="rId9"/>
    <p:sldId id="303" r:id="rId10"/>
    <p:sldId id="306" r:id="rId11"/>
    <p:sldId id="288"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4" d="100"/>
          <a:sy n="64" d="100"/>
        </p:scale>
        <p:origin x="748" y="4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BBC5F-EB52-4DCD-80F2-F7337E91B01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69F99B7-A14E-475E-BCF9-ED8F4D4882AA}">
      <dgm:prSet/>
      <dgm:spPr/>
      <dgm:t>
        <a:bodyPr/>
        <a:lstStyle/>
        <a:p>
          <a:r>
            <a:rPr lang="en-US" b="0" i="0"/>
            <a:t>Introduction:</a:t>
          </a:r>
          <a:endParaRPr lang="en-US"/>
        </a:p>
      </dgm:t>
    </dgm:pt>
    <dgm:pt modelId="{5032849B-4CD0-4ED3-8AB9-018FCEEDEBBE}" type="parTrans" cxnId="{2EF39493-8D2B-4086-9E64-CFCAC1BB5889}">
      <dgm:prSet/>
      <dgm:spPr/>
      <dgm:t>
        <a:bodyPr/>
        <a:lstStyle/>
        <a:p>
          <a:endParaRPr lang="en-US"/>
        </a:p>
      </dgm:t>
    </dgm:pt>
    <dgm:pt modelId="{ED99E466-6B08-4587-9752-C26457B59093}" type="sibTrans" cxnId="{2EF39493-8D2B-4086-9E64-CFCAC1BB5889}">
      <dgm:prSet/>
      <dgm:spPr/>
      <dgm:t>
        <a:bodyPr/>
        <a:lstStyle/>
        <a:p>
          <a:endParaRPr lang="en-US"/>
        </a:p>
      </dgm:t>
    </dgm:pt>
    <dgm:pt modelId="{5DCBCA72-BAE6-4871-91CC-A723917F4934}">
      <dgm:prSet/>
      <dgm:spPr/>
      <dgm:t>
        <a:bodyPr/>
        <a:lstStyle/>
        <a:p>
          <a:r>
            <a:rPr lang="en-US" b="0" i="0" dirty="0"/>
            <a:t>Features Overview:</a:t>
          </a:r>
          <a:endParaRPr lang="en-US" dirty="0"/>
        </a:p>
      </dgm:t>
    </dgm:pt>
    <dgm:pt modelId="{F7AD73F8-42B2-44A0-A7FD-E559C6ADA2AD}" type="parTrans" cxnId="{F3DC4EA8-B3A4-45E4-AF85-05C3AF5BA07B}">
      <dgm:prSet/>
      <dgm:spPr/>
      <dgm:t>
        <a:bodyPr/>
        <a:lstStyle/>
        <a:p>
          <a:endParaRPr lang="en-US"/>
        </a:p>
      </dgm:t>
    </dgm:pt>
    <dgm:pt modelId="{9C8CF339-EA77-47CB-8545-F4BF3ECE7221}" type="sibTrans" cxnId="{F3DC4EA8-B3A4-45E4-AF85-05C3AF5BA07B}">
      <dgm:prSet/>
      <dgm:spPr/>
      <dgm:t>
        <a:bodyPr/>
        <a:lstStyle/>
        <a:p>
          <a:endParaRPr lang="en-US"/>
        </a:p>
      </dgm:t>
    </dgm:pt>
    <dgm:pt modelId="{D7D8806F-DE4B-4E3C-AA78-2E42299DA86E}">
      <dgm:prSet/>
      <dgm:spPr/>
      <dgm:t>
        <a:bodyPr/>
        <a:lstStyle/>
        <a:p>
          <a:r>
            <a:rPr lang="en-US" b="0" i="0"/>
            <a:t>Demonstration:</a:t>
          </a:r>
          <a:endParaRPr lang="en-US"/>
        </a:p>
      </dgm:t>
    </dgm:pt>
    <dgm:pt modelId="{A9FABB93-CD09-463E-B7C6-4900A6585366}" type="parTrans" cxnId="{D8DB7AEB-01D4-4CD6-A15C-1995F5D25721}">
      <dgm:prSet/>
      <dgm:spPr/>
      <dgm:t>
        <a:bodyPr/>
        <a:lstStyle/>
        <a:p>
          <a:endParaRPr lang="en-US"/>
        </a:p>
      </dgm:t>
    </dgm:pt>
    <dgm:pt modelId="{E59B2110-F579-412E-B80E-B79E11D3CBBC}" type="sibTrans" cxnId="{D8DB7AEB-01D4-4CD6-A15C-1995F5D25721}">
      <dgm:prSet/>
      <dgm:spPr/>
      <dgm:t>
        <a:bodyPr/>
        <a:lstStyle/>
        <a:p>
          <a:endParaRPr lang="en-US"/>
        </a:p>
      </dgm:t>
    </dgm:pt>
    <dgm:pt modelId="{91F44F02-40CB-49A8-B029-7514B47C400E}">
      <dgm:prSet/>
      <dgm:spPr/>
      <dgm:t>
        <a:bodyPr/>
        <a:lstStyle/>
        <a:p>
          <a:r>
            <a:rPr lang="en-US" dirty="0">
              <a:solidFill>
                <a:srgbClr val="EBEBEB"/>
              </a:solidFill>
              <a:effectLst/>
            </a:rPr>
            <a:t>Benefits:</a:t>
          </a:r>
          <a:endParaRPr lang="en-US" dirty="0"/>
        </a:p>
      </dgm:t>
    </dgm:pt>
    <dgm:pt modelId="{F4D2C0DA-A6DC-4D2E-A55F-998CA3A72580}" type="parTrans" cxnId="{FF271B02-FCAC-4EF1-97A3-5461C2C4223D}">
      <dgm:prSet/>
      <dgm:spPr/>
      <dgm:t>
        <a:bodyPr/>
        <a:lstStyle/>
        <a:p>
          <a:endParaRPr lang="en-US"/>
        </a:p>
      </dgm:t>
    </dgm:pt>
    <dgm:pt modelId="{ACE36456-23F0-4D86-A15C-F4E7A7C400FE}" type="sibTrans" cxnId="{FF271B02-FCAC-4EF1-97A3-5461C2C4223D}">
      <dgm:prSet/>
      <dgm:spPr/>
      <dgm:t>
        <a:bodyPr/>
        <a:lstStyle/>
        <a:p>
          <a:endParaRPr lang="en-US"/>
        </a:p>
      </dgm:t>
    </dgm:pt>
    <dgm:pt modelId="{98E68998-E87E-447C-A9C5-98FA0A9507E3}">
      <dgm:prSet/>
      <dgm:spPr/>
      <dgm:t>
        <a:bodyPr/>
        <a:lstStyle/>
        <a:p>
          <a:r>
            <a:rPr lang="en-US" dirty="0"/>
            <a:t>Conclusion:</a:t>
          </a:r>
        </a:p>
      </dgm:t>
    </dgm:pt>
    <dgm:pt modelId="{2BAF1EDA-53FF-4DFE-9B47-DC579A8543A8}" type="parTrans" cxnId="{B69A7ACD-DA0D-43F8-AC43-9B1E9C9D5491}">
      <dgm:prSet/>
      <dgm:spPr/>
      <dgm:t>
        <a:bodyPr/>
        <a:lstStyle/>
        <a:p>
          <a:endParaRPr lang="en-US"/>
        </a:p>
      </dgm:t>
    </dgm:pt>
    <dgm:pt modelId="{86CA4499-37C3-4F81-A3DC-BF905E9DFC45}" type="sibTrans" cxnId="{B69A7ACD-DA0D-43F8-AC43-9B1E9C9D5491}">
      <dgm:prSet/>
      <dgm:spPr/>
      <dgm:t>
        <a:bodyPr/>
        <a:lstStyle/>
        <a:p>
          <a:endParaRPr lang="en-US"/>
        </a:p>
      </dgm:t>
    </dgm:pt>
    <dgm:pt modelId="{9B72AE35-2E8F-4AD5-B67F-7C3A7806CE81}">
      <dgm:prSet/>
      <dgm:spPr/>
      <dgm:t>
        <a:bodyPr/>
        <a:lstStyle/>
        <a:p>
          <a:r>
            <a:rPr lang="nl-NL" dirty="0"/>
            <a:t>ERD Diagram- Impelemantation</a:t>
          </a:r>
          <a:endParaRPr lang="en-US" dirty="0"/>
        </a:p>
      </dgm:t>
    </dgm:pt>
    <dgm:pt modelId="{0203596B-ABB6-4FEA-8EC5-CAC363A4E97B}" type="parTrans" cxnId="{19AADA28-669D-4FF1-A68A-0F815362807F}">
      <dgm:prSet/>
      <dgm:spPr/>
      <dgm:t>
        <a:bodyPr/>
        <a:lstStyle/>
        <a:p>
          <a:endParaRPr lang="en-US"/>
        </a:p>
      </dgm:t>
    </dgm:pt>
    <dgm:pt modelId="{59EAB138-C1C1-4BC1-8AC4-7BAFDA73DA20}" type="sibTrans" cxnId="{19AADA28-669D-4FF1-A68A-0F815362807F}">
      <dgm:prSet/>
      <dgm:spPr/>
      <dgm:t>
        <a:bodyPr/>
        <a:lstStyle/>
        <a:p>
          <a:endParaRPr lang="en-US"/>
        </a:p>
      </dgm:t>
    </dgm:pt>
    <dgm:pt modelId="{8319C99E-9A9A-40D5-A259-ED1B52EFA52A}" type="pres">
      <dgm:prSet presAssocID="{008BBC5F-EB52-4DCD-80F2-F7337E91B012}" presName="linear" presStyleCnt="0">
        <dgm:presLayoutVars>
          <dgm:dir/>
          <dgm:animLvl val="lvl"/>
          <dgm:resizeHandles val="exact"/>
        </dgm:presLayoutVars>
      </dgm:prSet>
      <dgm:spPr/>
    </dgm:pt>
    <dgm:pt modelId="{364F0F99-3D60-46F1-91EA-29107C2A7EC5}" type="pres">
      <dgm:prSet presAssocID="{D69F99B7-A14E-475E-BCF9-ED8F4D4882AA}" presName="parentLin" presStyleCnt="0"/>
      <dgm:spPr/>
    </dgm:pt>
    <dgm:pt modelId="{26299B8D-AC0D-4B20-948E-BE9CE74B2090}" type="pres">
      <dgm:prSet presAssocID="{D69F99B7-A14E-475E-BCF9-ED8F4D4882AA}" presName="parentLeftMargin" presStyleLbl="node1" presStyleIdx="0" presStyleCnt="6"/>
      <dgm:spPr/>
    </dgm:pt>
    <dgm:pt modelId="{A31BB5BF-6639-4BA0-ACDD-FCC4C3443CB7}" type="pres">
      <dgm:prSet presAssocID="{D69F99B7-A14E-475E-BCF9-ED8F4D4882AA}" presName="parentText" presStyleLbl="node1" presStyleIdx="0" presStyleCnt="6">
        <dgm:presLayoutVars>
          <dgm:chMax val="0"/>
          <dgm:bulletEnabled val="1"/>
        </dgm:presLayoutVars>
      </dgm:prSet>
      <dgm:spPr/>
    </dgm:pt>
    <dgm:pt modelId="{33E21FF1-DEED-413E-A1AF-3EA46208268E}" type="pres">
      <dgm:prSet presAssocID="{D69F99B7-A14E-475E-BCF9-ED8F4D4882AA}" presName="negativeSpace" presStyleCnt="0"/>
      <dgm:spPr/>
    </dgm:pt>
    <dgm:pt modelId="{2FB51BF3-6D6C-4C30-8569-F4BA1D85B6B2}" type="pres">
      <dgm:prSet presAssocID="{D69F99B7-A14E-475E-BCF9-ED8F4D4882AA}" presName="childText" presStyleLbl="conFgAcc1" presStyleIdx="0" presStyleCnt="6">
        <dgm:presLayoutVars>
          <dgm:bulletEnabled val="1"/>
        </dgm:presLayoutVars>
      </dgm:prSet>
      <dgm:spPr/>
    </dgm:pt>
    <dgm:pt modelId="{0807AAD1-9C1C-461B-80B0-C7E80EC9B816}" type="pres">
      <dgm:prSet presAssocID="{ED99E466-6B08-4587-9752-C26457B59093}" presName="spaceBetweenRectangles" presStyleCnt="0"/>
      <dgm:spPr/>
    </dgm:pt>
    <dgm:pt modelId="{6805339E-80A5-41AB-9D82-417C697014BC}" type="pres">
      <dgm:prSet presAssocID="{5DCBCA72-BAE6-4871-91CC-A723917F4934}" presName="parentLin" presStyleCnt="0"/>
      <dgm:spPr/>
    </dgm:pt>
    <dgm:pt modelId="{A1D0AA90-9FB2-4C75-997C-CADA1FB8470E}" type="pres">
      <dgm:prSet presAssocID="{5DCBCA72-BAE6-4871-91CC-A723917F4934}" presName="parentLeftMargin" presStyleLbl="node1" presStyleIdx="0" presStyleCnt="6"/>
      <dgm:spPr/>
    </dgm:pt>
    <dgm:pt modelId="{7D823C40-1444-4DAF-9FD8-858CA491955A}" type="pres">
      <dgm:prSet presAssocID="{5DCBCA72-BAE6-4871-91CC-A723917F4934}" presName="parentText" presStyleLbl="node1" presStyleIdx="1" presStyleCnt="6">
        <dgm:presLayoutVars>
          <dgm:chMax val="0"/>
          <dgm:bulletEnabled val="1"/>
        </dgm:presLayoutVars>
      </dgm:prSet>
      <dgm:spPr/>
    </dgm:pt>
    <dgm:pt modelId="{B853143F-B2BE-4FC4-BED8-C67213B651C8}" type="pres">
      <dgm:prSet presAssocID="{5DCBCA72-BAE6-4871-91CC-A723917F4934}" presName="negativeSpace" presStyleCnt="0"/>
      <dgm:spPr/>
    </dgm:pt>
    <dgm:pt modelId="{7E0CDFBE-FC5A-451A-8311-242C9BB53783}" type="pres">
      <dgm:prSet presAssocID="{5DCBCA72-BAE6-4871-91CC-A723917F4934}" presName="childText" presStyleLbl="conFgAcc1" presStyleIdx="1" presStyleCnt="6">
        <dgm:presLayoutVars>
          <dgm:bulletEnabled val="1"/>
        </dgm:presLayoutVars>
      </dgm:prSet>
      <dgm:spPr/>
    </dgm:pt>
    <dgm:pt modelId="{81AF76B6-197F-4CDC-9BA0-63780E378982}" type="pres">
      <dgm:prSet presAssocID="{9C8CF339-EA77-47CB-8545-F4BF3ECE7221}" presName="spaceBetweenRectangles" presStyleCnt="0"/>
      <dgm:spPr/>
    </dgm:pt>
    <dgm:pt modelId="{0244039C-0F1C-4227-A9C3-321D29E12980}" type="pres">
      <dgm:prSet presAssocID="{9B72AE35-2E8F-4AD5-B67F-7C3A7806CE81}" presName="parentLin" presStyleCnt="0"/>
      <dgm:spPr/>
    </dgm:pt>
    <dgm:pt modelId="{EBB2F255-9F0A-468D-B662-D15FD14C9DF9}" type="pres">
      <dgm:prSet presAssocID="{9B72AE35-2E8F-4AD5-B67F-7C3A7806CE81}" presName="parentLeftMargin" presStyleLbl="node1" presStyleIdx="1" presStyleCnt="6"/>
      <dgm:spPr/>
    </dgm:pt>
    <dgm:pt modelId="{109FD6E2-525F-4932-A6BB-48FC47307BA6}" type="pres">
      <dgm:prSet presAssocID="{9B72AE35-2E8F-4AD5-B67F-7C3A7806CE81}" presName="parentText" presStyleLbl="node1" presStyleIdx="2" presStyleCnt="6">
        <dgm:presLayoutVars>
          <dgm:chMax val="0"/>
          <dgm:bulletEnabled val="1"/>
        </dgm:presLayoutVars>
      </dgm:prSet>
      <dgm:spPr/>
    </dgm:pt>
    <dgm:pt modelId="{EBFFED67-F43A-47F7-B908-847D34A8D6F1}" type="pres">
      <dgm:prSet presAssocID="{9B72AE35-2E8F-4AD5-B67F-7C3A7806CE81}" presName="negativeSpace" presStyleCnt="0"/>
      <dgm:spPr/>
    </dgm:pt>
    <dgm:pt modelId="{49BEA426-1CA8-42B6-846C-A6FCEEF6A421}" type="pres">
      <dgm:prSet presAssocID="{9B72AE35-2E8F-4AD5-B67F-7C3A7806CE81}" presName="childText" presStyleLbl="conFgAcc1" presStyleIdx="2" presStyleCnt="6">
        <dgm:presLayoutVars>
          <dgm:bulletEnabled val="1"/>
        </dgm:presLayoutVars>
      </dgm:prSet>
      <dgm:spPr/>
    </dgm:pt>
    <dgm:pt modelId="{6E61B0DC-EBC2-4668-B945-EA86BE47EAD7}" type="pres">
      <dgm:prSet presAssocID="{59EAB138-C1C1-4BC1-8AC4-7BAFDA73DA20}" presName="spaceBetweenRectangles" presStyleCnt="0"/>
      <dgm:spPr/>
    </dgm:pt>
    <dgm:pt modelId="{632BC494-B67B-4BEC-A2AB-EA055A012FBE}" type="pres">
      <dgm:prSet presAssocID="{D7D8806F-DE4B-4E3C-AA78-2E42299DA86E}" presName="parentLin" presStyleCnt="0"/>
      <dgm:spPr/>
    </dgm:pt>
    <dgm:pt modelId="{D3F8E954-1AF7-44DA-A79B-A06C6FB43E9B}" type="pres">
      <dgm:prSet presAssocID="{D7D8806F-DE4B-4E3C-AA78-2E42299DA86E}" presName="parentLeftMargin" presStyleLbl="node1" presStyleIdx="2" presStyleCnt="6"/>
      <dgm:spPr/>
    </dgm:pt>
    <dgm:pt modelId="{8CD10887-D0CB-487D-B4C5-4D8C37D7253E}" type="pres">
      <dgm:prSet presAssocID="{D7D8806F-DE4B-4E3C-AA78-2E42299DA86E}" presName="parentText" presStyleLbl="node1" presStyleIdx="3" presStyleCnt="6">
        <dgm:presLayoutVars>
          <dgm:chMax val="0"/>
          <dgm:bulletEnabled val="1"/>
        </dgm:presLayoutVars>
      </dgm:prSet>
      <dgm:spPr/>
    </dgm:pt>
    <dgm:pt modelId="{D807AFEC-7D17-4A57-88D3-703641962B2F}" type="pres">
      <dgm:prSet presAssocID="{D7D8806F-DE4B-4E3C-AA78-2E42299DA86E}" presName="negativeSpace" presStyleCnt="0"/>
      <dgm:spPr/>
    </dgm:pt>
    <dgm:pt modelId="{D8275AE2-59D4-4185-8D90-E7917BBF994B}" type="pres">
      <dgm:prSet presAssocID="{D7D8806F-DE4B-4E3C-AA78-2E42299DA86E}" presName="childText" presStyleLbl="conFgAcc1" presStyleIdx="3" presStyleCnt="6">
        <dgm:presLayoutVars>
          <dgm:bulletEnabled val="1"/>
        </dgm:presLayoutVars>
      </dgm:prSet>
      <dgm:spPr/>
    </dgm:pt>
    <dgm:pt modelId="{74C88432-0125-4DDF-999B-86C6569ED6F9}" type="pres">
      <dgm:prSet presAssocID="{E59B2110-F579-412E-B80E-B79E11D3CBBC}" presName="spaceBetweenRectangles" presStyleCnt="0"/>
      <dgm:spPr/>
    </dgm:pt>
    <dgm:pt modelId="{D97CD0FE-3B3C-41E4-9649-C92C5C41F851}" type="pres">
      <dgm:prSet presAssocID="{91F44F02-40CB-49A8-B029-7514B47C400E}" presName="parentLin" presStyleCnt="0"/>
      <dgm:spPr/>
    </dgm:pt>
    <dgm:pt modelId="{B77EC0D9-7B48-48C1-9A50-C7DBCD32BD75}" type="pres">
      <dgm:prSet presAssocID="{91F44F02-40CB-49A8-B029-7514B47C400E}" presName="parentLeftMargin" presStyleLbl="node1" presStyleIdx="3" presStyleCnt="6"/>
      <dgm:spPr/>
    </dgm:pt>
    <dgm:pt modelId="{74E4FB55-E898-4B26-A26A-81D61A60734A}" type="pres">
      <dgm:prSet presAssocID="{91F44F02-40CB-49A8-B029-7514B47C400E}" presName="parentText" presStyleLbl="node1" presStyleIdx="4" presStyleCnt="6">
        <dgm:presLayoutVars>
          <dgm:chMax val="0"/>
          <dgm:bulletEnabled val="1"/>
        </dgm:presLayoutVars>
      </dgm:prSet>
      <dgm:spPr/>
    </dgm:pt>
    <dgm:pt modelId="{A5ECE38D-8D1D-4427-84A9-A46DF0A7481E}" type="pres">
      <dgm:prSet presAssocID="{91F44F02-40CB-49A8-B029-7514B47C400E}" presName="negativeSpace" presStyleCnt="0"/>
      <dgm:spPr/>
    </dgm:pt>
    <dgm:pt modelId="{A38208E2-6F66-49A2-92A8-8B54EF8B176C}" type="pres">
      <dgm:prSet presAssocID="{91F44F02-40CB-49A8-B029-7514B47C400E}" presName="childText" presStyleLbl="conFgAcc1" presStyleIdx="4" presStyleCnt="6">
        <dgm:presLayoutVars>
          <dgm:bulletEnabled val="1"/>
        </dgm:presLayoutVars>
      </dgm:prSet>
      <dgm:spPr/>
    </dgm:pt>
    <dgm:pt modelId="{5FCBD47F-91F7-4157-B908-67A116340606}" type="pres">
      <dgm:prSet presAssocID="{ACE36456-23F0-4D86-A15C-F4E7A7C400FE}" presName="spaceBetweenRectangles" presStyleCnt="0"/>
      <dgm:spPr/>
    </dgm:pt>
    <dgm:pt modelId="{8D177DEA-000D-4D01-86CC-D3458467F2A8}" type="pres">
      <dgm:prSet presAssocID="{98E68998-E87E-447C-A9C5-98FA0A9507E3}" presName="parentLin" presStyleCnt="0"/>
      <dgm:spPr/>
    </dgm:pt>
    <dgm:pt modelId="{7CE0C86D-3587-4567-B9B0-65BD320EFE26}" type="pres">
      <dgm:prSet presAssocID="{98E68998-E87E-447C-A9C5-98FA0A9507E3}" presName="parentLeftMargin" presStyleLbl="node1" presStyleIdx="4" presStyleCnt="6"/>
      <dgm:spPr/>
    </dgm:pt>
    <dgm:pt modelId="{8779D9F8-674F-405B-A3AC-0EE8EA3F08FA}" type="pres">
      <dgm:prSet presAssocID="{98E68998-E87E-447C-A9C5-98FA0A9507E3}" presName="parentText" presStyleLbl="node1" presStyleIdx="5" presStyleCnt="6">
        <dgm:presLayoutVars>
          <dgm:chMax val="0"/>
          <dgm:bulletEnabled val="1"/>
        </dgm:presLayoutVars>
      </dgm:prSet>
      <dgm:spPr/>
    </dgm:pt>
    <dgm:pt modelId="{C5B6D4A7-AD3A-405E-8EE0-DBB4EED8E83F}" type="pres">
      <dgm:prSet presAssocID="{98E68998-E87E-447C-A9C5-98FA0A9507E3}" presName="negativeSpace" presStyleCnt="0"/>
      <dgm:spPr/>
    </dgm:pt>
    <dgm:pt modelId="{328E22DD-A671-4261-9C92-B335A1EC3643}" type="pres">
      <dgm:prSet presAssocID="{98E68998-E87E-447C-A9C5-98FA0A9507E3}" presName="childText" presStyleLbl="conFgAcc1" presStyleIdx="5" presStyleCnt="6">
        <dgm:presLayoutVars>
          <dgm:bulletEnabled val="1"/>
        </dgm:presLayoutVars>
      </dgm:prSet>
      <dgm:spPr/>
    </dgm:pt>
  </dgm:ptLst>
  <dgm:cxnLst>
    <dgm:cxn modelId="{FF271B02-FCAC-4EF1-97A3-5461C2C4223D}" srcId="{008BBC5F-EB52-4DCD-80F2-F7337E91B012}" destId="{91F44F02-40CB-49A8-B029-7514B47C400E}" srcOrd="4" destOrd="0" parTransId="{F4D2C0DA-A6DC-4D2E-A55F-998CA3A72580}" sibTransId="{ACE36456-23F0-4D86-A15C-F4E7A7C400FE}"/>
    <dgm:cxn modelId="{CE6B4C10-BFE7-44F5-8DAB-1DD119FC3A30}" type="presOf" srcId="{98E68998-E87E-447C-A9C5-98FA0A9507E3}" destId="{7CE0C86D-3587-4567-B9B0-65BD320EFE26}" srcOrd="0" destOrd="0" presId="urn:microsoft.com/office/officeart/2005/8/layout/list1"/>
    <dgm:cxn modelId="{3CD75213-0868-405E-B3F4-ACB1DBEBD176}" type="presOf" srcId="{98E68998-E87E-447C-A9C5-98FA0A9507E3}" destId="{8779D9F8-674F-405B-A3AC-0EE8EA3F08FA}" srcOrd="1" destOrd="0" presId="urn:microsoft.com/office/officeart/2005/8/layout/list1"/>
    <dgm:cxn modelId="{1DEE5A1B-646F-4D14-9D53-106BF2E133F6}" type="presOf" srcId="{5DCBCA72-BAE6-4871-91CC-A723917F4934}" destId="{A1D0AA90-9FB2-4C75-997C-CADA1FB8470E}" srcOrd="0" destOrd="0" presId="urn:microsoft.com/office/officeart/2005/8/layout/list1"/>
    <dgm:cxn modelId="{19AADA28-669D-4FF1-A68A-0F815362807F}" srcId="{008BBC5F-EB52-4DCD-80F2-F7337E91B012}" destId="{9B72AE35-2E8F-4AD5-B67F-7C3A7806CE81}" srcOrd="2" destOrd="0" parTransId="{0203596B-ABB6-4FEA-8EC5-CAC363A4E97B}" sibTransId="{59EAB138-C1C1-4BC1-8AC4-7BAFDA73DA20}"/>
    <dgm:cxn modelId="{D4B91A7D-6B20-4C90-A0D3-EFE7134F8019}" type="presOf" srcId="{008BBC5F-EB52-4DCD-80F2-F7337E91B012}" destId="{8319C99E-9A9A-40D5-A259-ED1B52EFA52A}" srcOrd="0" destOrd="0" presId="urn:microsoft.com/office/officeart/2005/8/layout/list1"/>
    <dgm:cxn modelId="{A399A48A-62E0-4114-AFE9-E748A1118F59}" type="presOf" srcId="{5DCBCA72-BAE6-4871-91CC-A723917F4934}" destId="{7D823C40-1444-4DAF-9FD8-858CA491955A}" srcOrd="1" destOrd="0" presId="urn:microsoft.com/office/officeart/2005/8/layout/list1"/>
    <dgm:cxn modelId="{2EF39493-8D2B-4086-9E64-CFCAC1BB5889}" srcId="{008BBC5F-EB52-4DCD-80F2-F7337E91B012}" destId="{D69F99B7-A14E-475E-BCF9-ED8F4D4882AA}" srcOrd="0" destOrd="0" parTransId="{5032849B-4CD0-4ED3-8AB9-018FCEEDEBBE}" sibTransId="{ED99E466-6B08-4587-9752-C26457B59093}"/>
    <dgm:cxn modelId="{AF42D197-3CDF-471C-8826-953C5257BF6E}" type="presOf" srcId="{D69F99B7-A14E-475E-BCF9-ED8F4D4882AA}" destId="{26299B8D-AC0D-4B20-948E-BE9CE74B2090}" srcOrd="0" destOrd="0" presId="urn:microsoft.com/office/officeart/2005/8/layout/list1"/>
    <dgm:cxn modelId="{F3DC4EA8-B3A4-45E4-AF85-05C3AF5BA07B}" srcId="{008BBC5F-EB52-4DCD-80F2-F7337E91B012}" destId="{5DCBCA72-BAE6-4871-91CC-A723917F4934}" srcOrd="1" destOrd="0" parTransId="{F7AD73F8-42B2-44A0-A7FD-E559C6ADA2AD}" sibTransId="{9C8CF339-EA77-47CB-8545-F4BF3ECE7221}"/>
    <dgm:cxn modelId="{EC3B96AE-A940-411F-8B15-4D29D9A620AE}" type="presOf" srcId="{91F44F02-40CB-49A8-B029-7514B47C400E}" destId="{74E4FB55-E898-4B26-A26A-81D61A60734A}" srcOrd="1" destOrd="0" presId="urn:microsoft.com/office/officeart/2005/8/layout/list1"/>
    <dgm:cxn modelId="{77E803BC-6C3C-4924-995C-1D6E790991A7}" type="presOf" srcId="{9B72AE35-2E8F-4AD5-B67F-7C3A7806CE81}" destId="{109FD6E2-525F-4932-A6BB-48FC47307BA6}" srcOrd="1" destOrd="0" presId="urn:microsoft.com/office/officeart/2005/8/layout/list1"/>
    <dgm:cxn modelId="{3F1E61C0-9FC1-4650-A349-50133093A388}" type="presOf" srcId="{D7D8806F-DE4B-4E3C-AA78-2E42299DA86E}" destId="{D3F8E954-1AF7-44DA-A79B-A06C6FB43E9B}" srcOrd="0" destOrd="0" presId="urn:microsoft.com/office/officeart/2005/8/layout/list1"/>
    <dgm:cxn modelId="{8EF2C4C0-B5DA-46B0-A54D-EDD578AD4F62}" type="presOf" srcId="{D69F99B7-A14E-475E-BCF9-ED8F4D4882AA}" destId="{A31BB5BF-6639-4BA0-ACDD-FCC4C3443CB7}" srcOrd="1" destOrd="0" presId="urn:microsoft.com/office/officeart/2005/8/layout/list1"/>
    <dgm:cxn modelId="{B69A7ACD-DA0D-43F8-AC43-9B1E9C9D5491}" srcId="{008BBC5F-EB52-4DCD-80F2-F7337E91B012}" destId="{98E68998-E87E-447C-A9C5-98FA0A9507E3}" srcOrd="5" destOrd="0" parTransId="{2BAF1EDA-53FF-4DFE-9B47-DC579A8543A8}" sibTransId="{86CA4499-37C3-4F81-A3DC-BF905E9DFC45}"/>
    <dgm:cxn modelId="{DB0A39CF-C8F8-49BB-9DA1-4049A43AD1C3}" type="presOf" srcId="{D7D8806F-DE4B-4E3C-AA78-2E42299DA86E}" destId="{8CD10887-D0CB-487D-B4C5-4D8C37D7253E}" srcOrd="1" destOrd="0" presId="urn:microsoft.com/office/officeart/2005/8/layout/list1"/>
    <dgm:cxn modelId="{4CB575DA-C752-4D3A-B868-BA7D20428E70}" type="presOf" srcId="{9B72AE35-2E8F-4AD5-B67F-7C3A7806CE81}" destId="{EBB2F255-9F0A-468D-B662-D15FD14C9DF9}" srcOrd="0" destOrd="0" presId="urn:microsoft.com/office/officeart/2005/8/layout/list1"/>
    <dgm:cxn modelId="{F8F8B1E1-C2DE-4DB5-A4DA-83184F4FD630}" type="presOf" srcId="{91F44F02-40CB-49A8-B029-7514B47C400E}" destId="{B77EC0D9-7B48-48C1-9A50-C7DBCD32BD75}" srcOrd="0" destOrd="0" presId="urn:microsoft.com/office/officeart/2005/8/layout/list1"/>
    <dgm:cxn modelId="{D8DB7AEB-01D4-4CD6-A15C-1995F5D25721}" srcId="{008BBC5F-EB52-4DCD-80F2-F7337E91B012}" destId="{D7D8806F-DE4B-4E3C-AA78-2E42299DA86E}" srcOrd="3" destOrd="0" parTransId="{A9FABB93-CD09-463E-B7C6-4900A6585366}" sibTransId="{E59B2110-F579-412E-B80E-B79E11D3CBBC}"/>
    <dgm:cxn modelId="{F75E71F2-A760-4090-84D6-66D090E132A1}" type="presParOf" srcId="{8319C99E-9A9A-40D5-A259-ED1B52EFA52A}" destId="{364F0F99-3D60-46F1-91EA-29107C2A7EC5}" srcOrd="0" destOrd="0" presId="urn:microsoft.com/office/officeart/2005/8/layout/list1"/>
    <dgm:cxn modelId="{A60C65F7-0691-455F-97D2-C837AC35B493}" type="presParOf" srcId="{364F0F99-3D60-46F1-91EA-29107C2A7EC5}" destId="{26299B8D-AC0D-4B20-948E-BE9CE74B2090}" srcOrd="0" destOrd="0" presId="urn:microsoft.com/office/officeart/2005/8/layout/list1"/>
    <dgm:cxn modelId="{96E493B0-03E8-4E17-9AD2-7B6F0C921B20}" type="presParOf" srcId="{364F0F99-3D60-46F1-91EA-29107C2A7EC5}" destId="{A31BB5BF-6639-4BA0-ACDD-FCC4C3443CB7}" srcOrd="1" destOrd="0" presId="urn:microsoft.com/office/officeart/2005/8/layout/list1"/>
    <dgm:cxn modelId="{4599B6A1-1B52-40AC-B611-A418A7ED9635}" type="presParOf" srcId="{8319C99E-9A9A-40D5-A259-ED1B52EFA52A}" destId="{33E21FF1-DEED-413E-A1AF-3EA46208268E}" srcOrd="1" destOrd="0" presId="urn:microsoft.com/office/officeart/2005/8/layout/list1"/>
    <dgm:cxn modelId="{B37E55C2-FB9E-427F-87CA-32B4A89E137C}" type="presParOf" srcId="{8319C99E-9A9A-40D5-A259-ED1B52EFA52A}" destId="{2FB51BF3-6D6C-4C30-8569-F4BA1D85B6B2}" srcOrd="2" destOrd="0" presId="urn:microsoft.com/office/officeart/2005/8/layout/list1"/>
    <dgm:cxn modelId="{54509600-6C0E-4409-A0A7-47129C01A0DE}" type="presParOf" srcId="{8319C99E-9A9A-40D5-A259-ED1B52EFA52A}" destId="{0807AAD1-9C1C-461B-80B0-C7E80EC9B816}" srcOrd="3" destOrd="0" presId="urn:microsoft.com/office/officeart/2005/8/layout/list1"/>
    <dgm:cxn modelId="{65F43B3B-19A3-432E-85C1-94FEB9DD9FF3}" type="presParOf" srcId="{8319C99E-9A9A-40D5-A259-ED1B52EFA52A}" destId="{6805339E-80A5-41AB-9D82-417C697014BC}" srcOrd="4" destOrd="0" presId="urn:microsoft.com/office/officeart/2005/8/layout/list1"/>
    <dgm:cxn modelId="{0CCC0AF0-401A-444F-BC0C-477B3F2625B1}" type="presParOf" srcId="{6805339E-80A5-41AB-9D82-417C697014BC}" destId="{A1D0AA90-9FB2-4C75-997C-CADA1FB8470E}" srcOrd="0" destOrd="0" presId="urn:microsoft.com/office/officeart/2005/8/layout/list1"/>
    <dgm:cxn modelId="{9C6D4EF7-9E94-46BD-A306-266D5809B1F4}" type="presParOf" srcId="{6805339E-80A5-41AB-9D82-417C697014BC}" destId="{7D823C40-1444-4DAF-9FD8-858CA491955A}" srcOrd="1" destOrd="0" presId="urn:microsoft.com/office/officeart/2005/8/layout/list1"/>
    <dgm:cxn modelId="{C04699AB-B8C7-426E-9528-E2E7CBBFDB0E}" type="presParOf" srcId="{8319C99E-9A9A-40D5-A259-ED1B52EFA52A}" destId="{B853143F-B2BE-4FC4-BED8-C67213B651C8}" srcOrd="5" destOrd="0" presId="urn:microsoft.com/office/officeart/2005/8/layout/list1"/>
    <dgm:cxn modelId="{0721F70E-E6EB-4C49-8A06-D98BE4B06B5B}" type="presParOf" srcId="{8319C99E-9A9A-40D5-A259-ED1B52EFA52A}" destId="{7E0CDFBE-FC5A-451A-8311-242C9BB53783}" srcOrd="6" destOrd="0" presId="urn:microsoft.com/office/officeart/2005/8/layout/list1"/>
    <dgm:cxn modelId="{8CC9BC49-D308-4E74-BC0C-F091043E7F04}" type="presParOf" srcId="{8319C99E-9A9A-40D5-A259-ED1B52EFA52A}" destId="{81AF76B6-197F-4CDC-9BA0-63780E378982}" srcOrd="7" destOrd="0" presId="urn:microsoft.com/office/officeart/2005/8/layout/list1"/>
    <dgm:cxn modelId="{271ED2AC-034F-4844-A590-31E78245C7ED}" type="presParOf" srcId="{8319C99E-9A9A-40D5-A259-ED1B52EFA52A}" destId="{0244039C-0F1C-4227-A9C3-321D29E12980}" srcOrd="8" destOrd="0" presId="urn:microsoft.com/office/officeart/2005/8/layout/list1"/>
    <dgm:cxn modelId="{290786C2-CD0C-44E0-B492-A185E0FD71E2}" type="presParOf" srcId="{0244039C-0F1C-4227-A9C3-321D29E12980}" destId="{EBB2F255-9F0A-468D-B662-D15FD14C9DF9}" srcOrd="0" destOrd="0" presId="urn:microsoft.com/office/officeart/2005/8/layout/list1"/>
    <dgm:cxn modelId="{552D9E9E-EBF7-42AA-B2FC-2BB0898E004C}" type="presParOf" srcId="{0244039C-0F1C-4227-A9C3-321D29E12980}" destId="{109FD6E2-525F-4932-A6BB-48FC47307BA6}" srcOrd="1" destOrd="0" presId="urn:microsoft.com/office/officeart/2005/8/layout/list1"/>
    <dgm:cxn modelId="{2D0A6671-A0E2-44A6-A0DF-B0BADD50D68B}" type="presParOf" srcId="{8319C99E-9A9A-40D5-A259-ED1B52EFA52A}" destId="{EBFFED67-F43A-47F7-B908-847D34A8D6F1}" srcOrd="9" destOrd="0" presId="urn:microsoft.com/office/officeart/2005/8/layout/list1"/>
    <dgm:cxn modelId="{495832E9-EC65-4497-B4C7-19A77726EAC5}" type="presParOf" srcId="{8319C99E-9A9A-40D5-A259-ED1B52EFA52A}" destId="{49BEA426-1CA8-42B6-846C-A6FCEEF6A421}" srcOrd="10" destOrd="0" presId="urn:microsoft.com/office/officeart/2005/8/layout/list1"/>
    <dgm:cxn modelId="{B516BA08-92F1-477C-9AE1-ECD720F7530E}" type="presParOf" srcId="{8319C99E-9A9A-40D5-A259-ED1B52EFA52A}" destId="{6E61B0DC-EBC2-4668-B945-EA86BE47EAD7}" srcOrd="11" destOrd="0" presId="urn:microsoft.com/office/officeart/2005/8/layout/list1"/>
    <dgm:cxn modelId="{410A34B0-80BB-4BC4-AE37-006F7F54566A}" type="presParOf" srcId="{8319C99E-9A9A-40D5-A259-ED1B52EFA52A}" destId="{632BC494-B67B-4BEC-A2AB-EA055A012FBE}" srcOrd="12" destOrd="0" presId="urn:microsoft.com/office/officeart/2005/8/layout/list1"/>
    <dgm:cxn modelId="{AA2CFD95-72EC-45CF-98A4-376AAF3F0A88}" type="presParOf" srcId="{632BC494-B67B-4BEC-A2AB-EA055A012FBE}" destId="{D3F8E954-1AF7-44DA-A79B-A06C6FB43E9B}" srcOrd="0" destOrd="0" presId="urn:microsoft.com/office/officeart/2005/8/layout/list1"/>
    <dgm:cxn modelId="{D689F37F-5C0F-4C0B-83CF-85C9310832BD}" type="presParOf" srcId="{632BC494-B67B-4BEC-A2AB-EA055A012FBE}" destId="{8CD10887-D0CB-487D-B4C5-4D8C37D7253E}" srcOrd="1" destOrd="0" presId="urn:microsoft.com/office/officeart/2005/8/layout/list1"/>
    <dgm:cxn modelId="{77F925B1-0729-4557-8F09-2340B45F6FD3}" type="presParOf" srcId="{8319C99E-9A9A-40D5-A259-ED1B52EFA52A}" destId="{D807AFEC-7D17-4A57-88D3-703641962B2F}" srcOrd="13" destOrd="0" presId="urn:microsoft.com/office/officeart/2005/8/layout/list1"/>
    <dgm:cxn modelId="{E4C30A3C-D6DC-4E95-A76B-453338F62988}" type="presParOf" srcId="{8319C99E-9A9A-40D5-A259-ED1B52EFA52A}" destId="{D8275AE2-59D4-4185-8D90-E7917BBF994B}" srcOrd="14" destOrd="0" presId="urn:microsoft.com/office/officeart/2005/8/layout/list1"/>
    <dgm:cxn modelId="{EF8C8727-07EE-4809-94A6-E213A9BEBF98}" type="presParOf" srcId="{8319C99E-9A9A-40D5-A259-ED1B52EFA52A}" destId="{74C88432-0125-4DDF-999B-86C6569ED6F9}" srcOrd="15" destOrd="0" presId="urn:microsoft.com/office/officeart/2005/8/layout/list1"/>
    <dgm:cxn modelId="{E4167264-9AAA-40CB-B620-A1BB51C580D7}" type="presParOf" srcId="{8319C99E-9A9A-40D5-A259-ED1B52EFA52A}" destId="{D97CD0FE-3B3C-41E4-9649-C92C5C41F851}" srcOrd="16" destOrd="0" presId="urn:microsoft.com/office/officeart/2005/8/layout/list1"/>
    <dgm:cxn modelId="{580FA88C-8894-4597-8752-3DFD67A72C2E}" type="presParOf" srcId="{D97CD0FE-3B3C-41E4-9649-C92C5C41F851}" destId="{B77EC0D9-7B48-48C1-9A50-C7DBCD32BD75}" srcOrd="0" destOrd="0" presId="urn:microsoft.com/office/officeart/2005/8/layout/list1"/>
    <dgm:cxn modelId="{A125678B-120D-4183-8374-20AC0A50E1FD}" type="presParOf" srcId="{D97CD0FE-3B3C-41E4-9649-C92C5C41F851}" destId="{74E4FB55-E898-4B26-A26A-81D61A60734A}" srcOrd="1" destOrd="0" presId="urn:microsoft.com/office/officeart/2005/8/layout/list1"/>
    <dgm:cxn modelId="{0EC6F730-6B79-438D-85EB-91F17A274701}" type="presParOf" srcId="{8319C99E-9A9A-40D5-A259-ED1B52EFA52A}" destId="{A5ECE38D-8D1D-4427-84A9-A46DF0A7481E}" srcOrd="17" destOrd="0" presId="urn:microsoft.com/office/officeart/2005/8/layout/list1"/>
    <dgm:cxn modelId="{9CA91BF7-C2B4-4CDC-8B50-B520A27509CD}" type="presParOf" srcId="{8319C99E-9A9A-40D5-A259-ED1B52EFA52A}" destId="{A38208E2-6F66-49A2-92A8-8B54EF8B176C}" srcOrd="18" destOrd="0" presId="urn:microsoft.com/office/officeart/2005/8/layout/list1"/>
    <dgm:cxn modelId="{20E25005-34FD-4541-9821-747DDD5FFF5A}" type="presParOf" srcId="{8319C99E-9A9A-40D5-A259-ED1B52EFA52A}" destId="{5FCBD47F-91F7-4157-B908-67A116340606}" srcOrd="19" destOrd="0" presId="urn:microsoft.com/office/officeart/2005/8/layout/list1"/>
    <dgm:cxn modelId="{3B5771FC-D08D-4944-A798-06125CC868E0}" type="presParOf" srcId="{8319C99E-9A9A-40D5-A259-ED1B52EFA52A}" destId="{8D177DEA-000D-4D01-86CC-D3458467F2A8}" srcOrd="20" destOrd="0" presId="urn:microsoft.com/office/officeart/2005/8/layout/list1"/>
    <dgm:cxn modelId="{3BE2CF5C-C81B-4223-A914-D86012A1F680}" type="presParOf" srcId="{8D177DEA-000D-4D01-86CC-D3458467F2A8}" destId="{7CE0C86D-3587-4567-B9B0-65BD320EFE26}" srcOrd="0" destOrd="0" presId="urn:microsoft.com/office/officeart/2005/8/layout/list1"/>
    <dgm:cxn modelId="{BF289A3B-862B-4E7D-B3E8-E9E970D5340B}" type="presParOf" srcId="{8D177DEA-000D-4D01-86CC-D3458467F2A8}" destId="{8779D9F8-674F-405B-A3AC-0EE8EA3F08FA}" srcOrd="1" destOrd="0" presId="urn:microsoft.com/office/officeart/2005/8/layout/list1"/>
    <dgm:cxn modelId="{3830E8F0-79BB-422F-A724-568C2665E272}" type="presParOf" srcId="{8319C99E-9A9A-40D5-A259-ED1B52EFA52A}" destId="{C5B6D4A7-AD3A-405E-8EE0-DBB4EED8E83F}" srcOrd="21" destOrd="0" presId="urn:microsoft.com/office/officeart/2005/8/layout/list1"/>
    <dgm:cxn modelId="{E696DC9A-7DF7-47ED-97D1-D7091FA96695}" type="presParOf" srcId="{8319C99E-9A9A-40D5-A259-ED1B52EFA52A}" destId="{328E22DD-A671-4261-9C92-B335A1EC364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51BF3-6D6C-4C30-8569-F4BA1D85B6B2}">
      <dsp:nvSpPr>
        <dsp:cNvPr id="0" name=""/>
        <dsp:cNvSpPr/>
      </dsp:nvSpPr>
      <dsp:spPr>
        <a:xfrm>
          <a:off x="0" y="23202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1BB5BF-6639-4BA0-ACDD-FCC4C3443CB7}">
      <dsp:nvSpPr>
        <dsp:cNvPr id="0" name=""/>
        <dsp:cNvSpPr/>
      </dsp:nvSpPr>
      <dsp:spPr>
        <a:xfrm>
          <a:off x="309409" y="2538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en-US" sz="1400" b="0" i="0" kern="1200"/>
            <a:t>Introduction:</a:t>
          </a:r>
          <a:endParaRPr lang="en-US" sz="1400" kern="1200"/>
        </a:p>
      </dsp:txBody>
      <dsp:txXfrm>
        <a:off x="329584" y="45564"/>
        <a:ext cx="4291382" cy="372930"/>
      </dsp:txXfrm>
    </dsp:sp>
    <dsp:sp modelId="{7E0CDFBE-FC5A-451A-8311-242C9BB53783}">
      <dsp:nvSpPr>
        <dsp:cNvPr id="0" name=""/>
        <dsp:cNvSpPr/>
      </dsp:nvSpPr>
      <dsp:spPr>
        <a:xfrm>
          <a:off x="0" y="86706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823C40-1444-4DAF-9FD8-858CA491955A}">
      <dsp:nvSpPr>
        <dsp:cNvPr id="0" name=""/>
        <dsp:cNvSpPr/>
      </dsp:nvSpPr>
      <dsp:spPr>
        <a:xfrm>
          <a:off x="309409" y="66042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en-US" sz="1400" b="0" i="0" kern="1200" dirty="0"/>
            <a:t>Features Overview:</a:t>
          </a:r>
          <a:endParaRPr lang="en-US" sz="1400" kern="1200" dirty="0"/>
        </a:p>
      </dsp:txBody>
      <dsp:txXfrm>
        <a:off x="329584" y="680604"/>
        <a:ext cx="4291382" cy="372930"/>
      </dsp:txXfrm>
    </dsp:sp>
    <dsp:sp modelId="{49BEA426-1CA8-42B6-846C-A6FCEEF6A421}">
      <dsp:nvSpPr>
        <dsp:cNvPr id="0" name=""/>
        <dsp:cNvSpPr/>
      </dsp:nvSpPr>
      <dsp:spPr>
        <a:xfrm>
          <a:off x="0" y="150210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FD6E2-525F-4932-A6BB-48FC47307BA6}">
      <dsp:nvSpPr>
        <dsp:cNvPr id="0" name=""/>
        <dsp:cNvSpPr/>
      </dsp:nvSpPr>
      <dsp:spPr>
        <a:xfrm>
          <a:off x="309409" y="129546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nl-NL" sz="1400" kern="1200" dirty="0"/>
            <a:t>ERD Diagram- Impelemantation</a:t>
          </a:r>
          <a:endParaRPr lang="en-US" sz="1400" kern="1200" dirty="0"/>
        </a:p>
      </dsp:txBody>
      <dsp:txXfrm>
        <a:off x="329584" y="1315644"/>
        <a:ext cx="4291382" cy="372930"/>
      </dsp:txXfrm>
    </dsp:sp>
    <dsp:sp modelId="{D8275AE2-59D4-4185-8D90-E7917BBF994B}">
      <dsp:nvSpPr>
        <dsp:cNvPr id="0" name=""/>
        <dsp:cNvSpPr/>
      </dsp:nvSpPr>
      <dsp:spPr>
        <a:xfrm>
          <a:off x="0" y="213714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D10887-D0CB-487D-B4C5-4D8C37D7253E}">
      <dsp:nvSpPr>
        <dsp:cNvPr id="0" name=""/>
        <dsp:cNvSpPr/>
      </dsp:nvSpPr>
      <dsp:spPr>
        <a:xfrm>
          <a:off x="309409" y="193050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en-US" sz="1400" b="0" i="0" kern="1200"/>
            <a:t>Demonstration:</a:t>
          </a:r>
          <a:endParaRPr lang="en-US" sz="1400" kern="1200"/>
        </a:p>
      </dsp:txBody>
      <dsp:txXfrm>
        <a:off x="329584" y="1950684"/>
        <a:ext cx="4291382" cy="372930"/>
      </dsp:txXfrm>
    </dsp:sp>
    <dsp:sp modelId="{A38208E2-6F66-49A2-92A8-8B54EF8B176C}">
      <dsp:nvSpPr>
        <dsp:cNvPr id="0" name=""/>
        <dsp:cNvSpPr/>
      </dsp:nvSpPr>
      <dsp:spPr>
        <a:xfrm>
          <a:off x="0" y="277218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E4FB55-E898-4B26-A26A-81D61A60734A}">
      <dsp:nvSpPr>
        <dsp:cNvPr id="0" name=""/>
        <dsp:cNvSpPr/>
      </dsp:nvSpPr>
      <dsp:spPr>
        <a:xfrm>
          <a:off x="309409" y="256554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EBEBEB"/>
              </a:solidFill>
              <a:effectLst/>
            </a:rPr>
            <a:t>Benefits:</a:t>
          </a:r>
          <a:endParaRPr lang="en-US" sz="1400" kern="1200" dirty="0"/>
        </a:p>
      </dsp:txBody>
      <dsp:txXfrm>
        <a:off x="329584" y="2585724"/>
        <a:ext cx="4291382" cy="372930"/>
      </dsp:txXfrm>
    </dsp:sp>
    <dsp:sp modelId="{328E22DD-A671-4261-9C92-B335A1EC3643}">
      <dsp:nvSpPr>
        <dsp:cNvPr id="0" name=""/>
        <dsp:cNvSpPr/>
      </dsp:nvSpPr>
      <dsp:spPr>
        <a:xfrm>
          <a:off x="0" y="3407229"/>
          <a:ext cx="6188188"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79D9F8-674F-405B-A3AC-0EE8EA3F08FA}">
      <dsp:nvSpPr>
        <dsp:cNvPr id="0" name=""/>
        <dsp:cNvSpPr/>
      </dsp:nvSpPr>
      <dsp:spPr>
        <a:xfrm>
          <a:off x="309409" y="3200589"/>
          <a:ext cx="4331732"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622300">
            <a:lnSpc>
              <a:spcPct val="90000"/>
            </a:lnSpc>
            <a:spcBef>
              <a:spcPct val="0"/>
            </a:spcBef>
            <a:spcAft>
              <a:spcPct val="35000"/>
            </a:spcAft>
            <a:buNone/>
          </a:pPr>
          <a:r>
            <a:rPr lang="en-US" sz="1400" kern="1200" dirty="0"/>
            <a:t>Conclusion:</a:t>
          </a:r>
        </a:p>
      </dsp:txBody>
      <dsp:txXfrm>
        <a:off x="329584" y="3220764"/>
        <a:ext cx="429138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0702870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2/2/2024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62650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130292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076570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3563322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959523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9583200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1585287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316751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2/2/2024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7107668"/>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2/2/2024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99985835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6584103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2/2/2024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6599777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2/2/2024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8655078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2/2/2024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3525021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2/2/2024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591087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2/2/2024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41155463"/>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2/2/2024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2/2/2024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1450849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613A3-7427-4A9A-9B2A-23B005FA5F48}" type="datetime1">
              <a:rPr lang="en-US" smtClean="0"/>
              <a:t>2/2/2024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770269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613A3-7427-4A9A-9B2A-23B005FA5F48}" type="datetime1">
              <a:rPr lang="en-US" smtClean="0"/>
              <a:t>2/2/2024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850822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6509688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9554214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E613A3-7427-4A9A-9B2A-23B005FA5F48}" type="datetime1">
              <a:rPr lang="en-US" smtClean="0"/>
              <a:t>2/2/2024</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939924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2/2/2024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287925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E613A3-7427-4A9A-9B2A-23B005FA5F48}" type="datetime1">
              <a:rPr lang="en-US" smtClean="0"/>
              <a:t>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84298900"/>
      </p:ext>
    </p:extLst>
  </p:cSld>
  <p:clrMap bg1="dk1" tx1="lt1" bg2="dk2" tx2="lt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8" r:id="rId23"/>
    <p:sldLayoutId id="2147484340" r:id="rId24"/>
    <p:sldLayoutId id="2147483664" r:id="rId25"/>
    <p:sldLayoutId id="2147483665" r:id="rId26"/>
    <p:sldLayoutId id="2147483666" r:id="rId2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 name="Picture 10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7" name="Picture 10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10" name="Rectangle 10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6">
            <a:alphaModFix amt="35000"/>
          </a:blip>
          <a:srcRect l="8891" r="8887" b="-1"/>
          <a:stretch/>
        </p:blipFill>
        <p:spPr>
          <a:xfrm>
            <a:off x="20" y="10"/>
            <a:ext cx="12191980" cy="6857990"/>
          </a:xfrm>
          <a:prstGeom prst="rect">
            <a:avLst/>
          </a:prstGeom>
          <a:noFill/>
        </p:spPr>
      </p:pic>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638548" y="634578"/>
            <a:ext cx="9404723" cy="1400530"/>
          </a:xfrm>
        </p:spPr>
        <p:txBody>
          <a:bodyPr vert="horz" lIns="91440" tIns="45720" rIns="91440" bIns="45720" rtlCol="0" anchor="t">
            <a:normAutofit fontScale="90000"/>
          </a:bodyPr>
          <a:lstStyle/>
          <a:p>
            <a:r>
              <a:rPr lang="en-US" sz="6000" dirty="0">
                <a:solidFill>
                  <a:schemeClr val="tx2"/>
                </a:solidFill>
              </a:rPr>
              <a:t>Library DBMS CLI</a:t>
            </a:r>
            <a:br>
              <a:rPr lang="en-US" sz="6000" dirty="0">
                <a:solidFill>
                  <a:schemeClr val="tx2"/>
                </a:solidFill>
              </a:rPr>
            </a:br>
            <a:br>
              <a:rPr lang="en-US" sz="4200" dirty="0">
                <a:solidFill>
                  <a:schemeClr val="tx2"/>
                </a:solidFill>
              </a:rPr>
            </a:br>
            <a:br>
              <a:rPr lang="en-US" sz="4200" dirty="0">
                <a:solidFill>
                  <a:schemeClr val="tx2"/>
                </a:solidFill>
              </a:rPr>
            </a:br>
            <a:r>
              <a:rPr lang="en-US" sz="3600" dirty="0">
                <a:solidFill>
                  <a:schemeClr val="tx2"/>
                </a:solidFill>
              </a:rPr>
              <a:t>Presenters: </a:t>
            </a:r>
            <a:br>
              <a:rPr lang="en-US" sz="4200" dirty="0">
                <a:solidFill>
                  <a:schemeClr val="tx2"/>
                </a:solidFill>
              </a:rPr>
            </a:br>
            <a:endParaRPr lang="en-US" sz="4200" dirty="0">
              <a:solidFill>
                <a:schemeClr val="tx2"/>
              </a:solidFill>
            </a:endParaRPr>
          </a:p>
        </p:txBody>
      </p:sp>
      <p:sp>
        <p:nvSpPr>
          <p:cNvPr id="50" name="Slide Number Placeholder 5">
            <a:extLst>
              <a:ext uri="{FF2B5EF4-FFF2-40B4-BE49-F238E27FC236}">
                <a16:creationId xmlns:a16="http://schemas.microsoft.com/office/drawing/2014/main" id="{3BD22CCA-AC5B-25BE-A344-225391E86AA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effectLst>
                  <a:outerShdw blurRad="50800" dist="38100" dir="2700000" algn="tl" rotWithShape="0">
                    <a:prstClr val="black">
                      <a:alpha val="43000"/>
                    </a:prstClr>
                  </a:outerShdw>
                </a:effectLst>
              </a:rPr>
              <a:pPr defTabSz="914400">
                <a:spcAft>
                  <a:spcPts val="600"/>
                </a:spcAft>
              </a:pPr>
              <a:t>1</a:t>
            </a:fld>
            <a:endParaRPr lang="en-US">
              <a:effectLst>
                <a:outerShdw blurRad="50800" dist="38100" dir="2700000" algn="tl" rotWithShape="0">
                  <a:prstClr val="black">
                    <a:alpha val="43000"/>
                  </a:prstClr>
                </a:outerShdw>
              </a:effectLst>
            </a:endParaRP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638548" y="3377697"/>
            <a:ext cx="8258214" cy="1797289"/>
          </a:xfrm>
        </p:spPr>
        <p:txBody>
          <a:bodyPr vert="horz" lIns="91440" tIns="45720" rIns="91440" bIns="45720" rtlCol="0">
            <a:normAutofit lnSpcReduction="10000"/>
          </a:bodyPr>
          <a:lstStyle/>
          <a:p>
            <a:r>
              <a:rPr lang="en-US" dirty="0"/>
              <a:t>Hadeel </a:t>
            </a:r>
            <a:r>
              <a:rPr lang="en-US" dirty="0" err="1"/>
              <a:t>Alnumiri</a:t>
            </a:r>
            <a:endParaRPr lang="en-US" dirty="0"/>
          </a:p>
          <a:p>
            <a:r>
              <a:rPr lang="en-US" dirty="0"/>
              <a:t>Milad </a:t>
            </a:r>
            <a:r>
              <a:rPr lang="en-US" dirty="0" err="1"/>
              <a:t>Torang</a:t>
            </a:r>
            <a:endParaRPr lang="en-US" dirty="0"/>
          </a:p>
          <a:p>
            <a:r>
              <a:rPr lang="en-US" dirty="0" err="1"/>
              <a:t>Hojjat</a:t>
            </a:r>
            <a:r>
              <a:rPr lang="en-US" dirty="0"/>
              <a:t> </a:t>
            </a:r>
            <a:r>
              <a:rPr lang="en-US" dirty="0" err="1"/>
              <a:t>Ollah</a:t>
            </a:r>
            <a:r>
              <a:rPr lang="en-US" dirty="0"/>
              <a:t> </a:t>
            </a:r>
            <a:r>
              <a:rPr lang="en-US" dirty="0" err="1"/>
              <a:t>Saeedi</a:t>
            </a:r>
            <a:endParaRPr lang="en-US" dirty="0"/>
          </a:p>
          <a:p>
            <a:r>
              <a:rPr lang="en-US" dirty="0"/>
              <a:t>Nasir Ahmad Dastgirzada</a:t>
            </a:r>
          </a:p>
        </p:txBody>
      </p:sp>
      <p:sp>
        <p:nvSpPr>
          <p:cNvPr id="48" name="Date Placeholder 4">
            <a:extLst>
              <a:ext uri="{FF2B5EF4-FFF2-40B4-BE49-F238E27FC236}">
                <a16:creationId xmlns:a16="http://schemas.microsoft.com/office/drawing/2014/main" id="{0B079FEB-6DE9-D402-0AA0-2ED8385E2190}"/>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E82334DA-681A-46EF-9A56-7F4C6ABE7E6A}" type="datetime1">
              <a:rPr lang="en-US" smtClean="0">
                <a:solidFill>
                  <a:schemeClr val="tx1">
                    <a:tint val="75000"/>
                  </a:schemeClr>
                </a:solidFill>
                <a:effectLst>
                  <a:outerShdw blurRad="50800" dist="38100" dir="2700000" algn="tl" rotWithShape="0">
                    <a:prstClr val="black">
                      <a:alpha val="43000"/>
                    </a:prstClr>
                  </a:outerShdw>
                </a:effectLst>
              </a:rPr>
              <a:pPr defTabSz="914400">
                <a:spcAft>
                  <a:spcPts val="600"/>
                </a:spcAft>
              </a:pPr>
              <a:t>2/2/2024</a:t>
            </a:fld>
            <a:endParaRPr lang="en-US">
              <a:solidFill>
                <a:schemeClr val="tx1">
                  <a:tint val="75000"/>
                </a:schemeClr>
              </a:solidFill>
              <a:effectLst>
                <a:outerShdw blurRad="50800" dist="38100" dir="2700000" algn="tl" rotWithShape="0">
                  <a:prstClr val="black">
                    <a:alpha val="43000"/>
                  </a:prstClr>
                </a:outerShdw>
              </a:effectLst>
            </a:endParaRPr>
          </a:p>
        </p:txBody>
      </p:sp>
      <p:sp>
        <p:nvSpPr>
          <p:cNvPr id="46" name="Footer Placeholder 3">
            <a:extLst>
              <a:ext uri="{FF2B5EF4-FFF2-40B4-BE49-F238E27FC236}">
                <a16:creationId xmlns:a16="http://schemas.microsoft.com/office/drawing/2014/main" id="{2C8B9FDF-4F9C-06D3-7574-1E9990C291D7}"/>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tint val="75000"/>
                  </a:schemeClr>
                </a:solidFill>
                <a:latin typeface="+mn-lt"/>
                <a:ea typeface="+mn-ea"/>
                <a:cs typeface="+mn-cs"/>
              </a:rPr>
              <a:t>Presentation Library DBMS CLI</a:t>
            </a:r>
          </a:p>
        </p:txBody>
      </p:sp>
    </p:spTree>
    <p:extLst>
      <p:ext uri="{BB962C8B-B14F-4D97-AF65-F5344CB8AC3E}">
        <p14:creationId xmlns:p14="http://schemas.microsoft.com/office/powerpoint/2010/main" val="31115493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496530" y="1421930"/>
            <a:ext cx="2484795" cy="885209"/>
          </a:xfrm>
        </p:spPr>
        <p:txBody>
          <a:bodyPr vert="horz" lIns="91440" tIns="45720" rIns="91440" bIns="45720" rtlCol="0" anchor="t">
            <a:normAutofit/>
          </a:bodyPr>
          <a:lstStyle/>
          <a:p>
            <a:r>
              <a:rPr lang="en-US" dirty="0">
                <a:solidFill>
                  <a:srgbClr val="EBEBEB"/>
                </a:solidFill>
              </a:rPr>
              <a:t>Agenda</a:t>
            </a:r>
          </a:p>
        </p:txBody>
      </p:sp>
      <p:graphicFrame>
        <p:nvGraphicFramePr>
          <p:cNvPr id="31" name="Content Placeholder 4">
            <a:extLst>
              <a:ext uri="{FF2B5EF4-FFF2-40B4-BE49-F238E27FC236}">
                <a16:creationId xmlns:a16="http://schemas.microsoft.com/office/drawing/2014/main" id="{7C8E13FD-80BA-1BD0-62E6-BE0CCA71BB57}"/>
              </a:ext>
            </a:extLst>
          </p:cNvPr>
          <p:cNvGraphicFramePr>
            <a:graphicFrameLocks noGrp="1"/>
          </p:cNvGraphicFramePr>
          <p:nvPr>
            <p:ph idx="1"/>
            <p:extLst>
              <p:ext uri="{D42A27DB-BD31-4B8C-83A1-F6EECF244321}">
                <p14:modId xmlns:p14="http://schemas.microsoft.com/office/powerpoint/2010/main" val="1092991527"/>
              </p:ext>
            </p:extLst>
          </p:nvPr>
        </p:nvGraphicFramePr>
        <p:xfrm>
          <a:off x="648930" y="2438400"/>
          <a:ext cx="618818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9" name="Picture Placeholder 28">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9"/>
          <a:srcRect l="1949" r="758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Library DBMS CLI</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solidFill>
                  <a:srgbClr val="FFFFFF"/>
                </a:solidFill>
              </a:rPr>
              <a:pPr defTabSz="914400">
                <a:spcAft>
                  <a:spcPts val="600"/>
                </a:spcAft>
              </a:pPr>
              <a:t>2</a:t>
            </a:fld>
            <a:endParaRPr lang="en-US">
              <a:solidFill>
                <a:srgbClr val="FFFFFF"/>
              </a:solidFill>
            </a:endParaRPr>
          </a:p>
        </p:txBody>
      </p:sp>
    </p:spTree>
    <p:extLst>
      <p:ext uri="{BB962C8B-B14F-4D97-AF65-F5344CB8AC3E}">
        <p14:creationId xmlns:p14="http://schemas.microsoft.com/office/powerpoint/2010/main" val="33182995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7" name="Picture 8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9" name="Picture 8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1" name="Oval 9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3" name="Picture 9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5" name="Picture 9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7" name="Rectangle 9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9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395149" y="716139"/>
            <a:ext cx="6188190" cy="1622321"/>
          </a:xfrm>
        </p:spPr>
        <p:txBody>
          <a:bodyPr vert="horz" lIns="91440" tIns="45720" rIns="91440" bIns="45720" rtlCol="0" anchor="t">
            <a:normAutofit/>
          </a:bodyPr>
          <a:lstStyle/>
          <a:p>
            <a:r>
              <a:rPr lang="en-US" dirty="0">
                <a:solidFill>
                  <a:srgbClr val="EBEBEB"/>
                </a:solidFill>
              </a:rPr>
              <a:t>Introduction</a:t>
            </a:r>
          </a:p>
        </p:txBody>
      </p:sp>
      <p:sp>
        <p:nvSpPr>
          <p:cNvPr id="151" name="Content Placeholder 8">
            <a:extLst>
              <a:ext uri="{FF2B5EF4-FFF2-40B4-BE49-F238E27FC236}">
                <a16:creationId xmlns:a16="http://schemas.microsoft.com/office/drawing/2014/main" id="{469D770A-D8B9-4D5E-BB61-CD763E29DC55}"/>
              </a:ext>
            </a:extLst>
          </p:cNvPr>
          <p:cNvSpPr>
            <a:spLocks noGrp="1"/>
          </p:cNvSpPr>
          <p:nvPr>
            <p:ph idx="1"/>
          </p:nvPr>
        </p:nvSpPr>
        <p:spPr>
          <a:xfrm>
            <a:off x="371412" y="1740732"/>
            <a:ext cx="6929120" cy="3785419"/>
          </a:xfrm>
        </p:spPr>
        <p:txBody>
          <a:bodyPr vert="horz" lIns="91440" tIns="45720" rIns="91440" bIns="45720" rtlCol="0">
            <a:normAutofit/>
          </a:bodyPr>
          <a:lstStyle/>
          <a:p>
            <a:pPr>
              <a:lnSpc>
                <a:spcPct val="150000"/>
              </a:lnSpc>
            </a:pPr>
            <a:r>
              <a:rPr lang="en-US" sz="1800" dirty="0">
                <a:solidFill>
                  <a:srgbClr val="FFFFFF"/>
                </a:solidFill>
              </a:rPr>
              <a:t>The Library CLI Application simplifies library management tasks through text-based commands.</a:t>
            </a:r>
          </a:p>
          <a:p>
            <a:pPr>
              <a:lnSpc>
                <a:spcPct val="150000"/>
              </a:lnSpc>
            </a:pPr>
            <a:r>
              <a:rPr lang="en-US" sz="1800" dirty="0">
                <a:solidFill>
                  <a:srgbClr val="FFFFFF"/>
                </a:solidFill>
              </a:rPr>
              <a:t>It enables librarians to add, search, update, and delete books efficiently.</a:t>
            </a:r>
          </a:p>
          <a:p>
            <a:pPr>
              <a:lnSpc>
                <a:spcPct val="150000"/>
              </a:lnSpc>
            </a:pPr>
            <a:r>
              <a:rPr lang="en-US" sz="1800" dirty="0">
                <a:solidFill>
                  <a:srgbClr val="FFFFFF"/>
                </a:solidFill>
              </a:rPr>
              <a:t>The CLI interface streamlines administrative functions like generating reports and managing user permissions.</a:t>
            </a:r>
          </a:p>
          <a:p>
            <a:pPr>
              <a:lnSpc>
                <a:spcPct val="150000"/>
              </a:lnSpc>
            </a:pPr>
            <a:r>
              <a:rPr lang="en-US" sz="1800" dirty="0">
                <a:solidFill>
                  <a:srgbClr val="FFFFFF"/>
                </a:solidFill>
              </a:rPr>
              <a:t>Its purpose is to offer quick, flexible, and scalable library resource management without a graphical interface.</a:t>
            </a:r>
          </a:p>
        </p:txBody>
      </p:sp>
      <p:sp>
        <p:nvSpPr>
          <p:cNvPr id="15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6" name="Picture Placeholder 25">
            <a:extLst>
              <a:ext uri="{FF2B5EF4-FFF2-40B4-BE49-F238E27FC236}">
                <a16:creationId xmlns:a16="http://schemas.microsoft.com/office/drawing/2014/main" id="{FBFF4B36-5D7D-42A6-A89B-A0A83CB0C2FC}"/>
              </a:ext>
            </a:extLst>
          </p:cNvPr>
          <p:cNvPicPr>
            <a:picLocks noGrp="1" noChangeAspect="1"/>
          </p:cNvPicPr>
          <p:nvPr>
            <p:ph type="pic" sz="quarter" idx="14"/>
          </p:nvPr>
        </p:nvPicPr>
        <p:blipFill rotWithShape="1">
          <a:blip r:embed="rId8"/>
          <a:srcRect l="11575" r="7027"/>
          <a:stretch/>
        </p:blipFill>
        <p:spPr>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a:noFill/>
        </p:spPr>
      </p:pic>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srgbClr val="FFFFFF"/>
                </a:solidFill>
              </a:rPr>
              <a:pPr defTabSz="914400">
                <a:spcAft>
                  <a:spcPts val="600"/>
                </a:spcAft>
              </a:pPr>
              <a:t>3</a:t>
            </a:fld>
            <a:endParaRPr lang="en-US">
              <a:solidFill>
                <a:srgbClr val="FFFFFF"/>
              </a:solidFill>
            </a:endParaRP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Library DBMS CLI</a:t>
            </a:r>
          </a:p>
        </p:txBody>
      </p:sp>
      <p:sp>
        <p:nvSpPr>
          <p:cNvPr id="31" name="Date Placeholder 6">
            <a:extLst>
              <a:ext uri="{FF2B5EF4-FFF2-40B4-BE49-F238E27FC236}">
                <a16:creationId xmlns:a16="http://schemas.microsoft.com/office/drawing/2014/main" id="{0745E220-455E-F8EE-35B0-D2CE226FB012}"/>
              </a:ext>
            </a:extLst>
          </p:cNvPr>
          <p:cNvSpPr>
            <a:spLocks noGrp="1"/>
          </p:cNvSpPr>
          <p:nvPr>
            <p:ph type="dt" sz="half" idx="10"/>
          </p:nvPr>
        </p:nvSpPr>
        <p:spPr>
          <a:xfrm>
            <a:off x="4846917" y="6355080"/>
            <a:ext cx="1990201" cy="304799"/>
          </a:xfrm>
        </p:spPr>
        <p:txBody>
          <a:bodyPr vert="horz" lIns="91440" tIns="45720" rIns="91440" bIns="45720" rtlCol="0" anchor="t">
            <a:normAutofit/>
          </a:bodyPr>
          <a:lstStyle/>
          <a:p>
            <a:pPr algn="r" defTabSz="914400">
              <a:spcAft>
                <a:spcPts val="600"/>
              </a:spcAft>
            </a:pPr>
            <a:fld id="{07B0C15C-146D-42C9-B24A-389A27E5FC3F}" type="datetime1">
              <a:rPr lang="en-US">
                <a:solidFill>
                  <a:prstClr val="white">
                    <a:alpha val="60000"/>
                  </a:prstClr>
                </a:solidFill>
              </a:rPr>
              <a:pPr algn="r" defTabSz="914400">
                <a:spcAft>
                  <a:spcPts val="600"/>
                </a:spcAft>
              </a:pPr>
              <a:t>2/2/2024</a:t>
            </a:fld>
            <a:endParaRPr lang="en-US">
              <a:solidFill>
                <a:prstClr val="white">
                  <a:alpha val="60000"/>
                </a:prstClr>
              </a:solidFill>
            </a:endParaRPr>
          </a:p>
        </p:txBody>
      </p:sp>
      <p:pic>
        <p:nvPicPr>
          <p:cNvPr id="16" name="Picture Placeholder 15">
            <a:extLst>
              <a:ext uri="{FF2B5EF4-FFF2-40B4-BE49-F238E27FC236}">
                <a16:creationId xmlns:a16="http://schemas.microsoft.com/office/drawing/2014/main" id="{E1DA0A58-7C3B-4F53-80D8-6355E31465F8}"/>
              </a:ext>
            </a:extLst>
          </p:cNvPr>
          <p:cNvPicPr>
            <a:picLocks noGrp="1" noChangeAspect="1"/>
          </p:cNvPicPr>
          <p:nvPr>
            <p:ph type="pic" sz="quarter" idx="13"/>
          </p:nvPr>
        </p:nvPicPr>
        <p:blipFill rotWithShape="1">
          <a:blip r:embed="rId9"/>
          <a:srcRect l="19530" r="13526" b="-1"/>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a:noFill/>
        </p:spPr>
      </p:pic>
    </p:spTree>
    <p:extLst>
      <p:ext uri="{BB962C8B-B14F-4D97-AF65-F5344CB8AC3E}">
        <p14:creationId xmlns:p14="http://schemas.microsoft.com/office/powerpoint/2010/main" val="11093322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Placeholder 4" descr="A library with many bookshelves&#10;&#10;Description automatically generated">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8">
            <a:alphaModFix/>
          </a:blip>
          <a:srcRect l="14135" r="14753" b="-1"/>
          <a:stretch/>
        </p:blipFill>
        <p:spPr>
          <a:xfrm>
            <a:off x="20" y="10"/>
            <a:ext cx="12191980" cy="6857990"/>
          </a:xfrm>
          <a:prstGeom prst="rect">
            <a:avLst/>
          </a:prstGeom>
          <a:noFill/>
        </p:spPr>
      </p:pic>
      <p:sp>
        <p:nvSpPr>
          <p:cNvPr id="50" name="Rectangle 49">
            <a:extLst>
              <a:ext uri="{FF2B5EF4-FFF2-40B4-BE49-F238E27FC236}">
                <a16:creationId xmlns:a16="http://schemas.microsoft.com/office/drawing/2014/main" id="{4F571EA7-BDC6-4E6F-A47A-B5D39E5E7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3491931" y="295728"/>
            <a:ext cx="6557921" cy="767688"/>
          </a:xfrm>
        </p:spPr>
        <p:txBody>
          <a:bodyPr vert="horz" lIns="91440" tIns="45720" rIns="91440" bIns="45720" rtlCol="0" anchor="b">
            <a:normAutofit/>
          </a:bodyPr>
          <a:lstStyle/>
          <a:p>
            <a:r>
              <a:rPr lang="en-US" sz="3600" dirty="0">
                <a:effectLst/>
              </a:rPr>
              <a:t>Features Overview:</a:t>
            </a:r>
            <a:endParaRPr lang="en-US" sz="3600" dirty="0"/>
          </a:p>
        </p:txBody>
      </p:sp>
      <p:sp>
        <p:nvSpPr>
          <p:cNvPr id="24" name="Slide Number Placeholder 6">
            <a:extLst>
              <a:ext uri="{FF2B5EF4-FFF2-40B4-BE49-F238E27FC236}">
                <a16:creationId xmlns:a16="http://schemas.microsoft.com/office/drawing/2014/main" id="{44C14849-7CE9-2CA5-3F94-691263703BA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pPr defTabSz="914400">
                <a:spcAft>
                  <a:spcPts val="600"/>
                </a:spcAft>
              </a:pPr>
              <a:t>4</a:t>
            </a:fld>
            <a:endParaRPr lang="en-US"/>
          </a:p>
        </p:txBody>
      </p:sp>
      <p:sp>
        <p:nvSpPr>
          <p:cNvPr id="43" name="Rectangle 42">
            <a:extLst>
              <a:ext uri="{FF2B5EF4-FFF2-40B4-BE49-F238E27FC236}">
                <a16:creationId xmlns:a16="http://schemas.microsoft.com/office/drawing/2014/main" id="{526152D8-615F-4A5A-886D-E14B136CD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2800" y="1295400"/>
            <a:ext cx="7772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B7886DF7-FA3D-4AD1-AEC1-578EA3AC8C7D}"/>
              </a:ext>
            </a:extLst>
          </p:cNvPr>
          <p:cNvSpPr>
            <a:spLocks noGrp="1"/>
          </p:cNvSpPr>
          <p:nvPr>
            <p:ph idx="1"/>
          </p:nvPr>
        </p:nvSpPr>
        <p:spPr>
          <a:xfrm>
            <a:off x="3491932" y="1447800"/>
            <a:ext cx="6557921" cy="4800599"/>
          </a:xfrm>
        </p:spPr>
        <p:txBody>
          <a:bodyPr vert="horz" lIns="91440" tIns="45720" rIns="91440" bIns="45720" rtlCol="0" anchor="t">
            <a:normAutofit/>
          </a:bodyPr>
          <a:lstStyle/>
          <a:p>
            <a:pPr>
              <a:lnSpc>
                <a:spcPct val="150000"/>
              </a:lnSpc>
            </a:pPr>
            <a:r>
              <a:rPr lang="en-US" sz="1800" dirty="0"/>
              <a:t>The CLI Application facilitates efficient library management through features like signing up, signing in, searching for books, adding books, borrowing books, marking books as read, adding books to </a:t>
            </a:r>
            <a:r>
              <a:rPr lang="en-US" sz="1800" dirty="0" err="1"/>
              <a:t>favourites</a:t>
            </a:r>
            <a:r>
              <a:rPr lang="en-US" sz="1800" dirty="0"/>
              <a:t>, and viewing user-specific statistics and managing user authentication, all accessible via a command-line interface for streamlined operations.</a:t>
            </a:r>
          </a:p>
          <a:p>
            <a:endParaRPr lang="en-US" sz="1800" dirty="0"/>
          </a:p>
        </p:txBody>
      </p:sp>
      <p:sp>
        <p:nvSpPr>
          <p:cNvPr id="22" name="Date Placeholder 5">
            <a:extLst>
              <a:ext uri="{FF2B5EF4-FFF2-40B4-BE49-F238E27FC236}">
                <a16:creationId xmlns:a16="http://schemas.microsoft.com/office/drawing/2014/main" id="{055F46B1-5563-59BC-53B8-BB1A8C65DD97}"/>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C7049658-B31A-4F62-9996-2FC707C5F2CD}" type="datetime1">
              <a:rPr lang="en-US" smtClean="0">
                <a:solidFill>
                  <a:schemeClr val="tx1"/>
                </a:solidFill>
              </a:rPr>
              <a:pPr defTabSz="914400">
                <a:spcAft>
                  <a:spcPts val="600"/>
                </a:spcAft>
              </a:pPr>
              <a:t>2/2/2024</a:t>
            </a:fld>
            <a:endParaRPr lang="en-US">
              <a:solidFill>
                <a:schemeClr val="tx1"/>
              </a:solidFill>
            </a:endParaRPr>
          </a:p>
        </p:txBody>
      </p:sp>
      <p:sp>
        <p:nvSpPr>
          <p:cNvPr id="20" name="Footer Placeholder 4">
            <a:extLst>
              <a:ext uri="{FF2B5EF4-FFF2-40B4-BE49-F238E27FC236}">
                <a16:creationId xmlns:a16="http://schemas.microsoft.com/office/drawing/2014/main" id="{603811E1-DFD5-B2BF-EC07-52B11A882F74}"/>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solidFill>
                <a:latin typeface="+mn-lt"/>
                <a:ea typeface="+mn-ea"/>
                <a:cs typeface="+mn-cs"/>
              </a:rPr>
              <a:t>Presentation Title</a:t>
            </a:r>
          </a:p>
        </p:txBody>
      </p:sp>
    </p:spTree>
    <p:extLst>
      <p:ext uri="{BB962C8B-B14F-4D97-AF65-F5344CB8AC3E}">
        <p14:creationId xmlns:p14="http://schemas.microsoft.com/office/powerpoint/2010/main" val="27797926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2" name="Picture 9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4" name="Oval 9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6" name="Picture 9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8" name="Picture 9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0" name="Rectangle 9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2" name="Rectangle 101">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2" descr="A diagram of a software application&#10;&#10;Description automatically generated with medium confidence">
            <a:extLst>
              <a:ext uri="{FF2B5EF4-FFF2-40B4-BE49-F238E27FC236}">
                <a16:creationId xmlns:a16="http://schemas.microsoft.com/office/drawing/2014/main" id="{B519D4DC-0FD9-D33A-5CB6-8AB05BB9358D}"/>
              </a:ext>
            </a:extLst>
          </p:cNvPr>
          <p:cNvPicPr>
            <a:picLocks noGrp="1" noChangeAspect="1"/>
          </p:cNvPicPr>
          <p:nvPr>
            <p:ph type="pic" sz="quarter" idx="13"/>
          </p:nvPr>
        </p:nvPicPr>
        <p:blipFill rotWithShape="1">
          <a:blip r:embed="rId7">
            <a:alphaModFix amt="40000"/>
          </a:blip>
          <a:srcRect b="13128"/>
          <a:stretch/>
        </p:blipFill>
        <p:spPr>
          <a:xfrm>
            <a:off x="20" y="10"/>
            <a:ext cx="12191980" cy="6857990"/>
          </a:xfrm>
          <a:prstGeom prst="rect">
            <a:avLst/>
          </a:prstGeo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158129" y="-457502"/>
            <a:ext cx="7628572" cy="3329581"/>
          </a:xfrm>
        </p:spPr>
        <p:txBody>
          <a:bodyPr vert="horz" lIns="91440" tIns="45720" rIns="91440" bIns="45720" rtlCol="0" anchor="t">
            <a:normAutofit fontScale="90000"/>
          </a:bodyPr>
          <a:lstStyle/>
          <a:p>
            <a:pPr>
              <a:lnSpc>
                <a:spcPct val="150000"/>
              </a:lnSpc>
            </a:pPr>
            <a:br>
              <a:rPr lang="en-US" sz="4400" b="1" dirty="0">
                <a:solidFill>
                  <a:schemeClr val="tx1"/>
                </a:solidFill>
              </a:rPr>
            </a:br>
            <a:br>
              <a:rPr lang="en-US" sz="1800" dirty="0">
                <a:solidFill>
                  <a:schemeClr val="tx1"/>
                </a:solidFill>
              </a:rPr>
            </a:br>
            <a:r>
              <a:rPr lang="en-US" sz="2000" dirty="0">
                <a:solidFill>
                  <a:schemeClr val="tx1"/>
                </a:solidFill>
              </a:rPr>
              <a:t>The data in the CLI Application is structured and stored in a relational database management system (RDBMS) SQLite.</a:t>
            </a:r>
            <a:br>
              <a:rPr lang="en-US" sz="2000" dirty="0">
                <a:solidFill>
                  <a:schemeClr val="tx1"/>
                </a:solidFill>
              </a:rPr>
            </a:br>
            <a:r>
              <a:rPr lang="en-US" sz="2000" dirty="0">
                <a:solidFill>
                  <a:schemeClr val="tx1"/>
                </a:solidFill>
              </a:rPr>
              <a:t>It typically consists of tables representing entities such as  books, </a:t>
            </a:r>
            <a:br>
              <a:rPr lang="en-US" sz="2000" dirty="0">
                <a:solidFill>
                  <a:schemeClr val="tx1"/>
                </a:solidFill>
              </a:rPr>
            </a:br>
            <a:r>
              <a:rPr lang="en-US" sz="2000" dirty="0">
                <a:solidFill>
                  <a:schemeClr val="tx1"/>
                </a:solidFill>
              </a:rPr>
              <a:t>                                     users, transactions and library settings. </a:t>
            </a:r>
            <a:br>
              <a:rPr lang="en-US" sz="2000" dirty="0">
                <a:solidFill>
                  <a:schemeClr val="tx1"/>
                </a:solidFill>
              </a:rPr>
            </a:br>
            <a:r>
              <a:rPr lang="en-US" sz="2000" dirty="0">
                <a:solidFill>
                  <a:schemeClr val="tx1"/>
                </a:solidFill>
              </a:rPr>
              <a:t>                                     Each table contains fields representing</a:t>
            </a:r>
            <a:br>
              <a:rPr lang="en-US" sz="2000" dirty="0">
                <a:solidFill>
                  <a:schemeClr val="tx1"/>
                </a:solidFill>
              </a:rPr>
            </a:br>
            <a:r>
              <a:rPr lang="en-US" sz="2000" dirty="0">
                <a:solidFill>
                  <a:schemeClr val="tx1"/>
                </a:solidFill>
              </a:rPr>
              <a:t>                                     attributes of the corresponding entity, such as</a:t>
            </a:r>
            <a:br>
              <a:rPr lang="en-US" sz="2000" dirty="0">
                <a:solidFill>
                  <a:schemeClr val="tx1"/>
                </a:solidFill>
              </a:rPr>
            </a:br>
            <a:r>
              <a:rPr lang="en-US" sz="2000" dirty="0">
                <a:solidFill>
                  <a:schemeClr val="tx1"/>
                </a:solidFill>
              </a:rPr>
              <a:t>                                     book name, </a:t>
            </a:r>
            <a:br>
              <a:rPr lang="en-US" sz="2000" dirty="0">
                <a:solidFill>
                  <a:schemeClr val="tx1"/>
                </a:solidFill>
              </a:rPr>
            </a:br>
            <a:r>
              <a:rPr lang="en-US" sz="2000" dirty="0">
                <a:solidFill>
                  <a:schemeClr val="tx1"/>
                </a:solidFill>
              </a:rPr>
              <a:t>                                     author, </a:t>
            </a:r>
            <a:br>
              <a:rPr lang="en-US" sz="2000" dirty="0">
                <a:solidFill>
                  <a:schemeClr val="tx1"/>
                </a:solidFill>
              </a:rPr>
            </a:br>
            <a:r>
              <a:rPr lang="en-US" sz="2000" dirty="0">
                <a:solidFill>
                  <a:schemeClr val="tx1"/>
                </a:solidFill>
              </a:rPr>
              <a:t>                                     user ID, </a:t>
            </a:r>
            <a:br>
              <a:rPr lang="en-US" sz="2000" dirty="0">
                <a:solidFill>
                  <a:schemeClr val="tx1"/>
                </a:solidFill>
              </a:rPr>
            </a:br>
            <a:r>
              <a:rPr lang="en-US" sz="2000" dirty="0">
                <a:solidFill>
                  <a:schemeClr val="tx1"/>
                </a:solidFill>
              </a:rPr>
              <a:t>and transaction date. Relationships between entities are established through foreign key constraints. This structured approach enables efficient querying, updating, and management of library data, ensuring integrity and consistency throughout the application.</a:t>
            </a:r>
            <a:endParaRPr lang="en-US" sz="1800" dirty="0">
              <a:solidFill>
                <a:schemeClr val="tx1"/>
              </a:solidFill>
            </a:endParaRP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p:txBody>
          <a:bodyPr vert="horz" lIns="91440" tIns="45720" rIns="91440" bIns="45720" rtlCol="0" anchor="b">
            <a:normAutofit fontScale="92500" lnSpcReduction="10000"/>
          </a:bodyPr>
          <a:lstStyle/>
          <a:p>
            <a:pPr defTabSz="914400">
              <a:spcAft>
                <a:spcPts val="600"/>
              </a:spcAft>
            </a:pPr>
            <a:fld id="{FAEF9944-A4F6-4C59-AEBD-678D6480B8EA}" type="slidenum">
              <a:rPr lang="en-US" smtClean="0">
                <a:solidFill>
                  <a:schemeClr val="tx1"/>
                </a:solidFill>
              </a:rPr>
              <a:pPr defTabSz="914400">
                <a:spcAft>
                  <a:spcPts val="600"/>
                </a:spcAft>
              </a:pPr>
              <a:t>5</a:t>
            </a:fld>
            <a:endParaRPr lang="en-US">
              <a:solidFill>
                <a:schemeClr val="tx1"/>
              </a:solidFill>
            </a:endParaRPr>
          </a:p>
        </p:txBody>
      </p:sp>
      <p:sp>
        <p:nvSpPr>
          <p:cNvPr id="66" name="Date Placeholder 5">
            <a:extLst>
              <a:ext uri="{FF2B5EF4-FFF2-40B4-BE49-F238E27FC236}">
                <a16:creationId xmlns:a16="http://schemas.microsoft.com/office/drawing/2014/main" id="{3C8C1AF9-977D-1CF8-D1CE-970FD74C1A60}"/>
              </a:ext>
            </a:extLst>
          </p:cNvPr>
          <p:cNvSpPr>
            <a:spLocks noGrp="1"/>
          </p:cNvSpPr>
          <p:nvPr>
            <p:ph type="dt" sz="half" idx="10"/>
          </p:nvPr>
        </p:nvSpPr>
        <p:spPr/>
        <p:txBody>
          <a:bodyPr vert="horz" lIns="91440" tIns="45720" rIns="91440" bIns="45720" rtlCol="0" anchor="t">
            <a:normAutofit/>
          </a:bodyPr>
          <a:lstStyle/>
          <a:p>
            <a:pPr defTabSz="914400">
              <a:spcAft>
                <a:spcPts val="600"/>
              </a:spcAft>
            </a:pPr>
            <a:fld id="{C150E1EA-44FA-4D89-855F-C0B34F87238D}" type="datetime1">
              <a:rPr lang="en-US" smtClean="0">
                <a:solidFill>
                  <a:schemeClr val="tx1"/>
                </a:solidFill>
              </a:rPr>
              <a:pPr defTabSz="914400">
                <a:spcAft>
                  <a:spcPts val="600"/>
                </a:spcAft>
              </a:pPr>
              <a:t>2/2/2024</a:t>
            </a:fld>
            <a:endParaRPr lang="en-US">
              <a:solidFill>
                <a:schemeClr val="tx1"/>
              </a:solidFill>
            </a:endParaRPr>
          </a:p>
        </p:txBody>
      </p:sp>
      <p:sp>
        <p:nvSpPr>
          <p:cNvPr id="8" name="TextBox 7">
            <a:extLst>
              <a:ext uri="{FF2B5EF4-FFF2-40B4-BE49-F238E27FC236}">
                <a16:creationId xmlns:a16="http://schemas.microsoft.com/office/drawing/2014/main" id="{F65EF36F-C7D1-5BBB-BAEC-F2D62538C7B9}"/>
              </a:ext>
            </a:extLst>
          </p:cNvPr>
          <p:cNvSpPr txBox="1"/>
          <p:nvPr/>
        </p:nvSpPr>
        <p:spPr>
          <a:xfrm>
            <a:off x="1141414" y="255013"/>
            <a:ext cx="7072770" cy="646331"/>
          </a:xfrm>
          <a:prstGeom prst="rect">
            <a:avLst/>
          </a:prstGeom>
          <a:noFill/>
        </p:spPr>
        <p:txBody>
          <a:bodyPr wrap="none" rtlCol="0">
            <a:spAutoFit/>
          </a:bodyPr>
          <a:lstStyle/>
          <a:p>
            <a:r>
              <a:rPr lang="en-US" sz="3600" dirty="0">
                <a:solidFill>
                  <a:schemeClr val="tx1"/>
                </a:solidFill>
              </a:rPr>
              <a:t>ERD diagram - implementation</a:t>
            </a:r>
            <a:endParaRPr lang="en-US" sz="3600" dirty="0"/>
          </a:p>
        </p:txBody>
      </p:sp>
    </p:spTree>
    <p:extLst>
      <p:ext uri="{BB962C8B-B14F-4D97-AF65-F5344CB8AC3E}">
        <p14:creationId xmlns:p14="http://schemas.microsoft.com/office/powerpoint/2010/main" val="3185117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1"/>
                                        </p:tgtEl>
                                        <p:attrNameLst>
                                          <p:attrName>style.visibility</p:attrName>
                                        </p:attrNameLst>
                                      </p:cBhvr>
                                      <p:to>
                                        <p:strVal val="visible"/>
                                      </p:to>
                                    </p:set>
                                    <p:animEffect transition="in" filter="fade">
                                      <p:cBhvr>
                                        <p:cTn id="7"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2916" y="368728"/>
            <a:ext cx="10900146" cy="935776"/>
          </a:xfrm>
        </p:spPr>
        <p:txBody>
          <a:bodyPr>
            <a:noAutofit/>
          </a:bodyPr>
          <a:lstStyle/>
          <a:p>
            <a:r>
              <a:rPr lang="en-US" i="0" dirty="0">
                <a:solidFill>
                  <a:schemeClr val="accent1"/>
                </a:solidFill>
                <a:effectLst/>
              </a:rPr>
              <a:t>Demonstration</a:t>
            </a:r>
            <a:r>
              <a:rPr lang="en-US" i="0" dirty="0">
                <a:effectLst/>
              </a:rPr>
              <a:t>:</a:t>
            </a: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6" y="1834003"/>
            <a:ext cx="8969170" cy="465155"/>
          </a:xfrm>
        </p:spPr>
        <p:txBody>
          <a:bodyPr>
            <a:noAutofit/>
          </a:bodyPr>
          <a:lstStyle/>
          <a:p>
            <a:r>
              <a:rPr lang="en-GB" sz="1800" dirty="0"/>
              <a:t>Here's a step-by-step walkthrough of user interactions in the CLI Application:</a:t>
            </a:r>
            <a:endParaRPr lang="en-US" sz="1800" dirty="0"/>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5447065" cy="3029446"/>
          </a:xfrm>
        </p:spPr>
        <p:txBody>
          <a:bodyPr>
            <a:noAutofit/>
          </a:bodyPr>
          <a:lstStyle/>
          <a:p>
            <a:r>
              <a:rPr lang="en-GB" sz="1400" b="1" dirty="0"/>
              <a:t>Start: </a:t>
            </a:r>
            <a:r>
              <a:rPr lang="en-GB" sz="1400" dirty="0"/>
              <a:t>Launching the Library CLI. </a:t>
            </a:r>
          </a:p>
          <a:p>
            <a:r>
              <a:rPr lang="en-GB" sz="1400" b="1" dirty="0" err="1"/>
              <a:t>sign_up</a:t>
            </a:r>
            <a:r>
              <a:rPr lang="en-GB" sz="1400" dirty="0"/>
              <a:t>: Sign up a new user</a:t>
            </a:r>
            <a:r>
              <a:rPr lang="en-GB" sz="1400" b="1" dirty="0"/>
              <a:t>.</a:t>
            </a:r>
          </a:p>
          <a:p>
            <a:r>
              <a:rPr lang="en-GB" sz="1400" b="1" dirty="0" err="1"/>
              <a:t>delete_user</a:t>
            </a:r>
            <a:r>
              <a:rPr lang="en-GB" sz="1400" b="1" dirty="0"/>
              <a:t>: </a:t>
            </a:r>
            <a:r>
              <a:rPr lang="en-GB" sz="1400" dirty="0"/>
              <a:t>Delete a user from the database.</a:t>
            </a:r>
          </a:p>
          <a:p>
            <a:r>
              <a:rPr lang="en-GB" sz="1400" b="1" dirty="0" err="1"/>
              <a:t>sign_in</a:t>
            </a:r>
            <a:r>
              <a:rPr lang="en-GB" sz="1400" b="1" dirty="0"/>
              <a:t>: </a:t>
            </a:r>
            <a:r>
              <a:rPr lang="en-GB" sz="1400" dirty="0"/>
              <a:t>Sign in a user.</a:t>
            </a:r>
          </a:p>
          <a:p>
            <a:r>
              <a:rPr lang="en-GB" sz="1400" b="1" dirty="0" err="1"/>
              <a:t>search_by_name</a:t>
            </a:r>
            <a:r>
              <a:rPr lang="en-GB" sz="1400" dirty="0"/>
              <a:t>: Search for books by name.</a:t>
            </a:r>
          </a:p>
          <a:p>
            <a:r>
              <a:rPr lang="en-GB" sz="1400" b="1" dirty="0" err="1"/>
              <a:t>search_by_author</a:t>
            </a:r>
            <a:r>
              <a:rPr lang="en-GB" sz="1400" dirty="0"/>
              <a:t>: Search for books by author</a:t>
            </a:r>
            <a:r>
              <a:rPr lang="en-GB" sz="1400" b="1" dirty="0"/>
              <a:t>.</a:t>
            </a:r>
          </a:p>
          <a:p>
            <a:r>
              <a:rPr lang="en-GB" sz="1400" b="1" dirty="0" err="1"/>
              <a:t>most_read_books</a:t>
            </a:r>
            <a:r>
              <a:rPr lang="en-GB" sz="1400" b="1" dirty="0"/>
              <a:t>: </a:t>
            </a:r>
            <a:r>
              <a:rPr lang="en-GB" sz="1400" dirty="0"/>
              <a:t>Display the 10 most-read books.</a:t>
            </a:r>
          </a:p>
          <a:p>
            <a:r>
              <a:rPr lang="en-GB" sz="1400" b="1" dirty="0" err="1"/>
              <a:t>recently_added</a:t>
            </a:r>
            <a:r>
              <a:rPr lang="en-GB" sz="1400" b="1" dirty="0"/>
              <a:t>: </a:t>
            </a:r>
            <a:r>
              <a:rPr lang="en-GB" sz="1400" dirty="0"/>
              <a:t>Display the 5 most recent books added.</a:t>
            </a:r>
          </a:p>
          <a:p>
            <a:r>
              <a:rPr lang="en-GB" sz="1400" b="1" dirty="0" err="1"/>
              <a:t>most_read_genres</a:t>
            </a:r>
            <a:r>
              <a:rPr lang="en-GB" sz="1400" b="1" dirty="0"/>
              <a:t>: </a:t>
            </a:r>
            <a:r>
              <a:rPr lang="en-GB" sz="1400" dirty="0"/>
              <a:t>Display the 5 most-read genres.</a:t>
            </a:r>
          </a:p>
          <a:p>
            <a:pPr marL="0" indent="0">
              <a:buNone/>
            </a:pPr>
            <a:endParaRPr lang="en-GB" sz="1400" dirty="0"/>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5447065" cy="3029446"/>
          </a:xfrm>
        </p:spPr>
        <p:txBody>
          <a:bodyPr>
            <a:noAutofit/>
          </a:bodyPr>
          <a:lstStyle/>
          <a:p>
            <a:r>
              <a:rPr lang="en-GB" sz="1400" b="1" dirty="0" err="1"/>
              <a:t>most_read_authors</a:t>
            </a:r>
            <a:r>
              <a:rPr lang="en-GB" sz="1400" b="1" dirty="0"/>
              <a:t>: </a:t>
            </a:r>
            <a:r>
              <a:rPr lang="en-GB" sz="1400" dirty="0"/>
              <a:t>Display the 3 most-read authors.</a:t>
            </a:r>
          </a:p>
          <a:p>
            <a:r>
              <a:rPr lang="en-GB" sz="1400" b="1" dirty="0" err="1"/>
              <a:t>add_book</a:t>
            </a:r>
            <a:r>
              <a:rPr lang="en-GB" sz="1400" b="1" dirty="0"/>
              <a:t>: </a:t>
            </a:r>
            <a:r>
              <a:rPr lang="en-GB" sz="1400" dirty="0"/>
              <a:t>Add a book to the database.</a:t>
            </a:r>
          </a:p>
          <a:p>
            <a:r>
              <a:rPr lang="en-GB" sz="1400" b="1" dirty="0" err="1"/>
              <a:t>delete_book</a:t>
            </a:r>
            <a:r>
              <a:rPr lang="en-GB" sz="1400" b="1" dirty="0"/>
              <a:t>: </a:t>
            </a:r>
            <a:r>
              <a:rPr lang="en-GB" sz="1400" dirty="0"/>
              <a:t>Delete a book from the database.</a:t>
            </a:r>
          </a:p>
          <a:p>
            <a:r>
              <a:rPr lang="en-GB" sz="1400" b="1" dirty="0" err="1"/>
              <a:t>borrow_book</a:t>
            </a:r>
            <a:r>
              <a:rPr lang="en-GB" sz="1400" dirty="0"/>
              <a:t>: Borrow a book from the library.</a:t>
            </a:r>
          </a:p>
          <a:p>
            <a:r>
              <a:rPr lang="en-GB" sz="1400" b="1" dirty="0" err="1"/>
              <a:t>return_book</a:t>
            </a:r>
            <a:r>
              <a:rPr lang="en-GB" sz="1400" b="1" dirty="0"/>
              <a:t>: </a:t>
            </a:r>
            <a:r>
              <a:rPr lang="en-GB" sz="1400" dirty="0"/>
              <a:t>Return a borrowed book to the library.</a:t>
            </a:r>
          </a:p>
          <a:p>
            <a:r>
              <a:rPr lang="en-GB" sz="1400" b="1" dirty="0" err="1"/>
              <a:t>mark_read</a:t>
            </a:r>
            <a:r>
              <a:rPr lang="en-GB" sz="1400" b="1" dirty="0"/>
              <a:t>: </a:t>
            </a:r>
            <a:r>
              <a:rPr lang="en-GB" sz="1400" dirty="0"/>
              <a:t>Mark a book as read.</a:t>
            </a:r>
          </a:p>
          <a:p>
            <a:r>
              <a:rPr lang="en-GB" sz="1400" b="1" dirty="0" err="1"/>
              <a:t>fav_book</a:t>
            </a:r>
            <a:r>
              <a:rPr lang="en-GB" sz="1400" b="1" dirty="0"/>
              <a:t>: </a:t>
            </a:r>
            <a:r>
              <a:rPr lang="en-GB" sz="1400" dirty="0"/>
              <a:t>Add a book to </a:t>
            </a:r>
            <a:r>
              <a:rPr lang="en-GB" sz="1400" dirty="0" err="1"/>
              <a:t>favorites</a:t>
            </a:r>
            <a:r>
              <a:rPr lang="en-GB" sz="1400" dirty="0"/>
              <a:t>.</a:t>
            </a:r>
          </a:p>
          <a:p>
            <a:r>
              <a:rPr lang="en-GB" sz="1400" b="1" dirty="0" err="1"/>
              <a:t>my_books</a:t>
            </a:r>
            <a:r>
              <a:rPr lang="en-GB" sz="1400" b="1" dirty="0"/>
              <a:t>: </a:t>
            </a:r>
            <a:r>
              <a:rPr lang="en-GB" sz="1400" dirty="0"/>
              <a:t>View user's books.</a:t>
            </a:r>
          </a:p>
          <a:p>
            <a:r>
              <a:rPr lang="en-GB" sz="1400" b="1" dirty="0"/>
              <a:t>statistics</a:t>
            </a:r>
            <a:r>
              <a:rPr lang="en-GB" sz="1400" dirty="0"/>
              <a:t>: View user's reading statistics.</a:t>
            </a:r>
          </a:p>
          <a:p>
            <a:pPr marL="0" indent="0">
              <a:buNone/>
            </a:pPr>
            <a:endParaRPr lang="en-US" sz="1400"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29609762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D2B8C0-639B-4908-157E-6DF92094E9BF}"/>
              </a:ext>
            </a:extLst>
          </p:cNvPr>
          <p:cNvSpPr>
            <a:spLocks noGrp="1"/>
          </p:cNvSpPr>
          <p:nvPr>
            <p:ph type="title"/>
          </p:nvPr>
        </p:nvSpPr>
        <p:spPr>
          <a:xfrm>
            <a:off x="648930" y="629266"/>
            <a:ext cx="6188190" cy="1622321"/>
          </a:xfrm>
          <a:noFill/>
        </p:spPr>
        <p:txBody>
          <a:bodyPr vert="horz" lIns="91440" tIns="45720" rIns="91440" bIns="45720" rtlCol="0" anchor="t">
            <a:normAutofit/>
          </a:bodyPr>
          <a:lstStyle/>
          <a:p>
            <a:pPr>
              <a:spcBef>
                <a:spcPct val="0"/>
              </a:spcBef>
            </a:pPr>
            <a:r>
              <a:rPr lang="en-US" sz="4200" dirty="0">
                <a:solidFill>
                  <a:srgbClr val="EBEBEB"/>
                </a:solidFill>
                <a:effectLst/>
              </a:rPr>
              <a:t>Benefits:</a:t>
            </a:r>
            <a:endParaRPr lang="en-US" sz="4200" dirty="0">
              <a:solidFill>
                <a:srgbClr val="EBEBEB"/>
              </a:solidFill>
            </a:endParaRPr>
          </a:p>
        </p:txBody>
      </p:sp>
      <p:sp>
        <p:nvSpPr>
          <p:cNvPr id="4" name="Text Placeholder 3">
            <a:extLst>
              <a:ext uri="{FF2B5EF4-FFF2-40B4-BE49-F238E27FC236}">
                <a16:creationId xmlns:a16="http://schemas.microsoft.com/office/drawing/2014/main" id="{6158861B-7A29-DFCE-39D1-6255EA06A26D}"/>
              </a:ext>
            </a:extLst>
          </p:cNvPr>
          <p:cNvSpPr>
            <a:spLocks noGrp="1"/>
          </p:cNvSpPr>
          <p:nvPr>
            <p:ph type="body" sz="quarter" idx="14"/>
          </p:nvPr>
        </p:nvSpPr>
        <p:spPr>
          <a:xfrm>
            <a:off x="637192" y="1676400"/>
            <a:ext cx="6188189" cy="3785419"/>
          </a:xfrm>
          <a:noFill/>
          <a:ln>
            <a:noFill/>
          </a:ln>
        </p:spPr>
        <p:txBody>
          <a:bodyPr vert="horz" lIns="91440" tIns="45720" rIns="91440" bIns="45720" rtlCol="0" anchor="t">
            <a:normAutofit/>
          </a:bodyPr>
          <a:lstStyle/>
          <a:p>
            <a:pPr>
              <a:lnSpc>
                <a:spcPct val="150000"/>
              </a:lnSpc>
            </a:pPr>
            <a:r>
              <a:rPr lang="en-GB" dirty="0">
                <a:solidFill>
                  <a:srgbClr val="FFFFFF"/>
                </a:solidFill>
              </a:rPr>
              <a:t>The CLI Application improves library management by automating tasks, enhancing accuracy, enabling accessibility from any terminal, scaling efficiently, centralizing data, and offering cost-effectiveness compared to traditional methods.</a:t>
            </a:r>
            <a:endParaRPr lang="en-US" dirty="0">
              <a:solidFill>
                <a:srgbClr val="FFFFFF"/>
              </a:solidFill>
            </a:endParaRPr>
          </a:p>
        </p:txBody>
      </p:sp>
      <p:sp>
        <p:nvSpPr>
          <p:cNvPr id="9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 name="Footer Placeholder 4">
            <a:extLst>
              <a:ext uri="{FF2B5EF4-FFF2-40B4-BE49-F238E27FC236}">
                <a16:creationId xmlns:a16="http://schemas.microsoft.com/office/drawing/2014/main" id="{FA89525F-CBBA-9972-9400-9350FBAB823A}"/>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Title</a:t>
            </a:r>
          </a:p>
        </p:txBody>
      </p:sp>
      <p:sp>
        <p:nvSpPr>
          <p:cNvPr id="6" name="Date Placeholder 5">
            <a:extLst>
              <a:ext uri="{FF2B5EF4-FFF2-40B4-BE49-F238E27FC236}">
                <a16:creationId xmlns:a16="http://schemas.microsoft.com/office/drawing/2014/main" id="{F2190821-A4B5-36DF-C67E-CAFCAB403737}"/>
              </a:ext>
            </a:extLst>
          </p:cNvPr>
          <p:cNvSpPr>
            <a:spLocks noGrp="1"/>
          </p:cNvSpPr>
          <p:nvPr>
            <p:ph type="dt" sz="half" idx="10"/>
          </p:nvPr>
        </p:nvSpPr>
        <p:spPr>
          <a:xfrm>
            <a:off x="4846917" y="6355080"/>
            <a:ext cx="1990201" cy="304799"/>
          </a:xfrm>
        </p:spPr>
        <p:txBody>
          <a:bodyPr vert="horz" lIns="91440" tIns="45720" rIns="91440" bIns="45720" rtlCol="0" anchor="t">
            <a:normAutofit/>
          </a:bodyPr>
          <a:lstStyle/>
          <a:p>
            <a:pPr algn="r" defTabSz="914400">
              <a:spcAft>
                <a:spcPts val="600"/>
              </a:spcAft>
            </a:pPr>
            <a:fld id="{C150E1EA-44FA-4D89-855F-C0B34F87238D}" type="datetime1">
              <a:rPr lang="en-US">
                <a:solidFill>
                  <a:schemeClr val="tx1">
                    <a:alpha val="60000"/>
                  </a:schemeClr>
                </a:solidFill>
              </a:rPr>
              <a:pPr algn="r" defTabSz="914400">
                <a:spcAft>
                  <a:spcPts val="600"/>
                </a:spcAft>
              </a:pPr>
              <a:t>2/2/2024</a:t>
            </a:fld>
            <a:endParaRPr lang="en-US">
              <a:solidFill>
                <a:schemeClr val="tx1">
                  <a:alpha val="60000"/>
                </a:schemeClr>
              </a:solidFill>
            </a:endParaRPr>
          </a:p>
        </p:txBody>
      </p:sp>
      <p:pic>
        <p:nvPicPr>
          <p:cNvPr id="9" name="Picture Placeholder 8" descr="A library with many bookshelves&#10;&#10;Description automatically generated">
            <a:extLst>
              <a:ext uri="{FF2B5EF4-FFF2-40B4-BE49-F238E27FC236}">
                <a16:creationId xmlns:a16="http://schemas.microsoft.com/office/drawing/2014/main" id="{043112CF-B2BB-6ED1-0C4B-A0D89358DD16}"/>
              </a:ext>
            </a:extLst>
          </p:cNvPr>
          <p:cNvPicPr>
            <a:picLocks noGrp="1" noChangeAspect="1"/>
          </p:cNvPicPr>
          <p:nvPr>
            <p:ph type="pic" sz="quarter" idx="13"/>
          </p:nvPr>
        </p:nvPicPr>
        <p:blipFill rotWithShape="1">
          <a:blip r:embed="rId7"/>
          <a:srcRect l="35215" r="35836"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7" name="Slide Number Placeholder 6">
            <a:extLst>
              <a:ext uri="{FF2B5EF4-FFF2-40B4-BE49-F238E27FC236}">
                <a16:creationId xmlns:a16="http://schemas.microsoft.com/office/drawing/2014/main" id="{1AD79D18-687F-FAAA-4A99-CAAA66D2A97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23004848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844EE02A-F0F8-4A23-B21D-CF2066B65D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99F13062-7BB6-4A97-B661-CDE2EDEAE7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4F3197D-248B-46C5-B6EE-003F4E0C6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FFC3E649-106F-4B41-9FF5-327536E4CF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79F6731C-42C0-45DB-9F9A-B831CBEC51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040549E2-C5A5-4ED5-80AB-070FEBDF5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dirty="0"/>
              <a:t>Conclusion:</a:t>
            </a:r>
          </a:p>
        </p:txBody>
      </p:sp>
      <p:sp>
        <p:nvSpPr>
          <p:cNvPr id="5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Placeholder 12">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8"/>
          <a:srcRect l="6193" r="6807" b="-3"/>
          <a:stretch/>
        </p:blipFill>
        <p:spPr>
          <a:xfrm>
            <a:off x="20" y="10"/>
            <a:ext cx="4971902" cy="2285990"/>
          </a:xfrm>
          <a:custGeom>
            <a:avLst/>
            <a:gdLst/>
            <a:ahLst/>
            <a:cxnLst/>
            <a:rect l="l" t="t" r="r" b="b"/>
            <a:pathLst>
              <a:path w="4971922" h="2286000">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9404" y="2286000"/>
                </a:lnTo>
                <a:lnTo>
                  <a:pt x="0" y="2286000"/>
                </a:lnTo>
                <a:lnTo>
                  <a:pt x="0" y="1"/>
                </a:lnTo>
                <a:lnTo>
                  <a:pt x="3628384" y="1"/>
                </a:lnTo>
                <a:close/>
              </a:path>
            </a:pathLst>
          </a:custGeom>
        </p:spPr>
      </p:pic>
      <p:sp>
        <p:nvSpPr>
          <p:cNvPr id="58" name="Rectangle 5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prstClr val="white">
                    <a:tint val="75000"/>
                  </a:prstClr>
                </a:solidFill>
              </a:rPr>
              <a:pPr defTabSz="914400">
                <a:spcAft>
                  <a:spcPts val="600"/>
                </a:spcAft>
              </a:pPr>
              <a:t>8</a:t>
            </a:fld>
            <a:endParaRPr lang="en-US">
              <a:solidFill>
                <a:prstClr val="white">
                  <a:tint val="75000"/>
                </a:prstClr>
              </a:solidFill>
            </a:endParaRPr>
          </a:p>
        </p:txBody>
      </p:sp>
      <p:pic>
        <p:nvPicPr>
          <p:cNvPr id="8" name="Picture Placeholder 7">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9"/>
          <a:srcRect t="6008" r="-1" b="8521"/>
          <a:stretch/>
        </p:blipFill>
        <p:spPr>
          <a:xfrm>
            <a:off x="20" y="2286000"/>
            <a:ext cx="4754866" cy="2286000"/>
          </a:xfrm>
          <a:custGeom>
            <a:avLst/>
            <a:gdLst/>
            <a:ahLst/>
            <a:cxnLst/>
            <a:rect l="l" t="t" r="r" b="b"/>
            <a:pathLst>
              <a:path w="4754886" h="2286000">
                <a:moveTo>
                  <a:pt x="0" y="0"/>
                </a:moveTo>
                <a:lnTo>
                  <a:pt x="4739404" y="0"/>
                </a:lnTo>
                <a:lnTo>
                  <a:pt x="4737942" y="32004"/>
                </a:lnTo>
                <a:lnTo>
                  <a:pt x="4733067" y="181509"/>
                </a:lnTo>
                <a:lnTo>
                  <a:pt x="4728865" y="331013"/>
                </a:lnTo>
                <a:lnTo>
                  <a:pt x="4724831" y="479146"/>
                </a:lnTo>
                <a:lnTo>
                  <a:pt x="4722982" y="625221"/>
                </a:lnTo>
                <a:lnTo>
                  <a:pt x="4720965" y="771297"/>
                </a:lnTo>
                <a:lnTo>
                  <a:pt x="4719956" y="915315"/>
                </a:lnTo>
                <a:lnTo>
                  <a:pt x="4720965" y="1057961"/>
                </a:lnTo>
                <a:lnTo>
                  <a:pt x="4720965" y="1199236"/>
                </a:lnTo>
                <a:lnTo>
                  <a:pt x="4722982" y="1339139"/>
                </a:lnTo>
                <a:lnTo>
                  <a:pt x="4726007" y="1476299"/>
                </a:lnTo>
                <a:lnTo>
                  <a:pt x="4728865" y="1612087"/>
                </a:lnTo>
                <a:lnTo>
                  <a:pt x="4732059" y="1745133"/>
                </a:lnTo>
                <a:lnTo>
                  <a:pt x="4736933" y="1877492"/>
                </a:lnTo>
                <a:lnTo>
                  <a:pt x="4742144" y="2007793"/>
                </a:lnTo>
                <a:lnTo>
                  <a:pt x="4746850" y="2135352"/>
                </a:lnTo>
                <a:lnTo>
                  <a:pt x="4754886" y="2286000"/>
                </a:lnTo>
                <a:lnTo>
                  <a:pt x="0" y="2286000"/>
                </a:lnTo>
                <a:close/>
              </a:path>
            </a:pathLst>
          </a:custGeo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410950" y="2052918"/>
            <a:ext cx="4638903" cy="4195481"/>
          </a:xfrm>
        </p:spPr>
        <p:txBody>
          <a:bodyPr vert="horz" lIns="91440" tIns="45720" rIns="91440" bIns="45720" rtlCol="0">
            <a:normAutofit/>
          </a:bodyPr>
          <a:lstStyle/>
          <a:p>
            <a:pPr marL="0" indent="0">
              <a:lnSpc>
                <a:spcPct val="150000"/>
              </a:lnSpc>
            </a:pPr>
            <a:r>
              <a:rPr lang="en-US" dirty="0"/>
              <a:t>The CLI Application streamlines library management, offering efficiency, accuracy, and accessibility. It centralizes data, scales effectively, and is cost-effective.</a:t>
            </a:r>
          </a:p>
          <a:p>
            <a:pPr marL="0" indent="0"/>
            <a:endParaRPr lang="en-US" dirty="0"/>
          </a:p>
        </p:txBody>
      </p:sp>
      <p:pic>
        <p:nvPicPr>
          <p:cNvPr id="11" name="Picture Placeholder 10">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10"/>
          <a:srcRect t="6411" r="2" b="22598"/>
          <a:stretch/>
        </p:blipFill>
        <p:spPr>
          <a:xfrm>
            <a:off x="20" y="4572000"/>
            <a:ext cx="4973079" cy="2286000"/>
          </a:xfrm>
          <a:custGeom>
            <a:avLst/>
            <a:gdLst/>
            <a:ahLst/>
            <a:cxnLst/>
            <a:rect l="l" t="t" r="r" b="b"/>
            <a:pathLst>
              <a:path w="4973099" h="2286000">
                <a:moveTo>
                  <a:pt x="0" y="0"/>
                </a:moveTo>
                <a:lnTo>
                  <a:pt x="4754887" y="0"/>
                </a:lnTo>
                <a:lnTo>
                  <a:pt x="4760130" y="98298"/>
                </a:lnTo>
                <a:lnTo>
                  <a:pt x="4774249" y="336956"/>
                </a:lnTo>
                <a:lnTo>
                  <a:pt x="4789041" y="566013"/>
                </a:lnTo>
                <a:lnTo>
                  <a:pt x="4805346" y="782726"/>
                </a:lnTo>
                <a:lnTo>
                  <a:pt x="4822323" y="989838"/>
                </a:lnTo>
                <a:lnTo>
                  <a:pt x="4840644" y="1181862"/>
                </a:lnTo>
                <a:lnTo>
                  <a:pt x="4858630" y="1362227"/>
                </a:lnTo>
                <a:lnTo>
                  <a:pt x="4876615" y="1528191"/>
                </a:lnTo>
                <a:lnTo>
                  <a:pt x="4893592" y="1680438"/>
                </a:lnTo>
                <a:lnTo>
                  <a:pt x="4909729" y="1815541"/>
                </a:lnTo>
                <a:lnTo>
                  <a:pt x="4925025" y="1937613"/>
                </a:lnTo>
                <a:lnTo>
                  <a:pt x="4937800" y="2040483"/>
                </a:lnTo>
                <a:lnTo>
                  <a:pt x="4949902" y="2126894"/>
                </a:lnTo>
                <a:lnTo>
                  <a:pt x="4967216" y="2245538"/>
                </a:lnTo>
                <a:lnTo>
                  <a:pt x="4973099" y="2286000"/>
                </a:lnTo>
                <a:lnTo>
                  <a:pt x="4075210" y="2286000"/>
                </a:lnTo>
                <a:lnTo>
                  <a:pt x="0" y="2286000"/>
                </a:lnTo>
                <a:close/>
              </a:path>
            </a:pathLst>
          </a:custGeom>
        </p:spPr>
      </p:pic>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prstClr val="white">
                    <a:tint val="75000"/>
                    <a:alpha val="60000"/>
                  </a:prstClr>
                </a:solidFill>
                <a:latin typeface="+mn-lt"/>
                <a:ea typeface="+mn-ea"/>
                <a:cs typeface="+mn-cs"/>
              </a:rPr>
              <a:t>Presentation Title</a:t>
            </a:r>
          </a:p>
        </p:txBody>
      </p:sp>
    </p:spTree>
    <p:extLst>
      <p:ext uri="{BB962C8B-B14F-4D97-AF65-F5344CB8AC3E}">
        <p14:creationId xmlns:p14="http://schemas.microsoft.com/office/powerpoint/2010/main" val="11093322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 </a:t>
            </a:r>
            <a:br>
              <a:rPr lang="en-US"/>
            </a:br>
            <a:endParaRPr lang="en-US" dirty="0"/>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4" b="44"/>
          <a:stretch/>
        </p:blipFill>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5" b="5"/>
          <a:stretch/>
        </p:blipFill>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sz="2000" dirty="0"/>
              <a:t>Hadeel </a:t>
            </a:r>
            <a:r>
              <a:rPr lang="en-US" sz="2000" dirty="0" err="1"/>
              <a:t>Alnumiri</a:t>
            </a:r>
            <a:endParaRPr lang="en-US" sz="2000" dirty="0"/>
          </a:p>
          <a:p>
            <a:r>
              <a:rPr lang="en-US" sz="2000" dirty="0"/>
              <a:t>Milad </a:t>
            </a:r>
            <a:r>
              <a:rPr lang="en-US" sz="2000" dirty="0" err="1"/>
              <a:t>Torang</a:t>
            </a:r>
            <a:endParaRPr lang="en-US" sz="2000" dirty="0"/>
          </a:p>
          <a:p>
            <a:r>
              <a:rPr lang="en-US" sz="2000" dirty="0" err="1"/>
              <a:t>Hojjat</a:t>
            </a:r>
            <a:r>
              <a:rPr lang="en-US" sz="2000" dirty="0"/>
              <a:t> </a:t>
            </a:r>
            <a:r>
              <a:rPr lang="en-US" sz="2000" dirty="0" err="1"/>
              <a:t>Ollah</a:t>
            </a:r>
            <a:r>
              <a:rPr lang="en-US" sz="2000" dirty="0"/>
              <a:t> </a:t>
            </a:r>
            <a:r>
              <a:rPr lang="en-US" sz="2000" dirty="0" err="1"/>
              <a:t>Saeedi</a:t>
            </a:r>
            <a:endParaRPr lang="en-US" sz="2000" dirty="0"/>
          </a:p>
          <a:p>
            <a:r>
              <a:rPr lang="en-US" sz="2000" dirty="0"/>
              <a:t>Nasir Ahmad Dastgirzada</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79820399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718</TotalTime>
  <Words>590</Words>
  <Application>Microsoft Office PowerPoint</Application>
  <PresentationFormat>Widescreen</PresentationFormat>
  <Paragraphs>78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Calibri</vt:lpstr>
      <vt:lpstr>Century Gothic</vt:lpstr>
      <vt:lpstr>Wingdings 3</vt:lpstr>
      <vt:lpstr>Ion</vt:lpstr>
      <vt:lpstr>Library DBMS CLI   Presenters:  </vt:lpstr>
      <vt:lpstr>Agenda</vt:lpstr>
      <vt:lpstr>Introduction</vt:lpstr>
      <vt:lpstr>Features Overview:</vt:lpstr>
      <vt:lpstr>  The data in the CLI Application is structured and stored in a relational database management system (RDBMS) SQLite. It typically consists of tables representing entities such as  books,                                       users, transactions and library settings.                                       Each table contains fields representing                                      attributes of the corresponding entity, such as                                      book name,                                       author,                                       user ID,  and transaction date. Relationships between entities are established through foreign key constraints. This structured approach enables efficient querying, updating, and management of library data, ensuring integrity and consistency throughout the application.</vt:lpstr>
      <vt:lpstr>Demonstration:</vt:lpstr>
      <vt:lpstr>Benefits: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database</dc:title>
  <dc:creator>Shabir Dastgirzada</dc:creator>
  <cp:lastModifiedBy>Nasir Dastgirzada</cp:lastModifiedBy>
  <cp:revision>5</cp:revision>
  <dcterms:created xsi:type="dcterms:W3CDTF">2024-01-30T10:14:30Z</dcterms:created>
  <dcterms:modified xsi:type="dcterms:W3CDTF">2024-02-02T14:25:18Z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