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png" ContentType="image/png"/>
  <Default Extension="rels" ContentType="application/vnd.openxmlformats-package.relationships+xml"/>
  <Override PartName="/ppt/webextensions/taskpanes.xml" ContentType="application/vnd.ms-office.webextensiontaskpane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webextensions/webextension1.xml" ContentType="application/vnd.ms-office.webextension+xml"/>
  <Override PartName="/ppt/slides/slide2.xml" ContentType="application/vnd.openxmlformats-officedocument.presentationml.slide+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customXml/itemProps2.xml" ContentType="application/vnd.openxmlformats-officedocument.customXmlProperties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0.xml" ContentType="application/vnd.openxmlformats-officedocument.presentationml.slideLayout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viewProps.xml" ContentType="application/vnd.openxmlformats-officedocument.presentationml.viewProps+xml"/>
  <Override PartName="/ppt/slideLayouts/slideLayout2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ustom.xml" ContentType="application/vnd.openxmlformats-officedocument.custom-properties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Slides/notesSlide6.xml" ContentType="application/vnd.openxmlformats-officedocument.presentationml.notesSlide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docProps/app.xml" ContentType="application/vnd.openxmlformats-officedocument.extended-properties+xml"/>
  <Override PartName="/docMetadata/LabelInfo.xml" ContentType="application/vnd.ms-office.classificationlabels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3"/>
  </p:notesMasterIdLst>
  <p:handoutMasterIdLst>
    <p:handoutMasterId r:id="rId1"/>
  </p:handoutMasterIdLst>
  <p:sldIdLst>
    <p:sldId id="256" r:id="rId4"/>
    <p:sldId id="266" r:id="rId5"/>
    <p:sldId id="299" r:id="rId6"/>
    <p:sldId id="303" r:id="rId7"/>
    <p:sldId id="284" r:id="rId8"/>
    <p:sldId id="271" r:id="rId9"/>
    <p:sldId id="288" r:id="rId10"/>
    <p:sldId id="29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>
        <p:scale>
          <a:sx n="60" d="100"/>
          <a:sy n="60" d="100"/>
        </p:scale>
        <p:origin x="908" y="104"/>
      </p:cViewPr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2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8BBC5F-EB52-4DCD-80F2-F7337E91B01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9F99B7-A14E-475E-BCF9-ED8F4D4882AA}">
      <dgm:prSet/>
      <dgm:spPr/>
      <dgm:t>
        <a:bodyPr/>
        <a:lstStyle/>
        <a:p>
          <a:r>
            <a:rPr lang="en-US" b="0" i="0" dirty="0"/>
            <a:t>Introduction</a:t>
          </a:r>
          <a:endParaRPr lang="en-US" dirty="0"/>
        </a:p>
      </dgm:t>
    </dgm:pt>
    <dgm:pt modelId="{5032849B-4CD0-4ED3-8AB9-018FCEEDEBBE}" type="parTrans" cxnId="{2EF39493-8D2B-4086-9E64-CFCAC1BB5889}">
      <dgm:prSet/>
      <dgm:spPr/>
      <dgm:t>
        <a:bodyPr/>
        <a:lstStyle/>
        <a:p>
          <a:endParaRPr lang="en-US"/>
        </a:p>
      </dgm:t>
    </dgm:pt>
    <dgm:pt modelId="{ED99E466-6B08-4587-9752-C26457B59093}" type="sibTrans" cxnId="{2EF39493-8D2B-4086-9E64-CFCAC1BB5889}">
      <dgm:prSet/>
      <dgm:spPr/>
      <dgm:t>
        <a:bodyPr/>
        <a:lstStyle/>
        <a:p>
          <a:endParaRPr lang="en-US"/>
        </a:p>
      </dgm:t>
    </dgm:pt>
    <dgm:pt modelId="{5DCBCA72-BAE6-4871-91CC-A723917F4934}">
      <dgm:prSet/>
      <dgm:spPr/>
      <dgm:t>
        <a:bodyPr/>
        <a:lstStyle/>
        <a:p>
          <a:r>
            <a:rPr lang="en-US" b="0" i="0" dirty="0"/>
            <a:t>Features Overview</a:t>
          </a:r>
          <a:endParaRPr lang="en-US" dirty="0"/>
        </a:p>
      </dgm:t>
    </dgm:pt>
    <dgm:pt modelId="{F7AD73F8-42B2-44A0-A7FD-E559C6ADA2AD}" type="parTrans" cxnId="{F3DC4EA8-B3A4-45E4-AF85-05C3AF5BA07B}">
      <dgm:prSet/>
      <dgm:spPr/>
      <dgm:t>
        <a:bodyPr/>
        <a:lstStyle/>
        <a:p>
          <a:endParaRPr lang="en-US"/>
        </a:p>
      </dgm:t>
    </dgm:pt>
    <dgm:pt modelId="{9C8CF339-EA77-47CB-8545-F4BF3ECE7221}" type="sibTrans" cxnId="{F3DC4EA8-B3A4-45E4-AF85-05C3AF5BA07B}">
      <dgm:prSet/>
      <dgm:spPr/>
      <dgm:t>
        <a:bodyPr/>
        <a:lstStyle/>
        <a:p>
          <a:endParaRPr lang="en-US"/>
        </a:p>
      </dgm:t>
    </dgm:pt>
    <dgm:pt modelId="{D7D8806F-DE4B-4E3C-AA78-2E42299DA86E}">
      <dgm:prSet/>
      <dgm:spPr/>
      <dgm:t>
        <a:bodyPr/>
        <a:lstStyle/>
        <a:p>
          <a:r>
            <a:rPr lang="en-US" b="0" i="0" dirty="0"/>
            <a:t>Demonstration</a:t>
          </a:r>
          <a:endParaRPr lang="en-US" dirty="0"/>
        </a:p>
      </dgm:t>
    </dgm:pt>
    <dgm:pt modelId="{A9FABB93-CD09-463E-B7C6-4900A6585366}" type="parTrans" cxnId="{D8DB7AEB-01D4-4CD6-A15C-1995F5D25721}">
      <dgm:prSet/>
      <dgm:spPr/>
      <dgm:t>
        <a:bodyPr/>
        <a:lstStyle/>
        <a:p>
          <a:endParaRPr lang="en-US"/>
        </a:p>
      </dgm:t>
    </dgm:pt>
    <dgm:pt modelId="{E59B2110-F579-412E-B80E-B79E11D3CBBC}" type="sibTrans" cxnId="{D8DB7AEB-01D4-4CD6-A15C-1995F5D25721}">
      <dgm:prSet/>
      <dgm:spPr/>
      <dgm:t>
        <a:bodyPr/>
        <a:lstStyle/>
        <a:p>
          <a:endParaRPr lang="en-US"/>
        </a:p>
      </dgm:t>
    </dgm:pt>
    <dgm:pt modelId="{98E68998-E87E-447C-A9C5-98FA0A9507E3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2BAF1EDA-53FF-4DFE-9B47-DC579A8543A8}" type="parTrans" cxnId="{B69A7ACD-DA0D-43F8-AC43-9B1E9C9D5491}">
      <dgm:prSet/>
      <dgm:spPr/>
      <dgm:t>
        <a:bodyPr/>
        <a:lstStyle/>
        <a:p>
          <a:endParaRPr lang="en-US"/>
        </a:p>
      </dgm:t>
    </dgm:pt>
    <dgm:pt modelId="{86CA4499-37C3-4F81-A3DC-BF905E9DFC45}" type="sibTrans" cxnId="{B69A7ACD-DA0D-43F8-AC43-9B1E9C9D5491}">
      <dgm:prSet/>
      <dgm:spPr/>
      <dgm:t>
        <a:bodyPr/>
        <a:lstStyle/>
        <a:p>
          <a:endParaRPr lang="en-US"/>
        </a:p>
      </dgm:t>
    </dgm:pt>
    <dgm:pt modelId="{9B72AE35-2E8F-4AD5-B67F-7C3A7806CE81}">
      <dgm:prSet/>
      <dgm:spPr/>
      <dgm:t>
        <a:bodyPr/>
        <a:lstStyle/>
        <a:p>
          <a:r>
            <a:rPr lang="nl-NL" dirty="0"/>
            <a:t>ERD Diagram-</a:t>
          </a:r>
          <a:r>
            <a:rPr lang="en-US" dirty="0"/>
            <a:t>implementation</a:t>
          </a:r>
        </a:p>
      </dgm:t>
    </dgm:pt>
    <dgm:pt modelId="{0203596B-ABB6-4FEA-8EC5-CAC363A4E97B}" type="parTrans" cxnId="{19AADA28-669D-4FF1-A68A-0F815362807F}">
      <dgm:prSet/>
      <dgm:spPr/>
      <dgm:t>
        <a:bodyPr/>
        <a:lstStyle/>
        <a:p>
          <a:endParaRPr lang="en-US"/>
        </a:p>
      </dgm:t>
    </dgm:pt>
    <dgm:pt modelId="{59EAB138-C1C1-4BC1-8AC4-7BAFDA73DA20}" type="sibTrans" cxnId="{19AADA28-669D-4FF1-A68A-0F815362807F}">
      <dgm:prSet/>
      <dgm:spPr/>
      <dgm:t>
        <a:bodyPr/>
        <a:lstStyle/>
        <a:p>
          <a:endParaRPr lang="en-US"/>
        </a:p>
      </dgm:t>
    </dgm:pt>
    <dgm:pt modelId="{8319C99E-9A9A-40D5-A259-ED1B52EFA52A}" type="pres">
      <dgm:prSet presAssocID="{008BBC5F-EB52-4DCD-80F2-F7337E91B012}" presName="linear" presStyleCnt="0">
        <dgm:presLayoutVars>
          <dgm:dir/>
          <dgm:animLvl val="lvl"/>
          <dgm:resizeHandles val="exact"/>
        </dgm:presLayoutVars>
      </dgm:prSet>
      <dgm:spPr/>
    </dgm:pt>
    <dgm:pt modelId="{364F0F99-3D60-46F1-91EA-29107C2A7EC5}" type="pres">
      <dgm:prSet presAssocID="{D69F99B7-A14E-475E-BCF9-ED8F4D4882AA}" presName="parentLin" presStyleCnt="0"/>
      <dgm:spPr/>
    </dgm:pt>
    <dgm:pt modelId="{26299B8D-AC0D-4B20-948E-BE9CE74B2090}" type="pres">
      <dgm:prSet presAssocID="{D69F99B7-A14E-475E-BCF9-ED8F4D4882AA}" presName="parentLeftMargin" presStyleLbl="node1" presStyleIdx="0" presStyleCnt="5"/>
      <dgm:spPr/>
    </dgm:pt>
    <dgm:pt modelId="{A31BB5BF-6639-4BA0-ACDD-FCC4C3443CB7}" type="pres">
      <dgm:prSet presAssocID="{D69F99B7-A14E-475E-BCF9-ED8F4D4882A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3E21FF1-DEED-413E-A1AF-3EA46208268E}" type="pres">
      <dgm:prSet presAssocID="{D69F99B7-A14E-475E-BCF9-ED8F4D4882AA}" presName="negativeSpace" presStyleCnt="0"/>
      <dgm:spPr/>
    </dgm:pt>
    <dgm:pt modelId="{2FB51BF3-6D6C-4C30-8569-F4BA1D85B6B2}" type="pres">
      <dgm:prSet presAssocID="{D69F99B7-A14E-475E-BCF9-ED8F4D4882AA}" presName="childText" presStyleLbl="conFgAcc1" presStyleIdx="0" presStyleCnt="5">
        <dgm:presLayoutVars>
          <dgm:bulletEnabled val="1"/>
        </dgm:presLayoutVars>
      </dgm:prSet>
      <dgm:spPr/>
    </dgm:pt>
    <dgm:pt modelId="{0807AAD1-9C1C-461B-80B0-C7E80EC9B816}" type="pres">
      <dgm:prSet presAssocID="{ED99E466-6B08-4587-9752-C26457B59093}" presName="spaceBetweenRectangles" presStyleCnt="0"/>
      <dgm:spPr/>
    </dgm:pt>
    <dgm:pt modelId="{6805339E-80A5-41AB-9D82-417C697014BC}" type="pres">
      <dgm:prSet presAssocID="{5DCBCA72-BAE6-4871-91CC-A723917F4934}" presName="parentLin" presStyleCnt="0"/>
      <dgm:spPr/>
    </dgm:pt>
    <dgm:pt modelId="{A1D0AA90-9FB2-4C75-997C-CADA1FB8470E}" type="pres">
      <dgm:prSet presAssocID="{5DCBCA72-BAE6-4871-91CC-A723917F4934}" presName="parentLeftMargin" presStyleLbl="node1" presStyleIdx="0" presStyleCnt="5"/>
      <dgm:spPr/>
    </dgm:pt>
    <dgm:pt modelId="{7D823C40-1444-4DAF-9FD8-858CA491955A}" type="pres">
      <dgm:prSet presAssocID="{5DCBCA72-BAE6-4871-91CC-A723917F493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853143F-B2BE-4FC4-BED8-C67213B651C8}" type="pres">
      <dgm:prSet presAssocID="{5DCBCA72-BAE6-4871-91CC-A723917F4934}" presName="negativeSpace" presStyleCnt="0"/>
      <dgm:spPr/>
    </dgm:pt>
    <dgm:pt modelId="{7E0CDFBE-FC5A-451A-8311-242C9BB53783}" type="pres">
      <dgm:prSet presAssocID="{5DCBCA72-BAE6-4871-91CC-A723917F4934}" presName="childText" presStyleLbl="conFgAcc1" presStyleIdx="1" presStyleCnt="5">
        <dgm:presLayoutVars>
          <dgm:bulletEnabled val="1"/>
        </dgm:presLayoutVars>
      </dgm:prSet>
      <dgm:spPr/>
    </dgm:pt>
    <dgm:pt modelId="{81AF76B6-197F-4CDC-9BA0-63780E378982}" type="pres">
      <dgm:prSet presAssocID="{9C8CF339-EA77-47CB-8545-F4BF3ECE7221}" presName="spaceBetweenRectangles" presStyleCnt="0"/>
      <dgm:spPr/>
    </dgm:pt>
    <dgm:pt modelId="{0244039C-0F1C-4227-A9C3-321D29E12980}" type="pres">
      <dgm:prSet presAssocID="{9B72AE35-2E8F-4AD5-B67F-7C3A7806CE81}" presName="parentLin" presStyleCnt="0"/>
      <dgm:spPr/>
    </dgm:pt>
    <dgm:pt modelId="{EBB2F255-9F0A-468D-B662-D15FD14C9DF9}" type="pres">
      <dgm:prSet presAssocID="{9B72AE35-2E8F-4AD5-B67F-7C3A7806CE81}" presName="parentLeftMargin" presStyleLbl="node1" presStyleIdx="1" presStyleCnt="5"/>
      <dgm:spPr/>
    </dgm:pt>
    <dgm:pt modelId="{109FD6E2-525F-4932-A6BB-48FC47307BA6}" type="pres">
      <dgm:prSet presAssocID="{9B72AE35-2E8F-4AD5-B67F-7C3A7806CE8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BFFED67-F43A-47F7-B908-847D34A8D6F1}" type="pres">
      <dgm:prSet presAssocID="{9B72AE35-2E8F-4AD5-B67F-7C3A7806CE81}" presName="negativeSpace" presStyleCnt="0"/>
      <dgm:spPr/>
    </dgm:pt>
    <dgm:pt modelId="{49BEA426-1CA8-42B6-846C-A6FCEEF6A421}" type="pres">
      <dgm:prSet presAssocID="{9B72AE35-2E8F-4AD5-B67F-7C3A7806CE81}" presName="childText" presStyleLbl="conFgAcc1" presStyleIdx="2" presStyleCnt="5">
        <dgm:presLayoutVars>
          <dgm:bulletEnabled val="1"/>
        </dgm:presLayoutVars>
      </dgm:prSet>
      <dgm:spPr/>
    </dgm:pt>
    <dgm:pt modelId="{6E61B0DC-EBC2-4668-B945-EA86BE47EAD7}" type="pres">
      <dgm:prSet presAssocID="{59EAB138-C1C1-4BC1-8AC4-7BAFDA73DA20}" presName="spaceBetweenRectangles" presStyleCnt="0"/>
      <dgm:spPr/>
    </dgm:pt>
    <dgm:pt modelId="{632BC494-B67B-4BEC-A2AB-EA055A012FBE}" type="pres">
      <dgm:prSet presAssocID="{D7D8806F-DE4B-4E3C-AA78-2E42299DA86E}" presName="parentLin" presStyleCnt="0"/>
      <dgm:spPr/>
    </dgm:pt>
    <dgm:pt modelId="{D3F8E954-1AF7-44DA-A79B-A06C6FB43E9B}" type="pres">
      <dgm:prSet presAssocID="{D7D8806F-DE4B-4E3C-AA78-2E42299DA86E}" presName="parentLeftMargin" presStyleLbl="node1" presStyleIdx="2" presStyleCnt="5"/>
      <dgm:spPr/>
    </dgm:pt>
    <dgm:pt modelId="{8CD10887-D0CB-487D-B4C5-4D8C37D7253E}" type="pres">
      <dgm:prSet presAssocID="{D7D8806F-DE4B-4E3C-AA78-2E42299DA86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807AFEC-7D17-4A57-88D3-703641962B2F}" type="pres">
      <dgm:prSet presAssocID="{D7D8806F-DE4B-4E3C-AA78-2E42299DA86E}" presName="negativeSpace" presStyleCnt="0"/>
      <dgm:spPr/>
    </dgm:pt>
    <dgm:pt modelId="{D8275AE2-59D4-4185-8D90-E7917BBF994B}" type="pres">
      <dgm:prSet presAssocID="{D7D8806F-DE4B-4E3C-AA78-2E42299DA86E}" presName="childText" presStyleLbl="conFgAcc1" presStyleIdx="3" presStyleCnt="5">
        <dgm:presLayoutVars>
          <dgm:bulletEnabled val="1"/>
        </dgm:presLayoutVars>
      </dgm:prSet>
      <dgm:spPr/>
    </dgm:pt>
    <dgm:pt modelId="{74C88432-0125-4DDF-999B-86C6569ED6F9}" type="pres">
      <dgm:prSet presAssocID="{E59B2110-F579-412E-B80E-B79E11D3CBBC}" presName="spaceBetweenRectangles" presStyleCnt="0"/>
      <dgm:spPr/>
    </dgm:pt>
    <dgm:pt modelId="{8D177DEA-000D-4D01-86CC-D3458467F2A8}" type="pres">
      <dgm:prSet presAssocID="{98E68998-E87E-447C-A9C5-98FA0A9507E3}" presName="parentLin" presStyleCnt="0"/>
      <dgm:spPr/>
    </dgm:pt>
    <dgm:pt modelId="{7CE0C86D-3587-4567-B9B0-65BD320EFE26}" type="pres">
      <dgm:prSet presAssocID="{98E68998-E87E-447C-A9C5-98FA0A9507E3}" presName="parentLeftMargin" presStyleLbl="node1" presStyleIdx="3" presStyleCnt="5"/>
      <dgm:spPr/>
    </dgm:pt>
    <dgm:pt modelId="{8779D9F8-674F-405B-A3AC-0EE8EA3F08FA}" type="pres">
      <dgm:prSet presAssocID="{98E68998-E87E-447C-A9C5-98FA0A9507E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5B6D4A7-AD3A-405E-8EE0-DBB4EED8E83F}" type="pres">
      <dgm:prSet presAssocID="{98E68998-E87E-447C-A9C5-98FA0A9507E3}" presName="negativeSpace" presStyleCnt="0"/>
      <dgm:spPr/>
    </dgm:pt>
    <dgm:pt modelId="{328E22DD-A671-4261-9C92-B335A1EC3643}" type="pres">
      <dgm:prSet presAssocID="{98E68998-E87E-447C-A9C5-98FA0A9507E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E6B4C10-BFE7-44F5-8DAB-1DD119FC3A30}" type="presOf" srcId="{98E68998-E87E-447C-A9C5-98FA0A9507E3}" destId="{7CE0C86D-3587-4567-B9B0-65BD320EFE26}" srcOrd="0" destOrd="0" presId="urn:microsoft.com/office/officeart/2005/8/layout/list1"/>
    <dgm:cxn modelId="{3CD75213-0868-405E-B3F4-ACB1DBEBD176}" type="presOf" srcId="{98E68998-E87E-447C-A9C5-98FA0A9507E3}" destId="{8779D9F8-674F-405B-A3AC-0EE8EA3F08FA}" srcOrd="1" destOrd="0" presId="urn:microsoft.com/office/officeart/2005/8/layout/list1"/>
    <dgm:cxn modelId="{1DEE5A1B-646F-4D14-9D53-106BF2E133F6}" type="presOf" srcId="{5DCBCA72-BAE6-4871-91CC-A723917F4934}" destId="{A1D0AA90-9FB2-4C75-997C-CADA1FB8470E}" srcOrd="0" destOrd="0" presId="urn:microsoft.com/office/officeart/2005/8/layout/list1"/>
    <dgm:cxn modelId="{19AADA28-669D-4FF1-A68A-0F815362807F}" srcId="{008BBC5F-EB52-4DCD-80F2-F7337E91B012}" destId="{9B72AE35-2E8F-4AD5-B67F-7C3A7806CE81}" srcOrd="2" destOrd="0" parTransId="{0203596B-ABB6-4FEA-8EC5-CAC363A4E97B}" sibTransId="{59EAB138-C1C1-4BC1-8AC4-7BAFDA73DA20}"/>
    <dgm:cxn modelId="{D4B91A7D-6B20-4C90-A0D3-EFE7134F8019}" type="presOf" srcId="{008BBC5F-EB52-4DCD-80F2-F7337E91B012}" destId="{8319C99E-9A9A-40D5-A259-ED1B52EFA52A}" srcOrd="0" destOrd="0" presId="urn:microsoft.com/office/officeart/2005/8/layout/list1"/>
    <dgm:cxn modelId="{A399A48A-62E0-4114-AFE9-E748A1118F59}" type="presOf" srcId="{5DCBCA72-BAE6-4871-91CC-A723917F4934}" destId="{7D823C40-1444-4DAF-9FD8-858CA491955A}" srcOrd="1" destOrd="0" presId="urn:microsoft.com/office/officeart/2005/8/layout/list1"/>
    <dgm:cxn modelId="{2EF39493-8D2B-4086-9E64-CFCAC1BB5889}" srcId="{008BBC5F-EB52-4DCD-80F2-F7337E91B012}" destId="{D69F99B7-A14E-475E-BCF9-ED8F4D4882AA}" srcOrd="0" destOrd="0" parTransId="{5032849B-4CD0-4ED3-8AB9-018FCEEDEBBE}" sibTransId="{ED99E466-6B08-4587-9752-C26457B59093}"/>
    <dgm:cxn modelId="{AF42D197-3CDF-471C-8826-953C5257BF6E}" type="presOf" srcId="{D69F99B7-A14E-475E-BCF9-ED8F4D4882AA}" destId="{26299B8D-AC0D-4B20-948E-BE9CE74B2090}" srcOrd="0" destOrd="0" presId="urn:microsoft.com/office/officeart/2005/8/layout/list1"/>
    <dgm:cxn modelId="{F3DC4EA8-B3A4-45E4-AF85-05C3AF5BA07B}" srcId="{008BBC5F-EB52-4DCD-80F2-F7337E91B012}" destId="{5DCBCA72-BAE6-4871-91CC-A723917F4934}" srcOrd="1" destOrd="0" parTransId="{F7AD73F8-42B2-44A0-A7FD-E559C6ADA2AD}" sibTransId="{9C8CF339-EA77-47CB-8545-F4BF3ECE7221}"/>
    <dgm:cxn modelId="{77E803BC-6C3C-4924-995C-1D6E790991A7}" type="presOf" srcId="{9B72AE35-2E8F-4AD5-B67F-7C3A7806CE81}" destId="{109FD6E2-525F-4932-A6BB-48FC47307BA6}" srcOrd="1" destOrd="0" presId="urn:microsoft.com/office/officeart/2005/8/layout/list1"/>
    <dgm:cxn modelId="{3F1E61C0-9FC1-4650-A349-50133093A388}" type="presOf" srcId="{D7D8806F-DE4B-4E3C-AA78-2E42299DA86E}" destId="{D3F8E954-1AF7-44DA-A79B-A06C6FB43E9B}" srcOrd="0" destOrd="0" presId="urn:microsoft.com/office/officeart/2005/8/layout/list1"/>
    <dgm:cxn modelId="{8EF2C4C0-B5DA-46B0-A54D-EDD578AD4F62}" type="presOf" srcId="{D69F99B7-A14E-475E-BCF9-ED8F4D4882AA}" destId="{A31BB5BF-6639-4BA0-ACDD-FCC4C3443CB7}" srcOrd="1" destOrd="0" presId="urn:microsoft.com/office/officeart/2005/8/layout/list1"/>
    <dgm:cxn modelId="{B69A7ACD-DA0D-43F8-AC43-9B1E9C9D5491}" srcId="{008BBC5F-EB52-4DCD-80F2-F7337E91B012}" destId="{98E68998-E87E-447C-A9C5-98FA0A9507E3}" srcOrd="4" destOrd="0" parTransId="{2BAF1EDA-53FF-4DFE-9B47-DC579A8543A8}" sibTransId="{86CA4499-37C3-4F81-A3DC-BF905E9DFC45}"/>
    <dgm:cxn modelId="{DB0A39CF-C8F8-49BB-9DA1-4049A43AD1C3}" type="presOf" srcId="{D7D8806F-DE4B-4E3C-AA78-2E42299DA86E}" destId="{8CD10887-D0CB-487D-B4C5-4D8C37D7253E}" srcOrd="1" destOrd="0" presId="urn:microsoft.com/office/officeart/2005/8/layout/list1"/>
    <dgm:cxn modelId="{4CB575DA-C752-4D3A-B868-BA7D20428E70}" type="presOf" srcId="{9B72AE35-2E8F-4AD5-B67F-7C3A7806CE81}" destId="{EBB2F255-9F0A-468D-B662-D15FD14C9DF9}" srcOrd="0" destOrd="0" presId="urn:microsoft.com/office/officeart/2005/8/layout/list1"/>
    <dgm:cxn modelId="{D8DB7AEB-01D4-4CD6-A15C-1995F5D25721}" srcId="{008BBC5F-EB52-4DCD-80F2-F7337E91B012}" destId="{D7D8806F-DE4B-4E3C-AA78-2E42299DA86E}" srcOrd="3" destOrd="0" parTransId="{A9FABB93-CD09-463E-B7C6-4900A6585366}" sibTransId="{E59B2110-F579-412E-B80E-B79E11D3CBBC}"/>
    <dgm:cxn modelId="{F75E71F2-A760-4090-84D6-66D090E132A1}" type="presParOf" srcId="{8319C99E-9A9A-40D5-A259-ED1B52EFA52A}" destId="{364F0F99-3D60-46F1-91EA-29107C2A7EC5}" srcOrd="0" destOrd="0" presId="urn:microsoft.com/office/officeart/2005/8/layout/list1"/>
    <dgm:cxn modelId="{A60C65F7-0691-455F-97D2-C837AC35B493}" type="presParOf" srcId="{364F0F99-3D60-46F1-91EA-29107C2A7EC5}" destId="{26299B8D-AC0D-4B20-948E-BE9CE74B2090}" srcOrd="0" destOrd="0" presId="urn:microsoft.com/office/officeart/2005/8/layout/list1"/>
    <dgm:cxn modelId="{96E493B0-03E8-4E17-9AD2-7B6F0C921B20}" type="presParOf" srcId="{364F0F99-3D60-46F1-91EA-29107C2A7EC5}" destId="{A31BB5BF-6639-4BA0-ACDD-FCC4C3443CB7}" srcOrd="1" destOrd="0" presId="urn:microsoft.com/office/officeart/2005/8/layout/list1"/>
    <dgm:cxn modelId="{4599B6A1-1B52-40AC-B611-A418A7ED9635}" type="presParOf" srcId="{8319C99E-9A9A-40D5-A259-ED1B52EFA52A}" destId="{33E21FF1-DEED-413E-A1AF-3EA46208268E}" srcOrd="1" destOrd="0" presId="urn:microsoft.com/office/officeart/2005/8/layout/list1"/>
    <dgm:cxn modelId="{B37E55C2-FB9E-427F-87CA-32B4A89E137C}" type="presParOf" srcId="{8319C99E-9A9A-40D5-A259-ED1B52EFA52A}" destId="{2FB51BF3-6D6C-4C30-8569-F4BA1D85B6B2}" srcOrd="2" destOrd="0" presId="urn:microsoft.com/office/officeart/2005/8/layout/list1"/>
    <dgm:cxn modelId="{54509600-6C0E-4409-A0A7-47129C01A0DE}" type="presParOf" srcId="{8319C99E-9A9A-40D5-A259-ED1B52EFA52A}" destId="{0807AAD1-9C1C-461B-80B0-C7E80EC9B816}" srcOrd="3" destOrd="0" presId="urn:microsoft.com/office/officeart/2005/8/layout/list1"/>
    <dgm:cxn modelId="{65F43B3B-19A3-432E-85C1-94FEB9DD9FF3}" type="presParOf" srcId="{8319C99E-9A9A-40D5-A259-ED1B52EFA52A}" destId="{6805339E-80A5-41AB-9D82-417C697014BC}" srcOrd="4" destOrd="0" presId="urn:microsoft.com/office/officeart/2005/8/layout/list1"/>
    <dgm:cxn modelId="{0CCC0AF0-401A-444F-BC0C-477B3F2625B1}" type="presParOf" srcId="{6805339E-80A5-41AB-9D82-417C697014BC}" destId="{A1D0AA90-9FB2-4C75-997C-CADA1FB8470E}" srcOrd="0" destOrd="0" presId="urn:microsoft.com/office/officeart/2005/8/layout/list1"/>
    <dgm:cxn modelId="{9C6D4EF7-9E94-46BD-A306-266D5809B1F4}" type="presParOf" srcId="{6805339E-80A5-41AB-9D82-417C697014BC}" destId="{7D823C40-1444-4DAF-9FD8-858CA491955A}" srcOrd="1" destOrd="0" presId="urn:microsoft.com/office/officeart/2005/8/layout/list1"/>
    <dgm:cxn modelId="{C04699AB-B8C7-426E-9528-E2E7CBBFDB0E}" type="presParOf" srcId="{8319C99E-9A9A-40D5-A259-ED1B52EFA52A}" destId="{B853143F-B2BE-4FC4-BED8-C67213B651C8}" srcOrd="5" destOrd="0" presId="urn:microsoft.com/office/officeart/2005/8/layout/list1"/>
    <dgm:cxn modelId="{0721F70E-E6EB-4C49-8A06-D98BE4B06B5B}" type="presParOf" srcId="{8319C99E-9A9A-40D5-A259-ED1B52EFA52A}" destId="{7E0CDFBE-FC5A-451A-8311-242C9BB53783}" srcOrd="6" destOrd="0" presId="urn:microsoft.com/office/officeart/2005/8/layout/list1"/>
    <dgm:cxn modelId="{8CC9BC49-D308-4E74-BC0C-F091043E7F04}" type="presParOf" srcId="{8319C99E-9A9A-40D5-A259-ED1B52EFA52A}" destId="{81AF76B6-197F-4CDC-9BA0-63780E378982}" srcOrd="7" destOrd="0" presId="urn:microsoft.com/office/officeart/2005/8/layout/list1"/>
    <dgm:cxn modelId="{271ED2AC-034F-4844-A590-31E78245C7ED}" type="presParOf" srcId="{8319C99E-9A9A-40D5-A259-ED1B52EFA52A}" destId="{0244039C-0F1C-4227-A9C3-321D29E12980}" srcOrd="8" destOrd="0" presId="urn:microsoft.com/office/officeart/2005/8/layout/list1"/>
    <dgm:cxn modelId="{290786C2-CD0C-44E0-B492-A185E0FD71E2}" type="presParOf" srcId="{0244039C-0F1C-4227-A9C3-321D29E12980}" destId="{EBB2F255-9F0A-468D-B662-D15FD14C9DF9}" srcOrd="0" destOrd="0" presId="urn:microsoft.com/office/officeart/2005/8/layout/list1"/>
    <dgm:cxn modelId="{552D9E9E-EBF7-42AA-B2FC-2BB0898E004C}" type="presParOf" srcId="{0244039C-0F1C-4227-A9C3-321D29E12980}" destId="{109FD6E2-525F-4932-A6BB-48FC47307BA6}" srcOrd="1" destOrd="0" presId="urn:microsoft.com/office/officeart/2005/8/layout/list1"/>
    <dgm:cxn modelId="{2D0A6671-A0E2-44A6-A0DF-B0BADD50D68B}" type="presParOf" srcId="{8319C99E-9A9A-40D5-A259-ED1B52EFA52A}" destId="{EBFFED67-F43A-47F7-B908-847D34A8D6F1}" srcOrd="9" destOrd="0" presId="urn:microsoft.com/office/officeart/2005/8/layout/list1"/>
    <dgm:cxn modelId="{495832E9-EC65-4497-B4C7-19A77726EAC5}" type="presParOf" srcId="{8319C99E-9A9A-40D5-A259-ED1B52EFA52A}" destId="{49BEA426-1CA8-42B6-846C-A6FCEEF6A421}" srcOrd="10" destOrd="0" presId="urn:microsoft.com/office/officeart/2005/8/layout/list1"/>
    <dgm:cxn modelId="{B516BA08-92F1-477C-9AE1-ECD720F7530E}" type="presParOf" srcId="{8319C99E-9A9A-40D5-A259-ED1B52EFA52A}" destId="{6E61B0DC-EBC2-4668-B945-EA86BE47EAD7}" srcOrd="11" destOrd="0" presId="urn:microsoft.com/office/officeart/2005/8/layout/list1"/>
    <dgm:cxn modelId="{410A34B0-80BB-4BC4-AE37-006F7F54566A}" type="presParOf" srcId="{8319C99E-9A9A-40D5-A259-ED1B52EFA52A}" destId="{632BC494-B67B-4BEC-A2AB-EA055A012FBE}" srcOrd="12" destOrd="0" presId="urn:microsoft.com/office/officeart/2005/8/layout/list1"/>
    <dgm:cxn modelId="{AA2CFD95-72EC-45CF-98A4-376AAF3F0A88}" type="presParOf" srcId="{632BC494-B67B-4BEC-A2AB-EA055A012FBE}" destId="{D3F8E954-1AF7-44DA-A79B-A06C6FB43E9B}" srcOrd="0" destOrd="0" presId="urn:microsoft.com/office/officeart/2005/8/layout/list1"/>
    <dgm:cxn modelId="{D689F37F-5C0F-4C0B-83CF-85C9310832BD}" type="presParOf" srcId="{632BC494-B67B-4BEC-A2AB-EA055A012FBE}" destId="{8CD10887-D0CB-487D-B4C5-4D8C37D7253E}" srcOrd="1" destOrd="0" presId="urn:microsoft.com/office/officeart/2005/8/layout/list1"/>
    <dgm:cxn modelId="{77F925B1-0729-4557-8F09-2340B45F6FD3}" type="presParOf" srcId="{8319C99E-9A9A-40D5-A259-ED1B52EFA52A}" destId="{D807AFEC-7D17-4A57-88D3-703641962B2F}" srcOrd="13" destOrd="0" presId="urn:microsoft.com/office/officeart/2005/8/layout/list1"/>
    <dgm:cxn modelId="{E4C30A3C-D6DC-4E95-A76B-453338F62988}" type="presParOf" srcId="{8319C99E-9A9A-40D5-A259-ED1B52EFA52A}" destId="{D8275AE2-59D4-4185-8D90-E7917BBF994B}" srcOrd="14" destOrd="0" presId="urn:microsoft.com/office/officeart/2005/8/layout/list1"/>
    <dgm:cxn modelId="{EF8C8727-07EE-4809-94A6-E213A9BEBF98}" type="presParOf" srcId="{8319C99E-9A9A-40D5-A259-ED1B52EFA52A}" destId="{74C88432-0125-4DDF-999B-86C6569ED6F9}" srcOrd="15" destOrd="0" presId="urn:microsoft.com/office/officeart/2005/8/layout/list1"/>
    <dgm:cxn modelId="{3B5771FC-D08D-4944-A798-06125CC868E0}" type="presParOf" srcId="{8319C99E-9A9A-40D5-A259-ED1B52EFA52A}" destId="{8D177DEA-000D-4D01-86CC-D3458467F2A8}" srcOrd="16" destOrd="0" presId="urn:microsoft.com/office/officeart/2005/8/layout/list1"/>
    <dgm:cxn modelId="{3BE2CF5C-C81B-4223-A914-D86012A1F680}" type="presParOf" srcId="{8D177DEA-000D-4D01-86CC-D3458467F2A8}" destId="{7CE0C86D-3587-4567-B9B0-65BD320EFE26}" srcOrd="0" destOrd="0" presId="urn:microsoft.com/office/officeart/2005/8/layout/list1"/>
    <dgm:cxn modelId="{BF289A3B-862B-4E7D-B3E8-E9E970D5340B}" type="presParOf" srcId="{8D177DEA-000D-4D01-86CC-D3458467F2A8}" destId="{8779D9F8-674F-405B-A3AC-0EE8EA3F08FA}" srcOrd="1" destOrd="0" presId="urn:microsoft.com/office/officeart/2005/8/layout/list1"/>
    <dgm:cxn modelId="{3830E8F0-79BB-422F-A724-568C2665E272}" type="presParOf" srcId="{8319C99E-9A9A-40D5-A259-ED1B52EFA52A}" destId="{C5B6D4A7-AD3A-405E-8EE0-DBB4EED8E83F}" srcOrd="17" destOrd="0" presId="urn:microsoft.com/office/officeart/2005/8/layout/list1"/>
    <dgm:cxn modelId="{E696DC9A-7DF7-47ED-97D1-D7091FA96695}" type="presParOf" srcId="{8319C99E-9A9A-40D5-A259-ED1B52EFA52A}" destId="{328E22DD-A671-4261-9C92-B335A1EC364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51BF3-6D6C-4C30-8569-F4BA1D85B6B2}">
      <dsp:nvSpPr>
        <dsp:cNvPr id="0" name=""/>
        <dsp:cNvSpPr/>
      </dsp:nvSpPr>
      <dsp:spPr>
        <a:xfrm>
          <a:off x="0" y="261729"/>
          <a:ext cx="618818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BB5BF-6639-4BA0-ACDD-FCC4C3443CB7}">
      <dsp:nvSpPr>
        <dsp:cNvPr id="0" name=""/>
        <dsp:cNvSpPr/>
      </dsp:nvSpPr>
      <dsp:spPr>
        <a:xfrm>
          <a:off x="309409" y="10809"/>
          <a:ext cx="433173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Introduction</a:t>
          </a:r>
          <a:endParaRPr lang="en-US" sz="1700" kern="1200" dirty="0"/>
        </a:p>
      </dsp:txBody>
      <dsp:txXfrm>
        <a:off x="333907" y="35307"/>
        <a:ext cx="4282736" cy="452844"/>
      </dsp:txXfrm>
    </dsp:sp>
    <dsp:sp modelId="{7E0CDFBE-FC5A-451A-8311-242C9BB53783}">
      <dsp:nvSpPr>
        <dsp:cNvPr id="0" name=""/>
        <dsp:cNvSpPr/>
      </dsp:nvSpPr>
      <dsp:spPr>
        <a:xfrm>
          <a:off x="0" y="1032849"/>
          <a:ext cx="618818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823C40-1444-4DAF-9FD8-858CA491955A}">
      <dsp:nvSpPr>
        <dsp:cNvPr id="0" name=""/>
        <dsp:cNvSpPr/>
      </dsp:nvSpPr>
      <dsp:spPr>
        <a:xfrm>
          <a:off x="309409" y="781929"/>
          <a:ext cx="433173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Features Overview</a:t>
          </a:r>
          <a:endParaRPr lang="en-US" sz="1700" kern="1200" dirty="0"/>
        </a:p>
      </dsp:txBody>
      <dsp:txXfrm>
        <a:off x="333907" y="806427"/>
        <a:ext cx="4282736" cy="452844"/>
      </dsp:txXfrm>
    </dsp:sp>
    <dsp:sp modelId="{49BEA426-1CA8-42B6-846C-A6FCEEF6A421}">
      <dsp:nvSpPr>
        <dsp:cNvPr id="0" name=""/>
        <dsp:cNvSpPr/>
      </dsp:nvSpPr>
      <dsp:spPr>
        <a:xfrm>
          <a:off x="0" y="1803969"/>
          <a:ext cx="618818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FD6E2-525F-4932-A6BB-48FC47307BA6}">
      <dsp:nvSpPr>
        <dsp:cNvPr id="0" name=""/>
        <dsp:cNvSpPr/>
      </dsp:nvSpPr>
      <dsp:spPr>
        <a:xfrm>
          <a:off x="309409" y="1553049"/>
          <a:ext cx="433173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ERD Diagram-</a:t>
          </a:r>
          <a:r>
            <a:rPr lang="en-US" sz="1700" kern="1200" dirty="0"/>
            <a:t>implementation</a:t>
          </a:r>
        </a:p>
      </dsp:txBody>
      <dsp:txXfrm>
        <a:off x="333907" y="1577547"/>
        <a:ext cx="4282736" cy="452844"/>
      </dsp:txXfrm>
    </dsp:sp>
    <dsp:sp modelId="{D8275AE2-59D4-4185-8D90-E7917BBF994B}">
      <dsp:nvSpPr>
        <dsp:cNvPr id="0" name=""/>
        <dsp:cNvSpPr/>
      </dsp:nvSpPr>
      <dsp:spPr>
        <a:xfrm>
          <a:off x="0" y="2575089"/>
          <a:ext cx="618818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10887-D0CB-487D-B4C5-4D8C37D7253E}">
      <dsp:nvSpPr>
        <dsp:cNvPr id="0" name=""/>
        <dsp:cNvSpPr/>
      </dsp:nvSpPr>
      <dsp:spPr>
        <a:xfrm>
          <a:off x="309409" y="2324169"/>
          <a:ext cx="433173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Demonstration</a:t>
          </a:r>
          <a:endParaRPr lang="en-US" sz="1700" kern="1200" dirty="0"/>
        </a:p>
      </dsp:txBody>
      <dsp:txXfrm>
        <a:off x="333907" y="2348667"/>
        <a:ext cx="4282736" cy="452844"/>
      </dsp:txXfrm>
    </dsp:sp>
    <dsp:sp modelId="{328E22DD-A671-4261-9C92-B335A1EC3643}">
      <dsp:nvSpPr>
        <dsp:cNvPr id="0" name=""/>
        <dsp:cNvSpPr/>
      </dsp:nvSpPr>
      <dsp:spPr>
        <a:xfrm>
          <a:off x="0" y="3346209"/>
          <a:ext cx="618818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9D9F8-674F-405B-A3AC-0EE8EA3F08FA}">
      <dsp:nvSpPr>
        <dsp:cNvPr id="0" name=""/>
        <dsp:cNvSpPr/>
      </dsp:nvSpPr>
      <dsp:spPr>
        <a:xfrm>
          <a:off x="309409" y="3095289"/>
          <a:ext cx="433173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Conclusion</a:t>
          </a:r>
        </a:p>
      </dsp:txBody>
      <dsp:txXfrm>
        <a:off x="333907" y="3119787"/>
        <a:ext cx="4282736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57CD335-C26C-4BAF-AA5C-53E02B405E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 noEditPoints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itchFamily="34" charset="0" panose="020B0604020202020204"/>
                <a:ea typeface="+mj-ea"/>
                <a:cs typeface="+mj-cs"/>
              </a:defRPr>
            </a:lvl1pPr>
          </a:lstStyle>
          <a:p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itchFamily="34" charset="0" panose="020B0604020202020204"/>
                <a:ea typeface="+mj-ea"/>
                <a:cs typeface="+mj-cs"/>
              </a:defRPr>
            </a:lvl1pPr>
          </a:lstStyle>
          <a:p>
            <a:r>
              <a:rPr lang="en-US" dirty="0"/>
              <a:t>”</a:t>
            </a:r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 noEditPoints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 noEditPoints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 noEditPoints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 noEditPoints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4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 noEditPoints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 noEditPoints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 noEditPoints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 noEditPoints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 noEditPoints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 noEditPoints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 noEditPoints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4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/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5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anchor="t">
            <a:noAutofit/>
          </a:bodyPr>
          <a:lstStyle>
            <a:lvl1pPr>
              <a:defRPr sz="2400" b="0"/>
            </a:lvl1pPr>
          </a:lstStyle>
          <a:p>
            <a:pPr lvl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59" name="Rectangle 58"/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ate Placeholder 35"/>
          <p:cNvSpPr>
            <a:spLocks noGrp="1" noEditPoints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E82334DA-681A-46EF-9A56-7F4C6ABE7E6A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2/3/2024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Slide Number Placeholder 36"/>
          <p:cNvSpPr>
            <a:spLocks noGrp="1" noEditPoints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Picture Placeholder 64"/>
          <p:cNvSpPr>
            <a:spLocks noGrp="1" noEditPoints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/>
          </a:lstStyle>
          <a:p>
            <a:pPr lvl="0"/>
            <a:r>
              <a:rPr lang="en-US" dirty="0"/>
              <a:t>Click to add photo</a:t>
            </a:r>
          </a:p>
        </p:txBody>
      </p:sp>
    </p:spTree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anchor="t">
            <a:normAutofit/>
          </a:bodyPr>
          <a:lstStyle>
            <a:lvl1pPr>
              <a:defRPr sz="2000" b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22"/>
          <p:cNvSpPr>
            <a:spLocks noGrp="1" noEditPoints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/>
          </a:lstStyle>
          <a:p>
            <a:pPr lvl="0"/>
            <a:r>
              <a:rPr lang="en-US" dirty="0"/>
              <a:t>Click to add photo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/>
          <p:cNvSpPr>
            <a:spLocks noGrp="1" noEditPoints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5"/>
          <p:cNvSpPr>
            <a:spLocks noGrp="1" noEditPoints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fld id="{C7049658-B31A-4F62-9996-2FC707C5F2CD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20" name="Slide Number Placeholder 9"/>
          <p:cNvSpPr>
            <a:spLocks noGrp="1" noEditPoints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5"/>
          <p:cNvSpPr>
            <a:spLocks noGrp="1" noEditPoints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anchor="t"/>
          <a:lstStyle>
            <a:lvl1pPr algn="ctr"/>
          </a:lstStyle>
          <a:p>
            <a:pPr lvl="0"/>
            <a:r>
              <a:rPr lang="en-US" dirty="0"/>
              <a:t>Click to add photo</a:t>
            </a:r>
          </a:p>
        </p:txBody>
      </p:sp>
      <p:sp>
        <p:nvSpPr>
          <p:cNvPr id="34" name="Picture Placeholder 5"/>
          <p:cNvSpPr>
            <a:spLocks noGrp="1" noEditPoints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anchor="t"/>
          <a:lstStyle>
            <a:lvl1pPr algn="ctr"/>
          </a:lstStyle>
          <a:p>
            <a:pPr lvl="0"/>
            <a:r>
              <a:rPr lang="en-US" dirty="0"/>
              <a:t>Click to add photo</a:t>
            </a:r>
          </a:p>
        </p:txBody>
      </p:sp>
      <p:sp>
        <p:nvSpPr>
          <p:cNvPr id="29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anchor="t">
            <a:normAutofit/>
          </a:bodyPr>
          <a:lstStyle>
            <a:lvl1pPr>
              <a:defRPr sz="1600" b="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Date Placeholder 3"/>
          <p:cNvSpPr>
            <a:spLocks noGrp="1" noEditPoints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07B0C15C-146D-42C9-B24A-389A27E5FC3F}" type="datetime1">
              <a:rPr lang="en-US" smtClean="0">
                <a:solidFill>
                  <a:schemeClr val="tx2"/>
                </a:solidFill>
              </a:rPr>
              <a:t>2/3/2024</a:t>
            </a:fld>
            <a:endParaRPr lang="en-US" dirty="0"/>
          </a:p>
        </p:txBody>
      </p:sp>
      <p:sp>
        <p:nvSpPr>
          <p:cNvPr id="32" name="Slide Number Placeholder 5"/>
          <p:cNvSpPr>
            <a:spLocks noGrp="1" noEditPoints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5" name="Picture Placeholder 21"/>
          <p:cNvSpPr>
            <a:spLocks noGrp="1" noEditPoints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anchor="t"/>
          <a:lstStyle>
            <a:lvl1pPr algn="ctr"/>
          </a:lstStyle>
          <a:p>
            <a:pPr lvl="0"/>
            <a:r>
              <a:rPr lang="en-US" dirty="0"/>
              <a:t>Click to add photo</a:t>
            </a:r>
          </a:p>
        </p:txBody>
      </p:sp>
      <p:sp>
        <p:nvSpPr>
          <p:cNvPr id="24" name="Picture Placeholder 21"/>
          <p:cNvSpPr>
            <a:spLocks noGrp="1" noEditPoints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anchor="t"/>
          <a:lstStyle>
            <a:lvl1pPr algn="ctr"/>
          </a:lstStyle>
          <a:p>
            <a:pPr lvl="0"/>
            <a:r>
              <a:rPr lang="en-US" dirty="0"/>
              <a:t>Click to add photo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Footer Placeholder 12"/>
          <p:cNvSpPr>
            <a:spLocks noGrp="1" noEditPoints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/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/>
          <p:cNvSpPr>
            <a:spLocks noGrp="1" noEditPoints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fld id="{F6852FE2-76E6-44F3-971E-3B1E6B948E41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20" name="Slide Number Placeholder 15"/>
          <p:cNvSpPr>
            <a:spLocks noGrp="1" noEditPoints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sz="1800" b="0" i="0" u="none" strike="noStrike" kern="1200" cap="none" spc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/>
          <p:cNvSpPr>
            <a:spLocks noGrp="1" noEditPoints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anchor="t">
            <a:noAutofit/>
          </a:bodyPr>
          <a:lstStyle>
            <a:lvl1pPr>
              <a:buFont typeface="Arial" pitchFamily="34" charset="0" panose="020B0604020202020204"/>
              <a:buNone/>
              <a:defRPr sz="2000" b="1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itchFamily="34" charset="0" panose="020B0604020202020204"/>
              <a:buChar char="•"/>
              <a:defRPr sz="1600" b="0" baseline="0"/>
            </a:lvl1pPr>
          </a:lstStyle>
          <a:p>
            <a:pPr lvl="0"/>
            <a:r>
              <a:rPr lang="en-US" dirty="0"/>
              <a:t> Click to add text</a:t>
            </a:r>
          </a:p>
        </p:txBody>
      </p:sp>
      <p:sp>
        <p:nvSpPr>
          <p:cNvPr id="16" name="Content Placeholder 2"/>
          <p:cNvSpPr>
            <a:spLocks noGrp="1" noEditPoints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anchor="t">
            <a:noAutofit/>
          </a:bodyPr>
          <a:lstStyle>
            <a:lvl1pPr>
              <a:buFont typeface="Arial" pitchFamily="34" charset="0" panose="020B0604020202020204"/>
              <a:buNone/>
              <a:defRPr sz="2000" b="1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Content Placeholder 2"/>
          <p:cNvSpPr>
            <a:spLocks noGrp="1" noEditPoints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itchFamily="34" charset="0" panose="020B0604020202020204"/>
              <a:buChar char="•"/>
              <a:defRPr sz="1600" b="0" baseline="0"/>
            </a:lvl1pPr>
          </a:lstStyle>
          <a:p>
            <a:pPr lvl="0"/>
            <a:r>
              <a:rPr lang="en-US" dirty="0"/>
              <a:t> Click to add text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/>
          <p:cNvSpPr>
            <a:spLocks noGrp="1" noEditPoints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/>
          <p:cNvSpPr>
            <a:spLocks noGrp="1" noEditPoints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9E41B7-A2DB-4285-A7A5-A1084718EB55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12" name="Slide Number Placeholder 30"/>
          <p:cNvSpPr>
            <a:spLocks noGrp="1" noEditPoints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9"/>
          <p:cNvSpPr>
            <a:spLocks noGrp="1" noEditPoints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anchor="t"/>
          <a:lstStyle>
            <a:lvl1pPr algn="ctr"/>
          </a:lstStyle>
          <a:p>
            <a:pPr lvl="0"/>
            <a:r>
              <a:rPr lang="en-US" dirty="0"/>
              <a:t>Click to add picture</a:t>
            </a:r>
          </a:p>
        </p:txBody>
      </p:sp>
      <p:sp>
        <p:nvSpPr>
          <p:cNvPr id="24" name="Picture Placeholder 19"/>
          <p:cNvSpPr>
            <a:spLocks noGrp="1" noEditPoints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anchor="t"/>
          <a:lstStyle>
            <a:lvl1pPr algn="ctr"/>
          </a:lstStyle>
          <a:p>
            <a:pPr lvl="0"/>
            <a:r>
              <a:rPr lang="en-US" dirty="0"/>
              <a:t>Click to add picture</a:t>
            </a:r>
          </a:p>
        </p:txBody>
      </p:sp>
      <p:sp>
        <p:nvSpPr>
          <p:cNvPr id="25" name="Picture Placeholder 19"/>
          <p:cNvSpPr>
            <a:spLocks noGrp="1" noEditPoints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anchor="t"/>
          <a:lstStyle>
            <a:lvl1pPr algn="ctr"/>
          </a:lstStyle>
          <a:p>
            <a:pPr lvl="0"/>
            <a:r>
              <a:rPr lang="en-US" dirty="0"/>
              <a:t>Click to add picture</a:t>
            </a:r>
          </a:p>
        </p:txBody>
      </p:sp>
      <p:sp>
        <p:nvSpPr>
          <p:cNvPr id="15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anchor="t">
            <a:normAutofit/>
          </a:bodyPr>
          <a:lstStyle>
            <a:lvl1pPr>
              <a:buFont typeface="Arial" pitchFamily="34" charset="0" panose="020B0604020202020204"/>
              <a:buNone/>
              <a:defRPr sz="1600" b="0"/>
            </a:lvl1pPr>
          </a:lstStyle>
          <a:p>
            <a:pPr lvl="0"/>
            <a:r>
              <a:rPr lang="en-US" dirty="0"/>
              <a:t> Click to add text</a:t>
            </a:r>
          </a:p>
        </p:txBody>
      </p:sp>
      <p:sp>
        <p:nvSpPr>
          <p:cNvPr id="17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Date Placeholder 3"/>
          <p:cNvSpPr>
            <a:spLocks noGrp="1" noEditPoints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32546992-DEFF-4765-9FB8-C2ACF446503A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18" name="Slide Number Placeholder 5"/>
          <p:cNvSpPr>
            <a:spLocks noGrp="1" noEditPoints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/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r>
              <a:rPr lang="en-US" sz="3600" b="1" cap="none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30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>
            <a:lvl1pPr>
              <a:defRPr sz="1600" b="0"/>
            </a:lvl1pPr>
          </a:lstStyle>
          <a:p>
            <a:pPr lvl="0"/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Picture Placeholder 38"/>
          <p:cNvSpPr>
            <a:spLocks noGrp="1" noEditPoints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anchor="t"/>
          <a:lstStyle>
            <a:lvl1pPr algn="ctr"/>
          </a:lstStyle>
          <a:p>
            <a:pPr lvl="0"/>
            <a:r>
              <a:rPr lang="en-US" dirty="0"/>
              <a:t>Click to add photo</a:t>
            </a:r>
          </a:p>
        </p:txBody>
      </p:sp>
    </p:spTree>
  </p:cSld>
  <p:clrMapOvr>
    <a:masterClrMapping/>
  </p:clrMapOvr>
  <p:hf dt="0" sldNum="0"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Date Placeholder 3"/>
          <p:cNvSpPr>
            <a:spLocks noGrp="1" noEditPoints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DDA8E063-DAA4-4787-8AA1-15BBB2D38CED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21" name="Slide Number Placeholder 5"/>
          <p:cNvSpPr>
            <a:spLocks noGrp="1" noEditPoints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3"/>
          <p:cNvSpPr>
            <a:spLocks noGrp="1" noEditPoints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DDA8E063-DAA4-4787-8AA1-15BBB2D38CED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14" name="Slide Number Placeholder 5"/>
          <p:cNvSpPr>
            <a:spLocks noGrp="1" noEditPoints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25.xml"/><Relationship Id="rId3" Type="http://schemas.openxmlformats.org/officeDocument/2006/relationships/image" Target="../media/image4.png"/><Relationship Id="rId30" Type="http://schemas.openxmlformats.org/officeDocument/2006/relationships/slideLayout" Target="../slideLayouts/slideLayout26.xml"/><Relationship Id="rId31" Type="http://schemas.openxmlformats.org/officeDocument/2006/relationships/theme" Target="../theme/theme2.xml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E613A3-7427-4A9A-9B2A-23B005FA5F48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1" r:id="rId27"/>
    <p:sldLayoutId id="2147483672" r:id="rId28"/>
    <p:sldLayoutId id="2147483673" r:id="rId29"/>
    <p:sldLayoutId id="2147483674" r:id="rId3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slideLayout" Target="../slideLayouts/slideLayout18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openxmlformats.org/officeDocument/2006/relationships/diagramDrawing" Target="../diagrams/drawing1.xml"/><Relationship Id="rId7" Type="http://schemas.openxmlformats.org/officeDocument/2006/relationships/image" Target="../media/image7.jpg"/><Relationship Id="rId8" Type="http://schemas.openxmlformats.org/officeDocument/2006/relationships/slideLayout" Target="../slideLayouts/slideLayout19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jpeg"/><Relationship Id="rId7" Type="http://schemas.openxmlformats.org/officeDocument/2006/relationships/image" Target="../media/image6.jpeg"/><Relationship Id="rId8" Type="http://schemas.openxmlformats.org/officeDocument/2006/relationships/slideLayout" Target="../slideLayouts/slideLayout20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2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0.jpeg"/><Relationship Id="rId7" Type="http://schemas.openxmlformats.org/officeDocument/2006/relationships/slideLayout" Target="../slideLayouts/slideLayout19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10" Type="http://schemas.openxmlformats.org/officeDocument/2006/relationships/notesSlide" Target="../notesSlides/notesSlide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0.jpeg"/><Relationship Id="rId7" Type="http://schemas.openxmlformats.org/officeDocument/2006/relationships/image" Target="../media/image8.jpeg"/><Relationship Id="rId8" Type="http://schemas.openxmlformats.org/officeDocument/2006/relationships/image" Target="../media/image9.png"/><Relationship Id="rId9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2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1"/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5" name="Picture 104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2"/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6" name="Oval 10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7" name="Picture 106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3"/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8" name="Picture 107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4"/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9" name="Rectangle 10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10" name="Rectangle 10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Placeholder 40"/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alphaModFix amt="35000"/>
          </a:blip>
          <a:srcRect l="8891" r="888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 noEditPoints="1"/>
          </p:cNvSpPr>
          <p:nvPr>
            <p:ph type="ctrTitle"/>
          </p:nvPr>
        </p:nvSpPr>
        <p:spPr>
          <a:xfrm>
            <a:off x="638548" y="634578"/>
            <a:ext cx="9404723" cy="140053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Library DBMS CLI</a:t>
            </a:r>
            <a:br>
              <a:rPr lang="en-US" sz="6000" dirty="0">
                <a:solidFill>
                  <a:schemeClr val="tx2"/>
                </a:solidFill>
              </a:rPr>
            </a:br>
            <a:br>
              <a:rPr lang="en-US" sz="4200" dirty="0">
                <a:solidFill>
                  <a:schemeClr val="tx2"/>
                </a:solidFill>
              </a:rPr>
            </a:b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Presenters</a:t>
            </a:r>
            <a:br>
              <a:rPr lang="en-US" sz="4200" dirty="0">
                <a:solidFill>
                  <a:schemeClr val="tx2"/>
                </a:solidFill>
              </a:rPr>
            </a:br>
          </a:p>
        </p:txBody>
      </p:sp>
      <p:sp>
        <p:nvSpPr>
          <p:cNvPr id="50" name="Slide Number Placeholder 5"/>
          <p:cNvSpPr>
            <a:spLocks noGrp="1" noEditPoints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FAEF9944-A4F6-4C59-AEBD-678D6480B8EA}" type="slidenum">
              <a:rPr lang="en-US" smtClean="0"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1</a:t>
            </a:fld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8" name="Subtitle 7"/>
          <p:cNvSpPr>
            <a:spLocks noGrp="1" noEditPoints="1"/>
          </p:cNvSpPr>
          <p:nvPr>
            <p:ph type="subTitle" idx="1"/>
          </p:nvPr>
        </p:nvSpPr>
        <p:spPr>
          <a:xfrm>
            <a:off x="638548" y="3377697"/>
            <a:ext cx="8258214" cy="179728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/>
              <a:t>Hadeel </a:t>
            </a:r>
            <a:r>
              <a:rPr lang="en-US" dirty="0" err="1"/>
              <a:t>Alnumiri</a:t>
            </a:r>
            <a:endParaRPr lang="en-US" dirty="0"/>
          </a:p>
          <a:p>
            <a:r>
              <a:rPr lang="en-US" dirty="0"/>
              <a:t>Milad </a:t>
            </a:r>
            <a:r>
              <a:rPr lang="en-US" dirty="0" err="1"/>
              <a:t>Torang</a:t>
            </a:r>
            <a:endParaRPr lang="en-US" dirty="0"/>
          </a:p>
          <a:p>
            <a:r>
              <a:rPr lang="en-US" dirty="0" err="1"/>
              <a:t>Hojjatollah</a:t>
            </a:r>
            <a:r>
              <a:rPr lang="en-US" dirty="0"/>
              <a:t> </a:t>
            </a:r>
            <a:r>
              <a:rPr lang="en-US" dirty="0" err="1"/>
              <a:t>Saeedi</a:t>
            </a:r>
            <a:endParaRPr lang="en-US" dirty="0"/>
          </a:p>
          <a:p>
            <a:r>
              <a:rPr lang="en-US" dirty="0"/>
              <a:t>Nasir Ahmad Dastgirzada</a:t>
            </a:r>
          </a:p>
        </p:txBody>
      </p:sp>
      <p:sp>
        <p:nvSpPr>
          <p:cNvPr id="48" name="Date Placeholder 4"/>
          <p:cNvSpPr>
            <a:spLocks noGrp="1" noEditPoints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Aft>
                <a:spcPts val="600"/>
              </a:spcAft>
            </a:pPr>
            <a:fld id="{E82334DA-681A-46EF-9A56-7F4C6ABE7E6A}" type="datetime1">
              <a:rPr lang="en-US" smtClean="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2/3/2024</a:t>
            </a:fld>
            <a:endParaRPr lang="en-US">
              <a:solidFill>
                <a:schemeClr val="tx1">
                  <a:tint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6" name="Footer Placeholder 3"/>
          <p:cNvSpPr>
            <a:spLocks noGrp="1" noEditPoints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Library DBMS CLI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>
          <a:xfrm>
            <a:off x="496530" y="1421930"/>
            <a:ext cx="2484795" cy="8852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Agenda</a:t>
            </a:r>
          </a:p>
        </p:txBody>
      </p:sp>
      <p:graphicFrame>
        <p:nvGraphicFramePr>
          <p:cNvPr id="31" name="Content Placeholder 4"/>
          <p:cNvGraphicFramePr>
            <a:graphicFrameLocks noGrp="1"/>
          </p:cNvGraphicFramePr>
          <p:nvPr/>
        </p:nvGraphicFramePr>
        <p:xfrm>
          <a:off x="648930" y="2438400"/>
          <a:ext cx="61881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9" name="Picture Placeholder 28"/>
          <p:cNvPicPr>
            <a:picLocks noGrp="1" noChangeAspect="1"/>
          </p:cNvPicPr>
          <p:nvPr>
            <p:ph type="pic" sz="quarter" idx="13"/>
          </p:nvPr>
        </p:nvPicPr>
        <p:blipFill>
          <a:blip r:embed="rId7"/>
          <a:srcRect l="1949" r="7587"/>
          <a:stretch/>
        </p:blipFill>
        <p:spPr>
          <a:xfrm>
            <a:off x="7229175" y="1"/>
            <a:ext cx="4963245" cy="6858001"/>
          </a:xfrm>
        </p:spPr>
      </p:pic>
      <p:sp>
        <p:nvSpPr>
          <p:cNvPr id="23" name="Footer Placeholder 22"/>
          <p:cNvSpPr>
            <a:spLocks noGrp="1" noEditPoints="1"/>
          </p:cNvSpPr>
          <p:nvPr>
            <p:ph type="ftr" sz="quarter" idx="11"/>
          </p:nvPr>
        </p:nvSpPr>
        <p:spPr>
          <a:xfrm>
            <a:off x="636915" y="6355080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+mn-cs"/>
              </a:rPr>
              <a:t>Presentation Library DBMS CLI</a:t>
            </a:r>
          </a:p>
        </p:txBody>
      </p:sp>
      <p:sp>
        <p:nvSpPr>
          <p:cNvPr id="24" name="Slide Number Placeholder 23"/>
          <p:cNvSpPr>
            <a:spLocks noGrp="1" noEditPoints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FAEF9944-A4F6-4C59-AEBD-678D6480B8EA}" type="slidenum">
              <a:rPr lang="en-US" smtClean="0">
                <a:solidFill>
                  <a:srgbClr val="FFFFFF"/>
                </a:solidFill>
              </a:r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2"/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9" name="Picture 88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3"/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1" name="Oval 9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3" name="Picture 92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4"/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5" name="Picture 94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5"/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7" name="Rectangle 9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9" name="Rectangle 9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sz="1800" b="0" i="0" u="none" strike="noStrike" kern="1200" cap="none" spc="0" baseline="0" noProof="0">
              <a:ln>
                <a:noFill/>
              </a:ln>
              <a:solidFill>
                <a:prstClr val="white"/>
              </a:solidFill>
              <a:effectLst/>
              <a:uLn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itle 6"/>
          <p:cNvSpPr>
            <a:spLocks noGrp="1" noEditPoints="1"/>
          </p:cNvSpPr>
          <p:nvPr>
            <p:ph type="title"/>
          </p:nvPr>
        </p:nvSpPr>
        <p:spPr>
          <a:xfrm>
            <a:off x="395149" y="716139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Introduction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51" name="Content Placeholder 8"/>
          <p:cNvSpPr>
            <a:spLocks noGrp="1" noEditPoints="1"/>
          </p:cNvSpPr>
          <p:nvPr>
            <p:ph idx="1"/>
          </p:nvPr>
        </p:nvSpPr>
        <p:spPr>
          <a:xfrm>
            <a:off x="371412" y="1740732"/>
            <a:ext cx="6929120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FFFF"/>
                </a:solidFill>
              </a:rPr>
              <a:t>The Library CLI Application revolutionizes library management by providing a streamlined solution through text-based commands. </a:t>
            </a:r>
          </a:p>
        </p:txBody>
      </p:sp>
      <p:sp>
        <p:nvSpPr>
          <p:cNvPr id="152" name="Freeform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015974" y="-1"/>
            <a:ext cx="559472" cy="3709642"/>
          </a:xfrm>
          <a:custGeom>
            <a:avLst/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sz="1800" b="0" i="0" u="none" strike="noStrike" kern="1200" cap="none" spc="0" baseline="0" noProof="0">
              <a:ln>
                <a:noFill/>
              </a:ln>
              <a:solidFill>
                <a:prstClr val="white"/>
              </a:solidFill>
              <a:effectLst/>
              <a:uLn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6" name="Picture Placeholder 25"/>
          <p:cNvPicPr>
            <a:picLocks noGrp="1" noChangeAspect="1"/>
          </p:cNvPicPr>
          <p:nvPr>
            <p:ph type="pic" sz="quarter" idx="14"/>
          </p:nvPr>
        </p:nvPicPr>
        <p:blipFill>
          <a:blip r:embed="rId6"/>
          <a:srcRect l="11575" r="7027"/>
          <a:stretch/>
        </p:blipFill>
        <p:spPr>
          <a:xfrm>
            <a:off x="7230352" y="2"/>
            <a:ext cx="4962068" cy="3428999"/>
          </a:xfrm>
          <a:noFill/>
        </p:spPr>
      </p:pic>
      <p:sp>
        <p:nvSpPr>
          <p:cNvPr id="23" name="Slide Number Placeholder 22"/>
          <p:cNvSpPr>
            <a:spLocks noGrp="1" noEditPoints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FAEF9944-A4F6-4C59-AEBD-678D6480B8EA}" type="slidenum">
              <a:rPr lang="en-US">
                <a:solidFill>
                  <a:srgbClr val="FFFFFF"/>
                </a:solidFill>
              </a:r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Footer Placeholder 21"/>
          <p:cNvSpPr>
            <a:spLocks noGrp="1" noEditPoints="1"/>
          </p:cNvSpPr>
          <p:nvPr>
            <p:ph type="ftr" sz="quarter" idx="11"/>
          </p:nvPr>
        </p:nvSpPr>
        <p:spPr>
          <a:xfrm>
            <a:off x="636915" y="6355080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+mn-cs"/>
              </a:rPr>
              <a:t>Presentation Library DBMS CLI</a:t>
            </a:r>
          </a:p>
        </p:txBody>
      </p:sp>
      <p:sp>
        <p:nvSpPr>
          <p:cNvPr id="31" name="Date Placeholder 6"/>
          <p:cNvSpPr>
            <a:spLocks noGrp="1" noEditPoints="1"/>
          </p:cNvSpPr>
          <p:nvPr>
            <p:ph type="dt" sz="half" idx="10"/>
          </p:nvPr>
        </p:nvSpPr>
        <p:spPr>
          <a:xfrm>
            <a:off x="4846917" y="6355080"/>
            <a:ext cx="1990201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fld id="{07B0C15C-146D-42C9-B24A-389A27E5FC3F}" type="datetime1">
              <a:rPr lang="en-US">
                <a:solidFill>
                  <a:prstClr val="white">
                    <a:alpha val="60000"/>
                  </a:prstClr>
                </a:solidFill>
              </a:rPr>
              <a:t>2/3/2024</a:t>
            </a:fld>
            <a:endParaRPr lang="en-US">
              <a:solidFill>
                <a:prstClr val="white">
                  <a:alpha val="60000"/>
                </a:prstClr>
              </a:solidFill>
            </a:endParaRP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7"/>
          <a:srcRect l="19530" r="13526" b="-1"/>
          <a:stretch/>
        </p:blipFill>
        <p:spPr>
          <a:xfrm>
            <a:off x="7228756" y="3428997"/>
            <a:ext cx="4963244" cy="3429002"/>
          </a:xfrm>
          <a:noFill/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>
          <a:xfrm>
            <a:off x="642916" y="368728"/>
            <a:ext cx="10900146" cy="935776"/>
          </a:xfrm>
        </p:spPr>
        <p:txBody>
          <a:bodyPr>
            <a:noAutofit/>
          </a:bodyPr>
          <a:lstStyle/>
          <a:p>
            <a:r>
              <a:rPr lang="en-US" sz="3600" dirty="0">
                <a:effectLst/>
              </a:rPr>
              <a:t>Features Overview</a:t>
            </a:r>
            <a:endParaRPr lang="en-US" dirty="0"/>
          </a:p>
        </p:txBody>
      </p:sp>
      <p:sp>
        <p:nvSpPr>
          <p:cNvPr id="8" name="Content Placeholder 7"/>
          <p:cNvSpPr>
            <a:spLocks noGrp="1" noEditPoints="1"/>
          </p:cNvSpPr>
          <p:nvPr>
            <p:ph idx="14"/>
          </p:nvPr>
        </p:nvSpPr>
        <p:spPr>
          <a:xfrm>
            <a:off x="642916" y="1834003"/>
            <a:ext cx="8969170" cy="465155"/>
          </a:xfrm>
        </p:spPr>
        <p:txBody>
          <a:bodyPr>
            <a:noAutofit/>
          </a:bodyPr>
          <a:lstStyle/>
          <a:p>
            <a:r>
              <a:rPr lang="en-GB" sz="1800" dirty="0"/>
              <a:t>Here's a step-by-step walkthrough of user interactions in the CLI Application: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 noEditPoints="1"/>
          </p:cNvSpPr>
          <p:nvPr>
            <p:ph idx="1"/>
          </p:nvPr>
        </p:nvSpPr>
        <p:spPr>
          <a:xfrm>
            <a:off x="648934" y="2422380"/>
            <a:ext cx="5447065" cy="3029446"/>
          </a:xfrm>
        </p:spPr>
        <p:txBody>
          <a:bodyPr>
            <a:noAutofit/>
          </a:bodyPr>
          <a:lstStyle/>
          <a:p>
            <a:r>
              <a:rPr lang="en-GB" sz="1400" b="1" dirty="0"/>
              <a:t>Start: </a:t>
            </a:r>
            <a:r>
              <a:rPr lang="en-GB" sz="1400" dirty="0"/>
              <a:t>Launching the Library CLI. </a:t>
            </a:r>
          </a:p>
          <a:p>
            <a:r>
              <a:rPr lang="en-GB" sz="1400" b="1" dirty="0" err="1"/>
              <a:t>sign_up</a:t>
            </a:r>
            <a:r>
              <a:rPr lang="en-GB" sz="1400" dirty="0"/>
              <a:t>: Sign up a new user</a:t>
            </a:r>
            <a:r>
              <a:rPr lang="en-GB" sz="1400" b="1" dirty="0"/>
              <a:t>.</a:t>
            </a:r>
          </a:p>
          <a:p>
            <a:r>
              <a:rPr lang="en-GB" sz="1400" b="1" dirty="0" err="1"/>
              <a:t>delete_user</a:t>
            </a:r>
            <a:r>
              <a:rPr lang="en-GB" sz="1400" b="1" dirty="0"/>
              <a:t>: </a:t>
            </a:r>
            <a:r>
              <a:rPr lang="en-GB" sz="1400" dirty="0"/>
              <a:t>Delete a user from the database.</a:t>
            </a:r>
          </a:p>
          <a:p>
            <a:r>
              <a:rPr lang="en-GB" sz="1400" b="1" dirty="0" err="1"/>
              <a:t>sign_in</a:t>
            </a:r>
            <a:r>
              <a:rPr lang="en-GB" sz="1400" b="1" dirty="0"/>
              <a:t>: </a:t>
            </a:r>
            <a:r>
              <a:rPr lang="en-GB" sz="1400" dirty="0"/>
              <a:t>Sign in a user.</a:t>
            </a:r>
          </a:p>
          <a:p>
            <a:r>
              <a:rPr lang="en-GB" sz="1400" b="1" dirty="0" err="1"/>
              <a:t>search_by_name</a:t>
            </a:r>
            <a:r>
              <a:rPr lang="en-GB" sz="1400" dirty="0"/>
              <a:t>: Search for books by name.</a:t>
            </a:r>
          </a:p>
          <a:p>
            <a:r>
              <a:rPr lang="en-GB" sz="1400" b="1" dirty="0" err="1"/>
              <a:t>search_by_author</a:t>
            </a:r>
            <a:r>
              <a:rPr lang="en-GB" sz="1400" dirty="0"/>
              <a:t>: Search for books by author</a:t>
            </a:r>
            <a:r>
              <a:rPr lang="en-GB" sz="1400" b="1" dirty="0"/>
              <a:t>.</a:t>
            </a:r>
          </a:p>
          <a:p>
            <a:r>
              <a:rPr lang="en-GB" sz="1400" b="1" dirty="0" err="1"/>
              <a:t>most_read_books</a:t>
            </a:r>
            <a:r>
              <a:rPr lang="en-GB" sz="1400" b="1" dirty="0"/>
              <a:t>: </a:t>
            </a:r>
            <a:r>
              <a:rPr lang="en-GB" sz="1400" dirty="0"/>
              <a:t>Display the 10 most-read books.</a:t>
            </a:r>
          </a:p>
          <a:p>
            <a:r>
              <a:rPr lang="en-GB" sz="1400" b="1" dirty="0" err="1"/>
              <a:t>recently_added</a:t>
            </a:r>
            <a:r>
              <a:rPr lang="en-GB" sz="1400" b="1" dirty="0"/>
              <a:t>: </a:t>
            </a:r>
            <a:r>
              <a:rPr lang="en-GB" sz="1400" dirty="0"/>
              <a:t>Display the 5 most recent books added.</a:t>
            </a:r>
          </a:p>
          <a:p>
            <a:r>
              <a:rPr lang="en-GB" sz="1400" b="1" dirty="0" err="1"/>
              <a:t>most_read_genres</a:t>
            </a:r>
            <a:r>
              <a:rPr lang="en-GB" sz="1400" b="1" dirty="0"/>
              <a:t>: </a:t>
            </a:r>
            <a:r>
              <a:rPr lang="en-GB" sz="1400" dirty="0"/>
              <a:t>Display the 5 most-read genres.</a:t>
            </a:r>
          </a:p>
          <a:p>
            <a:pPr marL="0" indent="0">
              <a:buNone/>
            </a:pPr>
            <a:endParaRPr lang="en-GB" sz="1400" dirty="0"/>
          </a:p>
        </p:txBody>
      </p:sp>
      <p:sp>
        <p:nvSpPr>
          <p:cNvPr id="6" name="Content Placeholder 5"/>
          <p:cNvSpPr>
            <a:spLocks noGrp="1" noEditPoints="1"/>
          </p:cNvSpPr>
          <p:nvPr>
            <p:ph idx="13"/>
          </p:nvPr>
        </p:nvSpPr>
        <p:spPr>
          <a:xfrm>
            <a:off x="6095999" y="2422380"/>
            <a:ext cx="5447065" cy="3029446"/>
          </a:xfrm>
        </p:spPr>
        <p:txBody>
          <a:bodyPr>
            <a:noAutofit/>
          </a:bodyPr>
          <a:lstStyle/>
          <a:p>
            <a:r>
              <a:rPr lang="en-GB" sz="1400" b="1" dirty="0" err="1"/>
              <a:t>most_read_authors</a:t>
            </a:r>
            <a:r>
              <a:rPr lang="en-GB" sz="1400" b="1" dirty="0"/>
              <a:t>: </a:t>
            </a:r>
            <a:r>
              <a:rPr lang="en-GB" sz="1400" dirty="0"/>
              <a:t>Display the 3 most-read authors.</a:t>
            </a:r>
          </a:p>
          <a:p>
            <a:r>
              <a:rPr lang="en-GB" sz="1400" b="1" dirty="0" err="1"/>
              <a:t>add_book</a:t>
            </a:r>
            <a:r>
              <a:rPr lang="en-GB" sz="1400" b="1" dirty="0"/>
              <a:t>: </a:t>
            </a:r>
            <a:r>
              <a:rPr lang="en-GB" sz="1400" dirty="0"/>
              <a:t>Add a book to the database.</a:t>
            </a:r>
          </a:p>
          <a:p>
            <a:r>
              <a:rPr lang="en-GB" sz="1400" b="1" dirty="0" err="1"/>
              <a:t>delete_book</a:t>
            </a:r>
            <a:r>
              <a:rPr lang="en-GB" sz="1400" b="1" dirty="0"/>
              <a:t>: </a:t>
            </a:r>
            <a:r>
              <a:rPr lang="en-GB" sz="1400" dirty="0"/>
              <a:t>Delete a book from the database.</a:t>
            </a:r>
          </a:p>
          <a:p>
            <a:r>
              <a:rPr lang="en-GB" sz="1400" b="1" dirty="0" err="1"/>
              <a:t>borrow_book</a:t>
            </a:r>
            <a:r>
              <a:rPr lang="en-GB" sz="1400" dirty="0"/>
              <a:t>: Borrow a book from the library.</a:t>
            </a:r>
          </a:p>
          <a:p>
            <a:r>
              <a:rPr lang="en-GB" sz="1400" b="1" dirty="0" err="1"/>
              <a:t>return_book</a:t>
            </a:r>
            <a:r>
              <a:rPr lang="en-GB" sz="1400" b="1" dirty="0"/>
              <a:t>: </a:t>
            </a:r>
            <a:r>
              <a:rPr lang="en-GB" sz="1400" dirty="0"/>
              <a:t>Return a borrowed book to the library.</a:t>
            </a:r>
          </a:p>
          <a:p>
            <a:r>
              <a:rPr lang="en-GB" sz="1400" b="1" dirty="0" err="1"/>
              <a:t>mark_read</a:t>
            </a:r>
            <a:r>
              <a:rPr lang="en-GB" sz="1400" b="1" dirty="0"/>
              <a:t>: </a:t>
            </a:r>
            <a:r>
              <a:rPr lang="en-GB" sz="1400" dirty="0"/>
              <a:t>Mark a book as read.</a:t>
            </a:r>
          </a:p>
          <a:p>
            <a:r>
              <a:rPr lang="en-GB" sz="1400" b="1" dirty="0" err="1"/>
              <a:t>fav_book</a:t>
            </a:r>
            <a:r>
              <a:rPr lang="en-GB" sz="1400" b="1" dirty="0"/>
              <a:t>: </a:t>
            </a:r>
            <a:r>
              <a:rPr lang="en-GB" sz="1400" dirty="0"/>
              <a:t>Add a book to </a:t>
            </a:r>
            <a:r>
              <a:rPr lang="en-US" sz="1400" dirty="0"/>
              <a:t>favorites.</a:t>
            </a:r>
            <a:endParaRPr lang="en-GB" sz="1400" dirty="0"/>
          </a:p>
          <a:p>
            <a:r>
              <a:rPr lang="en-GB" sz="1400" b="1" dirty="0" err="1"/>
              <a:t>my_books</a:t>
            </a:r>
            <a:r>
              <a:rPr lang="en-GB" sz="1400" b="1" dirty="0"/>
              <a:t>: </a:t>
            </a:r>
            <a:r>
              <a:rPr lang="en-GB" sz="1400" dirty="0"/>
              <a:t>View user's books.</a:t>
            </a:r>
          </a:p>
          <a:p>
            <a:r>
              <a:rPr lang="en-GB" sz="1400" b="1" dirty="0"/>
              <a:t>statistics</a:t>
            </a:r>
            <a:r>
              <a:rPr lang="en-GB" sz="1400" dirty="0"/>
              <a:t>: View user's reading statistics.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6" name="Slide Number Placeholder 1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1"/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2" name="Picture 91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2"/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4" name="Oval 9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6" name="Picture 95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3"/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8" name="Picture 97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4"/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0" name="Rectangle 9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2" name="Rectangle 10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t="6548" b="6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1" name="Title 40"/>
          <p:cNvSpPr>
            <a:spLocks noGrp="1" noEditPoints="1"/>
          </p:cNvSpPr>
          <p:nvPr>
            <p:ph type="title"/>
          </p:nvPr>
        </p:nvSpPr>
        <p:spPr>
          <a:xfrm>
            <a:off x="1158129" y="-457502"/>
            <a:ext cx="7628572" cy="3329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4400" b="1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</a:p>
        </p:txBody>
      </p:sp>
      <p:sp>
        <p:nvSpPr>
          <p:cNvPr id="24" name="Slide Number Placeholder 23"/>
          <p:cNvSpPr>
            <a:spLocks noGrp="1" noEditPoints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 fontScale="92500" lnSpcReduction="10000"/>
          </a:bodyPr>
          <a:lstStyle/>
          <a:p>
            <a:pPr defTabSz="914400">
              <a:spcAft>
                <a:spcPts val="600"/>
              </a:spcAft>
            </a:pPr>
            <a:fld id="{FAEF9944-A4F6-4C59-AEBD-678D6480B8EA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Date Placeholder 5"/>
          <p:cNvSpPr>
            <a:spLocks noGrp="1" noEditPoints="1"/>
          </p:cNvSpPr>
          <p:nvPr>
            <p:ph type="dt" sz="half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defTabSz="914400">
              <a:spcAft>
                <a:spcPts val="600"/>
              </a:spcAft>
            </a:pPr>
            <a:fld id="{C150E1EA-44FA-4D89-855F-C0B34F87238D}" type="datetime1">
              <a:rPr lang="en-US" smtClean="0">
                <a:solidFill>
                  <a:schemeClr val="tx1"/>
                </a:solidFill>
              </a:rPr>
              <a:t>2/3/2024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1414" y="255013"/>
            <a:ext cx="7072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ERD diagram - implementation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2"/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5" name="Picture 44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3"/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6" name="Oval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7" name="Picture 46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4"/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8" name="Picture 47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5"/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Placeholder 4" descr="A library with many bookshelves&#10;&#10;Description automatically generated"/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alphaModFix/>
          </a:blip>
          <a:srcRect l="14135" r="14753" b="-1"/>
          <a:stretch/>
        </p:blipFill>
        <p:spPr>
          <a:xfrm>
            <a:off x="20" y="10643"/>
            <a:ext cx="12191980" cy="6857990"/>
          </a:xfrm>
          <a:prstGeom prst="rect">
            <a:avLst/>
          </a:prstGeom>
          <a:noFill/>
        </p:spPr>
      </p:pic>
      <p:sp>
        <p:nvSpPr>
          <p:cNvPr id="50" name="Rectangl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3353316" y="0"/>
            <a:ext cx="7770296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itle 13"/>
          <p:cNvSpPr>
            <a:spLocks noGrp="1" noEditPoints="1"/>
          </p:cNvSpPr>
          <p:nvPr>
            <p:ph type="title"/>
          </p:nvPr>
        </p:nvSpPr>
        <p:spPr>
          <a:xfrm>
            <a:off x="3491931" y="295728"/>
            <a:ext cx="6557921" cy="767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0" i="0" dirty="0">
                <a:solidFill>
                  <a:schemeClr val="tx1"/>
                </a:solidFill>
                <a:effectLst/>
              </a:rPr>
              <a:t>Demonstration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4" name="Slide Number Placeholder 6"/>
          <p:cNvSpPr>
            <a:spLocks noGrp="1" noEditPoints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FAEF9944-A4F6-4C59-AEBD-678D6480B8EA}" type="slidenum">
              <a:rPr lang="en-US" smtClean="0"/>
              <a:t>6</a:t>
            </a:fld>
            <a:endParaRPr lang="en-US"/>
          </a:p>
        </p:txBody>
      </p:sp>
      <p:sp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3352800" y="1295400"/>
            <a:ext cx="7772400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btitle 14"/>
          <p:cNvSpPr>
            <a:spLocks noGrp="1" noEditPoints="1"/>
          </p:cNvSpPr>
          <p:nvPr>
            <p:ph idx="1"/>
          </p:nvPr>
        </p:nvSpPr>
        <p:spPr>
          <a:xfrm>
            <a:off x="3491932" y="1447800"/>
            <a:ext cx="6557921" cy="4800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Sign Up Function</a:t>
            </a:r>
          </a:p>
          <a:p>
            <a:endParaRPr lang="en-US" sz="1800" dirty="0"/>
          </a:p>
        </p:txBody>
      </p:sp>
      <p:sp>
        <p:nvSpPr>
          <p:cNvPr id="22" name="Date Placeholder 5"/>
          <p:cNvSpPr>
            <a:spLocks noGrp="1" noEditPoints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Aft>
                <a:spcPts val="600"/>
              </a:spcAft>
            </a:pPr>
            <a:fld id="{C7049658-B31A-4F62-9996-2FC707C5F2CD}" type="datetime1">
              <a:rPr lang="en-US" smtClean="0">
                <a:solidFill>
                  <a:schemeClr val="tx1"/>
                </a:solidFill>
              </a:rPr>
              <a:t>2/3/2024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>
            <a:spLocks noGrp="1" noEditPoints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Library DBMS CLI</a:t>
            </a:r>
          </a:p>
        </p:txBody>
      </p:sp>
      <p:sp>
        <p:nvSpPr>
          <p:cNvPr id="17" name="Text 3"/>
          <p:cNvSpPr/>
          <p:nvPr/>
        </p:nvSpPr>
        <p:spPr>
          <a:xfrm>
            <a:off x="3845702" y="1880608"/>
            <a:ext cx="1938410" cy="320300"/>
          </a:xfrm>
          <a:prstGeom prst="rect">
            <a:avLst/>
          </a:prstGeom>
          <a:noFill/>
        </p:spPr>
        <p:txBody>
          <a:bodyPr wrap="none" lIns="76200" tIns="38100" rIns="76200" bIns="38100" rtlCol="0" anchor="t"/>
          <a:lstStyle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78"/>
              </a:lnSpc>
            </a:pPr>
            <a:r>
              <a:rPr lang="en-US" sz="2000" b="1" dirty="0">
                <a:latin typeface="Arial Narrow" pitchFamily="34" charset="0" panose="020B0604020202020204"/>
                <a:ea typeface="Open Sans" pitchFamily="34" charset="-122"/>
                <a:cs typeface="Arial Narrow" pitchFamily="34" charset="0" panose="020B0604020202020204"/>
              </a:rPr>
              <a:t>Input Parameters</a:t>
            </a:r>
          </a:p>
        </p:txBody>
      </p:sp>
      <p:sp>
        <p:nvSpPr>
          <p:cNvPr id="18" name="Text 4"/>
          <p:cNvSpPr/>
          <p:nvPr/>
        </p:nvSpPr>
        <p:spPr>
          <a:xfrm>
            <a:off x="4278565" y="2236898"/>
            <a:ext cx="6073975" cy="1480840"/>
          </a:xfrm>
          <a:prstGeom prst="rect">
            <a:avLst/>
          </a:prstGeom>
          <a:noFill/>
        </p:spPr>
        <p:txBody>
          <a:bodyPr wrap="square" lIns="76200" tIns="38100" rIns="76200" bIns="38100" rtlCol="0" anchor="t"/>
          <a:lstStyle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 dirty="0">
                <a:latin typeface="Arial" pitchFamily="34" charset="0" panose="020B0604020202020204"/>
                <a:ea typeface="Open Sans" pitchFamily="34" charset="-122"/>
                <a:cs typeface="Arial" pitchFamily="34" charset="0" panose="020B0604020202020204"/>
              </a:rPr>
              <a:t>The function requires 'username' and 'password' as input parameters to create a new user account.</a:t>
            </a:r>
          </a:p>
        </p:txBody>
      </p:sp>
      <p:sp>
        <p:nvSpPr>
          <p:cNvPr id="23" name="Text 3"/>
          <p:cNvSpPr/>
          <p:nvPr/>
        </p:nvSpPr>
        <p:spPr>
          <a:xfrm>
            <a:off x="3652677" y="5562599"/>
            <a:ext cx="2131435" cy="307485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78"/>
              </a:lnSpc>
            </a:pPr>
            <a:r>
              <a:rPr lang="en-US" sz="2000" b="1" dirty="0">
                <a:latin typeface="Arial Narrow" pitchFamily="34" charset="0" panose="020B0604020202020204"/>
                <a:ea typeface="Open Sans" pitchFamily="34" charset="-122"/>
                <a:cs typeface="Arial Narrow" pitchFamily="34" charset="0" panose="020B0604020202020204"/>
              </a:rPr>
              <a:t>Error Handling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23395" y="5934434"/>
            <a:ext cx="62040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itchFamily="34" charset="0" panose="020B0604020202020204"/>
                <a:ea typeface="Open Sans" pitchFamily="34" charset="-122"/>
                <a:cs typeface="Arial" pitchFamily="34" charset="0" panose="020B0604020202020204"/>
              </a:rPr>
              <a:t>In case of any errors, appropriate error messages are returned to the user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47312" y="3693606"/>
            <a:ext cx="6381758" cy="636906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 panose="020B0604020202020204"/>
                <a:ea typeface="Open Sans" pitchFamily="34" charset="-122"/>
                <a:cs typeface="Arial" pitchFamily="34" charset="0" panose="020B0604020202020204"/>
              </a:rPr>
              <a:t>The function requires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 panose="020B0604020202020204"/>
                <a:ea typeface="Open Sans" pitchFamily="34" charset="-122"/>
                <a:cs typeface="Arial" pitchFamily="34" charset="0" panose="020B0604020202020204"/>
              </a:rPr>
              <a:t>book_id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 panose="020B0604020202020204"/>
                <a:ea typeface="Open Sans" pitchFamily="34" charset="-122"/>
                <a:cs typeface="Arial" pitchFamily="34" charset="0" panose="020B0604020202020204"/>
              </a:rPr>
              <a:t>' and username' for borrowing a book from the library.</a:t>
            </a:r>
          </a:p>
        </p:txBody>
      </p:sp>
      <p:sp>
        <p:nvSpPr>
          <p:cNvPr id="28" name="Text 2"/>
          <p:cNvSpPr/>
          <p:nvPr/>
        </p:nvSpPr>
        <p:spPr>
          <a:xfrm>
            <a:off x="3582876" y="2833820"/>
            <a:ext cx="2819400" cy="620728"/>
          </a:xfrm>
          <a:prstGeom prst="rect">
            <a:avLst/>
          </a:prstGeom>
          <a:noFill/>
        </p:spPr>
        <p:txBody>
          <a:bodyPr wrap="square" lIns="76200" tIns="38100" rIns="76200" bIns="38100" rtlCol="0" anchor="t"/>
          <a:lstStyle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56"/>
              </a:lnSpc>
            </a:pPr>
            <a:r>
              <a:rPr lang="en-US" sz="1800" b="1" dirty="0">
                <a:latin typeface="+mj-lt"/>
                <a:cs typeface="MV Boli" pitchFamily="2" charset="0" panose="02000500030200090000"/>
              </a:rPr>
              <a:t>Add book Function</a:t>
            </a:r>
          </a:p>
        </p:txBody>
      </p:sp>
      <p:sp>
        <p:nvSpPr>
          <p:cNvPr id="29" name="Text 3"/>
          <p:cNvSpPr/>
          <p:nvPr/>
        </p:nvSpPr>
        <p:spPr>
          <a:xfrm>
            <a:off x="3983001" y="3446798"/>
            <a:ext cx="1938410" cy="320300"/>
          </a:xfrm>
          <a:prstGeom prst="rect">
            <a:avLst/>
          </a:prstGeom>
          <a:noFill/>
        </p:spPr>
        <p:txBody>
          <a:bodyPr wrap="none" lIns="76200" tIns="38100" rIns="76200" bIns="38100" rtlCol="0" anchor="t"/>
          <a:lstStyle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78"/>
              </a:lnSpc>
            </a:pPr>
            <a:r>
              <a:rPr lang="en-US" sz="2000" b="1" dirty="0">
                <a:latin typeface="Arial Narrow" pitchFamily="34" charset="0" panose="020B0604020202020204"/>
                <a:ea typeface="Open Sans" pitchFamily="34" charset="-122"/>
                <a:cs typeface="Arial Narrow" pitchFamily="34" charset="0" panose="020B0604020202020204"/>
              </a:rPr>
              <a:t>Input Parameters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10973" y="4861252"/>
            <a:ext cx="6204097" cy="636906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 panose="020B0604020202020204"/>
                <a:ea typeface="Open Sans" pitchFamily="34" charset="-122"/>
                <a:cs typeface="Arial" pitchFamily="34" charset="0" panose="020B0604020202020204"/>
              </a:rPr>
              <a:t>The function requires book name, author, pages, genre, to allows users to add a new book to the database.</a:t>
            </a:r>
          </a:p>
        </p:txBody>
      </p:sp>
      <p:sp>
        <p:nvSpPr>
          <p:cNvPr id="31" name="Text 2"/>
          <p:cNvSpPr/>
          <p:nvPr/>
        </p:nvSpPr>
        <p:spPr>
          <a:xfrm>
            <a:off x="3586415" y="4023661"/>
            <a:ext cx="3138197" cy="713013"/>
          </a:xfrm>
          <a:prstGeom prst="rect">
            <a:avLst/>
          </a:prstGeom>
          <a:noFill/>
        </p:spPr>
        <p:txBody>
          <a:bodyPr wrap="square" lIns="76200" tIns="38100" rIns="76200" bIns="38100" rtlCol="0" anchor="t"/>
          <a:lstStyle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56"/>
              </a:lnSpc>
            </a:pPr>
            <a:r>
              <a:rPr lang="en-US" sz="1800" b="1" dirty="0">
                <a:latin typeface="+mj-lt"/>
                <a:cs typeface="MV Boli" pitchFamily="2" charset="0" panose="02000500030200090000"/>
              </a:rPr>
              <a:t>Borrow book Function</a:t>
            </a:r>
          </a:p>
        </p:txBody>
      </p:sp>
      <p:sp>
        <p:nvSpPr>
          <p:cNvPr id="32" name="Text 3"/>
          <p:cNvSpPr/>
          <p:nvPr/>
        </p:nvSpPr>
        <p:spPr>
          <a:xfrm>
            <a:off x="4135401" y="4556135"/>
            <a:ext cx="1938410" cy="320300"/>
          </a:xfrm>
          <a:prstGeom prst="rect">
            <a:avLst/>
          </a:prstGeom>
          <a:noFill/>
        </p:spPr>
        <p:txBody>
          <a:bodyPr wrap="none" lIns="76200" tIns="38100" rIns="76200" bIns="38100" rtlCol="0" anchor="t"/>
          <a:lstStyle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78"/>
              </a:lnSpc>
            </a:pPr>
            <a:r>
              <a:rPr lang="en-US" sz="2000" b="1" dirty="0">
                <a:latin typeface="Arial Narrow" pitchFamily="34" charset="0" panose="020B0604020202020204"/>
                <a:ea typeface="Open Sans" pitchFamily="34" charset="-122"/>
                <a:cs typeface="Arial Narrow" pitchFamily="34" charset="0" panose="020B0604020202020204"/>
              </a:rPr>
              <a:t>Input Parameters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2"/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4" name="Picture 43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3"/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6" name="Oval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8" name="Picture 47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4"/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0" name="Picture 49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5"/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2" name="Rectangle 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Rectangle 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sz="1800" b="0" i="0" u="none" strike="noStrike" kern="1200" cap="none" spc="0" baseline="0" noProof="0">
              <a:ln>
                <a:noFill/>
              </a:ln>
              <a:solidFill>
                <a:prstClr val="white"/>
              </a:solidFill>
              <a:effectLst/>
              <a:uLn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itle 6"/>
          <p:cNvSpPr>
            <a:spLocks noGrp="1" noEditPoints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6" name="Freeform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628375" y="-1573"/>
            <a:ext cx="559472" cy="3709642"/>
          </a:xfrm>
          <a:custGeom>
            <a:avLst/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sz="1800" b="0" i="0" u="none" strike="noStrike" kern="1200" cap="none" spc="0" baseline="0" noProof="0">
              <a:ln>
                <a:noFill/>
              </a:ln>
              <a:solidFill>
                <a:prstClr val="white"/>
              </a:solidFill>
              <a:effectLst/>
              <a:uLn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4"/>
          </p:nvPr>
        </p:nvPicPr>
        <p:blipFill>
          <a:blip r:embed="rId6"/>
          <a:srcRect l="6193" r="6807" b="-3"/>
          <a:stretch/>
        </p:blipFill>
        <p:spPr>
          <a:xfrm>
            <a:off x="20" y="10"/>
            <a:ext cx="4971902" cy="2285990"/>
          </a:xfrm>
        </p:spPr>
      </p:pic>
      <p:sp>
        <p:nvSpPr>
          <p:cNvPr id="58" name="Rectangle 5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 noEditPoints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FAEF9944-A4F6-4C59-AEBD-678D6480B8EA}" type="slidenum">
              <a:rPr lang="en-US">
                <a:solidFill>
                  <a:prstClr val="white">
                    <a:tint val="75000"/>
                  </a:prstClr>
                </a:solidFill>
              </a:rPr>
              <a:t>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>
          <a:blip r:embed="rId7"/>
          <a:srcRect t="6008" r="-1" b="8521"/>
          <a:stretch/>
        </p:blipFill>
        <p:spPr>
          <a:xfrm>
            <a:off x="20" y="2286000"/>
            <a:ext cx="4754866" cy="2286000"/>
          </a:xfrm>
        </p:spPr>
      </p:pic>
      <p:sp>
        <p:nvSpPr>
          <p:cNvPr id="9" name="Content Placeholder 8"/>
          <p:cNvSpPr>
            <a:spLocks noGrp="1" noEditPoints="1"/>
          </p:cNvSpPr>
          <p:nvPr>
            <p:ph idx="1"/>
          </p:nvPr>
        </p:nvSpPr>
        <p:spPr>
          <a:xfrm>
            <a:off x="5346249" y="1355707"/>
            <a:ext cx="4638903" cy="41954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</a:pPr>
            <a:endParaRPr lang="en-US" sz="1000" dirty="0"/>
          </a:p>
          <a:p>
            <a:pPr marL="285750" indent="-285750">
              <a:lnSpc>
                <a:spcPct val="150000"/>
              </a:lnSpc>
              <a:buFont typeface="Wingdings" pitchFamily="2" charset="2" panose="05000000000000000000"/>
              <a:buChar char="q"/>
            </a:pPr>
            <a:r>
              <a:rPr lang="en-US" sz="1900" b="1" dirty="0"/>
              <a:t>Enhances library management.</a:t>
            </a:r>
          </a:p>
          <a:p>
            <a:pPr marL="285750" indent="-285750">
              <a:lnSpc>
                <a:spcPct val="150000"/>
              </a:lnSpc>
              <a:buFont typeface="Wingdings" pitchFamily="2" charset="2" panose="05000000000000000000"/>
              <a:buChar char="q"/>
            </a:pPr>
            <a:r>
              <a:rPr lang="en-US" sz="1900" b="1" dirty="0"/>
              <a:t>Improves efficiency and accuracy.</a:t>
            </a:r>
          </a:p>
          <a:p>
            <a:pPr marL="285750" indent="-285750">
              <a:lnSpc>
                <a:spcPct val="150000"/>
              </a:lnSpc>
              <a:buFont typeface="Wingdings" pitchFamily="2" charset="2" panose="05000000000000000000"/>
              <a:buChar char="q"/>
            </a:pPr>
            <a:r>
              <a:rPr lang="en-US" sz="1900" b="1" dirty="0"/>
              <a:t>Centralizes data and scales well.</a:t>
            </a:r>
          </a:p>
          <a:p>
            <a:pPr marL="285750" indent="-285750">
              <a:lnSpc>
                <a:spcPct val="150000"/>
              </a:lnSpc>
              <a:buFont typeface="Wingdings" pitchFamily="2" charset="2" panose="05000000000000000000"/>
              <a:buChar char="q"/>
            </a:pPr>
            <a:r>
              <a:rPr lang="en-US" sz="1900" b="1" dirty="0"/>
              <a:t>Cost-effective.</a:t>
            </a:r>
          </a:p>
          <a:p>
            <a:pPr marL="285750" indent="-285750">
              <a:lnSpc>
                <a:spcPct val="150000"/>
              </a:lnSpc>
              <a:buFont typeface="Wingdings" pitchFamily="2" charset="2" panose="05000000000000000000"/>
              <a:buChar char="q"/>
            </a:pPr>
            <a:r>
              <a:rPr lang="en-US" sz="1900" b="1" dirty="0"/>
              <a:t>Promotes user productivity.</a:t>
            </a:r>
          </a:p>
          <a:p>
            <a:pPr marL="0" indent="0"/>
            <a:endParaRPr 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>
          <a:blip r:embed="rId8"/>
          <a:srcRect t="6411" r="2" b="22598"/>
          <a:stretch/>
        </p:blipFill>
        <p:spPr>
          <a:xfrm>
            <a:off x="20" y="4572000"/>
            <a:ext cx="4973079" cy="2286000"/>
          </a:xfrm>
        </p:spPr>
      </p:pic>
      <p:sp>
        <p:nvSpPr>
          <p:cNvPr id="17" name="Footer Placeholder 16"/>
          <p:cNvSpPr>
            <a:spLocks noGrp="1" noEditPoints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Library DBMS CLI</a:t>
            </a: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br>
              <a:rPr lang="en-US"/>
            </a:br>
            <a:endParaRPr lang="en-US" dirty="0"/>
          </a:p>
        </p:txBody>
      </p:sp>
      <p:pic>
        <p:nvPicPr>
          <p:cNvPr id="32" name="Picture Placeholder 31" descr="Two people working on a laptop and tablet with graphs and tables "/>
          <p:cNvPicPr>
            <a:picLocks noGrp="1" noChangeAspect="1"/>
          </p:cNvPicPr>
          <p:nvPr>
            <p:ph type="pic" sz="quarter" idx="14"/>
          </p:nvPr>
        </p:nvPicPr>
        <p:blipFill>
          <a:blip r:embed="rId1"/>
          <a:srcRect t="44" b="44"/>
          <a:stretch/>
        </p:blipFill>
        <p:spPr>
          <a:prstGeom prst="rect">
            <a:avLst/>
          </a:prstGeom>
        </p:spPr>
      </p:pic>
      <p:pic>
        <p:nvPicPr>
          <p:cNvPr id="30" name="Picture Placeholder 29" descr="Office Stairs, hanging lights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5" b="5"/>
          <a:stretch/>
        </p:blipFill>
        <p:spPr>
          <a:prstGeom prst="rect">
            <a:avLst/>
          </a:prstGeom>
        </p:spPr>
      </p:pic>
      <p:sp>
        <p:nvSpPr>
          <p:cNvPr id="5" name="Content Placeholder 4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Hadeel </a:t>
            </a:r>
            <a:r>
              <a:rPr lang="en-US" sz="2000" dirty="0" err="1"/>
              <a:t>Alnumiri</a:t>
            </a:r>
            <a:endParaRPr lang="en-US" sz="2000" dirty="0"/>
          </a:p>
          <a:p>
            <a:r>
              <a:rPr lang="en-US" sz="2000" dirty="0"/>
              <a:t>Milad </a:t>
            </a:r>
            <a:r>
              <a:rPr lang="en-US" sz="2000" dirty="0" err="1"/>
              <a:t>Torang</a:t>
            </a:r>
            <a:endParaRPr lang="en-US" sz="2000" dirty="0"/>
          </a:p>
          <a:p>
            <a:r>
              <a:rPr lang="en-US" sz="2000" dirty="0" err="1"/>
              <a:t>Hojjat</a:t>
            </a:r>
            <a:r>
              <a:rPr lang="en-US" sz="2000" dirty="0"/>
              <a:t> </a:t>
            </a:r>
            <a:r>
              <a:rPr lang="en-US" sz="2000" dirty="0" err="1"/>
              <a:t>Ollah</a:t>
            </a:r>
            <a:r>
              <a:rPr lang="en-US" sz="2000" dirty="0"/>
              <a:t> </a:t>
            </a:r>
            <a:r>
              <a:rPr lang="en-US" sz="2000" dirty="0" err="1"/>
              <a:t>Saeedi</a:t>
            </a:r>
            <a:endParaRPr lang="en-US" sz="2000" dirty="0"/>
          </a:p>
          <a:p>
            <a:r>
              <a:rPr lang="en-US" sz="2000" dirty="0"/>
              <a:t>Nasir Ahmad Dastgirzada</a:t>
            </a:r>
          </a:p>
        </p:txBody>
      </p:sp>
      <p:sp>
        <p:nvSpPr>
          <p:cNvPr id="34" name="Footer Placeholder 3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5" name="Slide Number Placeholder 3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6009CB0-74A3-4C66-9D3C-56E30D9BF60E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TaxCatchAll xmlns="230e9df3-be65-4c73-a93b-d1236ebd677e" xsi:nil="true"/>
    <MediaServiceKeyPoints xmlns="71af3243-3dd4-4a8d-8c0d-dd76da1f02a5" xsi:nil="true"/>
    <Background xmlns="71af3243-3dd4-4a8d-8c0d-dd76da1f02a5">false</Background>
    <ImageTagsTaxHTField xmlns="71af3243-3dd4-4a8d-8c0d-dd76da1f02a5">
      <Terms xmlns="http://schemas.microsoft.com/office/infopath/2007/PartnerControls"/>
    </ImageTagsTaxHTField>
  </documentManagement>
</p:properties>
</file>

<file path=customXml/itemProps1.xml><?xml version="1.0" encoding="utf-8"?>
<ds:datastoreItem xmlns:ds="http://schemas.openxmlformats.org/officeDocument/2006/customXml" ds:itemID="{552330D6-F005-4F15-8FBA-5049BFF093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93A0A0-A69C-47FE-9FE5-21F06181BF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B374A7-2E79-4FEF-822D-2492B9AD907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788</TotalTime>
  <Words>420</Words>
  <Application>Microsoft Office PowerPoint</Application>
  <PresentationFormat>Widescreen</PresentationFormat>
  <Paragraphs>84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Meiryo</vt:lpstr>
      <vt:lpstr>Arial</vt:lpstr>
      <vt:lpstr>Arial Narrow</vt:lpstr>
      <vt:lpstr>Calibri</vt:lpstr>
      <vt:lpstr>Century Gothic</vt:lpstr>
      <vt:lpstr>Wingdings</vt:lpstr>
      <vt:lpstr>Wingdings 3</vt:lpstr>
      <vt:lpstr>Ion</vt:lpstr>
      <vt:lpstr>Library DBMS CLI   Presenters </vt:lpstr>
      <vt:lpstr>Agenda</vt:lpstr>
      <vt:lpstr>Introduction</vt:lpstr>
      <vt:lpstr>Features Overview</vt:lpstr>
      <vt:lpstr>  </vt:lpstr>
      <vt:lpstr>Demonstration</vt:lpstr>
      <vt:lpstr>Conclusion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database</dc:title>
  <dc:creator>Shabir Dastgirzada</dc:creator>
  <cp:lastModifiedBy>Milad Torang</cp:lastModifiedBy>
  <cp:revision>6</cp:revision>
  <dcterms:created xsi:type="dcterms:W3CDTF">2024-01-30T10:14:30Z</dcterms:created>
  <dcterms:modified xsi:type="dcterms:W3CDTF">2024-02-03T10:09:11Z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