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13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6" r:id="rId6"/>
    <p:sldId id="299" r:id="rId7"/>
    <p:sldId id="303" r:id="rId8"/>
    <p:sldId id="284" r:id="rId9"/>
    <p:sldId id="288" r:id="rId10"/>
    <p:sldId id="29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8" autoAdjust="0"/>
  </p:normalViewPr>
  <p:slideViewPr>
    <p:cSldViewPr snapToGrid="0">
      <p:cViewPr>
        <p:scale>
          <a:sx n="50" d="100"/>
          <a:sy n="50" d="100"/>
        </p:scale>
        <p:origin x="1284" y="316"/>
      </p:cViewPr>
      <p:guideLst/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8BBC5F-EB52-4DCD-80F2-F7337E91B01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9F99B7-A14E-475E-BCF9-ED8F4D4882AA}">
      <dgm:prSet/>
      <dgm:spPr/>
      <dgm:t>
        <a:bodyPr/>
        <a:lstStyle/>
        <a:p>
          <a:r>
            <a:rPr lang="en-US" b="0" i="0" dirty="0"/>
            <a:t>Introduction</a:t>
          </a:r>
          <a:endParaRPr lang="en-US" dirty="0"/>
        </a:p>
      </dgm:t>
    </dgm:pt>
    <dgm:pt modelId="{5032849B-4CD0-4ED3-8AB9-018FCEEDEBBE}" type="parTrans" cxnId="{2EF39493-8D2B-4086-9E64-CFCAC1BB5889}">
      <dgm:prSet/>
      <dgm:spPr/>
      <dgm:t>
        <a:bodyPr/>
        <a:lstStyle/>
        <a:p>
          <a:endParaRPr lang="en-US"/>
        </a:p>
      </dgm:t>
    </dgm:pt>
    <dgm:pt modelId="{ED99E466-6B08-4587-9752-C26457B59093}" type="sibTrans" cxnId="{2EF39493-8D2B-4086-9E64-CFCAC1BB5889}">
      <dgm:prSet/>
      <dgm:spPr/>
      <dgm:t>
        <a:bodyPr/>
        <a:lstStyle/>
        <a:p>
          <a:endParaRPr lang="en-US"/>
        </a:p>
      </dgm:t>
    </dgm:pt>
    <dgm:pt modelId="{5DCBCA72-BAE6-4871-91CC-A723917F4934}">
      <dgm:prSet/>
      <dgm:spPr/>
      <dgm:t>
        <a:bodyPr/>
        <a:lstStyle/>
        <a:p>
          <a:r>
            <a:rPr lang="en-US" b="0" i="0" dirty="0"/>
            <a:t>Features Overview</a:t>
          </a:r>
          <a:endParaRPr lang="en-US" dirty="0"/>
        </a:p>
      </dgm:t>
    </dgm:pt>
    <dgm:pt modelId="{F7AD73F8-42B2-44A0-A7FD-E559C6ADA2AD}" type="parTrans" cxnId="{F3DC4EA8-B3A4-45E4-AF85-05C3AF5BA07B}">
      <dgm:prSet/>
      <dgm:spPr/>
      <dgm:t>
        <a:bodyPr/>
        <a:lstStyle/>
        <a:p>
          <a:endParaRPr lang="en-US"/>
        </a:p>
      </dgm:t>
    </dgm:pt>
    <dgm:pt modelId="{9C8CF339-EA77-47CB-8545-F4BF3ECE7221}" type="sibTrans" cxnId="{F3DC4EA8-B3A4-45E4-AF85-05C3AF5BA07B}">
      <dgm:prSet/>
      <dgm:spPr/>
      <dgm:t>
        <a:bodyPr/>
        <a:lstStyle/>
        <a:p>
          <a:endParaRPr lang="en-US"/>
        </a:p>
      </dgm:t>
    </dgm:pt>
    <dgm:pt modelId="{98E68998-E87E-447C-A9C5-98FA0A9507E3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2BAF1EDA-53FF-4DFE-9B47-DC579A8543A8}" type="parTrans" cxnId="{B69A7ACD-DA0D-43F8-AC43-9B1E9C9D5491}">
      <dgm:prSet/>
      <dgm:spPr/>
      <dgm:t>
        <a:bodyPr/>
        <a:lstStyle/>
        <a:p>
          <a:endParaRPr lang="en-US"/>
        </a:p>
      </dgm:t>
    </dgm:pt>
    <dgm:pt modelId="{86CA4499-37C3-4F81-A3DC-BF905E9DFC45}" type="sibTrans" cxnId="{B69A7ACD-DA0D-43F8-AC43-9B1E9C9D5491}">
      <dgm:prSet/>
      <dgm:spPr/>
      <dgm:t>
        <a:bodyPr/>
        <a:lstStyle/>
        <a:p>
          <a:endParaRPr lang="en-US"/>
        </a:p>
      </dgm:t>
    </dgm:pt>
    <dgm:pt modelId="{9B72AE35-2E8F-4AD5-B67F-7C3A7806CE81}">
      <dgm:prSet/>
      <dgm:spPr/>
      <dgm:t>
        <a:bodyPr/>
        <a:lstStyle/>
        <a:p>
          <a:r>
            <a:rPr lang="nl-NL" dirty="0"/>
            <a:t>ERD Diagram- Impelemantation</a:t>
          </a:r>
          <a:endParaRPr lang="en-US" dirty="0"/>
        </a:p>
      </dgm:t>
    </dgm:pt>
    <dgm:pt modelId="{0203596B-ABB6-4FEA-8EC5-CAC363A4E97B}" type="parTrans" cxnId="{19AADA28-669D-4FF1-A68A-0F815362807F}">
      <dgm:prSet/>
      <dgm:spPr/>
      <dgm:t>
        <a:bodyPr/>
        <a:lstStyle/>
        <a:p>
          <a:endParaRPr lang="en-US"/>
        </a:p>
      </dgm:t>
    </dgm:pt>
    <dgm:pt modelId="{59EAB138-C1C1-4BC1-8AC4-7BAFDA73DA20}" type="sibTrans" cxnId="{19AADA28-669D-4FF1-A68A-0F815362807F}">
      <dgm:prSet/>
      <dgm:spPr/>
      <dgm:t>
        <a:bodyPr/>
        <a:lstStyle/>
        <a:p>
          <a:endParaRPr lang="en-US"/>
        </a:p>
      </dgm:t>
    </dgm:pt>
    <dgm:pt modelId="{8319C99E-9A9A-40D5-A259-ED1B52EFA52A}" type="pres">
      <dgm:prSet presAssocID="{008BBC5F-EB52-4DCD-80F2-F7337E91B012}" presName="linear" presStyleCnt="0">
        <dgm:presLayoutVars>
          <dgm:dir/>
          <dgm:animLvl val="lvl"/>
          <dgm:resizeHandles val="exact"/>
        </dgm:presLayoutVars>
      </dgm:prSet>
      <dgm:spPr/>
    </dgm:pt>
    <dgm:pt modelId="{364F0F99-3D60-46F1-91EA-29107C2A7EC5}" type="pres">
      <dgm:prSet presAssocID="{D69F99B7-A14E-475E-BCF9-ED8F4D4882AA}" presName="parentLin" presStyleCnt="0"/>
      <dgm:spPr/>
    </dgm:pt>
    <dgm:pt modelId="{26299B8D-AC0D-4B20-948E-BE9CE74B2090}" type="pres">
      <dgm:prSet presAssocID="{D69F99B7-A14E-475E-BCF9-ED8F4D4882AA}" presName="parentLeftMargin" presStyleLbl="node1" presStyleIdx="0" presStyleCnt="4"/>
      <dgm:spPr/>
    </dgm:pt>
    <dgm:pt modelId="{A31BB5BF-6639-4BA0-ACDD-FCC4C3443CB7}" type="pres">
      <dgm:prSet presAssocID="{D69F99B7-A14E-475E-BCF9-ED8F4D4882A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3E21FF1-DEED-413E-A1AF-3EA46208268E}" type="pres">
      <dgm:prSet presAssocID="{D69F99B7-A14E-475E-BCF9-ED8F4D4882AA}" presName="negativeSpace" presStyleCnt="0"/>
      <dgm:spPr/>
    </dgm:pt>
    <dgm:pt modelId="{2FB51BF3-6D6C-4C30-8569-F4BA1D85B6B2}" type="pres">
      <dgm:prSet presAssocID="{D69F99B7-A14E-475E-BCF9-ED8F4D4882AA}" presName="childText" presStyleLbl="conFgAcc1" presStyleIdx="0" presStyleCnt="4">
        <dgm:presLayoutVars>
          <dgm:bulletEnabled val="1"/>
        </dgm:presLayoutVars>
      </dgm:prSet>
      <dgm:spPr/>
    </dgm:pt>
    <dgm:pt modelId="{0807AAD1-9C1C-461B-80B0-C7E80EC9B816}" type="pres">
      <dgm:prSet presAssocID="{ED99E466-6B08-4587-9752-C26457B59093}" presName="spaceBetweenRectangles" presStyleCnt="0"/>
      <dgm:spPr/>
    </dgm:pt>
    <dgm:pt modelId="{6805339E-80A5-41AB-9D82-417C697014BC}" type="pres">
      <dgm:prSet presAssocID="{5DCBCA72-BAE6-4871-91CC-A723917F4934}" presName="parentLin" presStyleCnt="0"/>
      <dgm:spPr/>
    </dgm:pt>
    <dgm:pt modelId="{A1D0AA90-9FB2-4C75-997C-CADA1FB8470E}" type="pres">
      <dgm:prSet presAssocID="{5DCBCA72-BAE6-4871-91CC-A723917F4934}" presName="parentLeftMargin" presStyleLbl="node1" presStyleIdx="0" presStyleCnt="4"/>
      <dgm:spPr/>
    </dgm:pt>
    <dgm:pt modelId="{7D823C40-1444-4DAF-9FD8-858CA491955A}" type="pres">
      <dgm:prSet presAssocID="{5DCBCA72-BAE6-4871-91CC-A723917F493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853143F-B2BE-4FC4-BED8-C67213B651C8}" type="pres">
      <dgm:prSet presAssocID="{5DCBCA72-BAE6-4871-91CC-A723917F4934}" presName="negativeSpace" presStyleCnt="0"/>
      <dgm:spPr/>
    </dgm:pt>
    <dgm:pt modelId="{7E0CDFBE-FC5A-451A-8311-242C9BB53783}" type="pres">
      <dgm:prSet presAssocID="{5DCBCA72-BAE6-4871-91CC-A723917F4934}" presName="childText" presStyleLbl="conFgAcc1" presStyleIdx="1" presStyleCnt="4">
        <dgm:presLayoutVars>
          <dgm:bulletEnabled val="1"/>
        </dgm:presLayoutVars>
      </dgm:prSet>
      <dgm:spPr/>
    </dgm:pt>
    <dgm:pt modelId="{81AF76B6-197F-4CDC-9BA0-63780E378982}" type="pres">
      <dgm:prSet presAssocID="{9C8CF339-EA77-47CB-8545-F4BF3ECE7221}" presName="spaceBetweenRectangles" presStyleCnt="0"/>
      <dgm:spPr/>
    </dgm:pt>
    <dgm:pt modelId="{0244039C-0F1C-4227-A9C3-321D29E12980}" type="pres">
      <dgm:prSet presAssocID="{9B72AE35-2E8F-4AD5-B67F-7C3A7806CE81}" presName="parentLin" presStyleCnt="0"/>
      <dgm:spPr/>
    </dgm:pt>
    <dgm:pt modelId="{EBB2F255-9F0A-468D-B662-D15FD14C9DF9}" type="pres">
      <dgm:prSet presAssocID="{9B72AE35-2E8F-4AD5-B67F-7C3A7806CE81}" presName="parentLeftMargin" presStyleLbl="node1" presStyleIdx="1" presStyleCnt="4"/>
      <dgm:spPr/>
    </dgm:pt>
    <dgm:pt modelId="{109FD6E2-525F-4932-A6BB-48FC47307BA6}" type="pres">
      <dgm:prSet presAssocID="{9B72AE35-2E8F-4AD5-B67F-7C3A7806CE8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BFFED67-F43A-47F7-B908-847D34A8D6F1}" type="pres">
      <dgm:prSet presAssocID="{9B72AE35-2E8F-4AD5-B67F-7C3A7806CE81}" presName="negativeSpace" presStyleCnt="0"/>
      <dgm:spPr/>
    </dgm:pt>
    <dgm:pt modelId="{49BEA426-1CA8-42B6-846C-A6FCEEF6A421}" type="pres">
      <dgm:prSet presAssocID="{9B72AE35-2E8F-4AD5-B67F-7C3A7806CE81}" presName="childText" presStyleLbl="conFgAcc1" presStyleIdx="2" presStyleCnt="4">
        <dgm:presLayoutVars>
          <dgm:bulletEnabled val="1"/>
        </dgm:presLayoutVars>
      </dgm:prSet>
      <dgm:spPr/>
    </dgm:pt>
    <dgm:pt modelId="{6E61B0DC-EBC2-4668-B945-EA86BE47EAD7}" type="pres">
      <dgm:prSet presAssocID="{59EAB138-C1C1-4BC1-8AC4-7BAFDA73DA20}" presName="spaceBetweenRectangles" presStyleCnt="0"/>
      <dgm:spPr/>
    </dgm:pt>
    <dgm:pt modelId="{8D177DEA-000D-4D01-86CC-D3458467F2A8}" type="pres">
      <dgm:prSet presAssocID="{98E68998-E87E-447C-A9C5-98FA0A9507E3}" presName="parentLin" presStyleCnt="0"/>
      <dgm:spPr/>
    </dgm:pt>
    <dgm:pt modelId="{7CE0C86D-3587-4567-B9B0-65BD320EFE26}" type="pres">
      <dgm:prSet presAssocID="{98E68998-E87E-447C-A9C5-98FA0A9507E3}" presName="parentLeftMargin" presStyleLbl="node1" presStyleIdx="2" presStyleCnt="4"/>
      <dgm:spPr/>
    </dgm:pt>
    <dgm:pt modelId="{8779D9F8-674F-405B-A3AC-0EE8EA3F08FA}" type="pres">
      <dgm:prSet presAssocID="{98E68998-E87E-447C-A9C5-98FA0A9507E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5B6D4A7-AD3A-405E-8EE0-DBB4EED8E83F}" type="pres">
      <dgm:prSet presAssocID="{98E68998-E87E-447C-A9C5-98FA0A9507E3}" presName="negativeSpace" presStyleCnt="0"/>
      <dgm:spPr/>
    </dgm:pt>
    <dgm:pt modelId="{328E22DD-A671-4261-9C92-B335A1EC3643}" type="pres">
      <dgm:prSet presAssocID="{98E68998-E87E-447C-A9C5-98FA0A9507E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E6B4C10-BFE7-44F5-8DAB-1DD119FC3A30}" type="presOf" srcId="{98E68998-E87E-447C-A9C5-98FA0A9507E3}" destId="{7CE0C86D-3587-4567-B9B0-65BD320EFE26}" srcOrd="0" destOrd="0" presId="urn:microsoft.com/office/officeart/2005/8/layout/list1"/>
    <dgm:cxn modelId="{3CD75213-0868-405E-B3F4-ACB1DBEBD176}" type="presOf" srcId="{98E68998-E87E-447C-A9C5-98FA0A9507E3}" destId="{8779D9F8-674F-405B-A3AC-0EE8EA3F08FA}" srcOrd="1" destOrd="0" presId="urn:microsoft.com/office/officeart/2005/8/layout/list1"/>
    <dgm:cxn modelId="{1DEE5A1B-646F-4D14-9D53-106BF2E133F6}" type="presOf" srcId="{5DCBCA72-BAE6-4871-91CC-A723917F4934}" destId="{A1D0AA90-9FB2-4C75-997C-CADA1FB8470E}" srcOrd="0" destOrd="0" presId="urn:microsoft.com/office/officeart/2005/8/layout/list1"/>
    <dgm:cxn modelId="{19AADA28-669D-4FF1-A68A-0F815362807F}" srcId="{008BBC5F-EB52-4DCD-80F2-F7337E91B012}" destId="{9B72AE35-2E8F-4AD5-B67F-7C3A7806CE81}" srcOrd="2" destOrd="0" parTransId="{0203596B-ABB6-4FEA-8EC5-CAC363A4E97B}" sibTransId="{59EAB138-C1C1-4BC1-8AC4-7BAFDA73DA20}"/>
    <dgm:cxn modelId="{D4B91A7D-6B20-4C90-A0D3-EFE7134F8019}" type="presOf" srcId="{008BBC5F-EB52-4DCD-80F2-F7337E91B012}" destId="{8319C99E-9A9A-40D5-A259-ED1B52EFA52A}" srcOrd="0" destOrd="0" presId="urn:microsoft.com/office/officeart/2005/8/layout/list1"/>
    <dgm:cxn modelId="{A399A48A-62E0-4114-AFE9-E748A1118F59}" type="presOf" srcId="{5DCBCA72-BAE6-4871-91CC-A723917F4934}" destId="{7D823C40-1444-4DAF-9FD8-858CA491955A}" srcOrd="1" destOrd="0" presId="urn:microsoft.com/office/officeart/2005/8/layout/list1"/>
    <dgm:cxn modelId="{2EF39493-8D2B-4086-9E64-CFCAC1BB5889}" srcId="{008BBC5F-EB52-4DCD-80F2-F7337E91B012}" destId="{D69F99B7-A14E-475E-BCF9-ED8F4D4882AA}" srcOrd="0" destOrd="0" parTransId="{5032849B-4CD0-4ED3-8AB9-018FCEEDEBBE}" sibTransId="{ED99E466-6B08-4587-9752-C26457B59093}"/>
    <dgm:cxn modelId="{AF42D197-3CDF-471C-8826-953C5257BF6E}" type="presOf" srcId="{D69F99B7-A14E-475E-BCF9-ED8F4D4882AA}" destId="{26299B8D-AC0D-4B20-948E-BE9CE74B2090}" srcOrd="0" destOrd="0" presId="urn:microsoft.com/office/officeart/2005/8/layout/list1"/>
    <dgm:cxn modelId="{F3DC4EA8-B3A4-45E4-AF85-05C3AF5BA07B}" srcId="{008BBC5F-EB52-4DCD-80F2-F7337E91B012}" destId="{5DCBCA72-BAE6-4871-91CC-A723917F4934}" srcOrd="1" destOrd="0" parTransId="{F7AD73F8-42B2-44A0-A7FD-E559C6ADA2AD}" sibTransId="{9C8CF339-EA77-47CB-8545-F4BF3ECE7221}"/>
    <dgm:cxn modelId="{77E803BC-6C3C-4924-995C-1D6E790991A7}" type="presOf" srcId="{9B72AE35-2E8F-4AD5-B67F-7C3A7806CE81}" destId="{109FD6E2-525F-4932-A6BB-48FC47307BA6}" srcOrd="1" destOrd="0" presId="urn:microsoft.com/office/officeart/2005/8/layout/list1"/>
    <dgm:cxn modelId="{8EF2C4C0-B5DA-46B0-A54D-EDD578AD4F62}" type="presOf" srcId="{D69F99B7-A14E-475E-BCF9-ED8F4D4882AA}" destId="{A31BB5BF-6639-4BA0-ACDD-FCC4C3443CB7}" srcOrd="1" destOrd="0" presId="urn:microsoft.com/office/officeart/2005/8/layout/list1"/>
    <dgm:cxn modelId="{B69A7ACD-DA0D-43F8-AC43-9B1E9C9D5491}" srcId="{008BBC5F-EB52-4DCD-80F2-F7337E91B012}" destId="{98E68998-E87E-447C-A9C5-98FA0A9507E3}" srcOrd="3" destOrd="0" parTransId="{2BAF1EDA-53FF-4DFE-9B47-DC579A8543A8}" sibTransId="{86CA4499-37C3-4F81-A3DC-BF905E9DFC45}"/>
    <dgm:cxn modelId="{4CB575DA-C752-4D3A-B868-BA7D20428E70}" type="presOf" srcId="{9B72AE35-2E8F-4AD5-B67F-7C3A7806CE81}" destId="{EBB2F255-9F0A-468D-B662-D15FD14C9DF9}" srcOrd="0" destOrd="0" presId="urn:microsoft.com/office/officeart/2005/8/layout/list1"/>
    <dgm:cxn modelId="{F75E71F2-A760-4090-84D6-66D090E132A1}" type="presParOf" srcId="{8319C99E-9A9A-40D5-A259-ED1B52EFA52A}" destId="{364F0F99-3D60-46F1-91EA-29107C2A7EC5}" srcOrd="0" destOrd="0" presId="urn:microsoft.com/office/officeart/2005/8/layout/list1"/>
    <dgm:cxn modelId="{A60C65F7-0691-455F-97D2-C837AC35B493}" type="presParOf" srcId="{364F0F99-3D60-46F1-91EA-29107C2A7EC5}" destId="{26299B8D-AC0D-4B20-948E-BE9CE74B2090}" srcOrd="0" destOrd="0" presId="urn:microsoft.com/office/officeart/2005/8/layout/list1"/>
    <dgm:cxn modelId="{96E493B0-03E8-4E17-9AD2-7B6F0C921B20}" type="presParOf" srcId="{364F0F99-3D60-46F1-91EA-29107C2A7EC5}" destId="{A31BB5BF-6639-4BA0-ACDD-FCC4C3443CB7}" srcOrd="1" destOrd="0" presId="urn:microsoft.com/office/officeart/2005/8/layout/list1"/>
    <dgm:cxn modelId="{4599B6A1-1B52-40AC-B611-A418A7ED9635}" type="presParOf" srcId="{8319C99E-9A9A-40D5-A259-ED1B52EFA52A}" destId="{33E21FF1-DEED-413E-A1AF-3EA46208268E}" srcOrd="1" destOrd="0" presId="urn:microsoft.com/office/officeart/2005/8/layout/list1"/>
    <dgm:cxn modelId="{B37E55C2-FB9E-427F-87CA-32B4A89E137C}" type="presParOf" srcId="{8319C99E-9A9A-40D5-A259-ED1B52EFA52A}" destId="{2FB51BF3-6D6C-4C30-8569-F4BA1D85B6B2}" srcOrd="2" destOrd="0" presId="urn:microsoft.com/office/officeart/2005/8/layout/list1"/>
    <dgm:cxn modelId="{54509600-6C0E-4409-A0A7-47129C01A0DE}" type="presParOf" srcId="{8319C99E-9A9A-40D5-A259-ED1B52EFA52A}" destId="{0807AAD1-9C1C-461B-80B0-C7E80EC9B816}" srcOrd="3" destOrd="0" presId="urn:microsoft.com/office/officeart/2005/8/layout/list1"/>
    <dgm:cxn modelId="{65F43B3B-19A3-432E-85C1-94FEB9DD9FF3}" type="presParOf" srcId="{8319C99E-9A9A-40D5-A259-ED1B52EFA52A}" destId="{6805339E-80A5-41AB-9D82-417C697014BC}" srcOrd="4" destOrd="0" presId="urn:microsoft.com/office/officeart/2005/8/layout/list1"/>
    <dgm:cxn modelId="{0CCC0AF0-401A-444F-BC0C-477B3F2625B1}" type="presParOf" srcId="{6805339E-80A5-41AB-9D82-417C697014BC}" destId="{A1D0AA90-9FB2-4C75-997C-CADA1FB8470E}" srcOrd="0" destOrd="0" presId="urn:microsoft.com/office/officeart/2005/8/layout/list1"/>
    <dgm:cxn modelId="{9C6D4EF7-9E94-46BD-A306-266D5809B1F4}" type="presParOf" srcId="{6805339E-80A5-41AB-9D82-417C697014BC}" destId="{7D823C40-1444-4DAF-9FD8-858CA491955A}" srcOrd="1" destOrd="0" presId="urn:microsoft.com/office/officeart/2005/8/layout/list1"/>
    <dgm:cxn modelId="{C04699AB-B8C7-426E-9528-E2E7CBBFDB0E}" type="presParOf" srcId="{8319C99E-9A9A-40D5-A259-ED1B52EFA52A}" destId="{B853143F-B2BE-4FC4-BED8-C67213B651C8}" srcOrd="5" destOrd="0" presId="urn:microsoft.com/office/officeart/2005/8/layout/list1"/>
    <dgm:cxn modelId="{0721F70E-E6EB-4C49-8A06-D98BE4B06B5B}" type="presParOf" srcId="{8319C99E-9A9A-40D5-A259-ED1B52EFA52A}" destId="{7E0CDFBE-FC5A-451A-8311-242C9BB53783}" srcOrd="6" destOrd="0" presId="urn:microsoft.com/office/officeart/2005/8/layout/list1"/>
    <dgm:cxn modelId="{8CC9BC49-D308-4E74-BC0C-F091043E7F04}" type="presParOf" srcId="{8319C99E-9A9A-40D5-A259-ED1B52EFA52A}" destId="{81AF76B6-197F-4CDC-9BA0-63780E378982}" srcOrd="7" destOrd="0" presId="urn:microsoft.com/office/officeart/2005/8/layout/list1"/>
    <dgm:cxn modelId="{271ED2AC-034F-4844-A590-31E78245C7ED}" type="presParOf" srcId="{8319C99E-9A9A-40D5-A259-ED1B52EFA52A}" destId="{0244039C-0F1C-4227-A9C3-321D29E12980}" srcOrd="8" destOrd="0" presId="urn:microsoft.com/office/officeart/2005/8/layout/list1"/>
    <dgm:cxn modelId="{290786C2-CD0C-44E0-B492-A185E0FD71E2}" type="presParOf" srcId="{0244039C-0F1C-4227-A9C3-321D29E12980}" destId="{EBB2F255-9F0A-468D-B662-D15FD14C9DF9}" srcOrd="0" destOrd="0" presId="urn:microsoft.com/office/officeart/2005/8/layout/list1"/>
    <dgm:cxn modelId="{552D9E9E-EBF7-42AA-B2FC-2BB0898E004C}" type="presParOf" srcId="{0244039C-0F1C-4227-A9C3-321D29E12980}" destId="{109FD6E2-525F-4932-A6BB-48FC47307BA6}" srcOrd="1" destOrd="0" presId="urn:microsoft.com/office/officeart/2005/8/layout/list1"/>
    <dgm:cxn modelId="{2D0A6671-A0E2-44A6-A0DF-B0BADD50D68B}" type="presParOf" srcId="{8319C99E-9A9A-40D5-A259-ED1B52EFA52A}" destId="{EBFFED67-F43A-47F7-B908-847D34A8D6F1}" srcOrd="9" destOrd="0" presId="urn:microsoft.com/office/officeart/2005/8/layout/list1"/>
    <dgm:cxn modelId="{495832E9-EC65-4497-B4C7-19A77726EAC5}" type="presParOf" srcId="{8319C99E-9A9A-40D5-A259-ED1B52EFA52A}" destId="{49BEA426-1CA8-42B6-846C-A6FCEEF6A421}" srcOrd="10" destOrd="0" presId="urn:microsoft.com/office/officeart/2005/8/layout/list1"/>
    <dgm:cxn modelId="{B516BA08-92F1-477C-9AE1-ECD720F7530E}" type="presParOf" srcId="{8319C99E-9A9A-40D5-A259-ED1B52EFA52A}" destId="{6E61B0DC-EBC2-4668-B945-EA86BE47EAD7}" srcOrd="11" destOrd="0" presId="urn:microsoft.com/office/officeart/2005/8/layout/list1"/>
    <dgm:cxn modelId="{3B5771FC-D08D-4944-A798-06125CC868E0}" type="presParOf" srcId="{8319C99E-9A9A-40D5-A259-ED1B52EFA52A}" destId="{8D177DEA-000D-4D01-86CC-D3458467F2A8}" srcOrd="12" destOrd="0" presId="urn:microsoft.com/office/officeart/2005/8/layout/list1"/>
    <dgm:cxn modelId="{3BE2CF5C-C81B-4223-A914-D86012A1F680}" type="presParOf" srcId="{8D177DEA-000D-4D01-86CC-D3458467F2A8}" destId="{7CE0C86D-3587-4567-B9B0-65BD320EFE26}" srcOrd="0" destOrd="0" presId="urn:microsoft.com/office/officeart/2005/8/layout/list1"/>
    <dgm:cxn modelId="{BF289A3B-862B-4E7D-B3E8-E9E970D5340B}" type="presParOf" srcId="{8D177DEA-000D-4D01-86CC-D3458467F2A8}" destId="{8779D9F8-674F-405B-A3AC-0EE8EA3F08FA}" srcOrd="1" destOrd="0" presId="urn:microsoft.com/office/officeart/2005/8/layout/list1"/>
    <dgm:cxn modelId="{3830E8F0-79BB-422F-A724-568C2665E272}" type="presParOf" srcId="{8319C99E-9A9A-40D5-A259-ED1B52EFA52A}" destId="{C5B6D4A7-AD3A-405E-8EE0-DBB4EED8E83F}" srcOrd="13" destOrd="0" presId="urn:microsoft.com/office/officeart/2005/8/layout/list1"/>
    <dgm:cxn modelId="{E696DC9A-7DF7-47ED-97D1-D7091FA96695}" type="presParOf" srcId="{8319C99E-9A9A-40D5-A259-ED1B52EFA52A}" destId="{328E22DD-A671-4261-9C92-B335A1EC364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51BF3-6D6C-4C30-8569-F4BA1D85B6B2}">
      <dsp:nvSpPr>
        <dsp:cNvPr id="0" name=""/>
        <dsp:cNvSpPr/>
      </dsp:nvSpPr>
      <dsp:spPr>
        <a:xfrm>
          <a:off x="0" y="427509"/>
          <a:ext cx="618818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BB5BF-6639-4BA0-ACDD-FCC4C3443CB7}">
      <dsp:nvSpPr>
        <dsp:cNvPr id="0" name=""/>
        <dsp:cNvSpPr/>
      </dsp:nvSpPr>
      <dsp:spPr>
        <a:xfrm>
          <a:off x="309409" y="132309"/>
          <a:ext cx="4331732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729" tIns="0" rIns="1637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Introduction</a:t>
          </a:r>
          <a:endParaRPr lang="en-US" sz="2000" kern="1200" dirty="0"/>
        </a:p>
      </dsp:txBody>
      <dsp:txXfrm>
        <a:off x="338230" y="161130"/>
        <a:ext cx="4274090" cy="532758"/>
      </dsp:txXfrm>
    </dsp:sp>
    <dsp:sp modelId="{7E0CDFBE-FC5A-451A-8311-242C9BB53783}">
      <dsp:nvSpPr>
        <dsp:cNvPr id="0" name=""/>
        <dsp:cNvSpPr/>
      </dsp:nvSpPr>
      <dsp:spPr>
        <a:xfrm>
          <a:off x="0" y="1334709"/>
          <a:ext cx="618818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823C40-1444-4DAF-9FD8-858CA491955A}">
      <dsp:nvSpPr>
        <dsp:cNvPr id="0" name=""/>
        <dsp:cNvSpPr/>
      </dsp:nvSpPr>
      <dsp:spPr>
        <a:xfrm>
          <a:off x="309409" y="1039509"/>
          <a:ext cx="4331732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729" tIns="0" rIns="1637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Features Overview</a:t>
          </a:r>
          <a:endParaRPr lang="en-US" sz="2000" kern="1200" dirty="0"/>
        </a:p>
      </dsp:txBody>
      <dsp:txXfrm>
        <a:off x="338230" y="1068330"/>
        <a:ext cx="4274090" cy="532758"/>
      </dsp:txXfrm>
    </dsp:sp>
    <dsp:sp modelId="{49BEA426-1CA8-42B6-846C-A6FCEEF6A421}">
      <dsp:nvSpPr>
        <dsp:cNvPr id="0" name=""/>
        <dsp:cNvSpPr/>
      </dsp:nvSpPr>
      <dsp:spPr>
        <a:xfrm>
          <a:off x="0" y="2241909"/>
          <a:ext cx="618818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FD6E2-525F-4932-A6BB-48FC47307BA6}">
      <dsp:nvSpPr>
        <dsp:cNvPr id="0" name=""/>
        <dsp:cNvSpPr/>
      </dsp:nvSpPr>
      <dsp:spPr>
        <a:xfrm>
          <a:off x="309409" y="1946709"/>
          <a:ext cx="4331732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729" tIns="0" rIns="1637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 dirty="0"/>
            <a:t>ERD Diagram- Impelemantation</a:t>
          </a:r>
          <a:endParaRPr lang="en-US" sz="2000" kern="1200" dirty="0"/>
        </a:p>
      </dsp:txBody>
      <dsp:txXfrm>
        <a:off x="338230" y="1975530"/>
        <a:ext cx="4274090" cy="532758"/>
      </dsp:txXfrm>
    </dsp:sp>
    <dsp:sp modelId="{328E22DD-A671-4261-9C92-B335A1EC3643}">
      <dsp:nvSpPr>
        <dsp:cNvPr id="0" name=""/>
        <dsp:cNvSpPr/>
      </dsp:nvSpPr>
      <dsp:spPr>
        <a:xfrm>
          <a:off x="0" y="3149109"/>
          <a:ext cx="618818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79D9F8-674F-405B-A3AC-0EE8EA3F08FA}">
      <dsp:nvSpPr>
        <dsp:cNvPr id="0" name=""/>
        <dsp:cNvSpPr/>
      </dsp:nvSpPr>
      <dsp:spPr>
        <a:xfrm>
          <a:off x="309409" y="2853909"/>
          <a:ext cx="4331732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729" tIns="0" rIns="1637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Conclusion</a:t>
          </a:r>
        </a:p>
      </dsp:txBody>
      <dsp:txXfrm>
        <a:off x="338230" y="2882730"/>
        <a:ext cx="4274090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85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028704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6504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29292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076570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3322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5239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32000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5287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7518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</a:extLst>
          </p:cNvPr>
          <p:cNvSpPr/>
          <p:nvPr userDrawn="1"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8168" y="1057522"/>
            <a:ext cx="5003540" cy="217343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0BC9D78-FF13-4CEB-8ECB-E64E85C5D0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6643" y="3751119"/>
            <a:ext cx="4985065" cy="1606163"/>
          </a:xfrm>
        </p:spPr>
        <p:txBody>
          <a:bodyPr anchor="t">
            <a:noAutofit/>
          </a:bodyPr>
          <a:lstStyle>
            <a:lvl1pPr>
              <a:defRPr sz="2400" b="0"/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subtitle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</a:extLst>
          </p:cNvPr>
          <p:cNvSpPr/>
          <p:nvPr userDrawn="1"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ooter Placeholder 4">
            <a:extLst>
              <a:ext uri="{FF2B5EF4-FFF2-40B4-BE49-F238E27FC236}">
                <a16:creationId xmlns:a16="http://schemas.microsoft.com/office/drawing/2014/main" id="{15A37EDE-F10B-4C4B-9572-8778C2D6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103" y="6309360"/>
            <a:ext cx="4797504" cy="457200"/>
          </a:xfrm>
        </p:spPr>
        <p:txBody>
          <a:bodyPr/>
          <a:lstStyle/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Date Placeholder 35">
            <a:extLst>
              <a:ext uri="{FF2B5EF4-FFF2-40B4-BE49-F238E27FC236}">
                <a16:creationId xmlns:a16="http://schemas.microsoft.com/office/drawing/2014/main" id="{D6890A67-3C66-4F8A-B1A6-05469F40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E82334DA-681A-46EF-9A56-7F4C6ABE7E6A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2/2/2024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2" name="Slide Number Placeholder 36">
            <a:extLst>
              <a:ext uri="{FF2B5EF4-FFF2-40B4-BE49-F238E27FC236}">
                <a16:creationId xmlns:a16="http://schemas.microsoft.com/office/drawing/2014/main" id="{46849723-0CBF-47CA-9477-4D42CAC7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9936" y="-2"/>
            <a:ext cx="53320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257107668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475399"/>
            <a:ext cx="6623040" cy="791861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0D7EF23-28EE-4115-879A-D95BBAC662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7179" y="2502047"/>
            <a:ext cx="6623039" cy="3030599"/>
          </a:xfrm>
        </p:spPr>
        <p:txBody>
          <a:bodyPr anchor="t">
            <a:normAutofit/>
          </a:bodyPr>
          <a:lstStyle>
            <a:lvl1pPr>
              <a:defRPr sz="20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4B41004-DE9E-4B19-B7DE-91782B37C8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4348" y="1085431"/>
            <a:ext cx="3997652" cy="5037857"/>
          </a:xfrm>
          <a:custGeom>
            <a:avLst/>
            <a:gdLst>
              <a:gd name="connsiteX0" fmla="*/ 0 w 3997652"/>
              <a:gd name="connsiteY0" fmla="*/ 0 h 5037857"/>
              <a:gd name="connsiteX1" fmla="*/ 3997652 w 3997652"/>
              <a:gd name="connsiteY1" fmla="*/ 0 h 5037857"/>
              <a:gd name="connsiteX2" fmla="*/ 3997652 w 3997652"/>
              <a:gd name="connsiteY2" fmla="*/ 5037857 h 5037857"/>
              <a:gd name="connsiteX3" fmla="*/ 0 w 3997652"/>
              <a:gd name="connsiteY3" fmla="*/ 5037857 h 503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7652" h="5037857">
                <a:moveTo>
                  <a:pt x="0" y="0"/>
                </a:moveTo>
                <a:lnTo>
                  <a:pt x="3997652" y="0"/>
                </a:lnTo>
                <a:lnTo>
                  <a:pt x="3997652" y="5037857"/>
                </a:lnTo>
                <a:lnTo>
                  <a:pt x="0" y="5037857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fld id="{C7049658-B31A-4F62-9996-2FC707C5F2CD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5835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41031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DEFA91-CCB3-4B9E-9CFC-AA9D9207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5915" y="673308"/>
            <a:ext cx="6457717" cy="158089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6198A97B-719D-4F79-A04B-46EE272A1D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61004"/>
            <a:ext cx="4613547" cy="3396996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4" name="Picture Placeholder 5">
            <a:extLst>
              <a:ext uri="{FF2B5EF4-FFF2-40B4-BE49-F238E27FC236}">
                <a16:creationId xmlns:a16="http://schemas.microsoft.com/office/drawing/2014/main" id="{79E62157-5D84-47E4-9718-5408E1C7E7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13548" cy="339699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51E6FEF-934C-427E-A65F-F501B04FC7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5918" y="2353586"/>
            <a:ext cx="6457717" cy="3767496"/>
          </a:xfrm>
        </p:spPr>
        <p:txBody>
          <a:bodyPr anchor="t">
            <a:normAutofit/>
          </a:bodyPr>
          <a:lstStyle>
            <a:lvl1pPr>
              <a:defRPr sz="1600" b="0" baseline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A12CF76-B207-465C-A494-3C57818A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/>
          <a:lstStyle>
            <a:lvl1pPr>
              <a:defRPr>
                <a:effectLst>
                  <a:outerShdw blurRad="50800" dist="38100" dir="240000" algn="ctr" rotWithShape="0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F682261-0FB4-4600-86B5-DDF27881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fld id="{07B0C15C-146D-42C9-B24A-389A27E5FC3F}" type="datetime1">
              <a:rPr lang="en-US" smtClean="0">
                <a:solidFill>
                  <a:schemeClr val="tx2"/>
                </a:solidFill>
              </a:rPr>
              <a:pPr/>
              <a:t>2/2/2024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32EB37A-06D5-4BC7-BC11-75B1719B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97772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1138041"/>
            <a:ext cx="4862811" cy="201948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5" name="Picture Placeholder 21">
            <a:extLst>
              <a:ext uri="{FF2B5EF4-FFF2-40B4-BE49-F238E27FC236}">
                <a16:creationId xmlns:a16="http://schemas.microsoft.com/office/drawing/2014/main" id="{8B745891-A8DA-4640-BB3F-1693FC5AC4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23" y="4941"/>
            <a:ext cx="5333977" cy="3392053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Picture Placeholder 21">
            <a:extLst>
              <a:ext uri="{FF2B5EF4-FFF2-40B4-BE49-F238E27FC236}">
                <a16:creationId xmlns:a16="http://schemas.microsoft.com/office/drawing/2014/main" id="{BC2DF568-4EA5-4F79-980F-47FC90AEA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67712" y="3461002"/>
            <a:ext cx="5728215" cy="3396997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4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fld id="{F6852FE2-76E6-44F3-971E-3B1E6B948E41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50783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8F3F22-19C9-4C61-8202-3220217D2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94B471-6707-4251-8230-A51AED0767C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4" y="1834005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986D97-E6F1-49E8-977A-C802B4E41B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4" y="2422380"/>
            <a:ext cx="4727735" cy="3029446"/>
          </a:xfrm>
        </p:spPr>
        <p:txBody>
          <a:bodyPr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62163C0-B07F-43E4-B17C-2E6A96553B9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5999" y="1834004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098FA6D-3C80-4FE1-B248-1CA2B6862F6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5999" y="2422380"/>
            <a:ext cx="4727735" cy="3029446"/>
          </a:xfrm>
        </p:spPr>
        <p:txBody>
          <a:bodyPr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9E41B7-A2DB-4285-A7A5-A1084718EB55}" type="datetime1">
              <a:rPr lang="en-US" smtClean="0"/>
              <a:pPr/>
              <a:t>2/2/2024</a:t>
            </a:fld>
            <a:endParaRPr lang="en-US" dirty="0"/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10879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53C66564-535A-4715-9B27-B8AB14F7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821E99-F411-4BAB-8211-C344272A2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29B7F2A-CF10-474B-91F1-7C50A7DAF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6668" y="537381"/>
            <a:ext cx="6172412" cy="103192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F0D6D9-A64A-415F-BA44-494062CA6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7B49C-9749-4042-A729-C27F58365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49324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B79F49-5021-4A8F-A90A-5E08F7FB5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46655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B6E270BA-010E-406C-8FBF-0ED0DA28D0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-3"/>
            <a:ext cx="4613544" cy="2249321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6E15371C-3F24-44D7-97EB-74C12D53CB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311339"/>
            <a:ext cx="4613544" cy="2241520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5" name="Picture Placeholder 19">
            <a:extLst>
              <a:ext uri="{FF2B5EF4-FFF2-40B4-BE49-F238E27FC236}">
                <a16:creationId xmlns:a16="http://schemas.microsoft.com/office/drawing/2014/main" id="{E39E0BDE-5895-4B94-90AC-7045292B0B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4613572"/>
            <a:ext cx="4613544" cy="2241520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8823570-AC4F-4679-98CA-DC7F7B2CC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76671" y="1735745"/>
            <a:ext cx="6172412" cy="3767496"/>
          </a:xfrm>
        </p:spPr>
        <p:txBody>
          <a:bodyPr anchor="t">
            <a:normAutofit/>
          </a:bodyPr>
          <a:lstStyle>
            <a:lvl1pPr>
              <a:buFont typeface="Arial" panose="020B0604020202020204" pitchFamily="34" charset="0"/>
              <a:buNone/>
              <a:defRPr sz="1600" b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B6B62FA-FEDE-42B0-8B7B-24AE138E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E8578BE-8DB2-4FE6-B45A-2B3415CE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6668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32546992-DEFF-4765-9FB8-C2ACF446503A}" type="datetime1">
              <a:rPr lang="en-US" smtClean="0"/>
              <a:pPr/>
              <a:t>2/2/2024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AF7C96F-C1E5-45F5-B070-2D025E7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55463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E77A60-3019-43AE-AA38-E130C04CFD8D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BF0FB-88D2-4271-BFAF-D129CF8C2F68}"/>
              </a:ext>
            </a:extLst>
          </p:cNvPr>
          <p:cNvSpPr/>
          <p:nvPr userDrawn="1"/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B807B-6DFA-471C-B675-016416207F0E}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55D4C0-9882-489D-AD77-A9F38B3784A6}"/>
              </a:ext>
            </a:extLst>
          </p:cNvPr>
          <p:cNvSpPr/>
          <p:nvPr userDrawn="1"/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3F61843-5C9C-49E0-8A90-64085BC79F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3503" y="1709530"/>
            <a:ext cx="3754671" cy="2528515"/>
          </a:xfrm>
        </p:spPr>
        <p:txBody>
          <a:bodyPr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z="3600" b="1" cap="none" dirty="0">
                <a:solidFill>
                  <a:schemeClr val="tx2"/>
                </a:solidFill>
              </a:rPr>
              <a:t>Click to add 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6914" y="4238046"/>
            <a:ext cx="3806919" cy="1741404"/>
          </a:xfrm>
        </p:spPr>
        <p:txBody>
          <a:bodyPr anchor="t">
            <a:normAutofit/>
          </a:bodyPr>
          <a:lstStyle>
            <a:lvl1pPr>
              <a:defRPr sz="1600" b="0"/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Click to add subtitle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7A5DB4-1ED7-4630-89AF-F1802E44EF89}"/>
              </a:ext>
            </a:extLst>
          </p:cNvPr>
          <p:cNvSpPr/>
          <p:nvPr userDrawn="1"/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5D4012-4107-490F-A369-EA7063242A98}"/>
              </a:ext>
            </a:extLst>
          </p:cNvPr>
          <p:cNvSpPr/>
          <p:nvPr userDrawn="1"/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5C79E2-9EA5-4713-B4AF-0E4572CFFA2F}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4C09E2-06F0-4230-8DAD-A0DBF01F8603}"/>
              </a:ext>
            </a:extLst>
          </p:cNvPr>
          <p:cNvSpPr/>
          <p:nvPr userDrawn="1"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095509"/>
            <a:ext cx="7519932" cy="5016892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640490536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EBA854-A26D-41C5-9D40-DF6B49ACB136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5BFA7-EB65-4E20-A693-324FEF74D3A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9E9218-0397-4231-81F4-03972AB6A3DD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1905177-1789-44BB-950A-7018653E6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4B8C-C655-4441-A7FF-616EF634E6E1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9301A4-3CA9-4D0E-944E-1BE5921FA0B3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A9C29C55-D1EC-4DD4-BA5B-11E4AB15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C31C8C6B-3212-41F0-A8A1-4A6A700A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DDA8E063-DAA4-4787-8AA1-15BBB2D38CED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7357410-255F-470C-AD92-44B15997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5124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ADD171-0134-4347-A2D8-0B9D7634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DDA8E063-DAA4-4787-8AA1-15BBB2D38CED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6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0849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2694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0822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9688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542149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9240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7925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E613A3-7427-4A9A-9B2A-23B005FA5F4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98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14" r:id="rId1"/>
    <p:sldLayoutId id="2147484315" r:id="rId2"/>
    <p:sldLayoutId id="2147484316" r:id="rId3"/>
    <p:sldLayoutId id="2147484317" r:id="rId4"/>
    <p:sldLayoutId id="2147484318" r:id="rId5"/>
    <p:sldLayoutId id="2147484319" r:id="rId6"/>
    <p:sldLayoutId id="2147484320" r:id="rId7"/>
    <p:sldLayoutId id="2147484321" r:id="rId8"/>
    <p:sldLayoutId id="2147484322" r:id="rId9"/>
    <p:sldLayoutId id="2147484323" r:id="rId10"/>
    <p:sldLayoutId id="2147484324" r:id="rId11"/>
    <p:sldLayoutId id="2147484325" r:id="rId12"/>
    <p:sldLayoutId id="2147484326" r:id="rId13"/>
    <p:sldLayoutId id="2147484327" r:id="rId14"/>
    <p:sldLayoutId id="2147484328" r:id="rId15"/>
    <p:sldLayoutId id="2147484329" r:id="rId16"/>
    <p:sldLayoutId id="2147484330" r:id="rId17"/>
    <p:sldLayoutId id="2147484331" r:id="rId18"/>
    <p:sldLayoutId id="2147484332" r:id="rId19"/>
    <p:sldLayoutId id="2147484333" r:id="rId20"/>
    <p:sldLayoutId id="2147484334" r:id="rId21"/>
    <p:sldLayoutId id="2147484338" r:id="rId22"/>
    <p:sldLayoutId id="2147484340" r:id="rId23"/>
    <p:sldLayoutId id="2147483664" r:id="rId24"/>
    <p:sldLayoutId id="2147483665" r:id="rId25"/>
    <p:sldLayoutId id="2147483666" r:id="rId2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6" name="Oval 10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Placeholder 40">
            <a:extLst>
              <a:ext uri="{FF2B5EF4-FFF2-40B4-BE49-F238E27FC236}">
                <a16:creationId xmlns:a16="http://schemas.microsoft.com/office/drawing/2014/main" id="{9FB4A3D7-302B-4FAB-B9BD-5F75A796AC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>
            <a:alphaModFix amt="35000"/>
          </a:blip>
          <a:srcRect l="8891" r="8887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548" y="634578"/>
            <a:ext cx="9404723" cy="140053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Library DBMS CLI</a:t>
            </a:r>
            <a:br>
              <a:rPr lang="en-US" sz="6000" dirty="0">
                <a:solidFill>
                  <a:schemeClr val="tx2"/>
                </a:solidFill>
              </a:rPr>
            </a:br>
            <a:br>
              <a:rPr lang="en-US" sz="4200" dirty="0">
                <a:solidFill>
                  <a:schemeClr val="tx2"/>
                </a:solidFill>
              </a:rPr>
            </a:b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Presenters: </a:t>
            </a:r>
            <a:br>
              <a:rPr lang="en-US" sz="4200" dirty="0">
                <a:solidFill>
                  <a:schemeClr val="tx2"/>
                </a:solidFill>
              </a:rPr>
            </a:br>
            <a:endParaRPr lang="en-US" sz="4200" dirty="0">
              <a:solidFill>
                <a:schemeClr val="tx2"/>
              </a:solidFill>
            </a:endParaRPr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3BD22CCA-AC5B-25BE-A344-225391E8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FAEF9944-A4F6-4C59-AEBD-678D6480B8EA}" type="slidenum">
              <a:rPr lang="en-US" smtClean="0"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defTabSz="914400">
                <a:spcAft>
                  <a:spcPts val="600"/>
                </a:spcAft>
              </a:pPr>
              <a:t>1</a:t>
            </a:fld>
            <a:endParaRPr lang="en-US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B0552E2-3F84-4A73-A16B-C54043C6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548" y="3377697"/>
            <a:ext cx="8258214" cy="179728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dirty="0"/>
              <a:t>Hadeel </a:t>
            </a:r>
            <a:r>
              <a:rPr lang="en-US" dirty="0" err="1"/>
              <a:t>Alnumiri</a:t>
            </a:r>
            <a:endParaRPr lang="en-US" dirty="0"/>
          </a:p>
          <a:p>
            <a:r>
              <a:rPr lang="en-US" dirty="0"/>
              <a:t>Milad </a:t>
            </a:r>
            <a:r>
              <a:rPr lang="en-US" dirty="0" err="1"/>
              <a:t>Torang</a:t>
            </a:r>
            <a:endParaRPr lang="en-US" dirty="0"/>
          </a:p>
          <a:p>
            <a:r>
              <a:rPr lang="en-US" dirty="0" err="1"/>
              <a:t>Hojjatollah</a:t>
            </a:r>
            <a:r>
              <a:rPr lang="en-US" dirty="0"/>
              <a:t> </a:t>
            </a:r>
            <a:r>
              <a:rPr lang="en-US" dirty="0" err="1"/>
              <a:t>Saeedi</a:t>
            </a:r>
            <a:endParaRPr lang="en-US" dirty="0"/>
          </a:p>
          <a:p>
            <a:r>
              <a:rPr lang="en-US" dirty="0"/>
              <a:t>Nasir Ahmad Dastgirzada</a:t>
            </a:r>
          </a:p>
        </p:txBody>
      </p:sp>
      <p:sp>
        <p:nvSpPr>
          <p:cNvPr id="48" name="Date Placeholder 4">
            <a:extLst>
              <a:ext uri="{FF2B5EF4-FFF2-40B4-BE49-F238E27FC236}">
                <a16:creationId xmlns:a16="http://schemas.microsoft.com/office/drawing/2014/main" id="{0B079FEB-6DE9-D402-0AA0-2ED8385E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Aft>
                <a:spcPts val="600"/>
              </a:spcAft>
            </a:pPr>
            <a:fld id="{E82334DA-681A-46EF-9A56-7F4C6ABE7E6A}" type="datetime1">
              <a:rPr lang="en-US" smtClean="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defTabSz="914400">
                <a:spcAft>
                  <a:spcPts val="600"/>
                </a:spcAft>
              </a:pPr>
              <a:t>2/2/2024</a:t>
            </a:fld>
            <a:endParaRPr lang="en-US">
              <a:solidFill>
                <a:schemeClr val="tx1">
                  <a:tint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46" name="Footer Placeholder 3">
            <a:extLst>
              <a:ext uri="{FF2B5EF4-FFF2-40B4-BE49-F238E27FC236}">
                <a16:creationId xmlns:a16="http://schemas.microsoft.com/office/drawing/2014/main" id="{2C8B9FDF-4F9C-06D3-7574-1E9990C2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Library DBMS CLI</a:t>
            </a:r>
          </a:p>
        </p:txBody>
      </p:sp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30" y="1421930"/>
            <a:ext cx="2484795" cy="8852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Agenda</a:t>
            </a:r>
          </a:p>
        </p:txBody>
      </p:sp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7C8E13FD-80BA-1BD0-62E6-BE0CCA71BB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1992830"/>
              </p:ext>
            </p:extLst>
          </p:nvPr>
        </p:nvGraphicFramePr>
        <p:xfrm>
          <a:off x="648930" y="2438400"/>
          <a:ext cx="61881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5924239E-C490-438F-B9C9-111D931D08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9"/>
          <a:srcRect l="1949" r="7587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C50BB1C4-223C-42B9-AF6A-F40E305B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5" y="6355080"/>
            <a:ext cx="3859795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+mn-cs"/>
              </a:rPr>
              <a:t>Presentation Library DBMS CLI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FAEF9944-A4F6-4C59-AEBD-678D6480B8EA}" type="slidenum">
              <a:rPr lang="en-US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1" name="Oval 90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EDB7E63-0AD5-451A-9802-48AB1D4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49" y="716139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Introduction</a:t>
            </a:r>
          </a:p>
        </p:txBody>
      </p:sp>
      <p:sp>
        <p:nvSpPr>
          <p:cNvPr id="151" name="Content Placeholder 8">
            <a:extLst>
              <a:ext uri="{FF2B5EF4-FFF2-40B4-BE49-F238E27FC236}">
                <a16:creationId xmlns:a16="http://schemas.microsoft.com/office/drawing/2014/main" id="{469D770A-D8B9-4D5E-BB61-CD763E2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12" y="1740732"/>
            <a:ext cx="6929120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FFFFFF"/>
                </a:solidFill>
              </a:rPr>
              <a:t>The Library CLI Application revolutionizes library management by providing a streamlined solution through text-based commands. </a:t>
            </a:r>
          </a:p>
        </p:txBody>
      </p:sp>
      <p:sp>
        <p:nvSpPr>
          <p:cNvPr id="15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FBFF4B36-5D7D-42A6-A89B-A0A83CB0C2F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8"/>
          <a:srcRect l="11575" r="7027"/>
          <a:stretch/>
        </p:blipFill>
        <p:spPr>
          <a:xfrm>
            <a:off x="7230352" y="2"/>
            <a:ext cx="4962068" cy="3428999"/>
          </a:xfrm>
          <a:custGeom>
            <a:avLst/>
            <a:gdLst/>
            <a:ahLst/>
            <a:cxnLst/>
            <a:rect l="l" t="t" r="r" b="b"/>
            <a:pathLst>
              <a:path w="4962068" h="3428999">
                <a:moveTo>
                  <a:pt x="0" y="0"/>
                </a:moveTo>
                <a:lnTo>
                  <a:pt x="1343538" y="0"/>
                </a:lnTo>
                <a:lnTo>
                  <a:pt x="1343538" y="1"/>
                </a:lnTo>
                <a:lnTo>
                  <a:pt x="4962068" y="1"/>
                </a:lnTo>
                <a:lnTo>
                  <a:pt x="4962067" y="3428999"/>
                </a:lnTo>
                <a:lnTo>
                  <a:pt x="250957" y="3428999"/>
                </a:lnTo>
                <a:lnTo>
                  <a:pt x="250957" y="3343961"/>
                </a:lnTo>
                <a:lnTo>
                  <a:pt x="251965" y="3201315"/>
                </a:lnTo>
                <a:lnTo>
                  <a:pt x="250957" y="3057297"/>
                </a:lnTo>
                <a:lnTo>
                  <a:pt x="248940" y="2911221"/>
                </a:lnTo>
                <a:lnTo>
                  <a:pt x="247091" y="2765146"/>
                </a:lnTo>
                <a:lnTo>
                  <a:pt x="243057" y="2617013"/>
                </a:lnTo>
                <a:lnTo>
                  <a:pt x="238855" y="2467509"/>
                </a:lnTo>
                <a:lnTo>
                  <a:pt x="233980" y="2318004"/>
                </a:lnTo>
                <a:lnTo>
                  <a:pt x="227089" y="2167128"/>
                </a:lnTo>
                <a:lnTo>
                  <a:pt x="218852" y="2014881"/>
                </a:lnTo>
                <a:lnTo>
                  <a:pt x="210952" y="1861947"/>
                </a:lnTo>
                <a:lnTo>
                  <a:pt x="200867" y="1709014"/>
                </a:lnTo>
                <a:lnTo>
                  <a:pt x="188764" y="1554023"/>
                </a:lnTo>
                <a:lnTo>
                  <a:pt x="176662" y="1401090"/>
                </a:lnTo>
                <a:lnTo>
                  <a:pt x="162710" y="1245413"/>
                </a:lnTo>
                <a:lnTo>
                  <a:pt x="147414" y="1089051"/>
                </a:lnTo>
                <a:lnTo>
                  <a:pt x="131278" y="934746"/>
                </a:lnTo>
                <a:lnTo>
                  <a:pt x="112452" y="778383"/>
                </a:lnTo>
                <a:lnTo>
                  <a:pt x="92281" y="622707"/>
                </a:lnTo>
                <a:lnTo>
                  <a:pt x="72278" y="466344"/>
                </a:lnTo>
                <a:lnTo>
                  <a:pt x="48914" y="310668"/>
                </a:lnTo>
                <a:lnTo>
                  <a:pt x="25045" y="155677"/>
                </a:lnTo>
                <a:close/>
              </a:path>
            </a:pathLst>
          </a:custGeom>
          <a:noFill/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CFAACA4-65B8-42F6-BCD5-C3D1E8D9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FAEF9944-A4F6-4C59-AEBD-678D6480B8EA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A0C89215-7880-40F7-A389-2C9A09EE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5" y="6355080"/>
            <a:ext cx="3859795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+mn-cs"/>
              </a:rPr>
              <a:t>Presentation Library DBMS CLI</a:t>
            </a:r>
          </a:p>
        </p:txBody>
      </p:sp>
      <p:sp>
        <p:nvSpPr>
          <p:cNvPr id="31" name="Date Placeholder 6">
            <a:extLst>
              <a:ext uri="{FF2B5EF4-FFF2-40B4-BE49-F238E27FC236}">
                <a16:creationId xmlns:a16="http://schemas.microsoft.com/office/drawing/2014/main" id="{0745E220-455E-F8EE-35B0-D2CE226F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46917" y="6355080"/>
            <a:ext cx="1990201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spcAft>
                <a:spcPts val="600"/>
              </a:spcAft>
            </a:pPr>
            <a:fld id="{07B0C15C-146D-42C9-B24A-389A27E5FC3F}" type="datetime1">
              <a:rPr lang="en-US">
                <a:solidFill>
                  <a:prstClr val="white">
                    <a:alpha val="60000"/>
                  </a:prstClr>
                </a:solidFill>
              </a:rPr>
              <a:pPr algn="r" defTabSz="914400">
                <a:spcAft>
                  <a:spcPts val="600"/>
                </a:spcAft>
              </a:pPr>
              <a:t>2/2/2024</a:t>
            </a:fld>
            <a:endParaRPr lang="en-US">
              <a:solidFill>
                <a:prstClr val="white">
                  <a:alpha val="60000"/>
                </a:prstClr>
              </a:solidFill>
            </a:endParaRP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E1DA0A58-7C3B-4F53-80D8-6355E31465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9"/>
          <a:srcRect l="19530" r="13526" b="-1"/>
          <a:stretch/>
        </p:blipFill>
        <p:spPr>
          <a:xfrm>
            <a:off x="7228756" y="3428997"/>
            <a:ext cx="4963244" cy="3429002"/>
          </a:xfrm>
          <a:custGeom>
            <a:avLst/>
            <a:gdLst/>
            <a:ahLst/>
            <a:cxnLst/>
            <a:rect l="l" t="t" r="r" b="b"/>
            <a:pathLst>
              <a:path w="4963244" h="3429002">
                <a:moveTo>
                  <a:pt x="252134" y="0"/>
                </a:moveTo>
                <a:lnTo>
                  <a:pt x="4963244" y="0"/>
                </a:lnTo>
                <a:lnTo>
                  <a:pt x="4963244" y="3429002"/>
                </a:lnTo>
                <a:lnTo>
                  <a:pt x="900697" y="3429002"/>
                </a:lnTo>
                <a:lnTo>
                  <a:pt x="900697" y="3429001"/>
                </a:lnTo>
                <a:lnTo>
                  <a:pt x="0" y="3429001"/>
                </a:lnTo>
                <a:lnTo>
                  <a:pt x="5883" y="3388539"/>
                </a:lnTo>
                <a:lnTo>
                  <a:pt x="23196" y="3269895"/>
                </a:lnTo>
                <a:lnTo>
                  <a:pt x="35299" y="3183484"/>
                </a:lnTo>
                <a:lnTo>
                  <a:pt x="48073" y="3080614"/>
                </a:lnTo>
                <a:lnTo>
                  <a:pt x="63369" y="2958542"/>
                </a:lnTo>
                <a:lnTo>
                  <a:pt x="79506" y="2823439"/>
                </a:lnTo>
                <a:lnTo>
                  <a:pt x="96483" y="2671192"/>
                </a:lnTo>
                <a:lnTo>
                  <a:pt x="114469" y="2505228"/>
                </a:lnTo>
                <a:lnTo>
                  <a:pt x="132454" y="2324863"/>
                </a:lnTo>
                <a:lnTo>
                  <a:pt x="150776" y="2132839"/>
                </a:lnTo>
                <a:lnTo>
                  <a:pt x="167753" y="1925727"/>
                </a:lnTo>
                <a:lnTo>
                  <a:pt x="184058" y="1709014"/>
                </a:lnTo>
                <a:lnTo>
                  <a:pt x="198849" y="1479957"/>
                </a:lnTo>
                <a:lnTo>
                  <a:pt x="212969" y="1241299"/>
                </a:lnTo>
                <a:lnTo>
                  <a:pt x="226248" y="992353"/>
                </a:lnTo>
                <a:lnTo>
                  <a:pt x="230955" y="864794"/>
                </a:lnTo>
                <a:lnTo>
                  <a:pt x="236165" y="734493"/>
                </a:lnTo>
                <a:lnTo>
                  <a:pt x="241040" y="602134"/>
                </a:lnTo>
                <a:lnTo>
                  <a:pt x="244234" y="469088"/>
                </a:lnTo>
                <a:lnTo>
                  <a:pt x="247091" y="333300"/>
                </a:lnTo>
                <a:lnTo>
                  <a:pt x="250117" y="196140"/>
                </a:lnTo>
                <a:lnTo>
                  <a:pt x="252134" y="56237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96" y="368728"/>
            <a:ext cx="10900146" cy="935776"/>
          </a:xfrm>
        </p:spPr>
        <p:txBody>
          <a:bodyPr>
            <a:noAutofit/>
          </a:bodyPr>
          <a:lstStyle/>
          <a:p>
            <a:r>
              <a:rPr lang="en-US" sz="3600" dirty="0">
                <a:effectLst/>
              </a:rPr>
              <a:t>Features Overview: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188D3-E97C-4E64-AEC5-BA2CE083B7F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42916" y="1834003"/>
            <a:ext cx="8969170" cy="465155"/>
          </a:xfrm>
        </p:spPr>
        <p:txBody>
          <a:bodyPr>
            <a:noAutofit/>
          </a:bodyPr>
          <a:lstStyle/>
          <a:p>
            <a:r>
              <a:rPr lang="en-GB" sz="1800" dirty="0"/>
              <a:t>Here's a step-by-step walkthrough of user interactions in the CLI Application:</a:t>
            </a:r>
            <a:endParaRPr lang="en-US" sz="1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FE1B0-9E5F-4C60-B1BF-E3D551ED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4" y="2422380"/>
            <a:ext cx="5447065" cy="3029446"/>
          </a:xfrm>
        </p:spPr>
        <p:txBody>
          <a:bodyPr>
            <a:noAutofit/>
          </a:bodyPr>
          <a:lstStyle/>
          <a:p>
            <a:r>
              <a:rPr lang="en-GB" sz="1400" b="1" dirty="0"/>
              <a:t>Start: </a:t>
            </a:r>
            <a:r>
              <a:rPr lang="en-GB" sz="1400" dirty="0"/>
              <a:t>Launching the Library CLI. </a:t>
            </a:r>
          </a:p>
          <a:p>
            <a:r>
              <a:rPr lang="en-GB" sz="1400" b="1" dirty="0" err="1"/>
              <a:t>sign_up</a:t>
            </a:r>
            <a:r>
              <a:rPr lang="en-GB" sz="1400" dirty="0"/>
              <a:t>: Sign up a new user</a:t>
            </a:r>
            <a:r>
              <a:rPr lang="en-GB" sz="1400" b="1" dirty="0"/>
              <a:t>.</a:t>
            </a:r>
          </a:p>
          <a:p>
            <a:r>
              <a:rPr lang="en-GB" sz="1400" b="1" dirty="0" err="1"/>
              <a:t>delete_user</a:t>
            </a:r>
            <a:r>
              <a:rPr lang="en-GB" sz="1400" b="1" dirty="0"/>
              <a:t>: </a:t>
            </a:r>
            <a:r>
              <a:rPr lang="en-GB" sz="1400" dirty="0"/>
              <a:t>Delete a user from the database.</a:t>
            </a:r>
          </a:p>
          <a:p>
            <a:r>
              <a:rPr lang="en-GB" sz="1400" b="1" dirty="0" err="1"/>
              <a:t>sign_in</a:t>
            </a:r>
            <a:r>
              <a:rPr lang="en-GB" sz="1400" b="1" dirty="0"/>
              <a:t>: </a:t>
            </a:r>
            <a:r>
              <a:rPr lang="en-GB" sz="1400" dirty="0"/>
              <a:t>Sign in a user.</a:t>
            </a:r>
          </a:p>
          <a:p>
            <a:r>
              <a:rPr lang="en-GB" sz="1400" b="1" dirty="0" err="1"/>
              <a:t>search_by_name</a:t>
            </a:r>
            <a:r>
              <a:rPr lang="en-GB" sz="1400" dirty="0"/>
              <a:t>: Search for books by name.</a:t>
            </a:r>
          </a:p>
          <a:p>
            <a:r>
              <a:rPr lang="en-GB" sz="1400" b="1" dirty="0" err="1"/>
              <a:t>search_by_author</a:t>
            </a:r>
            <a:r>
              <a:rPr lang="en-GB" sz="1400" dirty="0"/>
              <a:t>: Search for books by author</a:t>
            </a:r>
            <a:r>
              <a:rPr lang="en-GB" sz="1400" b="1" dirty="0"/>
              <a:t>.</a:t>
            </a:r>
          </a:p>
          <a:p>
            <a:r>
              <a:rPr lang="en-GB" sz="1400" b="1" dirty="0" err="1"/>
              <a:t>most_read_books</a:t>
            </a:r>
            <a:r>
              <a:rPr lang="en-GB" sz="1400" b="1" dirty="0"/>
              <a:t>: </a:t>
            </a:r>
            <a:r>
              <a:rPr lang="en-GB" sz="1400" dirty="0"/>
              <a:t>Display the 10 most-read books.</a:t>
            </a:r>
          </a:p>
          <a:p>
            <a:r>
              <a:rPr lang="en-GB" sz="1400" b="1" dirty="0" err="1"/>
              <a:t>recently_added</a:t>
            </a:r>
            <a:r>
              <a:rPr lang="en-GB" sz="1400" b="1" dirty="0"/>
              <a:t>: </a:t>
            </a:r>
            <a:r>
              <a:rPr lang="en-GB" sz="1400" dirty="0"/>
              <a:t>Display the 5 most recent books added.</a:t>
            </a:r>
          </a:p>
          <a:p>
            <a:r>
              <a:rPr lang="en-GB" sz="1400" b="1" dirty="0" err="1"/>
              <a:t>most_read_genres</a:t>
            </a:r>
            <a:r>
              <a:rPr lang="en-GB" sz="1400" b="1" dirty="0"/>
              <a:t>: </a:t>
            </a:r>
            <a:r>
              <a:rPr lang="en-GB" sz="1400" dirty="0"/>
              <a:t>Display the 5 most-read genres.</a:t>
            </a:r>
          </a:p>
          <a:p>
            <a:pPr marL="0" indent="0">
              <a:buNone/>
            </a:pPr>
            <a:endParaRPr lang="en-GB" sz="1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483D8-EA65-4964-99D7-AF7C1B80C93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5999" y="2422380"/>
            <a:ext cx="5447065" cy="3029446"/>
          </a:xfrm>
        </p:spPr>
        <p:txBody>
          <a:bodyPr>
            <a:noAutofit/>
          </a:bodyPr>
          <a:lstStyle/>
          <a:p>
            <a:r>
              <a:rPr lang="en-GB" sz="1400" b="1" dirty="0" err="1"/>
              <a:t>most_read_authors</a:t>
            </a:r>
            <a:r>
              <a:rPr lang="en-GB" sz="1400" b="1" dirty="0"/>
              <a:t>: </a:t>
            </a:r>
            <a:r>
              <a:rPr lang="en-GB" sz="1400" dirty="0"/>
              <a:t>Display the 3 most-read authors.</a:t>
            </a:r>
          </a:p>
          <a:p>
            <a:r>
              <a:rPr lang="en-GB" sz="1400" b="1" dirty="0" err="1"/>
              <a:t>add_book</a:t>
            </a:r>
            <a:r>
              <a:rPr lang="en-GB" sz="1400" b="1" dirty="0"/>
              <a:t>: </a:t>
            </a:r>
            <a:r>
              <a:rPr lang="en-GB" sz="1400" dirty="0"/>
              <a:t>Add a book to the database.</a:t>
            </a:r>
          </a:p>
          <a:p>
            <a:r>
              <a:rPr lang="en-GB" sz="1400" b="1" dirty="0" err="1"/>
              <a:t>delete_book</a:t>
            </a:r>
            <a:r>
              <a:rPr lang="en-GB" sz="1400" b="1" dirty="0"/>
              <a:t>: </a:t>
            </a:r>
            <a:r>
              <a:rPr lang="en-GB" sz="1400" dirty="0"/>
              <a:t>Delete a book from the database.</a:t>
            </a:r>
          </a:p>
          <a:p>
            <a:r>
              <a:rPr lang="en-GB" sz="1400" b="1" dirty="0" err="1"/>
              <a:t>borrow_book</a:t>
            </a:r>
            <a:r>
              <a:rPr lang="en-GB" sz="1400" dirty="0"/>
              <a:t>: Borrow a book from the library.</a:t>
            </a:r>
          </a:p>
          <a:p>
            <a:r>
              <a:rPr lang="en-GB" sz="1400" b="1" dirty="0" err="1"/>
              <a:t>return_book</a:t>
            </a:r>
            <a:r>
              <a:rPr lang="en-GB" sz="1400" b="1" dirty="0"/>
              <a:t>: </a:t>
            </a:r>
            <a:r>
              <a:rPr lang="en-GB" sz="1400" dirty="0"/>
              <a:t>Return a borrowed book to the library.</a:t>
            </a:r>
          </a:p>
          <a:p>
            <a:r>
              <a:rPr lang="en-GB" sz="1400" b="1" dirty="0" err="1"/>
              <a:t>mark_read</a:t>
            </a:r>
            <a:r>
              <a:rPr lang="en-GB" sz="1400" b="1" dirty="0"/>
              <a:t>: </a:t>
            </a:r>
            <a:r>
              <a:rPr lang="en-GB" sz="1400" dirty="0"/>
              <a:t>Mark a book as read.</a:t>
            </a:r>
          </a:p>
          <a:p>
            <a:r>
              <a:rPr lang="en-GB" sz="1400" b="1" dirty="0" err="1"/>
              <a:t>fav_book</a:t>
            </a:r>
            <a:r>
              <a:rPr lang="en-GB" sz="1400" b="1" dirty="0"/>
              <a:t>: </a:t>
            </a:r>
            <a:r>
              <a:rPr lang="en-GB" sz="1400" dirty="0"/>
              <a:t>Add a book to </a:t>
            </a:r>
            <a:r>
              <a:rPr lang="en-GB" sz="1400" dirty="0" err="1"/>
              <a:t>favorites</a:t>
            </a:r>
            <a:r>
              <a:rPr lang="en-GB" sz="1400" dirty="0"/>
              <a:t>.</a:t>
            </a:r>
          </a:p>
          <a:p>
            <a:r>
              <a:rPr lang="en-GB" sz="1400" b="1" dirty="0" err="1"/>
              <a:t>my_books</a:t>
            </a:r>
            <a:r>
              <a:rPr lang="en-GB" sz="1400" b="1" dirty="0"/>
              <a:t>: </a:t>
            </a:r>
            <a:r>
              <a:rPr lang="en-GB" sz="1400" dirty="0"/>
              <a:t>View user's books.</a:t>
            </a:r>
          </a:p>
          <a:p>
            <a:r>
              <a:rPr lang="en-GB" sz="1400" b="1" dirty="0"/>
              <a:t>statistics</a:t>
            </a:r>
            <a:r>
              <a:rPr lang="en-GB" sz="1400" dirty="0"/>
              <a:t>: View user's reading statistics.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7629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4" name="Oval 9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Placeholder 2" descr="A diagram of a software application&#10;&#10;Description automatically generated with medium confidence">
            <a:extLst>
              <a:ext uri="{FF2B5EF4-FFF2-40B4-BE49-F238E27FC236}">
                <a16:creationId xmlns:a16="http://schemas.microsoft.com/office/drawing/2014/main" id="{B519D4DC-0FD9-D33A-5CB6-8AB05BB9358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7">
            <a:alphaModFix amt="40000"/>
          </a:blip>
          <a:srcRect b="131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1" name="Title 40">
            <a:extLst>
              <a:ext uri="{FF2B5EF4-FFF2-40B4-BE49-F238E27FC236}">
                <a16:creationId xmlns:a16="http://schemas.microsoft.com/office/drawing/2014/main" id="{1B3AD758-B43F-43DC-8A29-B21D2FA5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129" y="-457502"/>
            <a:ext cx="7628572" cy="3329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4400" b="1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CCD3357-E9A1-4B6C-ACE7-EBAE9E70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 fontScale="92500" lnSpcReduction="10000"/>
          </a:bodyPr>
          <a:lstStyle/>
          <a:p>
            <a:pPr defTabSz="914400">
              <a:spcAft>
                <a:spcPts val="600"/>
              </a:spcAft>
            </a:pPr>
            <a:fld id="{FAEF9944-A4F6-4C59-AEBD-678D6480B8EA}" type="slidenum">
              <a:rPr lang="en-US" smtClean="0">
                <a:solidFill>
                  <a:schemeClr val="tx1"/>
                </a:solidFill>
              </a:rPr>
              <a:pPr defTabSz="914400">
                <a:spcAft>
                  <a:spcPts val="600"/>
                </a:spcAft>
              </a:pPr>
              <a:t>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Date Placeholder 5">
            <a:extLst>
              <a:ext uri="{FF2B5EF4-FFF2-40B4-BE49-F238E27FC236}">
                <a16:creationId xmlns:a16="http://schemas.microsoft.com/office/drawing/2014/main" id="{3C8C1AF9-977D-1CF8-D1CE-970FD74C1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defTabSz="914400">
              <a:spcAft>
                <a:spcPts val="600"/>
              </a:spcAft>
            </a:pPr>
            <a:fld id="{C150E1EA-44FA-4D89-855F-C0B34F87238D}" type="datetime1">
              <a:rPr lang="en-US" smtClean="0">
                <a:solidFill>
                  <a:schemeClr val="tx1"/>
                </a:solidFill>
              </a:rPr>
              <a:pPr defTabSz="914400">
                <a:spcAft>
                  <a:spcPts val="600"/>
                </a:spcAft>
              </a:pPr>
              <a:t>2/2/2024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5EF36F-C7D1-5BBB-BAEC-F2D62538C7B9}"/>
              </a:ext>
            </a:extLst>
          </p:cNvPr>
          <p:cNvSpPr txBox="1"/>
          <p:nvPr/>
        </p:nvSpPr>
        <p:spPr>
          <a:xfrm>
            <a:off x="1141414" y="255013"/>
            <a:ext cx="7072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ERD diagram - implementation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51170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844EE02A-F0F8-4A23-B21D-CF2066B65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9F13062-7BB6-4A97-B661-CDE2EDEAE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44F3197D-248B-46C5-B6EE-003F4E0C6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FC3E649-106F-4B41-9FF5-327536E4C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9F6731C-42C0-45DB-9F9A-B831CBEC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040549E2-C5A5-4ED5-80AB-070FEBDF5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794278F-BBE1-4D62-8038-1FE9C98B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6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FD008D2D-DCC4-47D7-9308-F53E3DC8BA3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8"/>
          <a:srcRect l="6193" r="6807" b="-3"/>
          <a:stretch/>
        </p:blipFill>
        <p:spPr>
          <a:xfrm>
            <a:off x="20" y="10"/>
            <a:ext cx="4971902" cy="2285990"/>
          </a:xfrm>
          <a:custGeom>
            <a:avLst/>
            <a:gdLst/>
            <a:ahLst/>
            <a:cxnLst/>
            <a:rect l="l" t="t" r="r" b="b"/>
            <a:pathLst>
              <a:path w="4971922" h="2286000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9404" y="2286000"/>
                </a:lnTo>
                <a:lnTo>
                  <a:pt x="0" y="2286000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5DB2E64-AD14-44FE-948F-FCBEC637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FAEF9944-A4F6-4C59-AEBD-678D6480B8EA}" type="slidenum">
              <a:rPr lang="en-US">
                <a:solidFill>
                  <a:prstClr val="white">
                    <a:tint val="75000"/>
                  </a:prstClr>
                </a:solidFill>
              </a:rPr>
              <a:pPr defTabSz="914400">
                <a:spcAft>
                  <a:spcPts val="600"/>
                </a:spcAft>
              </a:pPr>
              <a:t>6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3908DB8-E92A-433D-BC79-CFD872B072D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9"/>
          <a:srcRect t="6008" r="-1" b="8521"/>
          <a:stretch/>
        </p:blipFill>
        <p:spPr>
          <a:xfrm>
            <a:off x="20" y="2286000"/>
            <a:ext cx="4754866" cy="2286000"/>
          </a:xfrm>
          <a:custGeom>
            <a:avLst/>
            <a:gdLst/>
            <a:ahLst/>
            <a:cxnLst/>
            <a:rect l="l" t="t" r="r" b="b"/>
            <a:pathLst>
              <a:path w="4754886" h="2286000">
                <a:moveTo>
                  <a:pt x="0" y="0"/>
                </a:moveTo>
                <a:lnTo>
                  <a:pt x="4739404" y="0"/>
                </a:lnTo>
                <a:lnTo>
                  <a:pt x="4737942" y="32004"/>
                </a:lnTo>
                <a:lnTo>
                  <a:pt x="4733067" y="181509"/>
                </a:lnTo>
                <a:lnTo>
                  <a:pt x="4728865" y="331013"/>
                </a:lnTo>
                <a:lnTo>
                  <a:pt x="4724831" y="479146"/>
                </a:lnTo>
                <a:lnTo>
                  <a:pt x="4722982" y="625221"/>
                </a:lnTo>
                <a:lnTo>
                  <a:pt x="4720965" y="771297"/>
                </a:lnTo>
                <a:lnTo>
                  <a:pt x="4719956" y="915315"/>
                </a:lnTo>
                <a:lnTo>
                  <a:pt x="4720965" y="1057961"/>
                </a:lnTo>
                <a:lnTo>
                  <a:pt x="4720965" y="1199236"/>
                </a:lnTo>
                <a:lnTo>
                  <a:pt x="4722982" y="1339139"/>
                </a:lnTo>
                <a:lnTo>
                  <a:pt x="4726007" y="1476299"/>
                </a:lnTo>
                <a:lnTo>
                  <a:pt x="4728865" y="1612087"/>
                </a:lnTo>
                <a:lnTo>
                  <a:pt x="4732059" y="1745133"/>
                </a:lnTo>
                <a:lnTo>
                  <a:pt x="4736933" y="1877492"/>
                </a:lnTo>
                <a:lnTo>
                  <a:pt x="4742144" y="2007793"/>
                </a:lnTo>
                <a:lnTo>
                  <a:pt x="4746850" y="2135352"/>
                </a:lnTo>
                <a:lnTo>
                  <a:pt x="4754886" y="2286000"/>
                </a:lnTo>
                <a:lnTo>
                  <a:pt x="0" y="2286000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7A8109-BBBF-407C-81F8-08088ED99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lnSpc>
                <a:spcPct val="150000"/>
              </a:lnSpc>
            </a:pPr>
            <a:r>
              <a:rPr lang="en-US" dirty="0"/>
              <a:t>The CLI Application streamlines library management, offering:</a:t>
            </a:r>
          </a:p>
          <a:p>
            <a:pPr marL="0" indent="0">
              <a:lnSpc>
                <a:spcPct val="150000"/>
              </a:lnSpc>
            </a:pPr>
            <a:r>
              <a:rPr lang="en-US" b="1" dirty="0"/>
              <a:t>Efficiency</a:t>
            </a:r>
          </a:p>
          <a:p>
            <a:pPr marL="0" indent="0">
              <a:lnSpc>
                <a:spcPct val="150000"/>
              </a:lnSpc>
            </a:pPr>
            <a:r>
              <a:rPr lang="en-US" b="1" dirty="0"/>
              <a:t>Accuracy</a:t>
            </a:r>
          </a:p>
          <a:p>
            <a:pPr marL="0" indent="0">
              <a:lnSpc>
                <a:spcPct val="150000"/>
              </a:lnSpc>
            </a:pPr>
            <a:r>
              <a:rPr lang="en-US" b="1" dirty="0"/>
              <a:t> Accessibility</a:t>
            </a:r>
          </a:p>
          <a:p>
            <a:pPr marL="0" indent="0">
              <a:lnSpc>
                <a:spcPct val="150000"/>
              </a:lnSpc>
            </a:pPr>
            <a:r>
              <a:rPr lang="en-US" b="1" dirty="0"/>
              <a:t>centralizes data</a:t>
            </a:r>
          </a:p>
          <a:p>
            <a:pPr marL="0" indent="0">
              <a:lnSpc>
                <a:spcPct val="150000"/>
              </a:lnSpc>
            </a:pPr>
            <a:r>
              <a:rPr lang="en-US" b="1" dirty="0"/>
              <a:t>scales</a:t>
            </a:r>
          </a:p>
          <a:p>
            <a:pPr marL="0" indent="0">
              <a:lnSpc>
                <a:spcPct val="150000"/>
              </a:lnSpc>
            </a:pPr>
            <a:r>
              <a:rPr lang="en-US" b="1" dirty="0"/>
              <a:t>Effectively</a:t>
            </a:r>
          </a:p>
          <a:p>
            <a:pPr marL="0" indent="0">
              <a:lnSpc>
                <a:spcPct val="150000"/>
              </a:lnSpc>
            </a:pPr>
            <a:r>
              <a:rPr lang="en-US" b="1" dirty="0"/>
              <a:t>Cost-effective</a:t>
            </a:r>
          </a:p>
          <a:p>
            <a:pPr marL="0" indent="0"/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2090A0CF-D5B6-46F6-9148-3018C1F682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0"/>
          <a:srcRect t="6411" r="2" b="22598"/>
          <a:stretch/>
        </p:blipFill>
        <p:spPr>
          <a:xfrm>
            <a:off x="20" y="4572000"/>
            <a:ext cx="4973079" cy="2286000"/>
          </a:xfrm>
          <a:custGeom>
            <a:avLst/>
            <a:gdLst/>
            <a:ahLst/>
            <a:cxnLst/>
            <a:rect l="l" t="t" r="r" b="b"/>
            <a:pathLst>
              <a:path w="4973099" h="2286000">
                <a:moveTo>
                  <a:pt x="0" y="0"/>
                </a:moveTo>
                <a:lnTo>
                  <a:pt x="4754887" y="0"/>
                </a:lnTo>
                <a:lnTo>
                  <a:pt x="4760130" y="98298"/>
                </a:lnTo>
                <a:lnTo>
                  <a:pt x="4774249" y="336956"/>
                </a:lnTo>
                <a:lnTo>
                  <a:pt x="4789041" y="566013"/>
                </a:lnTo>
                <a:lnTo>
                  <a:pt x="4805346" y="782726"/>
                </a:lnTo>
                <a:lnTo>
                  <a:pt x="4822323" y="989838"/>
                </a:lnTo>
                <a:lnTo>
                  <a:pt x="4840644" y="1181862"/>
                </a:lnTo>
                <a:lnTo>
                  <a:pt x="4858630" y="1362227"/>
                </a:lnTo>
                <a:lnTo>
                  <a:pt x="4876615" y="1528191"/>
                </a:lnTo>
                <a:lnTo>
                  <a:pt x="4893592" y="1680438"/>
                </a:lnTo>
                <a:lnTo>
                  <a:pt x="4909729" y="1815541"/>
                </a:lnTo>
                <a:lnTo>
                  <a:pt x="4925025" y="1937613"/>
                </a:lnTo>
                <a:lnTo>
                  <a:pt x="4937800" y="2040483"/>
                </a:lnTo>
                <a:lnTo>
                  <a:pt x="4949902" y="2126894"/>
                </a:lnTo>
                <a:lnTo>
                  <a:pt x="4967216" y="2245538"/>
                </a:lnTo>
                <a:lnTo>
                  <a:pt x="4973099" y="2286000"/>
                </a:lnTo>
                <a:lnTo>
                  <a:pt x="4075210" y="2286000"/>
                </a:lnTo>
                <a:lnTo>
                  <a:pt x="0" y="2286000"/>
                </a:lnTo>
                <a:close/>
              </a:path>
            </a:pathLst>
          </a:custGeom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7A34B0D-1722-4024-BC6E-2A411B0A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prstClr val="white">
                    <a:tint val="75000"/>
                    <a:alpha val="60000"/>
                  </a:prst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br>
              <a:rPr lang="en-US"/>
            </a:br>
            <a:endParaRPr lang="en-US" dirty="0"/>
          </a:p>
        </p:txBody>
      </p:sp>
      <p:pic>
        <p:nvPicPr>
          <p:cNvPr id="32" name="Picture Placeholder 31" descr="Two people working on a laptop and tablet with graphs and tables ">
            <a:extLst>
              <a:ext uri="{FF2B5EF4-FFF2-40B4-BE49-F238E27FC236}">
                <a16:creationId xmlns:a16="http://schemas.microsoft.com/office/drawing/2014/main" id="{C4A8B214-180D-446B-9616-62B7371F3DD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" b="44"/>
          <a:stretch/>
        </p:blipFill>
        <p:spPr/>
      </p:pic>
      <p:pic>
        <p:nvPicPr>
          <p:cNvPr id="30" name="Picture Placeholder 29" descr="Office Stairs, hanging lights">
            <a:extLst>
              <a:ext uri="{FF2B5EF4-FFF2-40B4-BE49-F238E27FC236}">
                <a16:creationId xmlns:a16="http://schemas.microsoft.com/office/drawing/2014/main" id="{C1CA27C7-F47D-4606-AAE8-32BD4D0698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5"/>
          <a:stretch/>
        </p:blipFill>
        <p:spPr/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5816F-F516-477A-8EF2-D8CA20267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Hadeel </a:t>
            </a:r>
            <a:r>
              <a:rPr lang="en-US" sz="2000" dirty="0" err="1"/>
              <a:t>Alnumiri</a:t>
            </a:r>
            <a:endParaRPr lang="en-US" sz="2000" dirty="0"/>
          </a:p>
          <a:p>
            <a:r>
              <a:rPr lang="en-US" sz="2000" dirty="0"/>
              <a:t>Milad </a:t>
            </a:r>
            <a:r>
              <a:rPr lang="en-US" sz="2000" dirty="0" err="1"/>
              <a:t>Torang</a:t>
            </a:r>
            <a:endParaRPr lang="en-US" sz="2000" dirty="0"/>
          </a:p>
          <a:p>
            <a:r>
              <a:rPr lang="en-US" sz="2000" dirty="0" err="1"/>
              <a:t>Hojjat</a:t>
            </a:r>
            <a:r>
              <a:rPr lang="en-US" sz="2000" dirty="0"/>
              <a:t> </a:t>
            </a:r>
            <a:r>
              <a:rPr lang="en-US" sz="2000" dirty="0" err="1"/>
              <a:t>Ollah</a:t>
            </a:r>
            <a:r>
              <a:rPr lang="en-US" sz="2000" dirty="0"/>
              <a:t> </a:t>
            </a:r>
            <a:r>
              <a:rPr lang="en-US" sz="2000" dirty="0" err="1"/>
              <a:t>Saeedi</a:t>
            </a:r>
            <a:endParaRPr lang="en-US" sz="2000" dirty="0"/>
          </a:p>
          <a:p>
            <a:r>
              <a:rPr lang="en-US" sz="2000" dirty="0"/>
              <a:t>Nasir Ahmad Dastgirzada</a:t>
            </a:r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263FD36A-B869-46D7-A4E1-FAA91F31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6F05ADB0-C4C0-4EB9-ACD6-D5D69C07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TaxCatchAll xmlns="230e9df3-be65-4c73-a93b-d1236ebd677e" xsi:nil="true"/>
    <MediaServiceKeyPoints xmlns="71af3243-3dd4-4a8d-8c0d-dd76da1f02a5" xsi:nil="true"/>
    <Background xmlns="71af3243-3dd4-4a8d-8c0d-dd76da1f02a5">false</Background>
    <ImageTagsTaxHTField xmlns="71af3243-3dd4-4a8d-8c0d-dd76da1f02a5">
      <Terms xmlns="http://schemas.microsoft.com/office/infopath/2007/PartnerControls"/>
    </ImageTagsTaxHTFiel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B374A7-2E79-4FEF-822D-2492B9AD907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093A0A0-A69C-47FE-9FE5-21F06181BF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2330D6-F005-4F15-8FBA-5049BFF093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749</TotalTime>
  <Words>317</Words>
  <Application>Microsoft Office PowerPoint</Application>
  <PresentationFormat>Widescreen</PresentationFormat>
  <Paragraphs>69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Meiryo</vt:lpstr>
      <vt:lpstr>Arial</vt:lpstr>
      <vt:lpstr>Calibri</vt:lpstr>
      <vt:lpstr>Century Gothic</vt:lpstr>
      <vt:lpstr>Wingdings 3</vt:lpstr>
      <vt:lpstr>Ion</vt:lpstr>
      <vt:lpstr>Library DBMS CLI   Presenters:  </vt:lpstr>
      <vt:lpstr>Agenda</vt:lpstr>
      <vt:lpstr>Introduction</vt:lpstr>
      <vt:lpstr>Features Overview:</vt:lpstr>
      <vt:lpstr>  </vt:lpstr>
      <vt:lpstr>Conclusion</vt:lpstr>
      <vt:lpstr>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database</dc:title>
  <dc:creator>Shabir Dastgirzada</dc:creator>
  <cp:lastModifiedBy>Nasir Dastgirzada</cp:lastModifiedBy>
  <cp:revision>6</cp:revision>
  <dcterms:created xsi:type="dcterms:W3CDTF">2024-01-30T10:14:30Z</dcterms:created>
  <dcterms:modified xsi:type="dcterms:W3CDTF">2024-02-02T16:57:53Z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