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99" r:id="rId7"/>
    <p:sldId id="303" r:id="rId8"/>
    <p:sldId id="284" r:id="rId9"/>
    <p:sldId id="271" r:id="rId10"/>
    <p:sldId id="28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60" d="100"/>
          <a:sy n="60" d="100"/>
        </p:scale>
        <p:origin x="908" y="10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BBC5F-EB52-4DCD-80F2-F7337E91B0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F99B7-A14E-475E-BCF9-ED8F4D4882AA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5032849B-4CD0-4ED3-8AB9-018FCEEDEBBE}" type="parTrans" cxnId="{2EF39493-8D2B-4086-9E64-CFCAC1BB5889}">
      <dgm:prSet/>
      <dgm:spPr/>
      <dgm:t>
        <a:bodyPr/>
        <a:lstStyle/>
        <a:p>
          <a:endParaRPr lang="en-US"/>
        </a:p>
      </dgm:t>
    </dgm:pt>
    <dgm:pt modelId="{ED99E466-6B08-4587-9752-C26457B59093}" type="sibTrans" cxnId="{2EF39493-8D2B-4086-9E64-CFCAC1BB5889}">
      <dgm:prSet/>
      <dgm:spPr/>
      <dgm:t>
        <a:bodyPr/>
        <a:lstStyle/>
        <a:p>
          <a:endParaRPr lang="en-US"/>
        </a:p>
      </dgm:t>
    </dgm:pt>
    <dgm:pt modelId="{5DCBCA72-BAE6-4871-91CC-A723917F4934}">
      <dgm:prSet/>
      <dgm:spPr/>
      <dgm:t>
        <a:bodyPr/>
        <a:lstStyle/>
        <a:p>
          <a:r>
            <a:rPr lang="en-US" b="0" i="0" dirty="0"/>
            <a:t>Features Overview</a:t>
          </a:r>
          <a:endParaRPr lang="en-US" dirty="0"/>
        </a:p>
      </dgm:t>
    </dgm:pt>
    <dgm:pt modelId="{F7AD73F8-42B2-44A0-A7FD-E559C6ADA2AD}" type="parTrans" cxnId="{F3DC4EA8-B3A4-45E4-AF85-05C3AF5BA07B}">
      <dgm:prSet/>
      <dgm:spPr/>
      <dgm:t>
        <a:bodyPr/>
        <a:lstStyle/>
        <a:p>
          <a:endParaRPr lang="en-US"/>
        </a:p>
      </dgm:t>
    </dgm:pt>
    <dgm:pt modelId="{9C8CF339-EA77-47CB-8545-F4BF3ECE7221}" type="sibTrans" cxnId="{F3DC4EA8-B3A4-45E4-AF85-05C3AF5BA07B}">
      <dgm:prSet/>
      <dgm:spPr/>
      <dgm:t>
        <a:bodyPr/>
        <a:lstStyle/>
        <a:p>
          <a:endParaRPr lang="en-US"/>
        </a:p>
      </dgm:t>
    </dgm:pt>
    <dgm:pt modelId="{D7D8806F-DE4B-4E3C-AA78-2E42299DA86E}">
      <dgm:prSet/>
      <dgm:spPr/>
      <dgm:t>
        <a:bodyPr/>
        <a:lstStyle/>
        <a:p>
          <a:r>
            <a:rPr lang="en-US" b="0" i="0" dirty="0"/>
            <a:t>Demonstration</a:t>
          </a:r>
          <a:endParaRPr lang="en-US" dirty="0"/>
        </a:p>
      </dgm:t>
    </dgm:pt>
    <dgm:pt modelId="{A9FABB93-CD09-463E-B7C6-4900A6585366}" type="parTrans" cxnId="{D8DB7AEB-01D4-4CD6-A15C-1995F5D25721}">
      <dgm:prSet/>
      <dgm:spPr/>
      <dgm:t>
        <a:bodyPr/>
        <a:lstStyle/>
        <a:p>
          <a:endParaRPr lang="en-US"/>
        </a:p>
      </dgm:t>
    </dgm:pt>
    <dgm:pt modelId="{E59B2110-F579-412E-B80E-B79E11D3CBBC}" type="sibTrans" cxnId="{D8DB7AEB-01D4-4CD6-A15C-1995F5D25721}">
      <dgm:prSet/>
      <dgm:spPr/>
      <dgm:t>
        <a:bodyPr/>
        <a:lstStyle/>
        <a:p>
          <a:endParaRPr lang="en-US"/>
        </a:p>
      </dgm:t>
    </dgm:pt>
    <dgm:pt modelId="{98E68998-E87E-447C-A9C5-98FA0A9507E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BAF1EDA-53FF-4DFE-9B47-DC579A8543A8}" type="parTrans" cxnId="{B69A7ACD-DA0D-43F8-AC43-9B1E9C9D5491}">
      <dgm:prSet/>
      <dgm:spPr/>
      <dgm:t>
        <a:bodyPr/>
        <a:lstStyle/>
        <a:p>
          <a:endParaRPr lang="en-US"/>
        </a:p>
      </dgm:t>
    </dgm:pt>
    <dgm:pt modelId="{86CA4499-37C3-4F81-A3DC-BF905E9DFC45}" type="sibTrans" cxnId="{B69A7ACD-DA0D-43F8-AC43-9B1E9C9D5491}">
      <dgm:prSet/>
      <dgm:spPr/>
      <dgm:t>
        <a:bodyPr/>
        <a:lstStyle/>
        <a:p>
          <a:endParaRPr lang="en-US"/>
        </a:p>
      </dgm:t>
    </dgm:pt>
    <dgm:pt modelId="{9B72AE35-2E8F-4AD5-B67F-7C3A7806CE81}">
      <dgm:prSet/>
      <dgm:spPr/>
      <dgm:t>
        <a:bodyPr/>
        <a:lstStyle/>
        <a:p>
          <a:r>
            <a:rPr lang="nl-NL" dirty="0"/>
            <a:t>ERD Diagram-</a:t>
          </a:r>
          <a:r>
            <a:rPr lang="en-US" dirty="0"/>
            <a:t>implementation</a:t>
          </a:r>
        </a:p>
      </dgm:t>
    </dgm:pt>
    <dgm:pt modelId="{0203596B-ABB6-4FEA-8EC5-CAC363A4E97B}" type="parTrans" cxnId="{19AADA28-669D-4FF1-A68A-0F815362807F}">
      <dgm:prSet/>
      <dgm:spPr/>
      <dgm:t>
        <a:bodyPr/>
        <a:lstStyle/>
        <a:p>
          <a:endParaRPr lang="en-US"/>
        </a:p>
      </dgm:t>
    </dgm:pt>
    <dgm:pt modelId="{59EAB138-C1C1-4BC1-8AC4-7BAFDA73DA20}" type="sibTrans" cxnId="{19AADA28-669D-4FF1-A68A-0F815362807F}">
      <dgm:prSet/>
      <dgm:spPr/>
      <dgm:t>
        <a:bodyPr/>
        <a:lstStyle/>
        <a:p>
          <a:endParaRPr lang="en-US"/>
        </a:p>
      </dgm:t>
    </dgm:pt>
    <dgm:pt modelId="{8319C99E-9A9A-40D5-A259-ED1B52EFA52A}" type="pres">
      <dgm:prSet presAssocID="{008BBC5F-EB52-4DCD-80F2-F7337E91B012}" presName="linear" presStyleCnt="0">
        <dgm:presLayoutVars>
          <dgm:dir/>
          <dgm:animLvl val="lvl"/>
          <dgm:resizeHandles val="exact"/>
        </dgm:presLayoutVars>
      </dgm:prSet>
      <dgm:spPr/>
    </dgm:pt>
    <dgm:pt modelId="{364F0F99-3D60-46F1-91EA-29107C2A7EC5}" type="pres">
      <dgm:prSet presAssocID="{D69F99B7-A14E-475E-BCF9-ED8F4D4882AA}" presName="parentLin" presStyleCnt="0"/>
      <dgm:spPr/>
    </dgm:pt>
    <dgm:pt modelId="{26299B8D-AC0D-4B20-948E-BE9CE74B2090}" type="pres">
      <dgm:prSet presAssocID="{D69F99B7-A14E-475E-BCF9-ED8F4D4882AA}" presName="parentLeftMargin" presStyleLbl="node1" presStyleIdx="0" presStyleCnt="5"/>
      <dgm:spPr/>
    </dgm:pt>
    <dgm:pt modelId="{A31BB5BF-6639-4BA0-ACDD-FCC4C3443CB7}" type="pres">
      <dgm:prSet presAssocID="{D69F99B7-A14E-475E-BCF9-ED8F4D4882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E21FF1-DEED-413E-A1AF-3EA46208268E}" type="pres">
      <dgm:prSet presAssocID="{D69F99B7-A14E-475E-BCF9-ED8F4D4882AA}" presName="negativeSpace" presStyleCnt="0"/>
      <dgm:spPr/>
    </dgm:pt>
    <dgm:pt modelId="{2FB51BF3-6D6C-4C30-8569-F4BA1D85B6B2}" type="pres">
      <dgm:prSet presAssocID="{D69F99B7-A14E-475E-BCF9-ED8F4D4882AA}" presName="childText" presStyleLbl="conFgAcc1" presStyleIdx="0" presStyleCnt="5">
        <dgm:presLayoutVars>
          <dgm:bulletEnabled val="1"/>
        </dgm:presLayoutVars>
      </dgm:prSet>
      <dgm:spPr/>
    </dgm:pt>
    <dgm:pt modelId="{0807AAD1-9C1C-461B-80B0-C7E80EC9B816}" type="pres">
      <dgm:prSet presAssocID="{ED99E466-6B08-4587-9752-C26457B59093}" presName="spaceBetweenRectangles" presStyleCnt="0"/>
      <dgm:spPr/>
    </dgm:pt>
    <dgm:pt modelId="{6805339E-80A5-41AB-9D82-417C697014BC}" type="pres">
      <dgm:prSet presAssocID="{5DCBCA72-BAE6-4871-91CC-A723917F4934}" presName="parentLin" presStyleCnt="0"/>
      <dgm:spPr/>
    </dgm:pt>
    <dgm:pt modelId="{A1D0AA90-9FB2-4C75-997C-CADA1FB8470E}" type="pres">
      <dgm:prSet presAssocID="{5DCBCA72-BAE6-4871-91CC-A723917F4934}" presName="parentLeftMargin" presStyleLbl="node1" presStyleIdx="0" presStyleCnt="5"/>
      <dgm:spPr/>
    </dgm:pt>
    <dgm:pt modelId="{7D823C40-1444-4DAF-9FD8-858CA491955A}" type="pres">
      <dgm:prSet presAssocID="{5DCBCA72-BAE6-4871-91CC-A723917F49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53143F-B2BE-4FC4-BED8-C67213B651C8}" type="pres">
      <dgm:prSet presAssocID="{5DCBCA72-BAE6-4871-91CC-A723917F4934}" presName="negativeSpace" presStyleCnt="0"/>
      <dgm:spPr/>
    </dgm:pt>
    <dgm:pt modelId="{7E0CDFBE-FC5A-451A-8311-242C9BB53783}" type="pres">
      <dgm:prSet presAssocID="{5DCBCA72-BAE6-4871-91CC-A723917F4934}" presName="childText" presStyleLbl="conFgAcc1" presStyleIdx="1" presStyleCnt="5">
        <dgm:presLayoutVars>
          <dgm:bulletEnabled val="1"/>
        </dgm:presLayoutVars>
      </dgm:prSet>
      <dgm:spPr/>
    </dgm:pt>
    <dgm:pt modelId="{81AF76B6-197F-4CDC-9BA0-63780E378982}" type="pres">
      <dgm:prSet presAssocID="{9C8CF339-EA77-47CB-8545-F4BF3ECE7221}" presName="spaceBetweenRectangles" presStyleCnt="0"/>
      <dgm:spPr/>
    </dgm:pt>
    <dgm:pt modelId="{0244039C-0F1C-4227-A9C3-321D29E12980}" type="pres">
      <dgm:prSet presAssocID="{9B72AE35-2E8F-4AD5-B67F-7C3A7806CE81}" presName="parentLin" presStyleCnt="0"/>
      <dgm:spPr/>
    </dgm:pt>
    <dgm:pt modelId="{EBB2F255-9F0A-468D-B662-D15FD14C9DF9}" type="pres">
      <dgm:prSet presAssocID="{9B72AE35-2E8F-4AD5-B67F-7C3A7806CE81}" presName="parentLeftMargin" presStyleLbl="node1" presStyleIdx="1" presStyleCnt="5"/>
      <dgm:spPr/>
    </dgm:pt>
    <dgm:pt modelId="{109FD6E2-525F-4932-A6BB-48FC47307BA6}" type="pres">
      <dgm:prSet presAssocID="{9B72AE35-2E8F-4AD5-B67F-7C3A7806CE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FED67-F43A-47F7-B908-847D34A8D6F1}" type="pres">
      <dgm:prSet presAssocID="{9B72AE35-2E8F-4AD5-B67F-7C3A7806CE81}" presName="negativeSpace" presStyleCnt="0"/>
      <dgm:spPr/>
    </dgm:pt>
    <dgm:pt modelId="{49BEA426-1CA8-42B6-846C-A6FCEEF6A421}" type="pres">
      <dgm:prSet presAssocID="{9B72AE35-2E8F-4AD5-B67F-7C3A7806CE81}" presName="childText" presStyleLbl="conFgAcc1" presStyleIdx="2" presStyleCnt="5">
        <dgm:presLayoutVars>
          <dgm:bulletEnabled val="1"/>
        </dgm:presLayoutVars>
      </dgm:prSet>
      <dgm:spPr/>
    </dgm:pt>
    <dgm:pt modelId="{6E61B0DC-EBC2-4668-B945-EA86BE47EAD7}" type="pres">
      <dgm:prSet presAssocID="{59EAB138-C1C1-4BC1-8AC4-7BAFDA73DA20}" presName="spaceBetweenRectangles" presStyleCnt="0"/>
      <dgm:spPr/>
    </dgm:pt>
    <dgm:pt modelId="{632BC494-B67B-4BEC-A2AB-EA055A012FBE}" type="pres">
      <dgm:prSet presAssocID="{D7D8806F-DE4B-4E3C-AA78-2E42299DA86E}" presName="parentLin" presStyleCnt="0"/>
      <dgm:spPr/>
    </dgm:pt>
    <dgm:pt modelId="{D3F8E954-1AF7-44DA-A79B-A06C6FB43E9B}" type="pres">
      <dgm:prSet presAssocID="{D7D8806F-DE4B-4E3C-AA78-2E42299DA86E}" presName="parentLeftMargin" presStyleLbl="node1" presStyleIdx="2" presStyleCnt="5"/>
      <dgm:spPr/>
    </dgm:pt>
    <dgm:pt modelId="{8CD10887-D0CB-487D-B4C5-4D8C37D7253E}" type="pres">
      <dgm:prSet presAssocID="{D7D8806F-DE4B-4E3C-AA78-2E42299DA8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07AFEC-7D17-4A57-88D3-703641962B2F}" type="pres">
      <dgm:prSet presAssocID="{D7D8806F-DE4B-4E3C-AA78-2E42299DA86E}" presName="negativeSpace" presStyleCnt="0"/>
      <dgm:spPr/>
    </dgm:pt>
    <dgm:pt modelId="{D8275AE2-59D4-4185-8D90-E7917BBF994B}" type="pres">
      <dgm:prSet presAssocID="{D7D8806F-DE4B-4E3C-AA78-2E42299DA86E}" presName="childText" presStyleLbl="conFgAcc1" presStyleIdx="3" presStyleCnt="5">
        <dgm:presLayoutVars>
          <dgm:bulletEnabled val="1"/>
        </dgm:presLayoutVars>
      </dgm:prSet>
      <dgm:spPr/>
    </dgm:pt>
    <dgm:pt modelId="{74C88432-0125-4DDF-999B-86C6569ED6F9}" type="pres">
      <dgm:prSet presAssocID="{E59B2110-F579-412E-B80E-B79E11D3CBBC}" presName="spaceBetweenRectangles" presStyleCnt="0"/>
      <dgm:spPr/>
    </dgm:pt>
    <dgm:pt modelId="{8D177DEA-000D-4D01-86CC-D3458467F2A8}" type="pres">
      <dgm:prSet presAssocID="{98E68998-E87E-447C-A9C5-98FA0A9507E3}" presName="parentLin" presStyleCnt="0"/>
      <dgm:spPr/>
    </dgm:pt>
    <dgm:pt modelId="{7CE0C86D-3587-4567-B9B0-65BD320EFE26}" type="pres">
      <dgm:prSet presAssocID="{98E68998-E87E-447C-A9C5-98FA0A9507E3}" presName="parentLeftMargin" presStyleLbl="node1" presStyleIdx="3" presStyleCnt="5"/>
      <dgm:spPr/>
    </dgm:pt>
    <dgm:pt modelId="{8779D9F8-674F-405B-A3AC-0EE8EA3F08FA}" type="pres">
      <dgm:prSet presAssocID="{98E68998-E87E-447C-A9C5-98FA0A9507E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5B6D4A7-AD3A-405E-8EE0-DBB4EED8E83F}" type="pres">
      <dgm:prSet presAssocID="{98E68998-E87E-447C-A9C5-98FA0A9507E3}" presName="negativeSpace" presStyleCnt="0"/>
      <dgm:spPr/>
    </dgm:pt>
    <dgm:pt modelId="{328E22DD-A671-4261-9C92-B335A1EC3643}" type="pres">
      <dgm:prSet presAssocID="{98E68998-E87E-447C-A9C5-98FA0A9507E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E6B4C10-BFE7-44F5-8DAB-1DD119FC3A30}" type="presOf" srcId="{98E68998-E87E-447C-A9C5-98FA0A9507E3}" destId="{7CE0C86D-3587-4567-B9B0-65BD320EFE26}" srcOrd="0" destOrd="0" presId="urn:microsoft.com/office/officeart/2005/8/layout/list1"/>
    <dgm:cxn modelId="{3CD75213-0868-405E-B3F4-ACB1DBEBD176}" type="presOf" srcId="{98E68998-E87E-447C-A9C5-98FA0A9507E3}" destId="{8779D9F8-674F-405B-A3AC-0EE8EA3F08FA}" srcOrd="1" destOrd="0" presId="urn:microsoft.com/office/officeart/2005/8/layout/list1"/>
    <dgm:cxn modelId="{1DEE5A1B-646F-4D14-9D53-106BF2E133F6}" type="presOf" srcId="{5DCBCA72-BAE6-4871-91CC-A723917F4934}" destId="{A1D0AA90-9FB2-4C75-997C-CADA1FB8470E}" srcOrd="0" destOrd="0" presId="urn:microsoft.com/office/officeart/2005/8/layout/list1"/>
    <dgm:cxn modelId="{19AADA28-669D-4FF1-A68A-0F815362807F}" srcId="{008BBC5F-EB52-4DCD-80F2-F7337E91B012}" destId="{9B72AE35-2E8F-4AD5-B67F-7C3A7806CE81}" srcOrd="2" destOrd="0" parTransId="{0203596B-ABB6-4FEA-8EC5-CAC363A4E97B}" sibTransId="{59EAB138-C1C1-4BC1-8AC4-7BAFDA73DA20}"/>
    <dgm:cxn modelId="{D4B91A7D-6B20-4C90-A0D3-EFE7134F8019}" type="presOf" srcId="{008BBC5F-EB52-4DCD-80F2-F7337E91B012}" destId="{8319C99E-9A9A-40D5-A259-ED1B52EFA52A}" srcOrd="0" destOrd="0" presId="urn:microsoft.com/office/officeart/2005/8/layout/list1"/>
    <dgm:cxn modelId="{A399A48A-62E0-4114-AFE9-E748A1118F59}" type="presOf" srcId="{5DCBCA72-BAE6-4871-91CC-A723917F4934}" destId="{7D823C40-1444-4DAF-9FD8-858CA491955A}" srcOrd="1" destOrd="0" presId="urn:microsoft.com/office/officeart/2005/8/layout/list1"/>
    <dgm:cxn modelId="{2EF39493-8D2B-4086-9E64-CFCAC1BB5889}" srcId="{008BBC5F-EB52-4DCD-80F2-F7337E91B012}" destId="{D69F99B7-A14E-475E-BCF9-ED8F4D4882AA}" srcOrd="0" destOrd="0" parTransId="{5032849B-4CD0-4ED3-8AB9-018FCEEDEBBE}" sibTransId="{ED99E466-6B08-4587-9752-C26457B59093}"/>
    <dgm:cxn modelId="{AF42D197-3CDF-471C-8826-953C5257BF6E}" type="presOf" srcId="{D69F99B7-A14E-475E-BCF9-ED8F4D4882AA}" destId="{26299B8D-AC0D-4B20-948E-BE9CE74B2090}" srcOrd="0" destOrd="0" presId="urn:microsoft.com/office/officeart/2005/8/layout/list1"/>
    <dgm:cxn modelId="{F3DC4EA8-B3A4-45E4-AF85-05C3AF5BA07B}" srcId="{008BBC5F-EB52-4DCD-80F2-F7337E91B012}" destId="{5DCBCA72-BAE6-4871-91CC-A723917F4934}" srcOrd="1" destOrd="0" parTransId="{F7AD73F8-42B2-44A0-A7FD-E559C6ADA2AD}" sibTransId="{9C8CF339-EA77-47CB-8545-F4BF3ECE7221}"/>
    <dgm:cxn modelId="{77E803BC-6C3C-4924-995C-1D6E790991A7}" type="presOf" srcId="{9B72AE35-2E8F-4AD5-B67F-7C3A7806CE81}" destId="{109FD6E2-525F-4932-A6BB-48FC47307BA6}" srcOrd="1" destOrd="0" presId="urn:microsoft.com/office/officeart/2005/8/layout/list1"/>
    <dgm:cxn modelId="{3F1E61C0-9FC1-4650-A349-50133093A388}" type="presOf" srcId="{D7D8806F-DE4B-4E3C-AA78-2E42299DA86E}" destId="{D3F8E954-1AF7-44DA-A79B-A06C6FB43E9B}" srcOrd="0" destOrd="0" presId="urn:microsoft.com/office/officeart/2005/8/layout/list1"/>
    <dgm:cxn modelId="{8EF2C4C0-B5DA-46B0-A54D-EDD578AD4F62}" type="presOf" srcId="{D69F99B7-A14E-475E-BCF9-ED8F4D4882AA}" destId="{A31BB5BF-6639-4BA0-ACDD-FCC4C3443CB7}" srcOrd="1" destOrd="0" presId="urn:microsoft.com/office/officeart/2005/8/layout/list1"/>
    <dgm:cxn modelId="{B69A7ACD-DA0D-43F8-AC43-9B1E9C9D5491}" srcId="{008BBC5F-EB52-4DCD-80F2-F7337E91B012}" destId="{98E68998-E87E-447C-A9C5-98FA0A9507E3}" srcOrd="4" destOrd="0" parTransId="{2BAF1EDA-53FF-4DFE-9B47-DC579A8543A8}" sibTransId="{86CA4499-37C3-4F81-A3DC-BF905E9DFC45}"/>
    <dgm:cxn modelId="{DB0A39CF-C8F8-49BB-9DA1-4049A43AD1C3}" type="presOf" srcId="{D7D8806F-DE4B-4E3C-AA78-2E42299DA86E}" destId="{8CD10887-D0CB-487D-B4C5-4D8C37D7253E}" srcOrd="1" destOrd="0" presId="urn:microsoft.com/office/officeart/2005/8/layout/list1"/>
    <dgm:cxn modelId="{4CB575DA-C752-4D3A-B868-BA7D20428E70}" type="presOf" srcId="{9B72AE35-2E8F-4AD5-B67F-7C3A7806CE81}" destId="{EBB2F255-9F0A-468D-B662-D15FD14C9DF9}" srcOrd="0" destOrd="0" presId="urn:microsoft.com/office/officeart/2005/8/layout/list1"/>
    <dgm:cxn modelId="{D8DB7AEB-01D4-4CD6-A15C-1995F5D25721}" srcId="{008BBC5F-EB52-4DCD-80F2-F7337E91B012}" destId="{D7D8806F-DE4B-4E3C-AA78-2E42299DA86E}" srcOrd="3" destOrd="0" parTransId="{A9FABB93-CD09-463E-B7C6-4900A6585366}" sibTransId="{E59B2110-F579-412E-B80E-B79E11D3CBBC}"/>
    <dgm:cxn modelId="{F75E71F2-A760-4090-84D6-66D090E132A1}" type="presParOf" srcId="{8319C99E-9A9A-40D5-A259-ED1B52EFA52A}" destId="{364F0F99-3D60-46F1-91EA-29107C2A7EC5}" srcOrd="0" destOrd="0" presId="urn:microsoft.com/office/officeart/2005/8/layout/list1"/>
    <dgm:cxn modelId="{A60C65F7-0691-455F-97D2-C837AC35B493}" type="presParOf" srcId="{364F0F99-3D60-46F1-91EA-29107C2A7EC5}" destId="{26299B8D-AC0D-4B20-948E-BE9CE74B2090}" srcOrd="0" destOrd="0" presId="urn:microsoft.com/office/officeart/2005/8/layout/list1"/>
    <dgm:cxn modelId="{96E493B0-03E8-4E17-9AD2-7B6F0C921B20}" type="presParOf" srcId="{364F0F99-3D60-46F1-91EA-29107C2A7EC5}" destId="{A31BB5BF-6639-4BA0-ACDD-FCC4C3443CB7}" srcOrd="1" destOrd="0" presId="urn:microsoft.com/office/officeart/2005/8/layout/list1"/>
    <dgm:cxn modelId="{4599B6A1-1B52-40AC-B611-A418A7ED9635}" type="presParOf" srcId="{8319C99E-9A9A-40D5-A259-ED1B52EFA52A}" destId="{33E21FF1-DEED-413E-A1AF-3EA46208268E}" srcOrd="1" destOrd="0" presId="urn:microsoft.com/office/officeart/2005/8/layout/list1"/>
    <dgm:cxn modelId="{B37E55C2-FB9E-427F-87CA-32B4A89E137C}" type="presParOf" srcId="{8319C99E-9A9A-40D5-A259-ED1B52EFA52A}" destId="{2FB51BF3-6D6C-4C30-8569-F4BA1D85B6B2}" srcOrd="2" destOrd="0" presId="urn:microsoft.com/office/officeart/2005/8/layout/list1"/>
    <dgm:cxn modelId="{54509600-6C0E-4409-A0A7-47129C01A0DE}" type="presParOf" srcId="{8319C99E-9A9A-40D5-A259-ED1B52EFA52A}" destId="{0807AAD1-9C1C-461B-80B0-C7E80EC9B816}" srcOrd="3" destOrd="0" presId="urn:microsoft.com/office/officeart/2005/8/layout/list1"/>
    <dgm:cxn modelId="{65F43B3B-19A3-432E-85C1-94FEB9DD9FF3}" type="presParOf" srcId="{8319C99E-9A9A-40D5-A259-ED1B52EFA52A}" destId="{6805339E-80A5-41AB-9D82-417C697014BC}" srcOrd="4" destOrd="0" presId="urn:microsoft.com/office/officeart/2005/8/layout/list1"/>
    <dgm:cxn modelId="{0CCC0AF0-401A-444F-BC0C-477B3F2625B1}" type="presParOf" srcId="{6805339E-80A5-41AB-9D82-417C697014BC}" destId="{A1D0AA90-9FB2-4C75-997C-CADA1FB8470E}" srcOrd="0" destOrd="0" presId="urn:microsoft.com/office/officeart/2005/8/layout/list1"/>
    <dgm:cxn modelId="{9C6D4EF7-9E94-46BD-A306-266D5809B1F4}" type="presParOf" srcId="{6805339E-80A5-41AB-9D82-417C697014BC}" destId="{7D823C40-1444-4DAF-9FD8-858CA491955A}" srcOrd="1" destOrd="0" presId="urn:microsoft.com/office/officeart/2005/8/layout/list1"/>
    <dgm:cxn modelId="{C04699AB-B8C7-426E-9528-E2E7CBBFDB0E}" type="presParOf" srcId="{8319C99E-9A9A-40D5-A259-ED1B52EFA52A}" destId="{B853143F-B2BE-4FC4-BED8-C67213B651C8}" srcOrd="5" destOrd="0" presId="urn:microsoft.com/office/officeart/2005/8/layout/list1"/>
    <dgm:cxn modelId="{0721F70E-E6EB-4C49-8A06-D98BE4B06B5B}" type="presParOf" srcId="{8319C99E-9A9A-40D5-A259-ED1B52EFA52A}" destId="{7E0CDFBE-FC5A-451A-8311-242C9BB53783}" srcOrd="6" destOrd="0" presId="urn:microsoft.com/office/officeart/2005/8/layout/list1"/>
    <dgm:cxn modelId="{8CC9BC49-D308-4E74-BC0C-F091043E7F04}" type="presParOf" srcId="{8319C99E-9A9A-40D5-A259-ED1B52EFA52A}" destId="{81AF76B6-197F-4CDC-9BA0-63780E378982}" srcOrd="7" destOrd="0" presId="urn:microsoft.com/office/officeart/2005/8/layout/list1"/>
    <dgm:cxn modelId="{271ED2AC-034F-4844-A590-31E78245C7ED}" type="presParOf" srcId="{8319C99E-9A9A-40D5-A259-ED1B52EFA52A}" destId="{0244039C-0F1C-4227-A9C3-321D29E12980}" srcOrd="8" destOrd="0" presId="urn:microsoft.com/office/officeart/2005/8/layout/list1"/>
    <dgm:cxn modelId="{290786C2-CD0C-44E0-B492-A185E0FD71E2}" type="presParOf" srcId="{0244039C-0F1C-4227-A9C3-321D29E12980}" destId="{EBB2F255-9F0A-468D-B662-D15FD14C9DF9}" srcOrd="0" destOrd="0" presId="urn:microsoft.com/office/officeart/2005/8/layout/list1"/>
    <dgm:cxn modelId="{552D9E9E-EBF7-42AA-B2FC-2BB0898E004C}" type="presParOf" srcId="{0244039C-0F1C-4227-A9C3-321D29E12980}" destId="{109FD6E2-525F-4932-A6BB-48FC47307BA6}" srcOrd="1" destOrd="0" presId="urn:microsoft.com/office/officeart/2005/8/layout/list1"/>
    <dgm:cxn modelId="{2D0A6671-A0E2-44A6-A0DF-B0BADD50D68B}" type="presParOf" srcId="{8319C99E-9A9A-40D5-A259-ED1B52EFA52A}" destId="{EBFFED67-F43A-47F7-B908-847D34A8D6F1}" srcOrd="9" destOrd="0" presId="urn:microsoft.com/office/officeart/2005/8/layout/list1"/>
    <dgm:cxn modelId="{495832E9-EC65-4497-B4C7-19A77726EAC5}" type="presParOf" srcId="{8319C99E-9A9A-40D5-A259-ED1B52EFA52A}" destId="{49BEA426-1CA8-42B6-846C-A6FCEEF6A421}" srcOrd="10" destOrd="0" presId="urn:microsoft.com/office/officeart/2005/8/layout/list1"/>
    <dgm:cxn modelId="{B516BA08-92F1-477C-9AE1-ECD720F7530E}" type="presParOf" srcId="{8319C99E-9A9A-40D5-A259-ED1B52EFA52A}" destId="{6E61B0DC-EBC2-4668-B945-EA86BE47EAD7}" srcOrd="11" destOrd="0" presId="urn:microsoft.com/office/officeart/2005/8/layout/list1"/>
    <dgm:cxn modelId="{410A34B0-80BB-4BC4-AE37-006F7F54566A}" type="presParOf" srcId="{8319C99E-9A9A-40D5-A259-ED1B52EFA52A}" destId="{632BC494-B67B-4BEC-A2AB-EA055A012FBE}" srcOrd="12" destOrd="0" presId="urn:microsoft.com/office/officeart/2005/8/layout/list1"/>
    <dgm:cxn modelId="{AA2CFD95-72EC-45CF-98A4-376AAF3F0A88}" type="presParOf" srcId="{632BC494-B67B-4BEC-A2AB-EA055A012FBE}" destId="{D3F8E954-1AF7-44DA-A79B-A06C6FB43E9B}" srcOrd="0" destOrd="0" presId="urn:microsoft.com/office/officeart/2005/8/layout/list1"/>
    <dgm:cxn modelId="{D689F37F-5C0F-4C0B-83CF-85C9310832BD}" type="presParOf" srcId="{632BC494-B67B-4BEC-A2AB-EA055A012FBE}" destId="{8CD10887-D0CB-487D-B4C5-4D8C37D7253E}" srcOrd="1" destOrd="0" presId="urn:microsoft.com/office/officeart/2005/8/layout/list1"/>
    <dgm:cxn modelId="{77F925B1-0729-4557-8F09-2340B45F6FD3}" type="presParOf" srcId="{8319C99E-9A9A-40D5-A259-ED1B52EFA52A}" destId="{D807AFEC-7D17-4A57-88D3-703641962B2F}" srcOrd="13" destOrd="0" presId="urn:microsoft.com/office/officeart/2005/8/layout/list1"/>
    <dgm:cxn modelId="{E4C30A3C-D6DC-4E95-A76B-453338F62988}" type="presParOf" srcId="{8319C99E-9A9A-40D5-A259-ED1B52EFA52A}" destId="{D8275AE2-59D4-4185-8D90-E7917BBF994B}" srcOrd="14" destOrd="0" presId="urn:microsoft.com/office/officeart/2005/8/layout/list1"/>
    <dgm:cxn modelId="{EF8C8727-07EE-4809-94A6-E213A9BEBF98}" type="presParOf" srcId="{8319C99E-9A9A-40D5-A259-ED1B52EFA52A}" destId="{74C88432-0125-4DDF-999B-86C6569ED6F9}" srcOrd="15" destOrd="0" presId="urn:microsoft.com/office/officeart/2005/8/layout/list1"/>
    <dgm:cxn modelId="{3B5771FC-D08D-4944-A798-06125CC868E0}" type="presParOf" srcId="{8319C99E-9A9A-40D5-A259-ED1B52EFA52A}" destId="{8D177DEA-000D-4D01-86CC-D3458467F2A8}" srcOrd="16" destOrd="0" presId="urn:microsoft.com/office/officeart/2005/8/layout/list1"/>
    <dgm:cxn modelId="{3BE2CF5C-C81B-4223-A914-D86012A1F680}" type="presParOf" srcId="{8D177DEA-000D-4D01-86CC-D3458467F2A8}" destId="{7CE0C86D-3587-4567-B9B0-65BD320EFE26}" srcOrd="0" destOrd="0" presId="urn:microsoft.com/office/officeart/2005/8/layout/list1"/>
    <dgm:cxn modelId="{BF289A3B-862B-4E7D-B3E8-E9E970D5340B}" type="presParOf" srcId="{8D177DEA-000D-4D01-86CC-D3458467F2A8}" destId="{8779D9F8-674F-405B-A3AC-0EE8EA3F08FA}" srcOrd="1" destOrd="0" presId="urn:microsoft.com/office/officeart/2005/8/layout/list1"/>
    <dgm:cxn modelId="{3830E8F0-79BB-422F-A724-568C2665E272}" type="presParOf" srcId="{8319C99E-9A9A-40D5-A259-ED1B52EFA52A}" destId="{C5B6D4A7-AD3A-405E-8EE0-DBB4EED8E83F}" srcOrd="17" destOrd="0" presId="urn:microsoft.com/office/officeart/2005/8/layout/list1"/>
    <dgm:cxn modelId="{E696DC9A-7DF7-47ED-97D1-D7091FA96695}" type="presParOf" srcId="{8319C99E-9A9A-40D5-A259-ED1B52EFA52A}" destId="{328E22DD-A671-4261-9C92-B335A1EC364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51BF3-6D6C-4C30-8569-F4BA1D85B6B2}">
      <dsp:nvSpPr>
        <dsp:cNvPr id="0" name=""/>
        <dsp:cNvSpPr/>
      </dsp:nvSpPr>
      <dsp:spPr>
        <a:xfrm>
          <a:off x="0" y="26172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B5BF-6639-4BA0-ACDD-FCC4C3443CB7}">
      <dsp:nvSpPr>
        <dsp:cNvPr id="0" name=""/>
        <dsp:cNvSpPr/>
      </dsp:nvSpPr>
      <dsp:spPr>
        <a:xfrm>
          <a:off x="309409" y="1080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en-US" sz="1700" kern="1200" dirty="0"/>
        </a:p>
      </dsp:txBody>
      <dsp:txXfrm>
        <a:off x="333907" y="35307"/>
        <a:ext cx="4282736" cy="452844"/>
      </dsp:txXfrm>
    </dsp:sp>
    <dsp:sp modelId="{7E0CDFBE-FC5A-451A-8311-242C9BB53783}">
      <dsp:nvSpPr>
        <dsp:cNvPr id="0" name=""/>
        <dsp:cNvSpPr/>
      </dsp:nvSpPr>
      <dsp:spPr>
        <a:xfrm>
          <a:off x="0" y="103284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3C40-1444-4DAF-9FD8-858CA491955A}">
      <dsp:nvSpPr>
        <dsp:cNvPr id="0" name=""/>
        <dsp:cNvSpPr/>
      </dsp:nvSpPr>
      <dsp:spPr>
        <a:xfrm>
          <a:off x="309409" y="78192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Features Overview</a:t>
          </a:r>
          <a:endParaRPr lang="en-US" sz="1700" kern="1200" dirty="0"/>
        </a:p>
      </dsp:txBody>
      <dsp:txXfrm>
        <a:off x="333907" y="806427"/>
        <a:ext cx="4282736" cy="452844"/>
      </dsp:txXfrm>
    </dsp:sp>
    <dsp:sp modelId="{49BEA426-1CA8-42B6-846C-A6FCEEF6A421}">
      <dsp:nvSpPr>
        <dsp:cNvPr id="0" name=""/>
        <dsp:cNvSpPr/>
      </dsp:nvSpPr>
      <dsp:spPr>
        <a:xfrm>
          <a:off x="0" y="180396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D6E2-525F-4932-A6BB-48FC47307BA6}">
      <dsp:nvSpPr>
        <dsp:cNvPr id="0" name=""/>
        <dsp:cNvSpPr/>
      </dsp:nvSpPr>
      <dsp:spPr>
        <a:xfrm>
          <a:off x="309409" y="155304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ERD Diagram-</a:t>
          </a:r>
          <a:r>
            <a:rPr lang="en-US" sz="1700" kern="1200" dirty="0"/>
            <a:t>implementation</a:t>
          </a:r>
        </a:p>
      </dsp:txBody>
      <dsp:txXfrm>
        <a:off x="333907" y="1577547"/>
        <a:ext cx="4282736" cy="452844"/>
      </dsp:txXfrm>
    </dsp:sp>
    <dsp:sp modelId="{D8275AE2-59D4-4185-8D90-E7917BBF994B}">
      <dsp:nvSpPr>
        <dsp:cNvPr id="0" name=""/>
        <dsp:cNvSpPr/>
      </dsp:nvSpPr>
      <dsp:spPr>
        <a:xfrm>
          <a:off x="0" y="257508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10887-D0CB-487D-B4C5-4D8C37D7253E}">
      <dsp:nvSpPr>
        <dsp:cNvPr id="0" name=""/>
        <dsp:cNvSpPr/>
      </dsp:nvSpPr>
      <dsp:spPr>
        <a:xfrm>
          <a:off x="309409" y="232416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Demonstration</a:t>
          </a:r>
          <a:endParaRPr lang="en-US" sz="1700" kern="1200" dirty="0"/>
        </a:p>
      </dsp:txBody>
      <dsp:txXfrm>
        <a:off x="333907" y="2348667"/>
        <a:ext cx="4282736" cy="452844"/>
      </dsp:txXfrm>
    </dsp:sp>
    <dsp:sp modelId="{328E22DD-A671-4261-9C92-B335A1EC3643}">
      <dsp:nvSpPr>
        <dsp:cNvPr id="0" name=""/>
        <dsp:cNvSpPr/>
      </dsp:nvSpPr>
      <dsp:spPr>
        <a:xfrm>
          <a:off x="0" y="334620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D9F8-674F-405B-A3AC-0EE8EA3F08FA}">
      <dsp:nvSpPr>
        <dsp:cNvPr id="0" name=""/>
        <dsp:cNvSpPr/>
      </dsp:nvSpPr>
      <dsp:spPr>
        <a:xfrm>
          <a:off x="309409" y="309528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333907" y="3119787"/>
        <a:ext cx="42827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870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50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92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7657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32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23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00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528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51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2/2/2024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1076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583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10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2/2/2024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777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7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0879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5463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084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69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82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968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21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24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92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  <p:sldLayoutId id="2147484331" r:id="rId18"/>
    <p:sldLayoutId id="2147484332" r:id="rId19"/>
    <p:sldLayoutId id="2147484333" r:id="rId20"/>
    <p:sldLayoutId id="2147484334" r:id="rId21"/>
    <p:sldLayoutId id="2147484338" r:id="rId22"/>
    <p:sldLayoutId id="2147484340" r:id="rId23"/>
    <p:sldLayoutId id="2147483664" r:id="rId24"/>
    <p:sldLayoutId id="2147483665" r:id="rId25"/>
    <p:sldLayoutId id="2147483666" r:id="rId2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alphaModFix amt="35000"/>
          </a:blip>
          <a:srcRect l="8891" r="8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48" y="634578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Library DBMS CLI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Presenters</a:t>
            </a:r>
            <a:br>
              <a:rPr lang="en-US" sz="4200" dirty="0">
                <a:solidFill>
                  <a:schemeClr val="tx2"/>
                </a:solidFill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3BD22CCA-AC5B-25BE-A344-225391E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48" y="3377697"/>
            <a:ext cx="8258214" cy="17972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Hadeel </a:t>
            </a:r>
            <a:r>
              <a:rPr lang="en-US" dirty="0" err="1"/>
              <a:t>Alnumiri</a:t>
            </a:r>
            <a:endParaRPr lang="en-US" dirty="0"/>
          </a:p>
          <a:p>
            <a:r>
              <a:rPr lang="en-US" dirty="0"/>
              <a:t>Milad </a:t>
            </a:r>
            <a:r>
              <a:rPr lang="en-US" dirty="0" err="1"/>
              <a:t>Torang</a:t>
            </a:r>
            <a:endParaRPr lang="en-US" dirty="0"/>
          </a:p>
          <a:p>
            <a:r>
              <a:rPr lang="en-US" dirty="0" err="1"/>
              <a:t>Hojjatollah</a:t>
            </a:r>
            <a:r>
              <a:rPr lang="en-US" dirty="0"/>
              <a:t> </a:t>
            </a:r>
            <a:r>
              <a:rPr lang="en-US" dirty="0" err="1"/>
              <a:t>Saeedi</a:t>
            </a:r>
            <a:endParaRPr lang="en-US" dirty="0"/>
          </a:p>
          <a:p>
            <a:r>
              <a:rPr lang="en-US" dirty="0"/>
              <a:t>Nasir Ahmad Dastgirzada</a:t>
            </a:r>
          </a:p>
        </p:txBody>
      </p:sp>
      <p:sp>
        <p:nvSpPr>
          <p:cNvPr id="48" name="Date Placeholder 4">
            <a:extLst>
              <a:ext uri="{FF2B5EF4-FFF2-40B4-BE49-F238E27FC236}">
                <a16:creationId xmlns:a16="http://schemas.microsoft.com/office/drawing/2014/main" id="{0B079FEB-6DE9-D402-0AA0-2ED8385E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schemeClr val="tx1">
                  <a:tint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2C8B9FDF-4F9C-06D3-7574-1E9990C2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1421930"/>
            <a:ext cx="2484795" cy="885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7C8E13FD-80BA-1BD0-62E6-BE0CCA71B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35097"/>
              </p:ext>
            </p:extLst>
          </p:nvPr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949" r="758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9" y="716139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Introduction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1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12" y="1740732"/>
            <a:ext cx="692912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The Library CLI Application revolutionizes library management by providing a streamlined solution through text-based commands. </a:t>
            </a:r>
          </a:p>
        </p:txBody>
      </p:sp>
      <p:sp>
        <p:nvSpPr>
          <p:cNvPr id="15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/>
          <a:srcRect l="11575" r="7027"/>
          <a:stretch/>
        </p:blipFill>
        <p:spPr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  <a:noFill/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0745E220-455E-F8EE-35B0-D2CE226F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6917" y="6355080"/>
            <a:ext cx="1990201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07B0C15C-146D-42C9-B24A-389A27E5FC3F}" type="datetime1">
              <a:rPr lang="en-US">
                <a:solidFill>
                  <a:prstClr val="white">
                    <a:alpha val="60000"/>
                  </a:prstClr>
                </a:solidFill>
              </a:rPr>
              <a:pPr algn="r"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9530" r="13526" b="-1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6" y="368728"/>
            <a:ext cx="10900146" cy="93577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Features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2916" y="1834003"/>
            <a:ext cx="8969170" cy="465155"/>
          </a:xfrm>
        </p:spPr>
        <p:txBody>
          <a:bodyPr>
            <a:noAutofit/>
          </a:bodyPr>
          <a:lstStyle/>
          <a:p>
            <a:r>
              <a:rPr lang="en-GB" sz="1800" dirty="0"/>
              <a:t>Here's a step-by-step walkthrough of user interactions in the CLI Application:</a:t>
            </a: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/>
              <a:t>Start: </a:t>
            </a:r>
            <a:r>
              <a:rPr lang="en-GB" sz="1400" dirty="0"/>
              <a:t>Launching the Library CLI. </a:t>
            </a:r>
          </a:p>
          <a:p>
            <a:r>
              <a:rPr lang="en-GB" sz="1400" b="1" dirty="0" err="1"/>
              <a:t>sign_up</a:t>
            </a:r>
            <a:r>
              <a:rPr lang="en-GB" sz="1400" dirty="0"/>
              <a:t>: Sign up a new user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delete_user</a:t>
            </a:r>
            <a:r>
              <a:rPr lang="en-GB" sz="1400" b="1" dirty="0"/>
              <a:t>: </a:t>
            </a:r>
            <a:r>
              <a:rPr lang="en-GB" sz="1400" dirty="0"/>
              <a:t>Delete a user from the database.</a:t>
            </a:r>
          </a:p>
          <a:p>
            <a:r>
              <a:rPr lang="en-GB" sz="1400" b="1" dirty="0" err="1"/>
              <a:t>sign_in</a:t>
            </a:r>
            <a:r>
              <a:rPr lang="en-GB" sz="1400" b="1" dirty="0"/>
              <a:t>: </a:t>
            </a:r>
            <a:r>
              <a:rPr lang="en-GB" sz="1400" dirty="0"/>
              <a:t>Sign in a user.</a:t>
            </a:r>
          </a:p>
          <a:p>
            <a:r>
              <a:rPr lang="en-GB" sz="1400" b="1" dirty="0" err="1"/>
              <a:t>search_by_name</a:t>
            </a:r>
            <a:r>
              <a:rPr lang="en-GB" sz="1400" dirty="0"/>
              <a:t>: Search for books by name.</a:t>
            </a:r>
          </a:p>
          <a:p>
            <a:r>
              <a:rPr lang="en-GB" sz="1400" b="1" dirty="0" err="1"/>
              <a:t>search_by_author</a:t>
            </a:r>
            <a:r>
              <a:rPr lang="en-GB" sz="1400" dirty="0"/>
              <a:t>: Search for books by author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most_read_books</a:t>
            </a:r>
            <a:r>
              <a:rPr lang="en-GB" sz="1400" b="1" dirty="0"/>
              <a:t>: </a:t>
            </a:r>
            <a:r>
              <a:rPr lang="en-GB" sz="1400" dirty="0"/>
              <a:t>Display the 10 most-read books.</a:t>
            </a:r>
          </a:p>
          <a:p>
            <a:r>
              <a:rPr lang="en-GB" sz="1400" b="1" dirty="0" err="1"/>
              <a:t>recently_added</a:t>
            </a:r>
            <a:r>
              <a:rPr lang="en-GB" sz="1400" b="1" dirty="0"/>
              <a:t>: </a:t>
            </a:r>
            <a:r>
              <a:rPr lang="en-GB" sz="1400" dirty="0"/>
              <a:t>Display the 5 most recent books added.</a:t>
            </a:r>
          </a:p>
          <a:p>
            <a:r>
              <a:rPr lang="en-GB" sz="1400" b="1" dirty="0" err="1"/>
              <a:t>most_read_genres</a:t>
            </a:r>
            <a:r>
              <a:rPr lang="en-GB" sz="1400" b="1" dirty="0"/>
              <a:t>: </a:t>
            </a:r>
            <a:r>
              <a:rPr lang="en-GB" sz="1400" dirty="0"/>
              <a:t>Display the 5 most-read genres.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 err="1"/>
              <a:t>most_read_authors</a:t>
            </a:r>
            <a:r>
              <a:rPr lang="en-GB" sz="1400" b="1" dirty="0"/>
              <a:t>: </a:t>
            </a:r>
            <a:r>
              <a:rPr lang="en-GB" sz="1400" dirty="0"/>
              <a:t>Display the 3 most-read authors.</a:t>
            </a:r>
          </a:p>
          <a:p>
            <a:r>
              <a:rPr lang="en-GB" sz="1400" b="1" dirty="0" err="1"/>
              <a:t>add_book</a:t>
            </a:r>
            <a:r>
              <a:rPr lang="en-GB" sz="1400" b="1" dirty="0"/>
              <a:t>: </a:t>
            </a:r>
            <a:r>
              <a:rPr lang="en-GB" sz="1400" dirty="0"/>
              <a:t>Add a book to the database.</a:t>
            </a:r>
          </a:p>
          <a:p>
            <a:r>
              <a:rPr lang="en-GB" sz="1400" b="1" dirty="0" err="1"/>
              <a:t>delete_book</a:t>
            </a:r>
            <a:r>
              <a:rPr lang="en-GB" sz="1400" b="1" dirty="0"/>
              <a:t>: </a:t>
            </a:r>
            <a:r>
              <a:rPr lang="en-GB" sz="1400" dirty="0"/>
              <a:t>Delete a book from the database.</a:t>
            </a:r>
          </a:p>
          <a:p>
            <a:r>
              <a:rPr lang="en-GB" sz="1400" b="1" dirty="0" err="1"/>
              <a:t>borrow_book</a:t>
            </a:r>
            <a:r>
              <a:rPr lang="en-GB" sz="1400" dirty="0"/>
              <a:t>: Borrow a book from the library.</a:t>
            </a:r>
          </a:p>
          <a:p>
            <a:r>
              <a:rPr lang="en-GB" sz="1400" b="1" dirty="0" err="1"/>
              <a:t>return_book</a:t>
            </a:r>
            <a:r>
              <a:rPr lang="en-GB" sz="1400" b="1" dirty="0"/>
              <a:t>: </a:t>
            </a:r>
            <a:r>
              <a:rPr lang="en-GB" sz="1400" dirty="0"/>
              <a:t>Return a borrowed book to the library.</a:t>
            </a:r>
          </a:p>
          <a:p>
            <a:r>
              <a:rPr lang="en-GB" sz="1400" b="1" dirty="0" err="1"/>
              <a:t>mark_read</a:t>
            </a:r>
            <a:r>
              <a:rPr lang="en-GB" sz="1400" b="1" dirty="0"/>
              <a:t>: </a:t>
            </a:r>
            <a:r>
              <a:rPr lang="en-GB" sz="1400" dirty="0"/>
              <a:t>Mark a book as read.</a:t>
            </a:r>
          </a:p>
          <a:p>
            <a:r>
              <a:rPr lang="en-GB" sz="1400" b="1" dirty="0" err="1"/>
              <a:t>fav_book</a:t>
            </a:r>
            <a:r>
              <a:rPr lang="en-GB" sz="1400" b="1" dirty="0"/>
              <a:t>: </a:t>
            </a:r>
            <a:r>
              <a:rPr lang="en-GB" sz="1400" dirty="0"/>
              <a:t>Add a book to </a:t>
            </a:r>
            <a:r>
              <a:rPr lang="en-GB" sz="1400" dirty="0" err="1"/>
              <a:t>favorites</a:t>
            </a:r>
            <a:r>
              <a:rPr lang="en-GB" sz="1400" dirty="0"/>
              <a:t>.</a:t>
            </a:r>
          </a:p>
          <a:p>
            <a:r>
              <a:rPr lang="en-GB" sz="1400" b="1" dirty="0" err="1"/>
              <a:t>my_books</a:t>
            </a:r>
            <a:r>
              <a:rPr lang="en-GB" sz="1400" b="1" dirty="0"/>
              <a:t>: </a:t>
            </a:r>
            <a:r>
              <a:rPr lang="en-GB" sz="1400" dirty="0"/>
              <a:t>View user's books.</a:t>
            </a:r>
          </a:p>
          <a:p>
            <a:r>
              <a:rPr lang="en-GB" sz="1400" b="1" dirty="0"/>
              <a:t>statistics</a:t>
            </a:r>
            <a:r>
              <a:rPr lang="en-GB" sz="1400" dirty="0"/>
              <a:t>: View user's reading statistics.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519D4DC-0FD9-D33A-5CB6-8AB05BB935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t="6548" b="6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29" y="-457502"/>
            <a:ext cx="7628572" cy="3329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ate Placeholder 5">
            <a:extLst>
              <a:ext uri="{FF2B5EF4-FFF2-40B4-BE49-F238E27FC236}">
                <a16:creationId xmlns:a16="http://schemas.microsoft.com/office/drawing/2014/main" id="{3C8C1AF9-977D-1CF8-D1CE-970FD74C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EF36F-C7D1-5BBB-BAEC-F2D62538C7B9}"/>
              </a:ext>
            </a:extLst>
          </p:cNvPr>
          <p:cNvSpPr txBox="1"/>
          <p:nvPr/>
        </p:nvSpPr>
        <p:spPr>
          <a:xfrm>
            <a:off x="1141414" y="255013"/>
            <a:ext cx="70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ERD diagram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Placeholder 4" descr="A library with many bookshelves&#10;&#10;Description automatically generated">
            <a:extLst>
              <a:ext uri="{FF2B5EF4-FFF2-40B4-BE49-F238E27FC236}">
                <a16:creationId xmlns:a16="http://schemas.microsoft.com/office/drawing/2014/main" id="{0CEB905B-7FDD-4B1A-96BF-B5A081A25F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alphaModFix/>
          </a:blip>
          <a:srcRect l="14135" r="14753" b="-1"/>
          <a:stretch/>
        </p:blipFill>
        <p:spPr>
          <a:xfrm>
            <a:off x="20" y="10643"/>
            <a:ext cx="12191980" cy="6857990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dirty="0">
                <a:solidFill>
                  <a:schemeClr val="tx1"/>
                </a:solidFill>
                <a:effectLst/>
              </a:rPr>
              <a:t>Demonstration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44C14849-7CE9-2CA5-3F94-6912637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Sign Up Function</a:t>
            </a:r>
          </a:p>
          <a:p>
            <a:endParaRPr lang="en-US" sz="1800" dirty="0"/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055F46B1-5563-59BC-53B8-BB1A8C6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7049658-B31A-4F62-9996-2FC707C5F2CD}" type="datetime1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2/3/2024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03811E1-DFD5-B2BF-EC07-52B11A8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E0704C3F-9D92-4CB7-4D14-A079EA8D8613}"/>
              </a:ext>
            </a:extLst>
          </p:cNvPr>
          <p:cNvSpPr/>
          <p:nvPr/>
        </p:nvSpPr>
        <p:spPr>
          <a:xfrm>
            <a:off x="3845702" y="1880608"/>
            <a:ext cx="1938410" cy="32030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/>
                <a:ea typeface="Open Sans"/>
                <a:cs typeface="Arial Narrow" panose="020B0604020202020204" pitchFamily="34" charset="0"/>
              </a:rPr>
              <a:t>Input Parameters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FA5F1233-4D51-6F08-0546-981D21F4A44A}"/>
              </a:ext>
            </a:extLst>
          </p:cNvPr>
          <p:cNvSpPr/>
          <p:nvPr/>
        </p:nvSpPr>
        <p:spPr>
          <a:xfrm>
            <a:off x="4278565" y="2236898"/>
            <a:ext cx="6073975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latin typeface="Arial"/>
                <a:ea typeface="Open Sans"/>
                <a:cs typeface="Arial"/>
              </a:rPr>
              <a:t>The function requires 'username' and 'password' as input parameters to create a new user account.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FF670DB9-38FD-8B57-8A76-FE7F0986E280}"/>
              </a:ext>
            </a:extLst>
          </p:cNvPr>
          <p:cNvSpPr/>
          <p:nvPr/>
        </p:nvSpPr>
        <p:spPr>
          <a:xfrm>
            <a:off x="3652677" y="5562599"/>
            <a:ext cx="2131435" cy="307485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Error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525E0-F019-B7B0-5D05-D959980BA4D5}"/>
              </a:ext>
            </a:extLst>
          </p:cNvPr>
          <p:cNvSpPr txBox="1"/>
          <p:nvPr/>
        </p:nvSpPr>
        <p:spPr>
          <a:xfrm>
            <a:off x="3823395" y="5934434"/>
            <a:ext cx="620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In case of any errors, appropriate error messages are returned to the user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18A48-B75F-9FE7-021E-55E45120786C}"/>
              </a:ext>
            </a:extLst>
          </p:cNvPr>
          <p:cNvSpPr txBox="1"/>
          <p:nvPr/>
        </p:nvSpPr>
        <p:spPr>
          <a:xfrm>
            <a:off x="4347312" y="3693606"/>
            <a:ext cx="6381758" cy="636906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The function requires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book_id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' and username' for borrowing a book from the library.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EFB8072E-B1FA-FA47-C55D-F06F316DAD7C}"/>
              </a:ext>
            </a:extLst>
          </p:cNvPr>
          <p:cNvSpPr/>
          <p:nvPr/>
        </p:nvSpPr>
        <p:spPr>
          <a:xfrm>
            <a:off x="3582876" y="2833820"/>
            <a:ext cx="2819400" cy="62072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1800" b="1" dirty="0">
                <a:latin typeface="+mj-lt"/>
                <a:cs typeface="MV Boli" panose="02000500030200090000" pitchFamily="2" charset="0"/>
              </a:rPr>
              <a:t>Add book Function</a:t>
            </a: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FF02B6D-4D12-03A9-069E-722CCA59ACE5}"/>
              </a:ext>
            </a:extLst>
          </p:cNvPr>
          <p:cNvSpPr/>
          <p:nvPr/>
        </p:nvSpPr>
        <p:spPr>
          <a:xfrm>
            <a:off x="3983001" y="3446798"/>
            <a:ext cx="1938410" cy="32030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/>
                <a:ea typeface="Open Sans"/>
                <a:cs typeface="Arial Narrow" panose="020B0604020202020204" pitchFamily="34" charset="0"/>
              </a:rPr>
              <a:t>Input 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89182-0A68-551A-7FC8-E47A5B8BA740}"/>
              </a:ext>
            </a:extLst>
          </p:cNvPr>
          <p:cNvSpPr txBox="1"/>
          <p:nvPr/>
        </p:nvSpPr>
        <p:spPr>
          <a:xfrm>
            <a:off x="4410973" y="4861252"/>
            <a:ext cx="6204097" cy="636906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The function requires book name, author, pages, genre, to allows users to add a new book to the database.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A44070C1-F2B4-64C9-9147-600A4D85402A}"/>
              </a:ext>
            </a:extLst>
          </p:cNvPr>
          <p:cNvSpPr/>
          <p:nvPr/>
        </p:nvSpPr>
        <p:spPr>
          <a:xfrm>
            <a:off x="3586415" y="4023661"/>
            <a:ext cx="3138197" cy="713013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1800" b="1" dirty="0">
                <a:latin typeface="+mj-lt"/>
                <a:cs typeface="MV Boli" panose="02000500030200090000" pitchFamily="2" charset="0"/>
              </a:rPr>
              <a:t>Borrow book Function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95EE1CC-70ED-2FA1-50B4-C868BB13E007}"/>
              </a:ext>
            </a:extLst>
          </p:cNvPr>
          <p:cNvSpPr/>
          <p:nvPr/>
        </p:nvSpPr>
        <p:spPr>
          <a:xfrm>
            <a:off x="4135401" y="4556135"/>
            <a:ext cx="1938410" cy="32030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/>
                <a:ea typeface="Open Sans"/>
                <a:cs typeface="Arial Narrow" panose="020B0604020202020204" pitchFamily="34" charset="0"/>
              </a:rPr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/>
          <a:srcRect l="6193" r="6807" b="-3"/>
          <a:stretch/>
        </p:blipFill>
        <p:spPr>
          <a:xfrm>
            <a:off x="20" y="10"/>
            <a:ext cx="497190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9404" y="2286000"/>
                </a:lnTo>
                <a:lnTo>
                  <a:pt x="0" y="2286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/>
          <a:srcRect t="6008" r="-1" b="8521"/>
          <a:stretch/>
        </p:blipFill>
        <p:spPr>
          <a:xfrm>
            <a:off x="20" y="2286000"/>
            <a:ext cx="475486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0" y="0"/>
                </a:moveTo>
                <a:lnTo>
                  <a:pt x="4739404" y="0"/>
                </a:lnTo>
                <a:lnTo>
                  <a:pt x="4737942" y="32004"/>
                </a:lnTo>
                <a:lnTo>
                  <a:pt x="4733067" y="181509"/>
                </a:lnTo>
                <a:lnTo>
                  <a:pt x="4728865" y="331013"/>
                </a:lnTo>
                <a:lnTo>
                  <a:pt x="4724831" y="479146"/>
                </a:lnTo>
                <a:lnTo>
                  <a:pt x="4722982" y="625221"/>
                </a:lnTo>
                <a:lnTo>
                  <a:pt x="4720965" y="771297"/>
                </a:lnTo>
                <a:lnTo>
                  <a:pt x="4719956" y="915315"/>
                </a:lnTo>
                <a:lnTo>
                  <a:pt x="4720965" y="1057961"/>
                </a:lnTo>
                <a:lnTo>
                  <a:pt x="4720965" y="1199236"/>
                </a:lnTo>
                <a:lnTo>
                  <a:pt x="4722982" y="1339139"/>
                </a:lnTo>
                <a:lnTo>
                  <a:pt x="4726007" y="1476299"/>
                </a:lnTo>
                <a:lnTo>
                  <a:pt x="4728865" y="1612087"/>
                </a:lnTo>
                <a:lnTo>
                  <a:pt x="4732059" y="1745133"/>
                </a:lnTo>
                <a:lnTo>
                  <a:pt x="4736933" y="1877492"/>
                </a:lnTo>
                <a:lnTo>
                  <a:pt x="4742144" y="2007793"/>
                </a:lnTo>
                <a:lnTo>
                  <a:pt x="4746850" y="2135352"/>
                </a:lnTo>
                <a:lnTo>
                  <a:pt x="4754886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249" y="1355707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Enhances library management.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Improves efficiency and accuracy.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Centralizes data and scales 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Cost-effective.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Promotes user productivity.</a:t>
            </a:r>
          </a:p>
          <a:p>
            <a:pPr marL="0" indent="0"/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0"/>
          <a:srcRect t="6411" r="2" b="22598"/>
          <a:stretch/>
        </p:blipFill>
        <p:spPr>
          <a:xfrm>
            <a:off x="20" y="4572000"/>
            <a:ext cx="497307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0" y="0"/>
                </a:moveTo>
                <a:lnTo>
                  <a:pt x="4754887" y="0"/>
                </a:lnTo>
                <a:lnTo>
                  <a:pt x="4760130" y="98298"/>
                </a:lnTo>
                <a:lnTo>
                  <a:pt x="4774249" y="336956"/>
                </a:lnTo>
                <a:lnTo>
                  <a:pt x="4789041" y="566013"/>
                </a:lnTo>
                <a:lnTo>
                  <a:pt x="4805346" y="782726"/>
                </a:lnTo>
                <a:lnTo>
                  <a:pt x="4822323" y="989838"/>
                </a:lnTo>
                <a:lnTo>
                  <a:pt x="4840644" y="1181862"/>
                </a:lnTo>
                <a:lnTo>
                  <a:pt x="4858630" y="1362227"/>
                </a:lnTo>
                <a:lnTo>
                  <a:pt x="4876615" y="1528191"/>
                </a:lnTo>
                <a:lnTo>
                  <a:pt x="4893592" y="1680438"/>
                </a:lnTo>
                <a:lnTo>
                  <a:pt x="4909729" y="1815541"/>
                </a:lnTo>
                <a:lnTo>
                  <a:pt x="4925025" y="1937613"/>
                </a:lnTo>
                <a:lnTo>
                  <a:pt x="4937800" y="2040483"/>
                </a:lnTo>
                <a:lnTo>
                  <a:pt x="4949902" y="2126894"/>
                </a:lnTo>
                <a:lnTo>
                  <a:pt x="4967216" y="2245538"/>
                </a:lnTo>
                <a:lnTo>
                  <a:pt x="4973099" y="2286000"/>
                </a:lnTo>
                <a:lnTo>
                  <a:pt x="407521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/>
            </a:br>
            <a:endParaRPr lang="en-US" dirty="0"/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/>
        </p:blipFill>
        <p:spPr/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Hadeel </a:t>
            </a:r>
            <a:r>
              <a:rPr lang="en-US" sz="2000" dirty="0" err="1"/>
              <a:t>Alnumiri</a:t>
            </a:r>
            <a:endParaRPr lang="en-US" sz="2000" dirty="0"/>
          </a:p>
          <a:p>
            <a:r>
              <a:rPr lang="en-US" sz="2000" dirty="0"/>
              <a:t>Milad </a:t>
            </a:r>
            <a:r>
              <a:rPr lang="en-US" sz="2000" dirty="0" err="1"/>
              <a:t>Torang</a:t>
            </a:r>
            <a:endParaRPr lang="en-US" sz="2000" dirty="0"/>
          </a:p>
          <a:p>
            <a:r>
              <a:rPr lang="en-US" sz="2000" dirty="0" err="1"/>
              <a:t>Hojjat</a:t>
            </a:r>
            <a:r>
              <a:rPr lang="en-US" sz="2000" dirty="0"/>
              <a:t> </a:t>
            </a:r>
            <a:r>
              <a:rPr lang="en-US" sz="2000" dirty="0" err="1"/>
              <a:t>Ollah</a:t>
            </a:r>
            <a:r>
              <a:rPr lang="en-US" sz="2000" dirty="0"/>
              <a:t> </a:t>
            </a:r>
            <a:r>
              <a:rPr lang="en-US" sz="2000" dirty="0" err="1"/>
              <a:t>Saeedi</a:t>
            </a:r>
            <a:endParaRPr lang="en-US" sz="2000" dirty="0"/>
          </a:p>
          <a:p>
            <a:r>
              <a:rPr lang="en-US" sz="2000" dirty="0"/>
              <a:t>Nasir Ahmad Dastgirzada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009CB0-74A3-4C66-9D3C-56E30D9BF60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788</TotalTime>
  <Words>420</Words>
  <Application>Microsoft Office PowerPoint</Application>
  <PresentationFormat>Widescreen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Meiryo</vt:lpstr>
      <vt:lpstr>Arial</vt:lpstr>
      <vt:lpstr>Arial Narrow</vt:lpstr>
      <vt:lpstr>Calibri</vt:lpstr>
      <vt:lpstr>Century Gothic</vt:lpstr>
      <vt:lpstr>Wingdings</vt:lpstr>
      <vt:lpstr>Wingdings 3</vt:lpstr>
      <vt:lpstr>Ion</vt:lpstr>
      <vt:lpstr>Library DBMS CLI   Presenters </vt:lpstr>
      <vt:lpstr>Agenda</vt:lpstr>
      <vt:lpstr>Introduction</vt:lpstr>
      <vt:lpstr>Features Overview</vt:lpstr>
      <vt:lpstr>  </vt:lpstr>
      <vt:lpstr>Demonstration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Shabir Dastgirzada</dc:creator>
  <cp:lastModifiedBy>Nasir Dastgirzada</cp:lastModifiedBy>
  <cp:revision>6</cp:revision>
  <dcterms:created xsi:type="dcterms:W3CDTF">2024-01-30T10:14:30Z</dcterms:created>
  <dcterms:modified xsi:type="dcterms:W3CDTF">2024-02-02T23:24:28Z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