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app.xml" ContentType="application/vnd.openxmlformats-officedocument.extended-properties+xml"/>
  <Override PartName="/docMetadata/LabelInfo.xml" ContentType="application/vnd.ms-office.classificationlabels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66" r:id="rId5"/>
    <p:sldId id="299" r:id="rId6"/>
    <p:sldId id="303" r:id="rId7"/>
    <p:sldId id="284" r:id="rId8"/>
    <p:sldId id="288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>
        <p:scale>
          <a:sx n="50" d="100"/>
          <a:sy n="50" d="100"/>
        </p:scale>
        <p:origin x="1284" y="316"/>
      </p:cViewPr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BBC5F-EB52-4DCD-80F2-F7337E91B0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F99B7-A14E-475E-BCF9-ED8F4D4882AA}">
      <dgm:prSet/>
      <dgm:spPr/>
      <dgm:t>
        <a:bodyPr/>
        <a:lstStyle/>
        <a:p>
          <a:r>
            <a:rPr lang="en-US" b="0" i="0" dirty="0"/>
            <a:t>Introduction</a:t>
          </a:r>
          <a:endParaRPr lang="en-US" dirty="0"/>
        </a:p>
      </dgm:t>
    </dgm:pt>
    <dgm:pt modelId="{5032849B-4CD0-4ED3-8AB9-018FCEEDEBBE}" type="parTrans" cxnId="{2EF39493-8D2B-4086-9E64-CFCAC1BB5889}">
      <dgm:prSet/>
      <dgm:spPr/>
      <dgm:t>
        <a:bodyPr/>
        <a:lstStyle/>
        <a:p>
          <a:endParaRPr lang="en-US"/>
        </a:p>
      </dgm:t>
    </dgm:pt>
    <dgm:pt modelId="{ED99E466-6B08-4587-9752-C26457B59093}" type="sibTrans" cxnId="{2EF39493-8D2B-4086-9E64-CFCAC1BB5889}">
      <dgm:prSet/>
      <dgm:spPr/>
      <dgm:t>
        <a:bodyPr/>
        <a:lstStyle/>
        <a:p>
          <a:endParaRPr lang="en-US"/>
        </a:p>
      </dgm:t>
    </dgm:pt>
    <dgm:pt modelId="{5DCBCA72-BAE6-4871-91CC-A723917F4934}">
      <dgm:prSet/>
      <dgm:spPr/>
      <dgm:t>
        <a:bodyPr/>
        <a:lstStyle/>
        <a:p>
          <a:r>
            <a:rPr lang="en-US" b="0" i="0" dirty="0"/>
            <a:t>Features Overview</a:t>
          </a:r>
          <a:endParaRPr lang="en-US" dirty="0"/>
        </a:p>
      </dgm:t>
    </dgm:pt>
    <dgm:pt modelId="{F7AD73F8-42B2-44A0-A7FD-E559C6ADA2AD}" type="parTrans" cxnId="{F3DC4EA8-B3A4-45E4-AF85-05C3AF5BA07B}">
      <dgm:prSet/>
      <dgm:spPr/>
      <dgm:t>
        <a:bodyPr/>
        <a:lstStyle/>
        <a:p>
          <a:endParaRPr lang="en-US"/>
        </a:p>
      </dgm:t>
    </dgm:pt>
    <dgm:pt modelId="{9C8CF339-EA77-47CB-8545-F4BF3ECE7221}" type="sibTrans" cxnId="{F3DC4EA8-B3A4-45E4-AF85-05C3AF5BA07B}">
      <dgm:prSet/>
      <dgm:spPr/>
      <dgm:t>
        <a:bodyPr/>
        <a:lstStyle/>
        <a:p>
          <a:endParaRPr lang="en-US"/>
        </a:p>
      </dgm:t>
    </dgm:pt>
    <dgm:pt modelId="{98E68998-E87E-447C-A9C5-98FA0A9507E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BAF1EDA-53FF-4DFE-9B47-DC579A8543A8}" type="parTrans" cxnId="{B69A7ACD-DA0D-43F8-AC43-9B1E9C9D5491}">
      <dgm:prSet/>
      <dgm:spPr/>
      <dgm:t>
        <a:bodyPr/>
        <a:lstStyle/>
        <a:p>
          <a:endParaRPr lang="en-US"/>
        </a:p>
      </dgm:t>
    </dgm:pt>
    <dgm:pt modelId="{86CA4499-37C3-4F81-A3DC-BF905E9DFC45}" type="sibTrans" cxnId="{B69A7ACD-DA0D-43F8-AC43-9B1E9C9D5491}">
      <dgm:prSet/>
      <dgm:spPr/>
      <dgm:t>
        <a:bodyPr/>
        <a:lstStyle/>
        <a:p>
          <a:endParaRPr lang="en-US"/>
        </a:p>
      </dgm:t>
    </dgm:pt>
    <dgm:pt modelId="{9B72AE35-2E8F-4AD5-B67F-7C3A7806CE81}">
      <dgm:prSet/>
      <dgm:spPr/>
      <dgm:t>
        <a:bodyPr/>
        <a:lstStyle/>
        <a:p>
          <a:r>
            <a:rPr lang="nl-NL" dirty="0"/>
            <a:t>ERD Diagram- Impelemantation</a:t>
          </a:r>
          <a:endParaRPr lang="en-US" dirty="0"/>
        </a:p>
      </dgm:t>
    </dgm:pt>
    <dgm:pt modelId="{0203596B-ABB6-4FEA-8EC5-CAC363A4E97B}" type="parTrans" cxnId="{19AADA28-669D-4FF1-A68A-0F815362807F}">
      <dgm:prSet/>
      <dgm:spPr/>
      <dgm:t>
        <a:bodyPr/>
        <a:lstStyle/>
        <a:p>
          <a:endParaRPr lang="en-US"/>
        </a:p>
      </dgm:t>
    </dgm:pt>
    <dgm:pt modelId="{59EAB138-C1C1-4BC1-8AC4-7BAFDA73DA20}" type="sibTrans" cxnId="{19AADA28-669D-4FF1-A68A-0F815362807F}">
      <dgm:prSet/>
      <dgm:spPr/>
      <dgm:t>
        <a:bodyPr/>
        <a:lstStyle/>
        <a:p>
          <a:endParaRPr lang="en-US"/>
        </a:p>
      </dgm:t>
    </dgm:pt>
    <dgm:pt modelId="{8319C99E-9A9A-40D5-A259-ED1B52EFA52A}" type="pres">
      <dgm:prSet presAssocID="{008BBC5F-EB52-4DCD-80F2-F7337E91B012}" presName="linear" presStyleCnt="0">
        <dgm:presLayoutVars>
          <dgm:dir/>
          <dgm:animLvl val="lvl"/>
          <dgm:resizeHandles val="exact"/>
        </dgm:presLayoutVars>
      </dgm:prSet>
      <dgm:spPr/>
    </dgm:pt>
    <dgm:pt modelId="{364F0F99-3D60-46F1-91EA-29107C2A7EC5}" type="pres">
      <dgm:prSet presAssocID="{D69F99B7-A14E-475E-BCF9-ED8F4D4882AA}" presName="parentLin" presStyleCnt="0"/>
      <dgm:spPr/>
    </dgm:pt>
    <dgm:pt modelId="{26299B8D-AC0D-4B20-948E-BE9CE74B2090}" type="pres">
      <dgm:prSet presAssocID="{D69F99B7-A14E-475E-BCF9-ED8F4D4882AA}" presName="parentLeftMargin" presStyleLbl="node1" presStyleIdx="0" presStyleCnt="4"/>
      <dgm:spPr/>
    </dgm:pt>
    <dgm:pt modelId="{A31BB5BF-6639-4BA0-ACDD-FCC4C3443CB7}" type="pres">
      <dgm:prSet presAssocID="{D69F99B7-A14E-475E-BCF9-ED8F4D4882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E21FF1-DEED-413E-A1AF-3EA46208268E}" type="pres">
      <dgm:prSet presAssocID="{D69F99B7-A14E-475E-BCF9-ED8F4D4882AA}" presName="negativeSpace" presStyleCnt="0"/>
      <dgm:spPr/>
    </dgm:pt>
    <dgm:pt modelId="{2FB51BF3-6D6C-4C30-8569-F4BA1D85B6B2}" type="pres">
      <dgm:prSet presAssocID="{D69F99B7-A14E-475E-BCF9-ED8F4D4882AA}" presName="childText" presStyleLbl="conFgAcc1" presStyleIdx="0" presStyleCnt="4">
        <dgm:presLayoutVars>
          <dgm:bulletEnabled val="1"/>
        </dgm:presLayoutVars>
      </dgm:prSet>
      <dgm:spPr/>
    </dgm:pt>
    <dgm:pt modelId="{0807AAD1-9C1C-461B-80B0-C7E80EC9B816}" type="pres">
      <dgm:prSet presAssocID="{ED99E466-6B08-4587-9752-C26457B59093}" presName="spaceBetweenRectangles" presStyleCnt="0"/>
      <dgm:spPr/>
    </dgm:pt>
    <dgm:pt modelId="{6805339E-80A5-41AB-9D82-417C697014BC}" type="pres">
      <dgm:prSet presAssocID="{5DCBCA72-BAE6-4871-91CC-A723917F4934}" presName="parentLin" presStyleCnt="0"/>
      <dgm:spPr/>
    </dgm:pt>
    <dgm:pt modelId="{A1D0AA90-9FB2-4C75-997C-CADA1FB8470E}" type="pres">
      <dgm:prSet presAssocID="{5DCBCA72-BAE6-4871-91CC-A723917F4934}" presName="parentLeftMargin" presStyleLbl="node1" presStyleIdx="0" presStyleCnt="4"/>
      <dgm:spPr/>
    </dgm:pt>
    <dgm:pt modelId="{7D823C40-1444-4DAF-9FD8-858CA491955A}" type="pres">
      <dgm:prSet presAssocID="{5DCBCA72-BAE6-4871-91CC-A723917F49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53143F-B2BE-4FC4-BED8-C67213B651C8}" type="pres">
      <dgm:prSet presAssocID="{5DCBCA72-BAE6-4871-91CC-A723917F4934}" presName="negativeSpace" presStyleCnt="0"/>
      <dgm:spPr/>
    </dgm:pt>
    <dgm:pt modelId="{7E0CDFBE-FC5A-451A-8311-242C9BB53783}" type="pres">
      <dgm:prSet presAssocID="{5DCBCA72-BAE6-4871-91CC-A723917F4934}" presName="childText" presStyleLbl="conFgAcc1" presStyleIdx="1" presStyleCnt="4">
        <dgm:presLayoutVars>
          <dgm:bulletEnabled val="1"/>
        </dgm:presLayoutVars>
      </dgm:prSet>
      <dgm:spPr/>
    </dgm:pt>
    <dgm:pt modelId="{81AF76B6-197F-4CDC-9BA0-63780E378982}" type="pres">
      <dgm:prSet presAssocID="{9C8CF339-EA77-47CB-8545-F4BF3ECE7221}" presName="spaceBetweenRectangles" presStyleCnt="0"/>
      <dgm:spPr/>
    </dgm:pt>
    <dgm:pt modelId="{0244039C-0F1C-4227-A9C3-321D29E12980}" type="pres">
      <dgm:prSet presAssocID="{9B72AE35-2E8F-4AD5-B67F-7C3A7806CE81}" presName="parentLin" presStyleCnt="0"/>
      <dgm:spPr/>
    </dgm:pt>
    <dgm:pt modelId="{EBB2F255-9F0A-468D-B662-D15FD14C9DF9}" type="pres">
      <dgm:prSet presAssocID="{9B72AE35-2E8F-4AD5-B67F-7C3A7806CE81}" presName="parentLeftMargin" presStyleLbl="node1" presStyleIdx="1" presStyleCnt="4"/>
      <dgm:spPr/>
    </dgm:pt>
    <dgm:pt modelId="{109FD6E2-525F-4932-A6BB-48FC47307BA6}" type="pres">
      <dgm:prSet presAssocID="{9B72AE35-2E8F-4AD5-B67F-7C3A7806CE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FFED67-F43A-47F7-B908-847D34A8D6F1}" type="pres">
      <dgm:prSet presAssocID="{9B72AE35-2E8F-4AD5-B67F-7C3A7806CE81}" presName="negativeSpace" presStyleCnt="0"/>
      <dgm:spPr/>
    </dgm:pt>
    <dgm:pt modelId="{49BEA426-1CA8-42B6-846C-A6FCEEF6A421}" type="pres">
      <dgm:prSet presAssocID="{9B72AE35-2E8F-4AD5-B67F-7C3A7806CE81}" presName="childText" presStyleLbl="conFgAcc1" presStyleIdx="2" presStyleCnt="4">
        <dgm:presLayoutVars>
          <dgm:bulletEnabled val="1"/>
        </dgm:presLayoutVars>
      </dgm:prSet>
      <dgm:spPr/>
    </dgm:pt>
    <dgm:pt modelId="{6E61B0DC-EBC2-4668-B945-EA86BE47EAD7}" type="pres">
      <dgm:prSet presAssocID="{59EAB138-C1C1-4BC1-8AC4-7BAFDA73DA20}" presName="spaceBetweenRectangles" presStyleCnt="0"/>
      <dgm:spPr/>
    </dgm:pt>
    <dgm:pt modelId="{8D177DEA-000D-4D01-86CC-D3458467F2A8}" type="pres">
      <dgm:prSet presAssocID="{98E68998-E87E-447C-A9C5-98FA0A9507E3}" presName="parentLin" presStyleCnt="0"/>
      <dgm:spPr/>
    </dgm:pt>
    <dgm:pt modelId="{7CE0C86D-3587-4567-B9B0-65BD320EFE26}" type="pres">
      <dgm:prSet presAssocID="{98E68998-E87E-447C-A9C5-98FA0A9507E3}" presName="parentLeftMargin" presStyleLbl="node1" presStyleIdx="2" presStyleCnt="4"/>
      <dgm:spPr/>
    </dgm:pt>
    <dgm:pt modelId="{8779D9F8-674F-405B-A3AC-0EE8EA3F08FA}" type="pres">
      <dgm:prSet presAssocID="{98E68998-E87E-447C-A9C5-98FA0A9507E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B6D4A7-AD3A-405E-8EE0-DBB4EED8E83F}" type="pres">
      <dgm:prSet presAssocID="{98E68998-E87E-447C-A9C5-98FA0A9507E3}" presName="negativeSpace" presStyleCnt="0"/>
      <dgm:spPr/>
    </dgm:pt>
    <dgm:pt modelId="{328E22DD-A671-4261-9C92-B335A1EC3643}" type="pres">
      <dgm:prSet presAssocID="{98E68998-E87E-447C-A9C5-98FA0A9507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6B4C10-BFE7-44F5-8DAB-1DD119FC3A30}" type="presOf" srcId="{98E68998-E87E-447C-A9C5-98FA0A9507E3}" destId="{7CE0C86D-3587-4567-B9B0-65BD320EFE26}" srcOrd="0" destOrd="0" presId="urn:microsoft.com/office/officeart/2005/8/layout/list1"/>
    <dgm:cxn modelId="{3CD75213-0868-405E-B3F4-ACB1DBEBD176}" type="presOf" srcId="{98E68998-E87E-447C-A9C5-98FA0A9507E3}" destId="{8779D9F8-674F-405B-A3AC-0EE8EA3F08FA}" srcOrd="1" destOrd="0" presId="urn:microsoft.com/office/officeart/2005/8/layout/list1"/>
    <dgm:cxn modelId="{1DEE5A1B-646F-4D14-9D53-106BF2E133F6}" type="presOf" srcId="{5DCBCA72-BAE6-4871-91CC-A723917F4934}" destId="{A1D0AA90-9FB2-4C75-997C-CADA1FB8470E}" srcOrd="0" destOrd="0" presId="urn:microsoft.com/office/officeart/2005/8/layout/list1"/>
    <dgm:cxn modelId="{19AADA28-669D-4FF1-A68A-0F815362807F}" srcId="{008BBC5F-EB52-4DCD-80F2-F7337E91B012}" destId="{9B72AE35-2E8F-4AD5-B67F-7C3A7806CE81}" srcOrd="2" destOrd="0" parTransId="{0203596B-ABB6-4FEA-8EC5-CAC363A4E97B}" sibTransId="{59EAB138-C1C1-4BC1-8AC4-7BAFDA73DA20}"/>
    <dgm:cxn modelId="{D4B91A7D-6B20-4C90-A0D3-EFE7134F8019}" type="presOf" srcId="{008BBC5F-EB52-4DCD-80F2-F7337E91B012}" destId="{8319C99E-9A9A-40D5-A259-ED1B52EFA52A}" srcOrd="0" destOrd="0" presId="urn:microsoft.com/office/officeart/2005/8/layout/list1"/>
    <dgm:cxn modelId="{A399A48A-62E0-4114-AFE9-E748A1118F59}" type="presOf" srcId="{5DCBCA72-BAE6-4871-91CC-A723917F4934}" destId="{7D823C40-1444-4DAF-9FD8-858CA491955A}" srcOrd="1" destOrd="0" presId="urn:microsoft.com/office/officeart/2005/8/layout/list1"/>
    <dgm:cxn modelId="{2EF39493-8D2B-4086-9E64-CFCAC1BB5889}" srcId="{008BBC5F-EB52-4DCD-80F2-F7337E91B012}" destId="{D69F99B7-A14E-475E-BCF9-ED8F4D4882AA}" srcOrd="0" destOrd="0" parTransId="{5032849B-4CD0-4ED3-8AB9-018FCEEDEBBE}" sibTransId="{ED99E466-6B08-4587-9752-C26457B59093}"/>
    <dgm:cxn modelId="{AF42D197-3CDF-471C-8826-953C5257BF6E}" type="presOf" srcId="{D69F99B7-A14E-475E-BCF9-ED8F4D4882AA}" destId="{26299B8D-AC0D-4B20-948E-BE9CE74B2090}" srcOrd="0" destOrd="0" presId="urn:microsoft.com/office/officeart/2005/8/layout/list1"/>
    <dgm:cxn modelId="{F3DC4EA8-B3A4-45E4-AF85-05C3AF5BA07B}" srcId="{008BBC5F-EB52-4DCD-80F2-F7337E91B012}" destId="{5DCBCA72-BAE6-4871-91CC-A723917F4934}" srcOrd="1" destOrd="0" parTransId="{F7AD73F8-42B2-44A0-A7FD-E559C6ADA2AD}" sibTransId="{9C8CF339-EA77-47CB-8545-F4BF3ECE7221}"/>
    <dgm:cxn modelId="{77E803BC-6C3C-4924-995C-1D6E790991A7}" type="presOf" srcId="{9B72AE35-2E8F-4AD5-B67F-7C3A7806CE81}" destId="{109FD6E2-525F-4932-A6BB-48FC47307BA6}" srcOrd="1" destOrd="0" presId="urn:microsoft.com/office/officeart/2005/8/layout/list1"/>
    <dgm:cxn modelId="{8EF2C4C0-B5DA-46B0-A54D-EDD578AD4F62}" type="presOf" srcId="{D69F99B7-A14E-475E-BCF9-ED8F4D4882AA}" destId="{A31BB5BF-6639-4BA0-ACDD-FCC4C3443CB7}" srcOrd="1" destOrd="0" presId="urn:microsoft.com/office/officeart/2005/8/layout/list1"/>
    <dgm:cxn modelId="{B69A7ACD-DA0D-43F8-AC43-9B1E9C9D5491}" srcId="{008BBC5F-EB52-4DCD-80F2-F7337E91B012}" destId="{98E68998-E87E-447C-A9C5-98FA0A9507E3}" srcOrd="3" destOrd="0" parTransId="{2BAF1EDA-53FF-4DFE-9B47-DC579A8543A8}" sibTransId="{86CA4499-37C3-4F81-A3DC-BF905E9DFC45}"/>
    <dgm:cxn modelId="{4CB575DA-C752-4D3A-B868-BA7D20428E70}" type="presOf" srcId="{9B72AE35-2E8F-4AD5-B67F-7C3A7806CE81}" destId="{EBB2F255-9F0A-468D-B662-D15FD14C9DF9}" srcOrd="0" destOrd="0" presId="urn:microsoft.com/office/officeart/2005/8/layout/list1"/>
    <dgm:cxn modelId="{F75E71F2-A760-4090-84D6-66D090E132A1}" type="presParOf" srcId="{8319C99E-9A9A-40D5-A259-ED1B52EFA52A}" destId="{364F0F99-3D60-46F1-91EA-29107C2A7EC5}" srcOrd="0" destOrd="0" presId="urn:microsoft.com/office/officeart/2005/8/layout/list1"/>
    <dgm:cxn modelId="{A60C65F7-0691-455F-97D2-C837AC35B493}" type="presParOf" srcId="{364F0F99-3D60-46F1-91EA-29107C2A7EC5}" destId="{26299B8D-AC0D-4B20-948E-BE9CE74B2090}" srcOrd="0" destOrd="0" presId="urn:microsoft.com/office/officeart/2005/8/layout/list1"/>
    <dgm:cxn modelId="{96E493B0-03E8-4E17-9AD2-7B6F0C921B20}" type="presParOf" srcId="{364F0F99-3D60-46F1-91EA-29107C2A7EC5}" destId="{A31BB5BF-6639-4BA0-ACDD-FCC4C3443CB7}" srcOrd="1" destOrd="0" presId="urn:microsoft.com/office/officeart/2005/8/layout/list1"/>
    <dgm:cxn modelId="{4599B6A1-1B52-40AC-B611-A418A7ED9635}" type="presParOf" srcId="{8319C99E-9A9A-40D5-A259-ED1B52EFA52A}" destId="{33E21FF1-DEED-413E-A1AF-3EA46208268E}" srcOrd="1" destOrd="0" presId="urn:microsoft.com/office/officeart/2005/8/layout/list1"/>
    <dgm:cxn modelId="{B37E55C2-FB9E-427F-87CA-32B4A89E137C}" type="presParOf" srcId="{8319C99E-9A9A-40D5-A259-ED1B52EFA52A}" destId="{2FB51BF3-6D6C-4C30-8569-F4BA1D85B6B2}" srcOrd="2" destOrd="0" presId="urn:microsoft.com/office/officeart/2005/8/layout/list1"/>
    <dgm:cxn modelId="{54509600-6C0E-4409-A0A7-47129C01A0DE}" type="presParOf" srcId="{8319C99E-9A9A-40D5-A259-ED1B52EFA52A}" destId="{0807AAD1-9C1C-461B-80B0-C7E80EC9B816}" srcOrd="3" destOrd="0" presId="urn:microsoft.com/office/officeart/2005/8/layout/list1"/>
    <dgm:cxn modelId="{65F43B3B-19A3-432E-85C1-94FEB9DD9FF3}" type="presParOf" srcId="{8319C99E-9A9A-40D5-A259-ED1B52EFA52A}" destId="{6805339E-80A5-41AB-9D82-417C697014BC}" srcOrd="4" destOrd="0" presId="urn:microsoft.com/office/officeart/2005/8/layout/list1"/>
    <dgm:cxn modelId="{0CCC0AF0-401A-444F-BC0C-477B3F2625B1}" type="presParOf" srcId="{6805339E-80A5-41AB-9D82-417C697014BC}" destId="{A1D0AA90-9FB2-4C75-997C-CADA1FB8470E}" srcOrd="0" destOrd="0" presId="urn:microsoft.com/office/officeart/2005/8/layout/list1"/>
    <dgm:cxn modelId="{9C6D4EF7-9E94-46BD-A306-266D5809B1F4}" type="presParOf" srcId="{6805339E-80A5-41AB-9D82-417C697014BC}" destId="{7D823C40-1444-4DAF-9FD8-858CA491955A}" srcOrd="1" destOrd="0" presId="urn:microsoft.com/office/officeart/2005/8/layout/list1"/>
    <dgm:cxn modelId="{C04699AB-B8C7-426E-9528-E2E7CBBFDB0E}" type="presParOf" srcId="{8319C99E-9A9A-40D5-A259-ED1B52EFA52A}" destId="{B853143F-B2BE-4FC4-BED8-C67213B651C8}" srcOrd="5" destOrd="0" presId="urn:microsoft.com/office/officeart/2005/8/layout/list1"/>
    <dgm:cxn modelId="{0721F70E-E6EB-4C49-8A06-D98BE4B06B5B}" type="presParOf" srcId="{8319C99E-9A9A-40D5-A259-ED1B52EFA52A}" destId="{7E0CDFBE-FC5A-451A-8311-242C9BB53783}" srcOrd="6" destOrd="0" presId="urn:microsoft.com/office/officeart/2005/8/layout/list1"/>
    <dgm:cxn modelId="{8CC9BC49-D308-4E74-BC0C-F091043E7F04}" type="presParOf" srcId="{8319C99E-9A9A-40D5-A259-ED1B52EFA52A}" destId="{81AF76B6-197F-4CDC-9BA0-63780E378982}" srcOrd="7" destOrd="0" presId="urn:microsoft.com/office/officeart/2005/8/layout/list1"/>
    <dgm:cxn modelId="{271ED2AC-034F-4844-A590-31E78245C7ED}" type="presParOf" srcId="{8319C99E-9A9A-40D5-A259-ED1B52EFA52A}" destId="{0244039C-0F1C-4227-A9C3-321D29E12980}" srcOrd="8" destOrd="0" presId="urn:microsoft.com/office/officeart/2005/8/layout/list1"/>
    <dgm:cxn modelId="{290786C2-CD0C-44E0-B492-A185E0FD71E2}" type="presParOf" srcId="{0244039C-0F1C-4227-A9C3-321D29E12980}" destId="{EBB2F255-9F0A-468D-B662-D15FD14C9DF9}" srcOrd="0" destOrd="0" presId="urn:microsoft.com/office/officeart/2005/8/layout/list1"/>
    <dgm:cxn modelId="{552D9E9E-EBF7-42AA-B2FC-2BB0898E004C}" type="presParOf" srcId="{0244039C-0F1C-4227-A9C3-321D29E12980}" destId="{109FD6E2-525F-4932-A6BB-48FC47307BA6}" srcOrd="1" destOrd="0" presId="urn:microsoft.com/office/officeart/2005/8/layout/list1"/>
    <dgm:cxn modelId="{2D0A6671-A0E2-44A6-A0DF-B0BADD50D68B}" type="presParOf" srcId="{8319C99E-9A9A-40D5-A259-ED1B52EFA52A}" destId="{EBFFED67-F43A-47F7-B908-847D34A8D6F1}" srcOrd="9" destOrd="0" presId="urn:microsoft.com/office/officeart/2005/8/layout/list1"/>
    <dgm:cxn modelId="{495832E9-EC65-4497-B4C7-19A77726EAC5}" type="presParOf" srcId="{8319C99E-9A9A-40D5-A259-ED1B52EFA52A}" destId="{49BEA426-1CA8-42B6-846C-A6FCEEF6A421}" srcOrd="10" destOrd="0" presId="urn:microsoft.com/office/officeart/2005/8/layout/list1"/>
    <dgm:cxn modelId="{B516BA08-92F1-477C-9AE1-ECD720F7530E}" type="presParOf" srcId="{8319C99E-9A9A-40D5-A259-ED1B52EFA52A}" destId="{6E61B0DC-EBC2-4668-B945-EA86BE47EAD7}" srcOrd="11" destOrd="0" presId="urn:microsoft.com/office/officeart/2005/8/layout/list1"/>
    <dgm:cxn modelId="{3B5771FC-D08D-4944-A798-06125CC868E0}" type="presParOf" srcId="{8319C99E-9A9A-40D5-A259-ED1B52EFA52A}" destId="{8D177DEA-000D-4D01-86CC-D3458467F2A8}" srcOrd="12" destOrd="0" presId="urn:microsoft.com/office/officeart/2005/8/layout/list1"/>
    <dgm:cxn modelId="{3BE2CF5C-C81B-4223-A914-D86012A1F680}" type="presParOf" srcId="{8D177DEA-000D-4D01-86CC-D3458467F2A8}" destId="{7CE0C86D-3587-4567-B9B0-65BD320EFE26}" srcOrd="0" destOrd="0" presId="urn:microsoft.com/office/officeart/2005/8/layout/list1"/>
    <dgm:cxn modelId="{BF289A3B-862B-4E7D-B3E8-E9E970D5340B}" type="presParOf" srcId="{8D177DEA-000D-4D01-86CC-D3458467F2A8}" destId="{8779D9F8-674F-405B-A3AC-0EE8EA3F08FA}" srcOrd="1" destOrd="0" presId="urn:microsoft.com/office/officeart/2005/8/layout/list1"/>
    <dgm:cxn modelId="{3830E8F0-79BB-422F-A724-568C2665E272}" type="presParOf" srcId="{8319C99E-9A9A-40D5-A259-ED1B52EFA52A}" destId="{C5B6D4A7-AD3A-405E-8EE0-DBB4EED8E83F}" srcOrd="13" destOrd="0" presId="urn:microsoft.com/office/officeart/2005/8/layout/list1"/>
    <dgm:cxn modelId="{E696DC9A-7DF7-47ED-97D1-D7091FA96695}" type="presParOf" srcId="{8319C99E-9A9A-40D5-A259-ED1B52EFA52A}" destId="{328E22DD-A671-4261-9C92-B335A1EC36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51BF3-6D6C-4C30-8569-F4BA1D85B6B2}">
      <dsp:nvSpPr>
        <dsp:cNvPr id="0" name=""/>
        <dsp:cNvSpPr/>
      </dsp:nvSpPr>
      <dsp:spPr>
        <a:xfrm>
          <a:off x="0" y="4275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BB5BF-6639-4BA0-ACDD-FCC4C3443CB7}">
      <dsp:nvSpPr>
        <dsp:cNvPr id="0" name=""/>
        <dsp:cNvSpPr/>
      </dsp:nvSpPr>
      <dsp:spPr>
        <a:xfrm>
          <a:off x="309409" y="1323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Introduction</a:t>
          </a:r>
          <a:endParaRPr lang="en-US" sz="2000" kern="1200" dirty="0"/>
        </a:p>
      </dsp:txBody>
      <dsp:txXfrm>
        <a:off x="338230" y="161130"/>
        <a:ext cx="4274090" cy="532758"/>
      </dsp:txXfrm>
    </dsp:sp>
    <dsp:sp modelId="{7E0CDFBE-FC5A-451A-8311-242C9BB53783}">
      <dsp:nvSpPr>
        <dsp:cNvPr id="0" name=""/>
        <dsp:cNvSpPr/>
      </dsp:nvSpPr>
      <dsp:spPr>
        <a:xfrm>
          <a:off x="0" y="13347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3C40-1444-4DAF-9FD8-858CA491955A}">
      <dsp:nvSpPr>
        <dsp:cNvPr id="0" name=""/>
        <dsp:cNvSpPr/>
      </dsp:nvSpPr>
      <dsp:spPr>
        <a:xfrm>
          <a:off x="309409" y="10395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Features Overview</a:t>
          </a:r>
          <a:endParaRPr lang="en-US" sz="2000" kern="1200" dirty="0"/>
        </a:p>
      </dsp:txBody>
      <dsp:txXfrm>
        <a:off x="338230" y="1068330"/>
        <a:ext cx="4274090" cy="532758"/>
      </dsp:txXfrm>
    </dsp:sp>
    <dsp:sp modelId="{49BEA426-1CA8-42B6-846C-A6FCEEF6A421}">
      <dsp:nvSpPr>
        <dsp:cNvPr id="0" name=""/>
        <dsp:cNvSpPr/>
      </dsp:nvSpPr>
      <dsp:spPr>
        <a:xfrm>
          <a:off x="0" y="22419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D6E2-525F-4932-A6BB-48FC47307BA6}">
      <dsp:nvSpPr>
        <dsp:cNvPr id="0" name=""/>
        <dsp:cNvSpPr/>
      </dsp:nvSpPr>
      <dsp:spPr>
        <a:xfrm>
          <a:off x="309409" y="19467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ERD Diagram- Impelemantation</a:t>
          </a:r>
          <a:endParaRPr lang="en-US" sz="2000" kern="1200" dirty="0"/>
        </a:p>
      </dsp:txBody>
      <dsp:txXfrm>
        <a:off x="338230" y="1975530"/>
        <a:ext cx="4274090" cy="532758"/>
      </dsp:txXfrm>
    </dsp:sp>
    <dsp:sp modelId="{328E22DD-A671-4261-9C92-B335A1EC3643}">
      <dsp:nvSpPr>
        <dsp:cNvPr id="0" name=""/>
        <dsp:cNvSpPr/>
      </dsp:nvSpPr>
      <dsp:spPr>
        <a:xfrm>
          <a:off x="0" y="31491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D9F8-674F-405B-A3AC-0EE8EA3F08FA}">
      <dsp:nvSpPr>
        <dsp:cNvPr id="0" name=""/>
        <dsp:cNvSpPr/>
      </dsp:nvSpPr>
      <dsp:spPr>
        <a:xfrm>
          <a:off x="309409" y="28539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338230" y="2882730"/>
        <a:ext cx="427409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A921ACD-2E80-4BCA-8D7F-C16D75CDE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 panose="020B0604020202020204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 panose="020B0604020202020204"/>
                <a:ea typeface="+mj-ea"/>
                <a:cs typeface="+mj-cs"/>
              </a:defRPr>
            </a:lvl1pPr>
          </a:lstStyle>
          <a:p>
            <a:r>
              <a:rPr lang="en-US" dirty="0"/>
              <a:t>”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/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/>
          <p:cNvSpPr>
            <a:spLocks noGrp="1" noEditPoints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2/2/2024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</p:spTree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22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0" name="Slide Number Placeholder 9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34" name="Picture Placeholder 5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29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t>2/2/2024</a:t>
            </a:fld>
            <a:endParaRPr lang="en-US" dirty="0"/>
          </a:p>
        </p:txBody>
      </p:sp>
      <p:sp>
        <p:nvSpPr>
          <p:cNvPr id="32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24" name="Picture Placeholder 21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Footer Placeholder 12"/>
          <p:cNvSpPr>
            <a:spLocks noGrp="1" noEditPoints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/>
          <p:cNvSpPr>
            <a:spLocks noGrp="1" noEditPoints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0" name="Slide Number Placeholder 1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 noEditPoints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itchFamily="34" charset="0" panose="020B0604020202020204"/>
              <a:buNone/>
              <a:defRPr sz="20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itchFamily="34" charset="0" panose="020B0604020202020204"/>
              <a:buChar char="•"/>
              <a:defRPr sz="1600" b="0" baseline="0"/>
            </a:lvl1pPr>
          </a:lstStyle>
          <a:p>
            <a:pPr lvl="0"/>
            <a:r>
              <a:rPr lang="en-US" dirty="0"/>
              <a:t> Click to add text</a:t>
            </a:r>
          </a:p>
        </p:txBody>
      </p:sp>
      <p:sp>
        <p:nvSpPr>
          <p:cNvPr id="16" name="Content Placeholder 2"/>
          <p:cNvSpPr>
            <a:spLocks noGrp="1" noEditPoints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itchFamily="34" charset="0" panose="020B0604020202020204"/>
              <a:buNone/>
              <a:defRPr sz="20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/>
          <p:cNvSpPr>
            <a:spLocks noGrp="1" noEditPoints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itchFamily="34" charset="0" panose="020B0604020202020204"/>
              <a:buChar char="•"/>
              <a:defRPr sz="1600" b="0" baseline="0"/>
            </a:lvl1pPr>
          </a:lstStyle>
          <a:p>
            <a:pPr lvl="0"/>
            <a:r>
              <a:rPr lang="en-US" dirty="0"/>
              <a:t> 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/>
          <p:cNvSpPr>
            <a:spLocks noGrp="1" noEditPoints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/>
          <p:cNvSpPr>
            <a:spLocks noGrp="1" noEditPoints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2" name="Slide Number Placeholder 30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24" name="Picture Placeholder 19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25" name="Picture Placeholder 19"/>
          <p:cNvSpPr>
            <a:spLocks noGrp="1" noEditPoints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15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itchFamily="34" charset="0" panose="020B0604020202020204"/>
              <a:buNone/>
              <a:defRPr sz="1600" b="0"/>
            </a:lvl1pPr>
          </a:lstStyle>
          <a:p>
            <a:pPr lvl="0"/>
            <a:r>
              <a:rPr lang="en-US" dirty="0"/>
              <a:t> Click to add text</a:t>
            </a:r>
          </a:p>
        </p:txBody>
      </p:sp>
      <p:sp>
        <p:nvSpPr>
          <p:cNvPr id="17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8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/>
          </a:lstStyle>
          <a:p>
            <a:pPr lvl="0"/>
            <a:r>
              <a:rPr lang="en-US" dirty="0"/>
              <a:t>Click to add photo</a:t>
            </a:r>
          </a:p>
        </p:txBody>
      </p:sp>
    </p:spTree>
  </p:cSld>
  <p:clrMapOvr>
    <a:masterClrMapping/>
  </p:clrMapOvr>
  <p:hf dt="0"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1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4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5.xml"/><Relationship Id="rId3" Type="http://schemas.openxmlformats.org/officeDocument/2006/relationships/image" Target="../media/image4.png"/><Relationship Id="rId30" Type="http://schemas.openxmlformats.org/officeDocument/2006/relationships/slideLayout" Target="../slideLayouts/slideLayout26.xml"/><Relationship Id="rId31" Type="http://schemas.openxmlformats.org/officeDocument/2006/relationships/theme" Target="../theme/theme2.xml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openxmlformats.org/officeDocument/2006/relationships/diagramDrawing" Target="../diagrams/drawing1.xml"/><Relationship Id="rId7" Type="http://schemas.openxmlformats.org/officeDocument/2006/relationships/image" Target="../media/image7.jpg"/><Relationship Id="rId8" Type="http://schemas.openxmlformats.org/officeDocument/2006/relationships/slideLayout" Target="../slideLayouts/slideLayout19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20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10" Type="http://schemas.openxmlformats.org/officeDocument/2006/relationships/notesSlide" Target="../notesSlides/notesSlid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jpeg"/><Relationship Id="rId7" Type="http://schemas.openxmlformats.org/officeDocument/2006/relationships/image" Target="../media/image8.jpe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" name="Picture 104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6" name="Oval 10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7" name="Picture 106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107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" name="Rectangle 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0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Placeholder 40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alphaModFix amt="35000"/>
          </a:blip>
          <a:srcRect l="8891" r="888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 noEditPoints="1"/>
          </p:cNvSpPr>
          <p:nvPr>
            <p:ph type="ctrTitle"/>
          </p:nvPr>
        </p:nvSpPr>
        <p:spPr>
          <a:xfrm>
            <a:off x="638548" y="634578"/>
            <a:ext cx="9404723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Library DBMS CLI</a:t>
            </a:r>
            <a:br>
              <a:rPr lang="en-US" sz="60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Presenters: </a:t>
            </a:r>
            <a:br>
              <a:rPr lang="en-US" sz="4200" dirty="0">
                <a:solidFill>
                  <a:schemeClr val="tx2"/>
                </a:solidFill>
              </a:rPr>
            </a:br>
          </a:p>
        </p:txBody>
      </p:sp>
      <p:sp>
        <p:nvSpPr>
          <p:cNvPr id="50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8" name="Subtitle 7"/>
          <p:cNvSpPr>
            <a:spLocks noGrp="1" noEditPoints="1"/>
          </p:cNvSpPr>
          <p:nvPr>
            <p:ph type="subTitle" idx="1"/>
          </p:nvPr>
        </p:nvSpPr>
        <p:spPr>
          <a:xfrm>
            <a:off x="638548" y="3377697"/>
            <a:ext cx="8258214" cy="179728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Hadeel </a:t>
            </a:r>
            <a:r>
              <a:rPr lang="en-US" dirty="0" err="1"/>
              <a:t>Alnumiri</a:t>
            </a:r>
            <a:endParaRPr lang="en-US" dirty="0"/>
          </a:p>
          <a:p>
            <a:r>
              <a:rPr lang="en-US" dirty="0"/>
              <a:t>Milad </a:t>
            </a:r>
            <a:r>
              <a:rPr lang="en-US" dirty="0" err="1"/>
              <a:t>Torang</a:t>
            </a:r>
            <a:endParaRPr lang="en-US" dirty="0"/>
          </a:p>
          <a:p>
            <a:r>
              <a:rPr lang="en-US" dirty="0" err="1"/>
              <a:t>Hojjatollah</a:t>
            </a:r>
            <a:r>
              <a:rPr lang="en-US" dirty="0"/>
              <a:t> </a:t>
            </a:r>
            <a:r>
              <a:rPr lang="en-US" dirty="0" err="1"/>
              <a:t>Saeedi</a:t>
            </a:r>
            <a:endParaRPr lang="en-US" dirty="0"/>
          </a:p>
          <a:p>
            <a:r>
              <a:rPr lang="en-US" dirty="0"/>
              <a:t>Nasir Ahmad Dastgirzada</a:t>
            </a:r>
          </a:p>
        </p:txBody>
      </p:sp>
      <p:sp>
        <p:nvSpPr>
          <p:cNvPr id="48" name="Date Placeholder 4"/>
          <p:cNvSpPr>
            <a:spLocks noGrp="1" noEditPoints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E82334DA-681A-46EF-9A56-7F4C6ABE7E6A}" type="datetime1">
              <a:rPr lang="en-US" smtClean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2/2/2024</a:t>
            </a:fld>
            <a:endParaRPr lang="en-US">
              <a:solidFill>
                <a:schemeClr val="tx1">
                  <a:tint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6" name="Footer Placeholder 3"/>
          <p:cNvSpPr>
            <a:spLocks noGrp="1" noEditPoints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496530" y="1421930"/>
            <a:ext cx="2484795" cy="885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Agenda</a:t>
            </a:r>
          </a:p>
        </p:txBody>
      </p:sp>
      <p:graphicFrame>
        <p:nvGraphicFramePr>
          <p:cNvPr id="31" name="Content Placeholder 4"/>
          <p:cNvGraphicFramePr>
            <a:graphicFrameLocks noGrp="1"/>
          </p:cNvGraphicFramePr>
          <p:nvPr/>
        </p:nvGraphicFramePr>
        <p:xfrm>
          <a:off x="496530" y="2194617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Placeholder 28"/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1949" r="7587"/>
          <a:stretch/>
        </p:blipFill>
        <p:spPr>
          <a:xfrm>
            <a:off x="7229175" y="1"/>
            <a:ext cx="4963245" cy="6858001"/>
          </a:xfrm>
        </p:spPr>
      </p:pic>
      <p:sp>
        <p:nvSpPr>
          <p:cNvPr id="23" name="Footer Placeholder 22"/>
          <p:cNvSpPr>
            <a:spLocks noGrp="1" noEditPoints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</a:r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54077" y="4296957"/>
            <a:ext cx="4054496" cy="3048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ERD Diagram-Implementation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9" name="Picture 88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1" name="Oval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3" name="Picture 92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5" name="Picture 94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7" name="Rectangle 9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 noEditPoints="1"/>
          </p:cNvSpPr>
          <p:nvPr>
            <p:ph type="title"/>
          </p:nvPr>
        </p:nvSpPr>
        <p:spPr>
          <a:xfrm>
            <a:off x="395149" y="716139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51" name="Content Placeholder 8"/>
          <p:cNvSpPr>
            <a:spLocks noGrp="1" noEditPoints="1"/>
          </p:cNvSpPr>
          <p:nvPr>
            <p:ph idx="1"/>
          </p:nvPr>
        </p:nvSpPr>
        <p:spPr>
          <a:xfrm>
            <a:off x="371412" y="1740732"/>
            <a:ext cx="692912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The Library CLI Application revolutionizes library management by providing a streamlined solution through text-based commands. </a:t>
            </a:r>
          </a:p>
        </p:txBody>
      </p:sp>
      <p:sp>
        <p:nvSpPr>
          <p:cNvPr id="152" name="Freeform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15974" y="-1"/>
            <a:ext cx="559472" cy="3709642"/>
          </a:xfrm>
          <a:custGeom>
            <a:av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11575" r="7027"/>
          <a:stretch/>
        </p:blipFill>
        <p:spPr>
          <a:xfrm>
            <a:off x="7230352" y="2"/>
            <a:ext cx="4962068" cy="3428999"/>
          </a:xfrm>
          <a:prstGeom prst="rect">
            <a:avLst/>
          </a:prstGeom>
          <a:noFill/>
        </p:spPr>
      </p:pic>
      <p:sp>
        <p:nvSpPr>
          <p:cNvPr id="23" name="Slide Number Placeholder 22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ooter Placeholder 21"/>
          <p:cNvSpPr>
            <a:spLocks noGrp="1" noEditPoints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31" name="Date Placeholder 6"/>
          <p:cNvSpPr>
            <a:spLocks noGrp="1" noEditPoints="1"/>
          </p:cNvSpPr>
          <p:nvPr>
            <p:ph type="dt" sz="half" idx="10"/>
          </p:nvPr>
        </p:nvSpPr>
        <p:spPr>
          <a:xfrm>
            <a:off x="4846917" y="6355080"/>
            <a:ext cx="1990201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07B0C15C-146D-42C9-B24A-389A27E5FC3F}" type="datetime1">
              <a:rPr lang="en-US">
                <a:solidFill>
                  <a:prstClr val="white">
                    <a:alpha val="60000"/>
                  </a:prstClr>
                </a:solidFill>
              </a:rPr>
              <a:t>2/2/2024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19530" r="13526" b="-1"/>
          <a:stretch/>
        </p:blipFill>
        <p:spPr>
          <a:xfrm>
            <a:off x="7228756" y="3428997"/>
            <a:ext cx="4963244" cy="342900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571796" y="368728"/>
            <a:ext cx="10900146" cy="93577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Features Overview:</a:t>
            </a:r>
            <a:endParaRPr lang="en-US" dirty="0"/>
          </a:p>
        </p:txBody>
      </p:sp>
      <p:sp>
        <p:nvSpPr>
          <p:cNvPr id="8" name="Content Placeholder 7"/>
          <p:cNvSpPr>
            <a:spLocks noGrp="1" noEditPoints="1"/>
          </p:cNvSpPr>
          <p:nvPr>
            <p:ph idx="14"/>
          </p:nvPr>
        </p:nvSpPr>
        <p:spPr>
          <a:xfrm>
            <a:off x="642916" y="1834003"/>
            <a:ext cx="8969170" cy="465155"/>
          </a:xfrm>
        </p:spPr>
        <p:txBody>
          <a:bodyPr>
            <a:noAutofit/>
          </a:bodyPr>
          <a:lstStyle/>
          <a:p>
            <a:r>
              <a:rPr lang="en-GB" sz="1800" dirty="0"/>
              <a:t>Here's a step-by-step walkthrough of user interactions in the CLI Application: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>
          <a:xfrm>
            <a:off x="648934" y="2422380"/>
            <a:ext cx="5447065" cy="3029446"/>
          </a:xfrm>
        </p:spPr>
        <p:txBody>
          <a:bodyPr>
            <a:noAutofit/>
          </a:bodyPr>
          <a:lstStyle/>
          <a:p>
            <a:r>
              <a:rPr lang="en-US" sz="1400" b="1" dirty="0"/>
              <a:t>S</a:t>
            </a:r>
            <a:r>
              <a:rPr lang="en-GB" sz="1400" b="1" dirty="0"/>
              <a:t>tart: </a:t>
            </a:r>
            <a:r>
              <a:rPr lang="en-GB" sz="1400" dirty="0"/>
              <a:t>Launching the Library CLI. </a:t>
            </a:r>
          </a:p>
          <a:p>
            <a:r>
              <a:rPr lang="en-US" sz="1400" b="1" dirty="0" err="1"/>
              <a:t>S</a:t>
            </a:r>
            <a:r>
              <a:rPr lang="en-GB" sz="1400" b="1" dirty="0" err="1"/>
              <a:t>ign_up</a:t>
            </a:r>
            <a:r>
              <a:rPr lang="en-GB" sz="1400" dirty="0"/>
              <a:t>: Sign up a new user</a:t>
            </a:r>
            <a:r>
              <a:rPr lang="en-GB" sz="1400" b="1" dirty="0"/>
              <a:t>.</a:t>
            </a:r>
          </a:p>
          <a:p>
            <a:r>
              <a:rPr lang="en-US" sz="1400" b="1" dirty="0" err="1"/>
              <a:t>D</a:t>
            </a:r>
            <a:r>
              <a:rPr lang="en-GB" sz="1400" b="1" dirty="0" err="1"/>
              <a:t>elete_user</a:t>
            </a:r>
            <a:r>
              <a:rPr lang="en-GB" sz="1400" b="1" dirty="0"/>
              <a:t>: </a:t>
            </a:r>
            <a:r>
              <a:rPr lang="en-GB" sz="1400" dirty="0"/>
              <a:t>Delete a user from the database.</a:t>
            </a:r>
          </a:p>
          <a:p>
            <a:r>
              <a:rPr lang="en-US" sz="1400" b="1" dirty="0" err="1"/>
              <a:t>S</a:t>
            </a:r>
            <a:r>
              <a:rPr lang="en-GB" sz="1400" b="1" dirty="0" err="1"/>
              <a:t>ign_in</a:t>
            </a:r>
            <a:r>
              <a:rPr lang="en-GB" sz="1400" b="1" dirty="0"/>
              <a:t>: </a:t>
            </a:r>
            <a:r>
              <a:rPr lang="en-GB" sz="1400" dirty="0"/>
              <a:t>Sign in a user.</a:t>
            </a:r>
          </a:p>
          <a:p>
            <a:r>
              <a:rPr lang="en-US" sz="1400" b="1" dirty="0" err="1"/>
              <a:t>S</a:t>
            </a:r>
            <a:r>
              <a:rPr lang="en-GB" sz="1400" b="1" dirty="0" err="1"/>
              <a:t>earch_by_name</a:t>
            </a:r>
            <a:r>
              <a:rPr lang="en-GB" sz="1400" dirty="0"/>
              <a:t>: Search for books by name.</a:t>
            </a:r>
          </a:p>
          <a:p>
            <a:r>
              <a:rPr lang="en-US" sz="1400" b="1" dirty="0" err="1"/>
              <a:t>S</a:t>
            </a:r>
            <a:r>
              <a:rPr lang="en-GB" sz="1400" b="1" dirty="0" err="1"/>
              <a:t>earch_by_author</a:t>
            </a:r>
            <a:r>
              <a:rPr lang="en-GB" sz="1400" dirty="0"/>
              <a:t>: Search for books by author</a:t>
            </a:r>
            <a:r>
              <a:rPr lang="en-GB" sz="1400" b="1" dirty="0"/>
              <a:t>.</a:t>
            </a:r>
          </a:p>
          <a:p>
            <a:r>
              <a:rPr lang="en-US" sz="1400" b="1" dirty="0" err="1"/>
              <a:t>M</a:t>
            </a:r>
            <a:r>
              <a:rPr lang="en-GB" sz="1400" b="1" dirty="0" err="1"/>
              <a:t>ost_read_books</a:t>
            </a:r>
            <a:r>
              <a:rPr lang="en-GB" sz="1400" b="1" dirty="0"/>
              <a:t>: </a:t>
            </a:r>
            <a:r>
              <a:rPr lang="en-GB" sz="1400" dirty="0"/>
              <a:t>Display the 10 most-read books.</a:t>
            </a:r>
          </a:p>
          <a:p>
            <a:r>
              <a:rPr lang="en-US" sz="1400" b="1" dirty="0" err="1"/>
              <a:t>R</a:t>
            </a:r>
            <a:r>
              <a:rPr lang="en-GB" sz="1400" b="1" dirty="0" err="1"/>
              <a:t>ecently_added</a:t>
            </a:r>
            <a:r>
              <a:rPr lang="en-GB" sz="1400" b="1" dirty="0"/>
              <a:t>: </a:t>
            </a:r>
            <a:r>
              <a:rPr lang="en-GB" sz="1400" dirty="0"/>
              <a:t>Display the 5 most recent books added.</a:t>
            </a:r>
          </a:p>
          <a:p>
            <a:r>
              <a:rPr lang="en-US" sz="1400" b="1" dirty="0" err="1"/>
              <a:t>M</a:t>
            </a:r>
            <a:r>
              <a:rPr lang="en-GB" sz="1400" b="1" dirty="0" err="1"/>
              <a:t>ost_read_genres</a:t>
            </a:r>
            <a:r>
              <a:rPr lang="en-GB" sz="1400" b="1" dirty="0"/>
              <a:t>: </a:t>
            </a:r>
            <a:r>
              <a:rPr lang="en-GB" sz="1400" dirty="0"/>
              <a:t>Display the 5 most-read genres.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" name="Content Placeholder 5"/>
          <p:cNvSpPr>
            <a:spLocks noGrp="1" noEditPoints="1"/>
          </p:cNvSpPr>
          <p:nvPr>
            <p:ph idx="13"/>
          </p:nvPr>
        </p:nvSpPr>
        <p:spPr>
          <a:xfrm>
            <a:off x="6095999" y="2422380"/>
            <a:ext cx="5447065" cy="3029446"/>
          </a:xfrm>
        </p:spPr>
        <p:txBody>
          <a:bodyPr>
            <a:noAutofit/>
          </a:bodyPr>
          <a:lstStyle/>
          <a:p>
            <a:r>
              <a:rPr lang="en-US" sz="1400" b="1" dirty="0" err="1"/>
              <a:t>M</a:t>
            </a:r>
            <a:r>
              <a:rPr lang="en-GB" sz="1400" b="1" dirty="0" err="1"/>
              <a:t>ost_read_authors</a:t>
            </a:r>
            <a:r>
              <a:rPr lang="en-GB" sz="1400" b="1" dirty="0"/>
              <a:t>: </a:t>
            </a:r>
            <a:r>
              <a:rPr lang="en-GB" sz="1400" dirty="0"/>
              <a:t>Display the 3 most-read authors.</a:t>
            </a:r>
          </a:p>
          <a:p>
            <a:r>
              <a:rPr lang="en-US" sz="1400" b="1" dirty="0" err="1"/>
              <a:t>A</a:t>
            </a:r>
            <a:r>
              <a:rPr lang="en-GB" sz="1400" b="1" dirty="0" err="1"/>
              <a:t>dd_book</a:t>
            </a:r>
            <a:r>
              <a:rPr lang="en-GB" sz="1400" b="1" dirty="0"/>
              <a:t>: </a:t>
            </a:r>
            <a:r>
              <a:rPr lang="en-GB" sz="1400" dirty="0"/>
              <a:t>Add a book to the database.</a:t>
            </a:r>
          </a:p>
          <a:p>
            <a:r>
              <a:rPr lang="en-US" sz="1400" b="1" dirty="0" err="1"/>
              <a:t>D</a:t>
            </a:r>
            <a:r>
              <a:rPr lang="en-GB" sz="1400" b="1" dirty="0" err="1"/>
              <a:t>elete_book</a:t>
            </a:r>
            <a:r>
              <a:rPr lang="en-GB" sz="1400" b="1" dirty="0"/>
              <a:t>: </a:t>
            </a:r>
            <a:r>
              <a:rPr lang="en-GB" sz="1400" dirty="0"/>
              <a:t>Delete a book from the database.</a:t>
            </a:r>
          </a:p>
          <a:p>
            <a:r>
              <a:rPr lang="en-US" sz="1400" b="1" dirty="0" err="1"/>
              <a:t>B</a:t>
            </a:r>
            <a:r>
              <a:rPr lang="en-GB" sz="1400" b="1" dirty="0" err="1"/>
              <a:t>orrow_book</a:t>
            </a:r>
            <a:r>
              <a:rPr lang="en-GB" sz="1400" dirty="0"/>
              <a:t>: Borrow a book from the library.</a:t>
            </a:r>
          </a:p>
          <a:p>
            <a:r>
              <a:rPr lang="en-US" sz="1400" b="1" dirty="0" err="1"/>
              <a:t>R</a:t>
            </a:r>
            <a:r>
              <a:rPr lang="en-GB" sz="1400" b="1" dirty="0" err="1"/>
              <a:t>eturn_book</a:t>
            </a:r>
            <a:r>
              <a:rPr lang="en-GB" sz="1400" b="1" dirty="0"/>
              <a:t>: </a:t>
            </a:r>
            <a:r>
              <a:rPr lang="en-GB" sz="1400" dirty="0"/>
              <a:t>Return a borrowed book to the library.</a:t>
            </a:r>
          </a:p>
          <a:p>
            <a:r>
              <a:rPr lang="en-US" sz="1400" b="1" dirty="0" err="1"/>
              <a:t>M</a:t>
            </a:r>
            <a:r>
              <a:rPr lang="en-GB" sz="1400" b="1" dirty="0" err="1"/>
              <a:t>ark_read</a:t>
            </a:r>
            <a:r>
              <a:rPr lang="en-GB" sz="1400" b="1" dirty="0"/>
              <a:t>: </a:t>
            </a:r>
            <a:r>
              <a:rPr lang="en-GB" sz="1400" dirty="0"/>
              <a:t>Mark a book as read.</a:t>
            </a:r>
          </a:p>
          <a:p>
            <a:r>
              <a:rPr lang="en-US" sz="1400" b="1" dirty="0" err="1"/>
              <a:t>F</a:t>
            </a:r>
            <a:r>
              <a:rPr lang="en-GB" sz="1400" b="1" dirty="0" err="1"/>
              <a:t>av_book</a:t>
            </a:r>
            <a:r>
              <a:rPr lang="en-GB" sz="1400" b="1" dirty="0"/>
              <a:t>: </a:t>
            </a:r>
            <a:r>
              <a:rPr lang="en-GB" sz="1400" dirty="0"/>
              <a:t>Add a book to </a:t>
            </a:r>
            <a:r>
              <a:rPr lang="en-US" sz="1400" dirty="0"/>
              <a:t>favorites</a:t>
            </a:r>
            <a:r>
              <a:rPr lang="en-GB" sz="1400" dirty="0"/>
              <a:t>.</a:t>
            </a:r>
          </a:p>
          <a:p>
            <a:r>
              <a:rPr lang="en-US" sz="1400" b="1" dirty="0" err="1"/>
              <a:t>M</a:t>
            </a:r>
            <a:r>
              <a:rPr lang="en-GB" sz="1400" b="1" dirty="0" err="1"/>
              <a:t>y_books</a:t>
            </a:r>
            <a:r>
              <a:rPr lang="en-GB" sz="1400" b="1" dirty="0"/>
              <a:t>: </a:t>
            </a:r>
            <a:r>
              <a:rPr lang="en-GB" sz="1400" dirty="0"/>
              <a:t>View user's books.</a:t>
            </a:r>
          </a:p>
          <a:p>
            <a:r>
              <a:rPr lang="en-US" sz="1400" b="1" dirty="0"/>
              <a:t>S</a:t>
            </a:r>
            <a:r>
              <a:rPr lang="en-GB" sz="1400" b="1" dirty="0"/>
              <a:t>tatistics</a:t>
            </a:r>
            <a:r>
              <a:rPr lang="en-GB" sz="1400" dirty="0"/>
              <a:t>: View user's reading statistics.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" name="Slide Number Placeholder 1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 descr="A diagram of a software application&#10;&#10;Description automatically generated with medium confidence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alphaModFix/>
          </a:blip>
          <a:srcRect b="13128"/>
          <a:stretch/>
        </p:blipFill>
        <p:spPr>
          <a:xfrm>
            <a:off x="0" y="-320030"/>
            <a:ext cx="12191980" cy="7178030"/>
          </a:xfrm>
          <a:prstGeom prst="rect">
            <a:avLst/>
          </a:prstGeom>
        </p:spPr>
      </p:pic>
      <p:sp>
        <p:nvSpPr>
          <p:cNvPr id="41" name="Title 40"/>
          <p:cNvSpPr>
            <a:spLocks noGrp="1" noEditPoints="1"/>
          </p:cNvSpPr>
          <p:nvPr>
            <p:ph type="title"/>
          </p:nvPr>
        </p:nvSpPr>
        <p:spPr>
          <a:xfrm>
            <a:off x="1158129" y="-457502"/>
            <a:ext cx="7628572" cy="3329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4400" b="1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ate Placeholder 5"/>
          <p:cNvSpPr>
            <a:spLocks noGrp="1" noEditPoints="1"/>
          </p:cNvSpPr>
          <p:nvPr>
            <p:ph type="dt" sz="half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C150E1EA-44FA-4D89-855F-C0B34F87238D}" type="datetime1">
              <a:rPr lang="en-US" smtClean="0">
                <a:solidFill>
                  <a:schemeClr val="tx1"/>
                </a:solidFill>
              </a:rPr>
              <a:t>2/2/2024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4" y="255013"/>
            <a:ext cx="6998241" cy="639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</a:rPr>
              <a:t>ERD diagram - implementation</a:t>
            </a:r>
            <a:endParaRPr lang="en-US" sz="3600" dirty="0">
              <a:highlight>
                <a:srgbClr val="000000"/>
              </a:highligh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 noEditPoints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6" name="Freeform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28375" y="-1573"/>
            <a:ext cx="559472" cy="3709642"/>
          </a:xfrm>
          <a:custGeom>
            <a:av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6193" r="6807" b="-3"/>
          <a:stretch/>
        </p:blipFill>
        <p:spPr>
          <a:xfrm>
            <a:off x="20" y="10"/>
            <a:ext cx="4971902" cy="2285990"/>
          </a:xfrm>
          <a:prstGeom prst="rect">
            <a:avLst/>
          </a:prstGeom>
        </p:spPr>
      </p:pic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t="6008" r="-1" b="8521"/>
          <a:stretch/>
        </p:blipFill>
        <p:spPr>
          <a:xfrm>
            <a:off x="20" y="2286000"/>
            <a:ext cx="4754866" cy="2286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 noEditPoints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The CLI Application streamlines library management, offering: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Efficiency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Accuracy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 Accessibility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Centralizes data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Scales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Effectively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Cost-effective</a:t>
            </a:r>
          </a:p>
          <a:p>
            <a:pPr marL="0" indent="0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6411" r="2" b="22598"/>
          <a:stretch/>
        </p:blipFill>
        <p:spPr>
          <a:xfrm>
            <a:off x="20" y="4572000"/>
            <a:ext cx="4973079" cy="228600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 noEditPoints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prstClr val="white">
                    <a:tint val="75000"/>
                    <a:alpha val="60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/>
            </a:br>
            <a:endParaRPr lang="en-US" dirty="0"/>
          </a:p>
        </p:txBody>
      </p:sp>
      <p:pic>
        <p:nvPicPr>
          <p:cNvPr id="32" name="Picture Placeholder 31" descr="Two people working on a laptop and tablet with graphs and tables 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t="44" b="44"/>
          <a:stretch/>
        </p:blipFill>
        <p:spPr>
          <a:prstGeom prst="rect">
            <a:avLst/>
          </a:prstGeom>
        </p:spPr>
      </p:pic>
      <p:pic>
        <p:nvPicPr>
          <p:cNvPr id="30" name="Picture Placeholder 29" descr="Office Stairs, hanging lights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" b="5"/>
          <a:stretch/>
        </p:blipFill>
        <p:spPr>
          <a:prstGeom prst="rect">
            <a:avLst/>
          </a:prstGeom>
        </p:spPr>
      </p:pic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Hadeel </a:t>
            </a:r>
            <a:r>
              <a:rPr lang="en-US" sz="2000" dirty="0" err="1"/>
              <a:t>Alnumiri</a:t>
            </a:r>
            <a:endParaRPr lang="en-US" sz="2000" dirty="0"/>
          </a:p>
          <a:p>
            <a:r>
              <a:rPr lang="en-US" sz="2000" dirty="0"/>
              <a:t>Milad </a:t>
            </a:r>
            <a:r>
              <a:rPr lang="en-US" sz="2000" dirty="0" err="1"/>
              <a:t>Torang</a:t>
            </a:r>
            <a:endParaRPr lang="en-US" sz="2000" dirty="0"/>
          </a:p>
          <a:p>
            <a:r>
              <a:rPr lang="en-US" sz="2000" dirty="0" err="1"/>
              <a:t>Hojjat</a:t>
            </a:r>
            <a:r>
              <a:rPr lang="en-US" sz="2000" dirty="0"/>
              <a:t> </a:t>
            </a:r>
            <a:r>
              <a:rPr lang="en-US" sz="2000" dirty="0" err="1"/>
              <a:t>Ollah</a:t>
            </a:r>
            <a:r>
              <a:rPr lang="en-US" sz="2000" dirty="0"/>
              <a:t> </a:t>
            </a:r>
            <a:r>
              <a:rPr lang="en-US" sz="2000" dirty="0" err="1"/>
              <a:t>Saeedi</a:t>
            </a:r>
            <a:endParaRPr lang="en-US" sz="2000" dirty="0"/>
          </a:p>
          <a:p>
            <a:r>
              <a:rPr lang="en-US" sz="2000" dirty="0"/>
              <a:t>Nasir Ahmad Dastgirzada</a:t>
            </a:r>
          </a:p>
        </p:txBody>
      </p:sp>
      <p:sp>
        <p:nvSpPr>
          <p:cNvPr id="34" name="Footer Placeholder 3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749</TotalTime>
  <Words>317</Words>
  <Application>Microsoft Office PowerPoint</Application>
  <PresentationFormat>Widescreen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Century Gothic</vt:lpstr>
      <vt:lpstr>Wingdings 3</vt:lpstr>
      <vt:lpstr>Ion</vt:lpstr>
      <vt:lpstr>Library DBMS CLI   Presenters:  </vt:lpstr>
      <vt:lpstr>Agenda</vt:lpstr>
      <vt:lpstr>Introduction</vt:lpstr>
      <vt:lpstr>Features Overview:</vt:lpstr>
      <vt:lpstr>  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</dc:title>
  <dc:creator>Shabir Dastgirzada</dc:creator>
  <cp:lastModifiedBy>Milad Torang</cp:lastModifiedBy>
  <cp:revision>6</cp:revision>
  <dcterms:created xsi:type="dcterms:W3CDTF">2024-01-30T10:14:30Z</dcterms:created>
  <dcterms:modified xsi:type="dcterms:W3CDTF">2024-02-02T22:56:51Z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