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0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2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5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6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1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7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7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E17EE-8AFF-4ECB-A79E-19FAD9A1FF7E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732AD-DD36-483A-BF50-52F4BD85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34" y="1952567"/>
            <a:ext cx="2360024" cy="2360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57565" y="3029491"/>
            <a:ext cx="257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entury" panose="02040604050505020304" pitchFamily="18" charset="0"/>
              </a:rPr>
              <a:t>R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E</a:t>
            </a:r>
            <a:r>
              <a:rPr lang="en-US" sz="1600" b="1" dirty="0">
                <a:solidFill>
                  <a:schemeClr val="accent1"/>
                </a:solidFill>
                <a:latin typeface="Century" panose="02040604050505020304" pitchFamily="18" charset="0"/>
              </a:rPr>
              <a:t>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entury" panose="02040604050505020304" pitchFamily="18" charset="0"/>
              </a:rPr>
              <a:t>N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D</a:t>
            </a:r>
            <a:r>
              <a:rPr lang="en-US" sz="1600" b="1" dirty="0">
                <a:solidFill>
                  <a:schemeClr val="accent1"/>
                </a:solidFill>
                <a:latin typeface="Century" panose="02040604050505020304" pitchFamily="18" charset="0"/>
              </a:rPr>
              <a:t>EE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R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entury" panose="02040604050505020304" pitchFamily="18" charset="0"/>
              </a:rPr>
              <a:t>SOFTWARE</a:t>
            </a:r>
            <a:endParaRPr lang="en-US" dirty="0" smtClean="0">
              <a:latin typeface="Century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0708" y="3368045"/>
            <a:ext cx="53608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" panose="02040604050505020304" pitchFamily="18" charset="0"/>
              </a:rPr>
              <a:t>P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entury" panose="02040604050505020304" pitchFamily="18" charset="0"/>
              </a:rPr>
              <a:t>R</a:t>
            </a:r>
            <a:r>
              <a:rPr lang="en-US" sz="1600" dirty="0" smtClean="0">
                <a:latin typeface="Century" panose="02040604050505020304" pitchFamily="18" charset="0"/>
              </a:rPr>
              <a:t>OT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E</a:t>
            </a:r>
            <a:r>
              <a:rPr lang="en-US" sz="1600" dirty="0" smtClean="0">
                <a:latin typeface="Century" panose="02040604050505020304" pitchFamily="18" charset="0"/>
              </a:rPr>
              <a:t>IN-L</a:t>
            </a:r>
            <a:r>
              <a:rPr lang="en-US" sz="1600" b="1" dirty="0">
                <a:solidFill>
                  <a:schemeClr val="accent1"/>
                </a:solidFill>
                <a:latin typeface="Century" panose="02040604050505020304" pitchFamily="18" charset="0"/>
              </a:rPr>
              <a:t>I</a:t>
            </a:r>
            <a:r>
              <a:rPr lang="en-US" sz="1600" dirty="0" smtClean="0">
                <a:latin typeface="Century" panose="02040604050505020304" pitchFamily="18" charset="0"/>
              </a:rPr>
              <a:t>GA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entury" panose="02040604050505020304" pitchFamily="18" charset="0"/>
              </a:rPr>
              <a:t>N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D</a:t>
            </a:r>
            <a:r>
              <a:rPr lang="en-US" sz="1600" dirty="0" smtClean="0">
                <a:latin typeface="Century" panose="02040604050505020304" pitchFamily="18" charset="0"/>
              </a:rPr>
              <a:t> F</a:t>
            </a:r>
            <a:r>
              <a:rPr lang="en-US" sz="1600" b="1" dirty="0">
                <a:solidFill>
                  <a:schemeClr val="accent1"/>
                </a:solidFill>
                <a:latin typeface="Century" panose="02040604050505020304" pitchFamily="18" charset="0"/>
              </a:rPr>
              <a:t>E</a:t>
            </a:r>
            <a:r>
              <a:rPr lang="en-US" sz="1600" dirty="0" smtClean="0">
                <a:latin typeface="Century" panose="02040604050505020304" pitchFamily="18" charset="0"/>
              </a:rPr>
              <a:t>ATURE G</a:t>
            </a:r>
            <a:r>
              <a:rPr lang="en-US" sz="1600" b="1" dirty="0">
                <a:solidFill>
                  <a:schemeClr val="accent1"/>
                </a:solidFill>
                <a:latin typeface="Century" panose="02040604050505020304" pitchFamily="18" charset="0"/>
              </a:rPr>
              <a:t>E</a:t>
            </a:r>
            <a:r>
              <a:rPr lang="en-US" sz="1600" dirty="0" smtClean="0">
                <a:latin typeface="Century" panose="02040604050505020304" pitchFamily="18" charset="0"/>
              </a:rPr>
              <a:t>NE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entury" panose="02040604050505020304" pitchFamily="18" charset="0"/>
              </a:rPr>
              <a:t>R</a:t>
            </a:r>
            <a:r>
              <a:rPr lang="en-US" sz="1600" dirty="0" smtClean="0">
                <a:latin typeface="Century" panose="02040604050505020304" pitchFamily="18" charset="0"/>
              </a:rPr>
              <a:t>ATOR</a:t>
            </a:r>
          </a:p>
          <a:p>
            <a:endParaRPr lang="en-US" dirty="0">
              <a:latin typeface="Century" panose="020406040505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V="1">
            <a:off x="4580708" y="3337267"/>
            <a:ext cx="100874" cy="4020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9029881" y="3337267"/>
            <a:ext cx="100874" cy="4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2024-03-17T07:32:58Z</dcterms:created>
  <dcterms:modified xsi:type="dcterms:W3CDTF">2024-03-17T08:02:20Z</dcterms:modified>
</cp:coreProperties>
</file>