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C63F0BF-BEC8-46D6-A66D-06EE8F03DF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8CD912-1E05-4227-9E52-F1780BE3DF5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C++17 or 1z and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C++1z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std::variant</a:t>
            </a:r>
          </a:p>
          <a:p>
            <a:r>
              <a:rPr lang="en-US" dirty="0"/>
              <a:t>std::</a:t>
            </a:r>
            <a:r>
              <a:rPr lang="en-US" dirty="0" smtClean="0"/>
              <a:t>variant with the experience of </a:t>
            </a:r>
            <a:r>
              <a:rPr lang="en-US" dirty="0"/>
              <a:t>boost::</a:t>
            </a:r>
            <a:r>
              <a:rPr lang="en-US" dirty="0" smtClean="0"/>
              <a:t>variant</a:t>
            </a:r>
          </a:p>
          <a:p>
            <a:r>
              <a:rPr lang="en-US" dirty="0"/>
              <a:t>very similar API to boost::variant</a:t>
            </a:r>
            <a:r>
              <a:rPr lang="en-US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38099"/>
            <a:ext cx="822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variant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float&gt;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v, 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v contains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&lt;0&gt;(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same effect as the previous 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same effect as the previous 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std::get&lt;double&gt;(v);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double in [int, float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std::get&lt;3&gt;(v); // error: valid index values are 0 and 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&lt;float&gt;(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 contains int, not float: will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(std::bad_variant_access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&amp;){}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variant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&lt;std::string&gt;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("abc");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converting constructors work when unambiguous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"def";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converting assignment also works when unambiguous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from C++1z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if </a:t>
            </a:r>
            <a:r>
              <a:rPr lang="en-US" b="1" dirty="0" err="1"/>
              <a:t>constexpr</a:t>
            </a:r>
            <a:r>
              <a:rPr lang="en-US" b="1" dirty="0"/>
              <a:t>(expression)</a:t>
            </a:r>
          </a:p>
          <a:p>
            <a:r>
              <a:rPr lang="en-US" dirty="0"/>
              <a:t>C++ is now able to easily have certain blocks only </a:t>
            </a:r>
            <a:r>
              <a:rPr lang="en-US" dirty="0" smtClean="0"/>
              <a:t>compiled</a:t>
            </a:r>
          </a:p>
          <a:p>
            <a:r>
              <a:rPr lang="en-US" dirty="0"/>
              <a:t>that the constexpr must be true to be included during compilation, but this has no effect on </a:t>
            </a:r>
            <a:r>
              <a:rPr lang="en-US" dirty="0" err="1"/>
              <a:t>static_assert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constexpr (std::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...) { 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integerstuff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constexpr (std::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is_floating_point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...) { 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floatingpointstuff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;) }</a:t>
            </a:r>
          </a:p>
        </p:txBody>
      </p:sp>
    </p:spTree>
    <p:extLst>
      <p:ext uri="{BB962C8B-B14F-4D97-AF65-F5344CB8AC3E}">
        <p14:creationId xmlns:p14="http://schemas.microsoft.com/office/powerpoint/2010/main" val="28114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Highlights from C++1z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auto in templates</a:t>
            </a:r>
          </a:p>
          <a:p>
            <a:r>
              <a:rPr lang="en-US" dirty="0"/>
              <a:t>C++</a:t>
            </a:r>
            <a:r>
              <a:rPr lang="en-US" dirty="0" smtClean="0"/>
              <a:t>14: lambdas </a:t>
            </a:r>
            <a:r>
              <a:rPr lang="en-US" dirty="0" smtClean="0">
                <a:sym typeface="Wingdings 2"/>
              </a:rPr>
              <a:t> </a:t>
            </a:r>
            <a:r>
              <a:rPr lang="en-US" dirty="0" smtClean="0"/>
              <a:t>ability </a:t>
            </a:r>
            <a:r>
              <a:rPr lang="en-US" dirty="0"/>
              <a:t>to have generic parameters with </a:t>
            </a:r>
            <a:r>
              <a:rPr lang="en-US" dirty="0" smtClean="0"/>
              <a:t>auto</a:t>
            </a:r>
          </a:p>
          <a:p>
            <a:r>
              <a:rPr lang="en-US" dirty="0" smtClean="0"/>
              <a:t>C++17: allowed </a:t>
            </a:r>
            <a:r>
              <a:rPr lang="en-US" dirty="0"/>
              <a:t>for (non type) template parameters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45934"/>
              </p:ext>
            </p:extLst>
          </p:nvPr>
        </p:nvGraphicFramePr>
        <p:xfrm>
          <a:off x="533400" y="3810000"/>
          <a:ext cx="8001000" cy="152400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1524000">
                <a:tc>
                  <a:txBody>
                    <a:bodyPr/>
                    <a:lstStyle/>
                    <a:p>
                      <a:pPr algn="l" rtl="0" fontAlgn="base" latinLnBrk="1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 &lt;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typename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Type, Type 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value&gt; constexpr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constant = value;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fr-FR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auto </a:t>
                      </a:r>
                      <a:r>
                        <a:rPr lang="fr-FR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fr-FR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IntConstant42 = constant&lt;</a:t>
                      </a:r>
                      <a:r>
                        <a:rPr lang="fr-FR" sz="14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int, </a:t>
                      </a:r>
                      <a:r>
                        <a:rPr lang="fr-FR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42&gt;;</a:t>
                      </a:r>
                    </a:p>
                    <a:p>
                      <a:pPr algn="l" rtl="0" fontAlgn="base"/>
                      <a:endParaRPr lang="en-US" sz="1400" dirty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698" marR="72698" marT="36349" marB="363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8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 &lt;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value&gt; constexpr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constant = value;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fr-FR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auto </a:t>
                      </a:r>
                      <a:r>
                        <a:rPr lang="fr-FR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fr-FR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IntConstant42 = constant&lt;42&gt;;</a:t>
                      </a:r>
                    </a:p>
                    <a:p>
                      <a:pPr algn="l" fontAlgn="base"/>
                      <a:endParaRPr lang="en-US" sz="1400" dirty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698" marR="72698" marT="36349" marB="363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CD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9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from C++1z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structured bindings</a:t>
            </a:r>
          </a:p>
          <a:p>
            <a:r>
              <a:rPr lang="en-US" dirty="0" smtClean="0"/>
              <a:t>Before C++17 </a:t>
            </a:r>
            <a:r>
              <a:rPr lang="en-US" dirty="0" smtClean="0">
                <a:sym typeface="Wingdings 2"/>
              </a:rPr>
              <a:t> </a:t>
            </a:r>
            <a:r>
              <a:rPr lang="en-US" dirty="0" smtClean="0"/>
              <a:t>known </a:t>
            </a:r>
            <a:r>
              <a:rPr lang="en-US" dirty="0"/>
              <a:t>trick to abuse std::tie to assign a tuple or pair to different variables directly, instead of having to deal with the result type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on C++17: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95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[a , b , c]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178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from C++1z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if (init; condition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Its possible now to declare variables in an if statement: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66742"/>
              </p:ext>
            </p:extLst>
          </p:nvPr>
        </p:nvGraphicFramePr>
        <p:xfrm>
          <a:off x="533400" y="2895600"/>
          <a:ext cx="8001000" cy="3699818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1524000">
                <a:tc>
                  <a:txBody>
                    <a:bodyPr/>
                    <a:lstStyle/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map["hello"]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map["world"]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map.insert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"hello",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(!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ret.second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1"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"hello already exists with value "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ret.first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-&gt;second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"\n";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map.insert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"foo",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(!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ret.second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1"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"foo already exists with value "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ret.first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-&gt;second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"\n";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400" dirty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698" marR="72698" marT="36349" marB="363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8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(auto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map.insert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"hello",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ret.second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1"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"hello already exists with value "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ret.first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-&gt;second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"\n";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(auto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map.insert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"foo",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ret.second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lvl="1"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"foo already exists with value "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ret.first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-&gt;second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"\n";</a:t>
                      </a:r>
                    </a:p>
                    <a:p>
                      <a:pPr algn="l" rtl="0" fontAlgn="base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400" dirty="0" smtClean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base"/>
                      <a:endParaRPr lang="en-US" sz="1400" dirty="0">
                        <a:solidFill>
                          <a:srgbClr val="66666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698" marR="72698" marT="36349" marB="363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CD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2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C++1z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std</a:t>
            </a:r>
            <a:r>
              <a:rPr lang="en-US" b="1" smtClean="0"/>
              <a:t>::any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3440" y="3047404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#include&lt;experimental/any&gt;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#include&lt;memory&gt;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#include&lt;array&gt;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std::experimental::fundamentals_v1::any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value=5.3;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2590</TotalTime>
  <Words>490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C++17 or 1z and New Features</vt:lpstr>
      <vt:lpstr>Highlights from C++1z</vt:lpstr>
      <vt:lpstr>Highlights from C++1z</vt:lpstr>
      <vt:lpstr>Highlights from C++1z</vt:lpstr>
      <vt:lpstr>Highlights from C++1z</vt:lpstr>
      <vt:lpstr>Highlights from C++1z</vt:lpstr>
      <vt:lpstr>Highlights from C++1z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C++17 or 1z and New Features</dc:title>
  <dc:creator>Milad</dc:creator>
  <cp:lastModifiedBy>Milad</cp:lastModifiedBy>
  <cp:revision>16</cp:revision>
  <dcterms:created xsi:type="dcterms:W3CDTF">2017-02-12T20:03:06Z</dcterms:created>
  <dcterms:modified xsi:type="dcterms:W3CDTF">2017-02-20T10:10:19Z</dcterms:modified>
</cp:coreProperties>
</file>