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nter"/>
      <p:regular r:id="rId13"/>
      <p:bold r:id="rId14"/>
      <p:italic r:id="rId15"/>
      <p:boldItalic r:id="rId16"/>
    </p:embeddedFont>
    <p:embeddedFont>
      <p:font typeface="Anaheim"/>
      <p:regular r:id="rId17"/>
      <p:bold r:id="rId18"/>
    </p:embeddedFont>
    <p:embeddedFont>
      <p:font typeface="Bebas Neue"/>
      <p:regular r:id="rId19"/>
    </p:embeddedFont>
    <p:embeddedFont>
      <p:font typeface="Josefin Sans"/>
      <p:regular r:id="rId20"/>
      <p:bold r:id="rId21"/>
      <p:italic r:id="rId22"/>
      <p:boldItalic r:id="rId23"/>
    </p:embeddedFont>
    <p:embeddedFont>
      <p:font typeface="PT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regular.fntdata"/><Relationship Id="rId22" Type="http://schemas.openxmlformats.org/officeDocument/2006/relationships/font" Target="fonts/JosefinSans-italic.fntdata"/><Relationship Id="rId21" Type="http://schemas.openxmlformats.org/officeDocument/2006/relationships/font" Target="fonts/JosefinSans-bold.fntdata"/><Relationship Id="rId24" Type="http://schemas.openxmlformats.org/officeDocument/2006/relationships/font" Target="fonts/PTSans-regular.fntdata"/><Relationship Id="rId23" Type="http://schemas.openxmlformats.org/officeDocument/2006/relationships/font" Target="fonts/JosefinSans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italic.fntdata"/><Relationship Id="rId25" Type="http://schemas.openxmlformats.org/officeDocument/2006/relationships/font" Target="fonts/PTSans-bold.fntdata"/><Relationship Id="rId27" Type="http://schemas.openxmlformats.org/officeDocument/2006/relationships/font" Target="fonts/PT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ter-regular.fntdata"/><Relationship Id="rId12" Type="http://schemas.openxmlformats.org/officeDocument/2006/relationships/slide" Target="slides/slide8.xml"/><Relationship Id="rId15" Type="http://schemas.openxmlformats.org/officeDocument/2006/relationships/font" Target="fonts/Inter-italic.fntdata"/><Relationship Id="rId14" Type="http://schemas.openxmlformats.org/officeDocument/2006/relationships/font" Target="fonts/Inter-bold.fntdata"/><Relationship Id="rId17" Type="http://schemas.openxmlformats.org/officeDocument/2006/relationships/font" Target="fonts/Anaheim-regular.fntdata"/><Relationship Id="rId16" Type="http://schemas.openxmlformats.org/officeDocument/2006/relationships/font" Target="fonts/Inter-boldItalic.fntdata"/><Relationship Id="rId19" Type="http://schemas.openxmlformats.org/officeDocument/2006/relationships/font" Target="fonts/BebasNeue-regular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8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1fe2e4016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1fe2e4016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1ffa266a319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1ffa266a319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4" name="Shape 2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Google Shape;2395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6" name="Google Shape;2396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3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3" name="Shape 2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4" name="Google Shape;2564;g54ff9c4cb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5" name="Google Shape;2565;g54ff9c4cb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6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8" name="Google Shape;2678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4" name="Shape 2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" name="Google Shape;277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6" name="Google Shape;277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9" name="Shape 2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0" name="Google Shape;2910;g54dda1946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1" name="Google Shape;2911;g54dda1946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972286"/>
            <a:ext cx="4536300" cy="27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400"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712814"/>
            <a:ext cx="44778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235275" y="-271094"/>
            <a:ext cx="1908734" cy="5528895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7675" y="26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52450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23850" y="266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161925" y="1638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366725" y="18954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30575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2752725" y="228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3424250" y="342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190625" y="483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966800" y="4914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9550" y="4130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366725" y="3987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76250" y="4495800"/>
            <a:ext cx="57300" cy="57300"/>
          </a:xfrm>
          <a:prstGeom prst="ellipse">
            <a:avLst/>
          </a:prstGeom>
          <a:solidFill>
            <a:srgbClr val="C0CAE6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4296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291525" y="361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572500" y="733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815400" y="97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648700" y="4638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472500" y="482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257925" y="4924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6481775" y="4857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5967425" y="4819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3995750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800475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3338525" y="478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>
            <a:off x="4807777" y="-149315"/>
            <a:ext cx="1101256" cy="946319"/>
            <a:chOff x="5575625" y="3166725"/>
            <a:chExt cx="372625" cy="320200"/>
          </a:xfrm>
        </p:grpSpPr>
        <p:sp>
          <p:nvSpPr>
            <p:cNvPr id="38" name="Google Shape;38;p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2"/>
          <p:cNvGrpSpPr/>
          <p:nvPr/>
        </p:nvGrpSpPr>
        <p:grpSpPr>
          <a:xfrm>
            <a:off x="6852208" y="-92424"/>
            <a:ext cx="663663" cy="539500"/>
            <a:chOff x="5283200" y="2977600"/>
            <a:chExt cx="401150" cy="326100"/>
          </a:xfrm>
        </p:grpSpPr>
        <p:sp>
          <p:nvSpPr>
            <p:cNvPr id="54" name="Google Shape;54;p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2"/>
          <p:cNvGrpSpPr/>
          <p:nvPr/>
        </p:nvGrpSpPr>
        <p:grpSpPr>
          <a:xfrm rot="-2700000">
            <a:off x="8251024" y="2755159"/>
            <a:ext cx="1186054" cy="1019187"/>
            <a:chOff x="5575625" y="3166725"/>
            <a:chExt cx="372625" cy="320200"/>
          </a:xfrm>
        </p:grpSpPr>
        <p:sp>
          <p:nvSpPr>
            <p:cNvPr id="70" name="Google Shape;70;p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2"/>
          <p:cNvGrpSpPr/>
          <p:nvPr/>
        </p:nvGrpSpPr>
        <p:grpSpPr>
          <a:xfrm>
            <a:off x="4390478" y="4362620"/>
            <a:ext cx="1101237" cy="895177"/>
            <a:chOff x="5283200" y="2977600"/>
            <a:chExt cx="401150" cy="326100"/>
          </a:xfrm>
        </p:grpSpPr>
        <p:sp>
          <p:nvSpPr>
            <p:cNvPr id="86" name="Google Shape;86;p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/>
          <p:nvPr/>
        </p:nvSpPr>
        <p:spPr>
          <a:xfrm rot="-5829117">
            <a:off x="-662175" y="-790778"/>
            <a:ext cx="1829352" cy="152146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1"/>
          <p:cNvSpPr txBox="1"/>
          <p:nvPr>
            <p:ph hasCustomPrompt="1" type="title"/>
          </p:nvPr>
        </p:nvSpPr>
        <p:spPr>
          <a:xfrm>
            <a:off x="1284000" y="2896499"/>
            <a:ext cx="6576000" cy="131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3" name="Google Shape;623;p11"/>
          <p:cNvSpPr txBox="1"/>
          <p:nvPr>
            <p:ph idx="1" type="subTitle"/>
          </p:nvPr>
        </p:nvSpPr>
        <p:spPr>
          <a:xfrm>
            <a:off x="1284000" y="4116219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4" name="Google Shape;624;p11"/>
          <p:cNvSpPr/>
          <p:nvPr/>
        </p:nvSpPr>
        <p:spPr>
          <a:xfrm rot="-547734">
            <a:off x="224820" y="1302866"/>
            <a:ext cx="646706" cy="3938801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11"/>
          <p:cNvSpPr/>
          <p:nvPr/>
        </p:nvSpPr>
        <p:spPr>
          <a:xfrm rot="10800000">
            <a:off x="293890" y="12181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1"/>
          <p:cNvSpPr/>
          <p:nvPr/>
        </p:nvSpPr>
        <p:spPr>
          <a:xfrm rot="10800000">
            <a:off x="474965" y="11324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11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1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11"/>
          <p:cNvSpPr/>
          <p:nvPr/>
        </p:nvSpPr>
        <p:spPr>
          <a:xfrm rot="10800000">
            <a:off x="152140" y="34312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11"/>
          <p:cNvSpPr/>
          <p:nvPr/>
        </p:nvSpPr>
        <p:spPr>
          <a:xfrm rot="10800000">
            <a:off x="491003" y="24618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11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11"/>
          <p:cNvSpPr/>
          <p:nvPr/>
        </p:nvSpPr>
        <p:spPr>
          <a:xfrm rot="10800000">
            <a:off x="4561640" y="31201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1"/>
          <p:cNvSpPr/>
          <p:nvPr/>
        </p:nvSpPr>
        <p:spPr>
          <a:xfrm rot="10800000">
            <a:off x="6053165" y="2835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11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11"/>
          <p:cNvSpPr/>
          <p:nvPr/>
        </p:nvSpPr>
        <p:spPr>
          <a:xfrm rot="10800000">
            <a:off x="6281765" y="1472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11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11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11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11"/>
          <p:cNvSpPr/>
          <p:nvPr/>
        </p:nvSpPr>
        <p:spPr>
          <a:xfrm rot="10800000">
            <a:off x="8909165" y="8163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11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11"/>
          <p:cNvSpPr/>
          <p:nvPr/>
        </p:nvSpPr>
        <p:spPr>
          <a:xfrm rot="10800000">
            <a:off x="8880665" y="37095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11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11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11"/>
          <p:cNvSpPr/>
          <p:nvPr/>
        </p:nvSpPr>
        <p:spPr>
          <a:xfrm rot="10800000">
            <a:off x="8626115" y="28512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11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11"/>
          <p:cNvSpPr/>
          <p:nvPr/>
        </p:nvSpPr>
        <p:spPr>
          <a:xfrm rot="10800000">
            <a:off x="8804365" y="451046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11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11"/>
          <p:cNvSpPr/>
          <p:nvPr/>
        </p:nvSpPr>
        <p:spPr>
          <a:xfrm rot="10800000">
            <a:off x="7801840" y="46630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11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11"/>
          <p:cNvSpPr/>
          <p:nvPr/>
        </p:nvSpPr>
        <p:spPr>
          <a:xfrm rot="10800000">
            <a:off x="2600290" y="476172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1"/>
          <p:cNvSpPr/>
          <p:nvPr/>
        </p:nvSpPr>
        <p:spPr>
          <a:xfrm rot="10800000">
            <a:off x="1480665" y="491899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1"/>
          <p:cNvSpPr/>
          <p:nvPr/>
        </p:nvSpPr>
        <p:spPr>
          <a:xfrm rot="10800000">
            <a:off x="408190" y="220085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11"/>
          <p:cNvSpPr/>
          <p:nvPr/>
        </p:nvSpPr>
        <p:spPr>
          <a:xfrm rot="10800000">
            <a:off x="289865" y="364935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11"/>
          <p:cNvSpPr/>
          <p:nvPr/>
        </p:nvSpPr>
        <p:spPr>
          <a:xfrm rot="10800000">
            <a:off x="2048390" y="473322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11"/>
          <p:cNvSpPr/>
          <p:nvPr/>
        </p:nvSpPr>
        <p:spPr>
          <a:xfrm rot="10800000">
            <a:off x="1366065" y="484377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1"/>
          <p:cNvSpPr/>
          <p:nvPr/>
        </p:nvSpPr>
        <p:spPr>
          <a:xfrm flipH="1" rot="-1133602">
            <a:off x="8016865" y="-184066"/>
            <a:ext cx="908953" cy="291882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3"/>
          <p:cNvSpPr txBox="1"/>
          <p:nvPr>
            <p:ph idx="1" type="subTitle"/>
          </p:nvPr>
        </p:nvSpPr>
        <p:spPr>
          <a:xfrm>
            <a:off x="1838765" y="162167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13"/>
          <p:cNvSpPr txBox="1"/>
          <p:nvPr>
            <p:ph hasCustomPrompt="1" type="title"/>
          </p:nvPr>
        </p:nvSpPr>
        <p:spPr>
          <a:xfrm>
            <a:off x="938710" y="139208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1" name="Google Shape;661;p13"/>
          <p:cNvSpPr txBox="1"/>
          <p:nvPr>
            <p:ph idx="2" type="subTitle"/>
          </p:nvPr>
        </p:nvSpPr>
        <p:spPr>
          <a:xfrm>
            <a:off x="1838765" y="140886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2" name="Google Shape;662;p1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3" name="Google Shape;663;p13"/>
          <p:cNvSpPr txBox="1"/>
          <p:nvPr>
            <p:ph idx="4" type="subTitle"/>
          </p:nvPr>
        </p:nvSpPr>
        <p:spPr>
          <a:xfrm>
            <a:off x="5582090" y="162167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13"/>
          <p:cNvSpPr txBox="1"/>
          <p:nvPr>
            <p:ph hasCustomPrompt="1" idx="5" type="title"/>
          </p:nvPr>
        </p:nvSpPr>
        <p:spPr>
          <a:xfrm>
            <a:off x="4682035" y="139208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5" name="Google Shape;665;p13"/>
          <p:cNvSpPr txBox="1"/>
          <p:nvPr>
            <p:ph idx="6" type="subTitle"/>
          </p:nvPr>
        </p:nvSpPr>
        <p:spPr>
          <a:xfrm>
            <a:off x="5582090" y="140886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6" name="Google Shape;666;p13"/>
          <p:cNvSpPr txBox="1"/>
          <p:nvPr>
            <p:ph idx="7" type="subTitle"/>
          </p:nvPr>
        </p:nvSpPr>
        <p:spPr>
          <a:xfrm>
            <a:off x="1838765" y="2640852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13"/>
          <p:cNvSpPr txBox="1"/>
          <p:nvPr>
            <p:ph hasCustomPrompt="1" idx="8" type="title"/>
          </p:nvPr>
        </p:nvSpPr>
        <p:spPr>
          <a:xfrm>
            <a:off x="938710" y="2411263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8" name="Google Shape;668;p13"/>
          <p:cNvSpPr txBox="1"/>
          <p:nvPr>
            <p:ph idx="9" type="subTitle"/>
          </p:nvPr>
        </p:nvSpPr>
        <p:spPr>
          <a:xfrm>
            <a:off x="1838765" y="2428044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9" name="Google Shape;669;p13"/>
          <p:cNvSpPr txBox="1"/>
          <p:nvPr>
            <p:ph idx="13" type="subTitle"/>
          </p:nvPr>
        </p:nvSpPr>
        <p:spPr>
          <a:xfrm>
            <a:off x="5582090" y="2640852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13"/>
          <p:cNvSpPr txBox="1"/>
          <p:nvPr>
            <p:ph hasCustomPrompt="1" idx="14" type="title"/>
          </p:nvPr>
        </p:nvSpPr>
        <p:spPr>
          <a:xfrm>
            <a:off x="4682035" y="2411263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1" name="Google Shape;671;p13"/>
          <p:cNvSpPr txBox="1"/>
          <p:nvPr>
            <p:ph idx="15" type="subTitle"/>
          </p:nvPr>
        </p:nvSpPr>
        <p:spPr>
          <a:xfrm>
            <a:off x="5582090" y="2428044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2" name="Google Shape;672;p13"/>
          <p:cNvSpPr txBox="1"/>
          <p:nvPr>
            <p:ph idx="16" type="subTitle"/>
          </p:nvPr>
        </p:nvSpPr>
        <p:spPr>
          <a:xfrm>
            <a:off x="1838765" y="366002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13"/>
          <p:cNvSpPr txBox="1"/>
          <p:nvPr>
            <p:ph hasCustomPrompt="1" idx="17" type="title"/>
          </p:nvPr>
        </p:nvSpPr>
        <p:spPr>
          <a:xfrm>
            <a:off x="938710" y="343043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4" name="Google Shape;674;p13"/>
          <p:cNvSpPr txBox="1"/>
          <p:nvPr>
            <p:ph idx="18" type="subTitle"/>
          </p:nvPr>
        </p:nvSpPr>
        <p:spPr>
          <a:xfrm>
            <a:off x="1838765" y="344721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5" name="Google Shape;675;p13"/>
          <p:cNvSpPr txBox="1"/>
          <p:nvPr>
            <p:ph idx="19" type="subTitle"/>
          </p:nvPr>
        </p:nvSpPr>
        <p:spPr>
          <a:xfrm>
            <a:off x="5582090" y="3660027"/>
            <a:ext cx="2623200" cy="6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13"/>
          <p:cNvSpPr txBox="1"/>
          <p:nvPr>
            <p:ph hasCustomPrompt="1" idx="20" type="title"/>
          </p:nvPr>
        </p:nvSpPr>
        <p:spPr>
          <a:xfrm>
            <a:off x="4682035" y="3430438"/>
            <a:ext cx="836100" cy="818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/>
          <p:nvPr>
            <p:ph idx="21" type="subTitle"/>
          </p:nvPr>
        </p:nvSpPr>
        <p:spPr>
          <a:xfrm>
            <a:off x="5582090" y="3447219"/>
            <a:ext cx="26232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8" name="Google Shape;678;p13"/>
          <p:cNvSpPr/>
          <p:nvPr/>
        </p:nvSpPr>
        <p:spPr>
          <a:xfrm rot="-4409702">
            <a:off x="525343" y="3144542"/>
            <a:ext cx="908980" cy="2918915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13"/>
          <p:cNvSpPr/>
          <p:nvPr/>
        </p:nvSpPr>
        <p:spPr>
          <a:xfrm flipH="1">
            <a:off x="8420275" y="26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13"/>
          <p:cNvSpPr/>
          <p:nvPr/>
        </p:nvSpPr>
        <p:spPr>
          <a:xfrm flipH="1">
            <a:off x="8372500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13"/>
          <p:cNvSpPr/>
          <p:nvPr/>
        </p:nvSpPr>
        <p:spPr>
          <a:xfrm flipH="1">
            <a:off x="8701100" y="266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13"/>
          <p:cNvSpPr/>
          <p:nvPr/>
        </p:nvSpPr>
        <p:spPr>
          <a:xfrm flipH="1">
            <a:off x="8613888" y="2055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13"/>
          <p:cNvSpPr/>
          <p:nvPr/>
        </p:nvSpPr>
        <p:spPr>
          <a:xfrm flipH="1">
            <a:off x="58104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13"/>
          <p:cNvSpPr/>
          <p:nvPr/>
        </p:nvSpPr>
        <p:spPr>
          <a:xfrm flipH="1">
            <a:off x="6172225" y="228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3"/>
          <p:cNvSpPr/>
          <p:nvPr/>
        </p:nvSpPr>
        <p:spPr>
          <a:xfrm flipH="1">
            <a:off x="7677325" y="483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13"/>
          <p:cNvSpPr/>
          <p:nvPr/>
        </p:nvSpPr>
        <p:spPr>
          <a:xfrm flipH="1">
            <a:off x="7291400" y="4925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13"/>
          <p:cNvSpPr/>
          <p:nvPr/>
        </p:nvSpPr>
        <p:spPr>
          <a:xfrm flipH="1">
            <a:off x="8758400" y="4130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13"/>
          <p:cNvSpPr/>
          <p:nvPr/>
        </p:nvSpPr>
        <p:spPr>
          <a:xfrm flipH="1">
            <a:off x="7118550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13"/>
          <p:cNvSpPr/>
          <p:nvPr/>
        </p:nvSpPr>
        <p:spPr>
          <a:xfrm flipH="1">
            <a:off x="438325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13"/>
          <p:cNvSpPr/>
          <p:nvPr/>
        </p:nvSpPr>
        <p:spPr>
          <a:xfrm flipH="1">
            <a:off x="295450" y="733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13"/>
          <p:cNvSpPr/>
          <p:nvPr/>
        </p:nvSpPr>
        <p:spPr>
          <a:xfrm flipH="1">
            <a:off x="109550" y="97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13"/>
          <p:cNvSpPr/>
          <p:nvPr/>
        </p:nvSpPr>
        <p:spPr>
          <a:xfrm flipH="1">
            <a:off x="409750" y="4244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13"/>
          <p:cNvSpPr/>
          <p:nvPr/>
        </p:nvSpPr>
        <p:spPr>
          <a:xfrm flipH="1">
            <a:off x="2610025" y="4924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13"/>
          <p:cNvSpPr/>
          <p:nvPr/>
        </p:nvSpPr>
        <p:spPr>
          <a:xfrm flipH="1">
            <a:off x="2443175" y="4857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3"/>
          <p:cNvSpPr/>
          <p:nvPr/>
        </p:nvSpPr>
        <p:spPr>
          <a:xfrm flipH="1">
            <a:off x="2957525" y="4819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3"/>
          <p:cNvSpPr/>
          <p:nvPr/>
        </p:nvSpPr>
        <p:spPr>
          <a:xfrm flipH="1">
            <a:off x="4929200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13"/>
          <p:cNvSpPr/>
          <p:nvPr/>
        </p:nvSpPr>
        <p:spPr>
          <a:xfrm flipH="1">
            <a:off x="5067475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13"/>
          <p:cNvSpPr/>
          <p:nvPr/>
        </p:nvSpPr>
        <p:spPr>
          <a:xfrm flipH="1">
            <a:off x="5586425" y="478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13"/>
          <p:cNvGrpSpPr/>
          <p:nvPr/>
        </p:nvGrpSpPr>
        <p:grpSpPr>
          <a:xfrm>
            <a:off x="1144423" y="-147117"/>
            <a:ext cx="836133" cy="718497"/>
            <a:chOff x="5575625" y="3166725"/>
            <a:chExt cx="372625" cy="320200"/>
          </a:xfrm>
        </p:grpSpPr>
        <p:sp>
          <p:nvSpPr>
            <p:cNvPr id="700" name="Google Shape;700;p1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1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1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1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5" name="Google Shape;715;p13"/>
          <p:cNvGrpSpPr/>
          <p:nvPr/>
        </p:nvGrpSpPr>
        <p:grpSpPr>
          <a:xfrm>
            <a:off x="-117476" y="2882175"/>
            <a:ext cx="836117" cy="679658"/>
            <a:chOff x="5283200" y="2977600"/>
            <a:chExt cx="401150" cy="326100"/>
          </a:xfrm>
        </p:grpSpPr>
        <p:sp>
          <p:nvSpPr>
            <p:cNvPr id="716" name="Google Shape;716;p1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1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1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" name="Google Shape;731;p13"/>
          <p:cNvGrpSpPr/>
          <p:nvPr/>
        </p:nvGrpSpPr>
        <p:grpSpPr>
          <a:xfrm flipH="1" rot="10800000">
            <a:off x="7417644" y="-108295"/>
            <a:ext cx="836117" cy="679690"/>
            <a:chOff x="5283200" y="2977600"/>
            <a:chExt cx="401150" cy="326100"/>
          </a:xfrm>
        </p:grpSpPr>
        <p:sp>
          <p:nvSpPr>
            <p:cNvPr id="732" name="Google Shape;732;p1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13"/>
          <p:cNvGrpSpPr/>
          <p:nvPr/>
        </p:nvGrpSpPr>
        <p:grpSpPr>
          <a:xfrm flipH="1" rot="2556545">
            <a:off x="8227176" y="4421032"/>
            <a:ext cx="910767" cy="782675"/>
            <a:chOff x="5575625" y="3166725"/>
            <a:chExt cx="372625" cy="320200"/>
          </a:xfrm>
        </p:grpSpPr>
        <p:sp>
          <p:nvSpPr>
            <p:cNvPr id="748" name="Google Shape;748;p1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" name="Google Shape;763;p13"/>
          <p:cNvSpPr/>
          <p:nvPr/>
        </p:nvSpPr>
        <p:spPr>
          <a:xfrm flipH="1" rot="-949499">
            <a:off x="8644793" y="-187577"/>
            <a:ext cx="510975" cy="3112128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14"/>
          <p:cNvSpPr txBox="1"/>
          <p:nvPr>
            <p:ph type="title"/>
          </p:nvPr>
        </p:nvSpPr>
        <p:spPr>
          <a:xfrm>
            <a:off x="767675" y="3293912"/>
            <a:ext cx="5127900" cy="7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6" name="Google Shape;766;p14"/>
          <p:cNvSpPr txBox="1"/>
          <p:nvPr>
            <p:ph idx="1" type="subTitle"/>
          </p:nvPr>
        </p:nvSpPr>
        <p:spPr>
          <a:xfrm>
            <a:off x="768725" y="1146688"/>
            <a:ext cx="5987700" cy="21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7" name="Google Shape;767;p14"/>
          <p:cNvSpPr/>
          <p:nvPr/>
        </p:nvSpPr>
        <p:spPr>
          <a:xfrm flipH="1" rot="5400000">
            <a:off x="839996" y="-1418886"/>
            <a:ext cx="1391360" cy="403025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8" name="Google Shape;768;p14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4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14"/>
          <p:cNvSpPr/>
          <p:nvPr/>
        </p:nvSpPr>
        <p:spPr>
          <a:xfrm flipH="1">
            <a:off x="1355115" y="46411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14"/>
          <p:cNvSpPr/>
          <p:nvPr/>
        </p:nvSpPr>
        <p:spPr>
          <a:xfrm flipH="1">
            <a:off x="1728165" y="46369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14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4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14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14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14"/>
          <p:cNvSpPr/>
          <p:nvPr/>
        </p:nvSpPr>
        <p:spPr>
          <a:xfrm flipH="1">
            <a:off x="5569765" y="48456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14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14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4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14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14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14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14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14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4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14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14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14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14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14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14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4"/>
          <p:cNvSpPr/>
          <p:nvPr/>
        </p:nvSpPr>
        <p:spPr>
          <a:xfrm flipH="1">
            <a:off x="2632665" y="709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14"/>
          <p:cNvSpPr/>
          <p:nvPr/>
        </p:nvSpPr>
        <p:spPr>
          <a:xfrm flipH="1">
            <a:off x="2353190" y="-404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14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14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14"/>
          <p:cNvSpPr/>
          <p:nvPr/>
        </p:nvSpPr>
        <p:spPr>
          <a:xfrm flipH="1">
            <a:off x="467990" y="1884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14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5"/>
          <p:cNvSpPr/>
          <p:nvPr/>
        </p:nvSpPr>
        <p:spPr>
          <a:xfrm flipH="1" rot="7292385">
            <a:off x="6773909" y="-1536073"/>
            <a:ext cx="1391297" cy="4030073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15"/>
          <p:cNvSpPr/>
          <p:nvPr/>
        </p:nvSpPr>
        <p:spPr>
          <a:xfrm flipH="1">
            <a:off x="190240" y="43079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15"/>
          <p:cNvSpPr/>
          <p:nvPr/>
        </p:nvSpPr>
        <p:spPr>
          <a:xfrm flipH="1">
            <a:off x="333040" y="40912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5"/>
          <p:cNvSpPr/>
          <p:nvPr/>
        </p:nvSpPr>
        <p:spPr>
          <a:xfrm flipH="1">
            <a:off x="1104790" y="48728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15"/>
          <p:cNvSpPr/>
          <p:nvPr/>
        </p:nvSpPr>
        <p:spPr>
          <a:xfrm flipH="1">
            <a:off x="1379465" y="4957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15"/>
          <p:cNvSpPr/>
          <p:nvPr/>
        </p:nvSpPr>
        <p:spPr>
          <a:xfrm flipH="1">
            <a:off x="347015" y="10057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5"/>
          <p:cNvSpPr/>
          <p:nvPr/>
        </p:nvSpPr>
        <p:spPr>
          <a:xfrm flipH="1">
            <a:off x="347015" y="285906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5"/>
          <p:cNvSpPr/>
          <p:nvPr/>
        </p:nvSpPr>
        <p:spPr>
          <a:xfrm flipH="1">
            <a:off x="4020490" y="485531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5"/>
          <p:cNvSpPr/>
          <p:nvPr/>
        </p:nvSpPr>
        <p:spPr>
          <a:xfrm flipH="1">
            <a:off x="3493490" y="483598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15"/>
          <p:cNvSpPr/>
          <p:nvPr/>
        </p:nvSpPr>
        <p:spPr>
          <a:xfrm flipH="1">
            <a:off x="7210440" y="48074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15"/>
          <p:cNvSpPr/>
          <p:nvPr/>
        </p:nvSpPr>
        <p:spPr>
          <a:xfrm flipH="1">
            <a:off x="5217115" y="49461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15"/>
          <p:cNvSpPr/>
          <p:nvPr/>
        </p:nvSpPr>
        <p:spPr>
          <a:xfrm flipH="1">
            <a:off x="5838265" y="4957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15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15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15"/>
          <p:cNvSpPr/>
          <p:nvPr/>
        </p:nvSpPr>
        <p:spPr>
          <a:xfrm flipH="1">
            <a:off x="8793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15"/>
          <p:cNvSpPr/>
          <p:nvPr/>
        </p:nvSpPr>
        <p:spPr>
          <a:xfrm flipH="1">
            <a:off x="8724190" y="4575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15"/>
          <p:cNvSpPr/>
          <p:nvPr/>
        </p:nvSpPr>
        <p:spPr>
          <a:xfrm flipH="1">
            <a:off x="8907790" y="36779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6" name="Google Shape;816;p15"/>
          <p:cNvSpPr/>
          <p:nvPr/>
        </p:nvSpPr>
        <p:spPr>
          <a:xfrm flipH="1">
            <a:off x="4795128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15"/>
          <p:cNvSpPr/>
          <p:nvPr/>
        </p:nvSpPr>
        <p:spPr>
          <a:xfrm flipH="1">
            <a:off x="8724190" y="36494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5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9" name="Google Shape;819;p15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0" name="Google Shape;820;p15"/>
          <p:cNvSpPr/>
          <p:nvPr/>
        </p:nvSpPr>
        <p:spPr>
          <a:xfrm flipH="1">
            <a:off x="8626115" y="7248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p15"/>
          <p:cNvSpPr/>
          <p:nvPr/>
        </p:nvSpPr>
        <p:spPr>
          <a:xfrm flipH="1">
            <a:off x="8695690" y="4823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2" name="Google Shape;822;p15"/>
          <p:cNvSpPr/>
          <p:nvPr/>
        </p:nvSpPr>
        <p:spPr>
          <a:xfrm flipH="1">
            <a:off x="4795115" y="2534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3" name="Google Shape;823;p15"/>
          <p:cNvSpPr/>
          <p:nvPr/>
        </p:nvSpPr>
        <p:spPr>
          <a:xfrm flipH="1">
            <a:off x="8305015" y="533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15"/>
          <p:cNvSpPr/>
          <p:nvPr/>
        </p:nvSpPr>
        <p:spPr>
          <a:xfrm flipH="1">
            <a:off x="6232615" y="1884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15"/>
          <p:cNvSpPr/>
          <p:nvPr/>
        </p:nvSpPr>
        <p:spPr>
          <a:xfrm flipH="1">
            <a:off x="4267265" y="2534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5"/>
          <p:cNvSpPr/>
          <p:nvPr/>
        </p:nvSpPr>
        <p:spPr>
          <a:xfrm flipH="1">
            <a:off x="4456365" y="139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5"/>
          <p:cNvSpPr/>
          <p:nvPr/>
        </p:nvSpPr>
        <p:spPr>
          <a:xfrm flipH="1">
            <a:off x="218740" y="26979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5"/>
          <p:cNvSpPr/>
          <p:nvPr/>
        </p:nvSpPr>
        <p:spPr>
          <a:xfrm flipH="1">
            <a:off x="276040" y="12260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5"/>
          <p:cNvSpPr/>
          <p:nvPr/>
        </p:nvSpPr>
        <p:spPr>
          <a:xfrm flipH="1">
            <a:off x="190240" y="3286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5"/>
          <p:cNvSpPr/>
          <p:nvPr/>
        </p:nvSpPr>
        <p:spPr>
          <a:xfrm flipH="1">
            <a:off x="322390" y="818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5"/>
          <p:cNvSpPr/>
          <p:nvPr/>
        </p:nvSpPr>
        <p:spPr>
          <a:xfrm flipH="1" rot="-10252266">
            <a:off x="80832" y="-227509"/>
            <a:ext cx="646706" cy="3938801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15"/>
          <p:cNvSpPr txBox="1"/>
          <p:nvPr>
            <p:ph type="title"/>
          </p:nvPr>
        </p:nvSpPr>
        <p:spPr>
          <a:xfrm>
            <a:off x="3785322" y="2725889"/>
            <a:ext cx="4468200" cy="15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3" name="Google Shape;833;p15"/>
          <p:cNvSpPr txBox="1"/>
          <p:nvPr>
            <p:ph idx="1" type="subTitle"/>
          </p:nvPr>
        </p:nvSpPr>
        <p:spPr>
          <a:xfrm>
            <a:off x="3607975" y="4091275"/>
            <a:ext cx="48228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p15"/>
          <p:cNvSpPr txBox="1"/>
          <p:nvPr>
            <p:ph hasCustomPrompt="1" idx="2" type="title"/>
          </p:nvPr>
        </p:nvSpPr>
        <p:spPr>
          <a:xfrm>
            <a:off x="5293122" y="1418277"/>
            <a:ext cx="1452600" cy="125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7" name="Google Shape;837;p16"/>
          <p:cNvSpPr/>
          <p:nvPr/>
        </p:nvSpPr>
        <p:spPr>
          <a:xfrm>
            <a:off x="440181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6"/>
          <p:cNvSpPr/>
          <p:nvPr/>
        </p:nvSpPr>
        <p:spPr>
          <a:xfrm flipH="1">
            <a:off x="6939381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16"/>
          <p:cNvSpPr/>
          <p:nvPr/>
        </p:nvSpPr>
        <p:spPr>
          <a:xfrm flipH="1" rot="10800000">
            <a:off x="268581" y="4813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16"/>
          <p:cNvSpPr/>
          <p:nvPr/>
        </p:nvSpPr>
        <p:spPr>
          <a:xfrm>
            <a:off x="8420894" y="9034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16"/>
          <p:cNvSpPr/>
          <p:nvPr/>
        </p:nvSpPr>
        <p:spPr>
          <a:xfrm flipH="1">
            <a:off x="8285106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16"/>
          <p:cNvSpPr/>
          <p:nvPr/>
        </p:nvSpPr>
        <p:spPr>
          <a:xfrm flipH="1">
            <a:off x="5328256" y="82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16"/>
          <p:cNvSpPr/>
          <p:nvPr/>
        </p:nvSpPr>
        <p:spPr>
          <a:xfrm flipH="1">
            <a:off x="5724606" y="28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16"/>
          <p:cNvSpPr/>
          <p:nvPr/>
        </p:nvSpPr>
        <p:spPr>
          <a:xfrm flipH="1">
            <a:off x="2704881" y="1442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16"/>
          <p:cNvSpPr/>
          <p:nvPr/>
        </p:nvSpPr>
        <p:spPr>
          <a:xfrm flipH="1">
            <a:off x="2371081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16"/>
          <p:cNvSpPr/>
          <p:nvPr/>
        </p:nvSpPr>
        <p:spPr>
          <a:xfrm flipH="1">
            <a:off x="1792881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16"/>
          <p:cNvSpPr/>
          <p:nvPr/>
        </p:nvSpPr>
        <p:spPr>
          <a:xfrm flipH="1">
            <a:off x="521831" y="2943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16"/>
          <p:cNvSpPr/>
          <p:nvPr/>
        </p:nvSpPr>
        <p:spPr>
          <a:xfrm flipH="1">
            <a:off x="3264906" y="4970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16"/>
          <p:cNvSpPr/>
          <p:nvPr/>
        </p:nvSpPr>
        <p:spPr>
          <a:xfrm flipH="1">
            <a:off x="8904169" y="15063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16"/>
          <p:cNvSpPr/>
          <p:nvPr/>
        </p:nvSpPr>
        <p:spPr>
          <a:xfrm flipH="1">
            <a:off x="8820794" y="43210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6"/>
          <p:cNvSpPr/>
          <p:nvPr/>
        </p:nvSpPr>
        <p:spPr>
          <a:xfrm flipH="1">
            <a:off x="8875669" y="28330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6"/>
          <p:cNvSpPr/>
          <p:nvPr/>
        </p:nvSpPr>
        <p:spPr>
          <a:xfrm flipH="1">
            <a:off x="8792294" y="31256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6"/>
          <p:cNvSpPr/>
          <p:nvPr/>
        </p:nvSpPr>
        <p:spPr>
          <a:xfrm flipH="1">
            <a:off x="8713669" y="25146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6"/>
          <p:cNvSpPr/>
          <p:nvPr/>
        </p:nvSpPr>
        <p:spPr>
          <a:xfrm flipH="1">
            <a:off x="8716169" y="4682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16"/>
          <p:cNvSpPr/>
          <p:nvPr/>
        </p:nvSpPr>
        <p:spPr>
          <a:xfrm flipH="1">
            <a:off x="8763794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16"/>
          <p:cNvSpPr/>
          <p:nvPr/>
        </p:nvSpPr>
        <p:spPr>
          <a:xfrm flipH="1">
            <a:off x="92766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16"/>
          <p:cNvSpPr/>
          <p:nvPr/>
        </p:nvSpPr>
        <p:spPr>
          <a:xfrm flipH="1">
            <a:off x="578994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16"/>
          <p:cNvSpPr/>
          <p:nvPr/>
        </p:nvSpPr>
        <p:spPr>
          <a:xfrm flipH="1" rot="10800000">
            <a:off x="276131" y="24770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16"/>
          <p:cNvSpPr/>
          <p:nvPr/>
        </p:nvSpPr>
        <p:spPr>
          <a:xfrm>
            <a:off x="312843" y="4205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16"/>
          <p:cNvSpPr/>
          <p:nvPr/>
        </p:nvSpPr>
        <p:spPr>
          <a:xfrm flipH="1" rot="10800000">
            <a:off x="8687656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16"/>
          <p:cNvSpPr/>
          <p:nvPr/>
        </p:nvSpPr>
        <p:spPr>
          <a:xfrm flipH="1" rot="10800000">
            <a:off x="8742156" y="74311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16"/>
          <p:cNvSpPr/>
          <p:nvPr/>
        </p:nvSpPr>
        <p:spPr>
          <a:xfrm flipH="1">
            <a:off x="661466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6"/>
          <p:cNvSpPr/>
          <p:nvPr/>
        </p:nvSpPr>
        <p:spPr>
          <a:xfrm flipH="1">
            <a:off x="4982169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16"/>
          <p:cNvSpPr/>
          <p:nvPr/>
        </p:nvSpPr>
        <p:spPr>
          <a:xfrm flipH="1">
            <a:off x="452676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16"/>
          <p:cNvSpPr/>
          <p:nvPr/>
        </p:nvSpPr>
        <p:spPr>
          <a:xfrm flipH="1">
            <a:off x="4012069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6" name="Google Shape;866;p16"/>
          <p:cNvGrpSpPr/>
          <p:nvPr/>
        </p:nvGrpSpPr>
        <p:grpSpPr>
          <a:xfrm flipH="1">
            <a:off x="7293894" y="-121337"/>
            <a:ext cx="750988" cy="645363"/>
            <a:chOff x="5575625" y="3166725"/>
            <a:chExt cx="372625" cy="320200"/>
          </a:xfrm>
        </p:grpSpPr>
        <p:sp>
          <p:nvSpPr>
            <p:cNvPr id="867" name="Google Shape;867;p1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2" name="Google Shape;882;p16"/>
          <p:cNvGrpSpPr/>
          <p:nvPr/>
        </p:nvGrpSpPr>
        <p:grpSpPr>
          <a:xfrm flipH="1" rot="-1893073">
            <a:off x="7220695" y="4535326"/>
            <a:ext cx="946765" cy="813608"/>
            <a:chOff x="5575625" y="3166725"/>
            <a:chExt cx="372625" cy="320200"/>
          </a:xfrm>
        </p:grpSpPr>
        <p:sp>
          <p:nvSpPr>
            <p:cNvPr id="883" name="Google Shape;883;p1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16"/>
          <p:cNvGrpSpPr/>
          <p:nvPr/>
        </p:nvGrpSpPr>
        <p:grpSpPr>
          <a:xfrm flipH="1">
            <a:off x="-232254" y="3045403"/>
            <a:ext cx="868369" cy="705909"/>
            <a:chOff x="5283200" y="2977600"/>
            <a:chExt cx="401150" cy="326100"/>
          </a:xfrm>
        </p:grpSpPr>
        <p:sp>
          <p:nvSpPr>
            <p:cNvPr id="899" name="Google Shape;899;p1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4" name="Google Shape;914;p16"/>
          <p:cNvSpPr/>
          <p:nvPr/>
        </p:nvSpPr>
        <p:spPr>
          <a:xfrm>
            <a:off x="-349150" y="539500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5" name="Google Shape;915;p16"/>
          <p:cNvSpPr/>
          <p:nvPr/>
        </p:nvSpPr>
        <p:spPr>
          <a:xfrm flipH="1" rot="-1205037">
            <a:off x="8470437" y="-223132"/>
            <a:ext cx="510980" cy="3112156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7"/>
          <p:cNvSpPr/>
          <p:nvPr/>
        </p:nvSpPr>
        <p:spPr>
          <a:xfrm rot="-6053651">
            <a:off x="7150702" y="2859829"/>
            <a:ext cx="1476433" cy="3218172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8" name="Google Shape;918;p17"/>
          <p:cNvGrpSpPr/>
          <p:nvPr/>
        </p:nvGrpSpPr>
        <p:grpSpPr>
          <a:xfrm rot="10800000">
            <a:off x="8643131" y="1961795"/>
            <a:ext cx="750988" cy="645363"/>
            <a:chOff x="5575625" y="3166725"/>
            <a:chExt cx="372625" cy="320200"/>
          </a:xfrm>
        </p:grpSpPr>
        <p:sp>
          <p:nvSpPr>
            <p:cNvPr id="919" name="Google Shape;919;p1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4" name="Google Shape;93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5" name="Google Shape;935;p17"/>
          <p:cNvSpPr/>
          <p:nvPr/>
        </p:nvSpPr>
        <p:spPr>
          <a:xfrm flipH="1" rot="10800000">
            <a:off x="341356" y="43698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17"/>
          <p:cNvSpPr/>
          <p:nvPr/>
        </p:nvSpPr>
        <p:spPr>
          <a:xfrm rot="10800000">
            <a:off x="7418881" y="49070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17"/>
          <p:cNvSpPr/>
          <p:nvPr/>
        </p:nvSpPr>
        <p:spPr>
          <a:xfrm>
            <a:off x="268581" y="2092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17"/>
          <p:cNvSpPr/>
          <p:nvPr/>
        </p:nvSpPr>
        <p:spPr>
          <a:xfrm flipH="1" rot="10800000">
            <a:off x="8420894" y="40621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9" name="Google Shape;939;p17"/>
          <p:cNvSpPr/>
          <p:nvPr/>
        </p:nvSpPr>
        <p:spPr>
          <a:xfrm rot="10800000">
            <a:off x="8306106" y="493558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0" name="Google Shape;940;p17"/>
          <p:cNvSpPr/>
          <p:nvPr/>
        </p:nvSpPr>
        <p:spPr>
          <a:xfrm rot="10800000">
            <a:off x="5096481" y="47928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17"/>
          <p:cNvSpPr/>
          <p:nvPr/>
        </p:nvSpPr>
        <p:spPr>
          <a:xfrm rot="10800000">
            <a:off x="5408581" y="482130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17"/>
          <p:cNvSpPr/>
          <p:nvPr/>
        </p:nvSpPr>
        <p:spPr>
          <a:xfrm rot="10800000">
            <a:off x="3576656" y="48213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17"/>
          <p:cNvSpPr/>
          <p:nvPr/>
        </p:nvSpPr>
        <p:spPr>
          <a:xfrm rot="10800000">
            <a:off x="2371081" y="48212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17"/>
          <p:cNvSpPr/>
          <p:nvPr/>
        </p:nvSpPr>
        <p:spPr>
          <a:xfrm rot="10800000">
            <a:off x="4012081" y="47333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5" name="Google Shape;945;p17"/>
          <p:cNvSpPr/>
          <p:nvPr/>
        </p:nvSpPr>
        <p:spPr>
          <a:xfrm rot="10800000">
            <a:off x="411681" y="42555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17"/>
          <p:cNvSpPr/>
          <p:nvPr/>
        </p:nvSpPr>
        <p:spPr>
          <a:xfrm rot="10800000">
            <a:off x="3450156" y="2092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17"/>
          <p:cNvSpPr/>
          <p:nvPr/>
        </p:nvSpPr>
        <p:spPr>
          <a:xfrm rot="10800000">
            <a:off x="8599369" y="30258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17"/>
          <p:cNvSpPr/>
          <p:nvPr/>
        </p:nvSpPr>
        <p:spPr>
          <a:xfrm rot="10800000">
            <a:off x="8716169" y="34399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7"/>
          <p:cNvSpPr/>
          <p:nvPr/>
        </p:nvSpPr>
        <p:spPr>
          <a:xfrm rot="10800000">
            <a:off x="8687644" y="12063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17"/>
          <p:cNvSpPr/>
          <p:nvPr/>
        </p:nvSpPr>
        <p:spPr>
          <a:xfrm rot="10800000">
            <a:off x="8878094" y="13206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17"/>
          <p:cNvSpPr/>
          <p:nvPr/>
        </p:nvSpPr>
        <p:spPr>
          <a:xfrm rot="10800000">
            <a:off x="8716169" y="340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17"/>
          <p:cNvSpPr/>
          <p:nvPr/>
        </p:nvSpPr>
        <p:spPr>
          <a:xfrm rot="10800000">
            <a:off x="8763794" y="1522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7"/>
          <p:cNvSpPr/>
          <p:nvPr/>
        </p:nvSpPr>
        <p:spPr>
          <a:xfrm rot="10800000">
            <a:off x="927669" y="109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17"/>
          <p:cNvSpPr/>
          <p:nvPr/>
        </p:nvSpPr>
        <p:spPr>
          <a:xfrm rot="10800000">
            <a:off x="1058469" y="1522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17"/>
          <p:cNvSpPr/>
          <p:nvPr/>
        </p:nvSpPr>
        <p:spPr>
          <a:xfrm>
            <a:off x="411681" y="19542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p17"/>
          <p:cNvSpPr/>
          <p:nvPr/>
        </p:nvSpPr>
        <p:spPr>
          <a:xfrm flipH="1" rot="10800000">
            <a:off x="312843" y="7602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" name="Google Shape;957;p17"/>
          <p:cNvSpPr/>
          <p:nvPr/>
        </p:nvSpPr>
        <p:spPr>
          <a:xfrm>
            <a:off x="8687656" y="47927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17"/>
          <p:cNvSpPr/>
          <p:nvPr/>
        </p:nvSpPr>
        <p:spPr>
          <a:xfrm>
            <a:off x="8989981" y="87458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17"/>
          <p:cNvSpPr/>
          <p:nvPr/>
        </p:nvSpPr>
        <p:spPr>
          <a:xfrm rot="10800000">
            <a:off x="6614669" y="109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0" name="Google Shape;960;p17"/>
          <p:cNvSpPr/>
          <p:nvPr/>
        </p:nvSpPr>
        <p:spPr>
          <a:xfrm rot="10800000">
            <a:off x="4982169" y="1522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7"/>
          <p:cNvSpPr/>
          <p:nvPr/>
        </p:nvSpPr>
        <p:spPr>
          <a:xfrm rot="10800000">
            <a:off x="4526769" y="1090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" name="Google Shape;962;p17"/>
          <p:cNvSpPr/>
          <p:nvPr/>
        </p:nvSpPr>
        <p:spPr>
          <a:xfrm rot="10800000">
            <a:off x="6500369" y="1807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3" name="Google Shape;963;p17"/>
          <p:cNvGrpSpPr/>
          <p:nvPr/>
        </p:nvGrpSpPr>
        <p:grpSpPr>
          <a:xfrm flipH="1" rot="-1893073">
            <a:off x="911483" y="4557438"/>
            <a:ext cx="946765" cy="813608"/>
            <a:chOff x="5575625" y="3166725"/>
            <a:chExt cx="372625" cy="320200"/>
          </a:xfrm>
        </p:grpSpPr>
        <p:sp>
          <p:nvSpPr>
            <p:cNvPr id="964" name="Google Shape;964;p1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17"/>
          <p:cNvGrpSpPr/>
          <p:nvPr/>
        </p:nvGrpSpPr>
        <p:grpSpPr>
          <a:xfrm rot="10800000">
            <a:off x="-319042" y="1115510"/>
            <a:ext cx="868369" cy="705909"/>
            <a:chOff x="5283200" y="2977600"/>
            <a:chExt cx="401150" cy="326100"/>
          </a:xfrm>
        </p:grpSpPr>
        <p:sp>
          <p:nvSpPr>
            <p:cNvPr id="980" name="Google Shape;980;p1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7"/>
          <p:cNvSpPr/>
          <p:nvPr/>
        </p:nvSpPr>
        <p:spPr>
          <a:xfrm flipH="1" rot="10800000">
            <a:off x="374056" y="22558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17"/>
          <p:cNvSpPr/>
          <p:nvPr/>
        </p:nvSpPr>
        <p:spPr>
          <a:xfrm flipH="1" rot="-560053">
            <a:off x="-269796" y="2425954"/>
            <a:ext cx="909013" cy="2919021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8"/>
          <p:cNvSpPr/>
          <p:nvPr/>
        </p:nvSpPr>
        <p:spPr>
          <a:xfrm rot="891368">
            <a:off x="200268" y="-280344"/>
            <a:ext cx="1173483" cy="3399146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18"/>
          <p:cNvSpPr/>
          <p:nvPr/>
        </p:nvSpPr>
        <p:spPr>
          <a:xfrm flipH="1">
            <a:off x="293890" y="3535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18"/>
          <p:cNvSpPr/>
          <p:nvPr/>
        </p:nvSpPr>
        <p:spPr>
          <a:xfrm flipH="1">
            <a:off x="474965" y="36779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1" name="Google Shape;1001;p18"/>
          <p:cNvGrpSpPr/>
          <p:nvPr/>
        </p:nvGrpSpPr>
        <p:grpSpPr>
          <a:xfrm flipH="1" rot="9983653">
            <a:off x="-207908" y="-192283"/>
            <a:ext cx="1052580" cy="904538"/>
            <a:chOff x="5575625" y="3166725"/>
            <a:chExt cx="372625" cy="320200"/>
          </a:xfrm>
        </p:grpSpPr>
        <p:sp>
          <p:nvSpPr>
            <p:cNvPr id="1002" name="Google Shape;1002;p1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1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1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1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1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1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7" name="Google Shape;1017;p18"/>
          <p:cNvSpPr/>
          <p:nvPr/>
        </p:nvSpPr>
        <p:spPr>
          <a:xfrm flipH="1">
            <a:off x="2401265" y="48456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" name="Google Shape;1018;p18"/>
          <p:cNvSpPr/>
          <p:nvPr/>
        </p:nvSpPr>
        <p:spPr>
          <a:xfrm flipH="1">
            <a:off x="2109565" y="48155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18"/>
          <p:cNvSpPr/>
          <p:nvPr/>
        </p:nvSpPr>
        <p:spPr>
          <a:xfrm flipH="1">
            <a:off x="304540" y="16268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18"/>
          <p:cNvSpPr/>
          <p:nvPr/>
        </p:nvSpPr>
        <p:spPr>
          <a:xfrm flipH="1">
            <a:off x="424415" y="219350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1" name="Google Shape;1021;p18"/>
          <p:cNvSpPr/>
          <p:nvPr/>
        </p:nvSpPr>
        <p:spPr>
          <a:xfrm flipH="1">
            <a:off x="4514840" y="478704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8"/>
          <p:cNvSpPr/>
          <p:nvPr/>
        </p:nvSpPr>
        <p:spPr>
          <a:xfrm flipH="1">
            <a:off x="4790240" y="465073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" name="Google Shape;1023;p18"/>
          <p:cNvSpPr/>
          <p:nvPr/>
        </p:nvSpPr>
        <p:spPr>
          <a:xfrm flipH="1">
            <a:off x="6281765" y="46222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4" name="Google Shape;1024;p18"/>
          <p:cNvSpPr/>
          <p:nvPr/>
        </p:nvSpPr>
        <p:spPr>
          <a:xfrm flipH="1">
            <a:off x="56530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18"/>
          <p:cNvSpPr/>
          <p:nvPr/>
        </p:nvSpPr>
        <p:spPr>
          <a:xfrm flipH="1">
            <a:off x="6510365" y="48155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18"/>
          <p:cNvSpPr/>
          <p:nvPr/>
        </p:nvSpPr>
        <p:spPr>
          <a:xfrm flipH="1">
            <a:off x="7627490" y="47870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18"/>
          <p:cNvSpPr/>
          <p:nvPr/>
        </p:nvSpPr>
        <p:spPr>
          <a:xfrm flipH="1">
            <a:off x="7514615" y="49013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18"/>
          <p:cNvSpPr/>
          <p:nvPr/>
        </p:nvSpPr>
        <p:spPr>
          <a:xfrm flipH="1">
            <a:off x="8880665" y="45364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18"/>
          <p:cNvSpPr/>
          <p:nvPr/>
        </p:nvSpPr>
        <p:spPr>
          <a:xfrm flipH="1">
            <a:off x="8909165" y="39939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18"/>
          <p:cNvSpPr/>
          <p:nvPr/>
        </p:nvSpPr>
        <p:spPr>
          <a:xfrm flipH="1">
            <a:off x="8724190" y="32747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18"/>
          <p:cNvSpPr/>
          <p:nvPr/>
        </p:nvSpPr>
        <p:spPr>
          <a:xfrm flipH="1">
            <a:off x="8880665" y="10438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" name="Google Shape;1032;p18"/>
          <p:cNvSpPr/>
          <p:nvPr/>
        </p:nvSpPr>
        <p:spPr>
          <a:xfrm flipH="1">
            <a:off x="8626115" y="253374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3" name="Google Shape;1033;p18"/>
          <p:cNvSpPr/>
          <p:nvPr/>
        </p:nvSpPr>
        <p:spPr>
          <a:xfrm flipH="1">
            <a:off x="8793490" y="18447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p18"/>
          <p:cNvSpPr/>
          <p:nvPr/>
        </p:nvSpPr>
        <p:spPr>
          <a:xfrm flipH="1">
            <a:off x="8626115" y="1959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18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18"/>
          <p:cNvSpPr/>
          <p:nvPr/>
        </p:nvSpPr>
        <p:spPr>
          <a:xfrm flipH="1">
            <a:off x="8804365" y="24288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" name="Google Shape;1037;p18"/>
          <p:cNvSpPr/>
          <p:nvPr/>
        </p:nvSpPr>
        <p:spPr>
          <a:xfrm flipH="1">
            <a:off x="7514615" y="-5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8" name="Google Shape;1038;p18"/>
          <p:cNvSpPr/>
          <p:nvPr/>
        </p:nvSpPr>
        <p:spPr>
          <a:xfrm flipH="1">
            <a:off x="7801840" y="9033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" name="Google Shape;1039;p18"/>
          <p:cNvSpPr/>
          <p:nvPr/>
        </p:nvSpPr>
        <p:spPr>
          <a:xfrm flipH="1">
            <a:off x="6396065" y="-186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" name="Google Shape;1040;p18"/>
          <p:cNvSpPr/>
          <p:nvPr/>
        </p:nvSpPr>
        <p:spPr>
          <a:xfrm flipH="1">
            <a:off x="2905090" y="35341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1" name="Google Shape;1041;p18"/>
          <p:cNvSpPr/>
          <p:nvPr/>
        </p:nvSpPr>
        <p:spPr>
          <a:xfrm flipH="1">
            <a:off x="1785465" y="13915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18"/>
          <p:cNvSpPr/>
          <p:nvPr/>
        </p:nvSpPr>
        <p:spPr>
          <a:xfrm flipH="1">
            <a:off x="289715" y="20760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8"/>
          <p:cNvSpPr/>
          <p:nvPr/>
        </p:nvSpPr>
        <p:spPr>
          <a:xfrm flipH="1">
            <a:off x="442265" y="146579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18"/>
          <p:cNvSpPr/>
          <p:nvPr/>
        </p:nvSpPr>
        <p:spPr>
          <a:xfrm flipH="1">
            <a:off x="2353190" y="32491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18"/>
          <p:cNvSpPr/>
          <p:nvPr/>
        </p:nvSpPr>
        <p:spPr>
          <a:xfrm flipH="1">
            <a:off x="1670865" y="2713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18"/>
          <p:cNvSpPr/>
          <p:nvPr/>
        </p:nvSpPr>
        <p:spPr>
          <a:xfrm rot="10800000">
            <a:off x="8486025" y="-244900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18"/>
          <p:cNvSpPr txBox="1"/>
          <p:nvPr>
            <p:ph type="title"/>
          </p:nvPr>
        </p:nvSpPr>
        <p:spPr>
          <a:xfrm>
            <a:off x="4996019" y="765575"/>
            <a:ext cx="3279300" cy="244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48" name="Google Shape;1048;p18"/>
          <p:cNvSpPr txBox="1"/>
          <p:nvPr>
            <p:ph idx="1" type="subTitle"/>
          </p:nvPr>
        </p:nvSpPr>
        <p:spPr>
          <a:xfrm>
            <a:off x="4994369" y="3212425"/>
            <a:ext cx="32826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9" name="Google Shape;1049;p18"/>
          <p:cNvSpPr/>
          <p:nvPr>
            <p:ph idx="2" type="pic"/>
          </p:nvPr>
        </p:nvSpPr>
        <p:spPr>
          <a:xfrm>
            <a:off x="867031" y="690300"/>
            <a:ext cx="3646800" cy="376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9"/>
          <p:cNvSpPr/>
          <p:nvPr/>
        </p:nvSpPr>
        <p:spPr>
          <a:xfrm flipH="1">
            <a:off x="7959175" y="2142250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" name="Google Shape;1052;p19"/>
          <p:cNvSpPr/>
          <p:nvPr/>
        </p:nvSpPr>
        <p:spPr>
          <a:xfrm flipH="1" rot="3845656">
            <a:off x="347430" y="-593722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p19"/>
          <p:cNvSpPr/>
          <p:nvPr/>
        </p:nvSpPr>
        <p:spPr>
          <a:xfrm>
            <a:off x="8794004" y="48499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19"/>
          <p:cNvSpPr/>
          <p:nvPr/>
        </p:nvSpPr>
        <p:spPr>
          <a:xfrm>
            <a:off x="8668729" y="46919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19"/>
          <p:cNvSpPr/>
          <p:nvPr/>
        </p:nvSpPr>
        <p:spPr>
          <a:xfrm>
            <a:off x="6756629" y="49085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6" name="Google Shape;1056;p19"/>
          <p:cNvSpPr/>
          <p:nvPr/>
        </p:nvSpPr>
        <p:spPr>
          <a:xfrm>
            <a:off x="7105329" y="48784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7" name="Google Shape;1057;p19"/>
          <p:cNvSpPr/>
          <p:nvPr/>
        </p:nvSpPr>
        <p:spPr>
          <a:xfrm>
            <a:off x="8806329" y="7876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19"/>
          <p:cNvSpPr/>
          <p:nvPr/>
        </p:nvSpPr>
        <p:spPr>
          <a:xfrm>
            <a:off x="8772104" y="26392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19"/>
          <p:cNvSpPr/>
          <p:nvPr/>
        </p:nvSpPr>
        <p:spPr>
          <a:xfrm>
            <a:off x="4719254" y="484994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0" name="Google Shape;1060;p19"/>
          <p:cNvSpPr/>
          <p:nvPr/>
        </p:nvSpPr>
        <p:spPr>
          <a:xfrm>
            <a:off x="4500854" y="471363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1" name="Google Shape;1061;p19"/>
          <p:cNvSpPr/>
          <p:nvPr/>
        </p:nvSpPr>
        <p:spPr>
          <a:xfrm>
            <a:off x="3897854" y="47942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19"/>
          <p:cNvSpPr/>
          <p:nvPr/>
        </p:nvSpPr>
        <p:spPr>
          <a:xfrm>
            <a:off x="3638079" y="49642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3" name="Google Shape;1063;p19"/>
          <p:cNvSpPr/>
          <p:nvPr/>
        </p:nvSpPr>
        <p:spPr>
          <a:xfrm>
            <a:off x="3003829" y="48227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4" name="Google Shape;1064;p19"/>
          <p:cNvSpPr/>
          <p:nvPr/>
        </p:nvSpPr>
        <p:spPr>
          <a:xfrm>
            <a:off x="1987604" y="49261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19"/>
          <p:cNvSpPr/>
          <p:nvPr/>
        </p:nvSpPr>
        <p:spPr>
          <a:xfrm>
            <a:off x="2157479" y="50404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19"/>
          <p:cNvSpPr/>
          <p:nvPr/>
        </p:nvSpPr>
        <p:spPr>
          <a:xfrm>
            <a:off x="322129" y="32097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19"/>
          <p:cNvSpPr/>
          <p:nvPr/>
        </p:nvSpPr>
        <p:spPr>
          <a:xfrm>
            <a:off x="350629" y="3722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19"/>
          <p:cNvSpPr/>
          <p:nvPr/>
        </p:nvSpPr>
        <p:spPr>
          <a:xfrm>
            <a:off x="3910179" y="229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19"/>
          <p:cNvSpPr/>
          <p:nvPr/>
        </p:nvSpPr>
        <p:spPr>
          <a:xfrm>
            <a:off x="448704" y="298161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" name="Google Shape;1070;p19"/>
          <p:cNvSpPr/>
          <p:nvPr/>
        </p:nvSpPr>
        <p:spPr>
          <a:xfrm>
            <a:off x="8886404" y="44908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" name="Google Shape;1071;p19"/>
          <p:cNvSpPr/>
          <p:nvPr/>
        </p:nvSpPr>
        <p:spPr>
          <a:xfrm>
            <a:off x="241954" y="28111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p19"/>
          <p:cNvSpPr/>
          <p:nvPr/>
        </p:nvSpPr>
        <p:spPr>
          <a:xfrm>
            <a:off x="503179" y="965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19"/>
          <p:cNvSpPr/>
          <p:nvPr/>
        </p:nvSpPr>
        <p:spPr>
          <a:xfrm>
            <a:off x="420204" y="229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9"/>
          <p:cNvSpPr/>
          <p:nvPr/>
        </p:nvSpPr>
        <p:spPr>
          <a:xfrm>
            <a:off x="1353154" y="25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19"/>
          <p:cNvSpPr/>
          <p:nvPr/>
        </p:nvSpPr>
        <p:spPr>
          <a:xfrm>
            <a:off x="1046904" y="3440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6" name="Google Shape;1076;p19"/>
          <p:cNvSpPr/>
          <p:nvPr/>
        </p:nvSpPr>
        <p:spPr>
          <a:xfrm>
            <a:off x="2905504" y="229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19"/>
          <p:cNvSpPr/>
          <p:nvPr/>
        </p:nvSpPr>
        <p:spPr>
          <a:xfrm>
            <a:off x="5188654" y="3725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19"/>
          <p:cNvSpPr/>
          <p:nvPr/>
        </p:nvSpPr>
        <p:spPr>
          <a:xfrm>
            <a:off x="7612054" y="1154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9" name="Google Shape;1079;p19"/>
          <p:cNvSpPr/>
          <p:nvPr/>
        </p:nvSpPr>
        <p:spPr>
          <a:xfrm>
            <a:off x="9034929" y="199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" name="Google Shape;1080;p19"/>
          <p:cNvSpPr/>
          <p:nvPr/>
        </p:nvSpPr>
        <p:spPr>
          <a:xfrm>
            <a:off x="8834829" y="1921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19"/>
          <p:cNvSpPr/>
          <p:nvPr/>
        </p:nvSpPr>
        <p:spPr>
          <a:xfrm>
            <a:off x="5390804" y="25826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p19"/>
          <p:cNvSpPr/>
          <p:nvPr/>
        </p:nvSpPr>
        <p:spPr>
          <a:xfrm>
            <a:off x="7554754" y="2867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83" name="Google Shape;1083;p19"/>
          <p:cNvGrpSpPr/>
          <p:nvPr/>
        </p:nvGrpSpPr>
        <p:grpSpPr>
          <a:xfrm rot="10800000">
            <a:off x="8010228" y="59381"/>
            <a:ext cx="841091" cy="683669"/>
            <a:chOff x="5283200" y="2977600"/>
            <a:chExt cx="401150" cy="326100"/>
          </a:xfrm>
        </p:grpSpPr>
        <p:sp>
          <p:nvSpPr>
            <p:cNvPr id="1084" name="Google Shape;1084;p1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19"/>
          <p:cNvGrpSpPr/>
          <p:nvPr/>
        </p:nvGrpSpPr>
        <p:grpSpPr>
          <a:xfrm rot="10304048">
            <a:off x="178394" y="4144389"/>
            <a:ext cx="1069665" cy="919222"/>
            <a:chOff x="5575625" y="3166725"/>
            <a:chExt cx="372625" cy="320200"/>
          </a:xfrm>
        </p:grpSpPr>
        <p:sp>
          <p:nvSpPr>
            <p:cNvPr id="1100" name="Google Shape;1100;p1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1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1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1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1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5" name="Google Shape;1115;p19"/>
          <p:cNvSpPr txBox="1"/>
          <p:nvPr>
            <p:ph type="title"/>
          </p:nvPr>
        </p:nvSpPr>
        <p:spPr>
          <a:xfrm>
            <a:off x="1046900" y="1432925"/>
            <a:ext cx="2917500" cy="12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6" name="Google Shape;1116;p19"/>
          <p:cNvSpPr txBox="1"/>
          <p:nvPr>
            <p:ph idx="1" type="subTitle"/>
          </p:nvPr>
        </p:nvSpPr>
        <p:spPr>
          <a:xfrm>
            <a:off x="1046900" y="2563075"/>
            <a:ext cx="2917500" cy="11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20"/>
          <p:cNvSpPr/>
          <p:nvPr/>
        </p:nvSpPr>
        <p:spPr>
          <a:xfrm rot="1471339">
            <a:off x="342924" y="-292027"/>
            <a:ext cx="1182627" cy="3797651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0"/>
          <p:cNvSpPr/>
          <p:nvPr/>
        </p:nvSpPr>
        <p:spPr>
          <a:xfrm rot="10800000">
            <a:off x="7959175" y="-101584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20"/>
          <p:cNvSpPr/>
          <p:nvPr/>
        </p:nvSpPr>
        <p:spPr>
          <a:xfrm flipH="1" rot="10800000">
            <a:off x="8794004" y="2945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1" name="Google Shape;1121;p20"/>
          <p:cNvSpPr/>
          <p:nvPr/>
        </p:nvSpPr>
        <p:spPr>
          <a:xfrm flipH="1" rot="10800000">
            <a:off x="8668729" y="5095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2" name="Google Shape;1122;p20"/>
          <p:cNvSpPr/>
          <p:nvPr/>
        </p:nvSpPr>
        <p:spPr>
          <a:xfrm flipH="1" rot="10800000">
            <a:off x="6756629" y="2359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3" name="Google Shape;1123;p20"/>
          <p:cNvSpPr/>
          <p:nvPr/>
        </p:nvSpPr>
        <p:spPr>
          <a:xfrm flipH="1" rot="10800000">
            <a:off x="7105329" y="3230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p20"/>
          <p:cNvSpPr/>
          <p:nvPr/>
        </p:nvSpPr>
        <p:spPr>
          <a:xfrm flipH="1" rot="10800000">
            <a:off x="8806329" y="43568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0"/>
          <p:cNvSpPr/>
          <p:nvPr/>
        </p:nvSpPr>
        <p:spPr>
          <a:xfrm flipH="1" rot="10800000">
            <a:off x="8772104" y="25052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6" name="Google Shape;1126;p20"/>
          <p:cNvSpPr/>
          <p:nvPr/>
        </p:nvSpPr>
        <p:spPr>
          <a:xfrm flipH="1" rot="10800000">
            <a:off x="4719254" y="29452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20"/>
          <p:cNvSpPr/>
          <p:nvPr/>
        </p:nvSpPr>
        <p:spPr>
          <a:xfrm flipH="1" rot="10800000">
            <a:off x="4500854" y="48783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8" name="Google Shape;1128;p20"/>
          <p:cNvSpPr/>
          <p:nvPr/>
        </p:nvSpPr>
        <p:spPr>
          <a:xfrm flipH="1" rot="10800000">
            <a:off x="3897854" y="3502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9" name="Google Shape;1129;p20"/>
          <p:cNvSpPr/>
          <p:nvPr/>
        </p:nvSpPr>
        <p:spPr>
          <a:xfrm flipH="1" rot="10800000">
            <a:off x="3638079" y="2372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20"/>
          <p:cNvSpPr/>
          <p:nvPr/>
        </p:nvSpPr>
        <p:spPr>
          <a:xfrm flipH="1" rot="10800000">
            <a:off x="3003829" y="3786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1" name="Google Shape;1131;p20"/>
          <p:cNvSpPr/>
          <p:nvPr/>
        </p:nvSpPr>
        <p:spPr>
          <a:xfrm flipH="1" rot="10800000">
            <a:off x="1987604" y="21830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20"/>
          <p:cNvSpPr/>
          <p:nvPr/>
        </p:nvSpPr>
        <p:spPr>
          <a:xfrm flipH="1" rot="10800000">
            <a:off x="2157479" y="1610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0"/>
          <p:cNvSpPr/>
          <p:nvPr/>
        </p:nvSpPr>
        <p:spPr>
          <a:xfrm flipH="1" rot="10800000">
            <a:off x="322129" y="19346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20"/>
          <p:cNvSpPr/>
          <p:nvPr/>
        </p:nvSpPr>
        <p:spPr>
          <a:xfrm flipH="1" rot="10800000">
            <a:off x="350629" y="14788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5" name="Google Shape;1135;p20"/>
          <p:cNvSpPr/>
          <p:nvPr/>
        </p:nvSpPr>
        <p:spPr>
          <a:xfrm flipH="1" rot="10800000">
            <a:off x="3910179" y="49146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20"/>
          <p:cNvSpPr/>
          <p:nvPr/>
        </p:nvSpPr>
        <p:spPr>
          <a:xfrm flipH="1" rot="10800000">
            <a:off x="448704" y="221984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0"/>
          <p:cNvSpPr/>
          <p:nvPr/>
        </p:nvSpPr>
        <p:spPr>
          <a:xfrm flipH="1" rot="10800000">
            <a:off x="8886404" y="65363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0"/>
          <p:cNvSpPr/>
          <p:nvPr/>
        </p:nvSpPr>
        <p:spPr>
          <a:xfrm flipH="1" rot="10800000">
            <a:off x="241954" y="23902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0"/>
          <p:cNvSpPr/>
          <p:nvPr/>
        </p:nvSpPr>
        <p:spPr>
          <a:xfrm flipH="1" rot="10800000">
            <a:off x="503179" y="42358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0" name="Google Shape;1140;p20"/>
          <p:cNvSpPr/>
          <p:nvPr/>
        </p:nvSpPr>
        <p:spPr>
          <a:xfrm flipH="1" rot="10800000">
            <a:off x="420204" y="49146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1" name="Google Shape;1141;p20"/>
          <p:cNvSpPr/>
          <p:nvPr/>
        </p:nvSpPr>
        <p:spPr>
          <a:xfrm flipH="1" rot="10800000">
            <a:off x="1353154" y="49431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2" name="Google Shape;1142;p20"/>
          <p:cNvSpPr/>
          <p:nvPr/>
        </p:nvSpPr>
        <p:spPr>
          <a:xfrm flipH="1" rot="10800000">
            <a:off x="1046904" y="48003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3" name="Google Shape;1143;p20"/>
          <p:cNvSpPr/>
          <p:nvPr/>
        </p:nvSpPr>
        <p:spPr>
          <a:xfrm flipH="1" rot="10800000">
            <a:off x="2905504" y="49146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4" name="Google Shape;1144;p20"/>
          <p:cNvSpPr/>
          <p:nvPr/>
        </p:nvSpPr>
        <p:spPr>
          <a:xfrm flipH="1" rot="10800000">
            <a:off x="5188654" y="48288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5" name="Google Shape;1145;p20"/>
          <p:cNvSpPr/>
          <p:nvPr/>
        </p:nvSpPr>
        <p:spPr>
          <a:xfrm flipH="1" rot="10800000">
            <a:off x="7612054" y="502898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6" name="Google Shape;1146;p20"/>
          <p:cNvSpPr/>
          <p:nvPr/>
        </p:nvSpPr>
        <p:spPr>
          <a:xfrm flipH="1" rot="10800000">
            <a:off x="9034929" y="32031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7" name="Google Shape;1147;p20"/>
          <p:cNvSpPr/>
          <p:nvPr/>
        </p:nvSpPr>
        <p:spPr>
          <a:xfrm flipH="1" rot="10800000">
            <a:off x="8834829" y="50092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8" name="Google Shape;1148;p20"/>
          <p:cNvSpPr/>
          <p:nvPr/>
        </p:nvSpPr>
        <p:spPr>
          <a:xfrm flipH="1" rot="10800000">
            <a:off x="5390804" y="48861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9" name="Google Shape;1149;p20"/>
          <p:cNvSpPr/>
          <p:nvPr/>
        </p:nvSpPr>
        <p:spPr>
          <a:xfrm flipH="1" rot="10800000">
            <a:off x="7554754" y="491469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0" name="Google Shape;1150;p20"/>
          <p:cNvGrpSpPr/>
          <p:nvPr/>
        </p:nvGrpSpPr>
        <p:grpSpPr>
          <a:xfrm rot="10800000">
            <a:off x="149571" y="21139"/>
            <a:ext cx="950244" cy="772433"/>
            <a:chOff x="5283200" y="2977600"/>
            <a:chExt cx="401150" cy="326100"/>
          </a:xfrm>
        </p:grpSpPr>
        <p:sp>
          <p:nvSpPr>
            <p:cNvPr id="1151" name="Google Shape;1151;p2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6" name="Google Shape;1166;p20"/>
          <p:cNvGrpSpPr/>
          <p:nvPr/>
        </p:nvGrpSpPr>
        <p:grpSpPr>
          <a:xfrm flipH="1" rot="495952">
            <a:off x="6103894" y="4397917"/>
            <a:ext cx="1069665" cy="919222"/>
            <a:chOff x="5575625" y="3166725"/>
            <a:chExt cx="372625" cy="320200"/>
          </a:xfrm>
        </p:grpSpPr>
        <p:sp>
          <p:nvSpPr>
            <p:cNvPr id="1167" name="Google Shape;1167;p2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20"/>
          <p:cNvGrpSpPr/>
          <p:nvPr/>
        </p:nvGrpSpPr>
        <p:grpSpPr>
          <a:xfrm flipH="1" rot="2441481">
            <a:off x="-264229" y="3498105"/>
            <a:ext cx="1069666" cy="919225"/>
            <a:chOff x="5575625" y="3166725"/>
            <a:chExt cx="372625" cy="320200"/>
          </a:xfrm>
        </p:grpSpPr>
        <p:sp>
          <p:nvSpPr>
            <p:cNvPr id="1183" name="Google Shape;1183;p2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8" name="Google Shape;1198;p20"/>
          <p:cNvSpPr txBox="1"/>
          <p:nvPr>
            <p:ph type="title"/>
          </p:nvPr>
        </p:nvSpPr>
        <p:spPr>
          <a:xfrm>
            <a:off x="5180275" y="1432925"/>
            <a:ext cx="2916900" cy="120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99" name="Google Shape;1199;p20"/>
          <p:cNvSpPr txBox="1"/>
          <p:nvPr>
            <p:ph idx="1" type="subTitle"/>
          </p:nvPr>
        </p:nvSpPr>
        <p:spPr>
          <a:xfrm>
            <a:off x="5180275" y="2563075"/>
            <a:ext cx="29169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713289" y="2355361"/>
            <a:ext cx="4468200" cy="151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" name="Google Shape;104;p3"/>
          <p:cNvSpPr txBox="1"/>
          <p:nvPr>
            <p:ph idx="1" type="subTitle"/>
          </p:nvPr>
        </p:nvSpPr>
        <p:spPr>
          <a:xfrm>
            <a:off x="712250" y="3720750"/>
            <a:ext cx="4878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"/>
          <p:cNvSpPr txBox="1"/>
          <p:nvPr>
            <p:ph hasCustomPrompt="1" idx="2" type="title"/>
          </p:nvPr>
        </p:nvSpPr>
        <p:spPr>
          <a:xfrm>
            <a:off x="866778" y="1047755"/>
            <a:ext cx="1286400" cy="12597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3"/>
          <p:cNvSpPr/>
          <p:nvPr/>
        </p:nvSpPr>
        <p:spPr>
          <a:xfrm flipH="1" rot="-2569285">
            <a:off x="6455567" y="-1571549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52600" y="35059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/>
          <p:nvPr/>
        </p:nvSpPr>
        <p:spPr>
          <a:xfrm>
            <a:off x="233525" y="3320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>
            <a:off x="481100" y="3881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300200" y="1468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929000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1166975" y="248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310250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3062450" y="2393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3691100" y="3441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/>
          <p:nvPr/>
        </p:nvSpPr>
        <p:spPr>
          <a:xfrm>
            <a:off x="6548750" y="1200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6872450" y="2965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6777200" y="965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"/>
          <p:cNvSpPr/>
          <p:nvPr/>
        </p:nvSpPr>
        <p:spPr>
          <a:xfrm>
            <a:off x="8594375" y="11487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8710775" y="334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8767925" y="934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"/>
          <p:cNvSpPr/>
          <p:nvPr/>
        </p:nvSpPr>
        <p:spPr>
          <a:xfrm>
            <a:off x="8777600" y="2882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8720300" y="3382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/>
          <p:nvPr/>
        </p:nvSpPr>
        <p:spPr>
          <a:xfrm>
            <a:off x="8891900" y="26301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8958575" y="32061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8777600" y="4291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8987075" y="4853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8787125" y="4725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4262600" y="4882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4056463" y="4853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4634075" y="4820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1795625" y="48254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3"/>
          <p:cNvGrpSpPr/>
          <p:nvPr/>
        </p:nvGrpSpPr>
        <p:grpSpPr>
          <a:xfrm flipH="1">
            <a:off x="-135972" y="4199420"/>
            <a:ext cx="1101237" cy="895177"/>
            <a:chOff x="5283200" y="2977600"/>
            <a:chExt cx="401150" cy="326100"/>
          </a:xfrm>
        </p:grpSpPr>
        <p:sp>
          <p:nvSpPr>
            <p:cNvPr id="135" name="Google Shape;135;p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" name="Google Shape;150;p3"/>
          <p:cNvSpPr/>
          <p:nvPr/>
        </p:nvSpPr>
        <p:spPr>
          <a:xfrm flipH="1" rot="-6051561">
            <a:off x="1801079" y="4522034"/>
            <a:ext cx="2101091" cy="1747463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21"/>
          <p:cNvSpPr txBox="1"/>
          <p:nvPr>
            <p:ph type="title"/>
          </p:nvPr>
        </p:nvSpPr>
        <p:spPr>
          <a:xfrm>
            <a:off x="1936050" y="1450388"/>
            <a:ext cx="5271900" cy="171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2" name="Google Shape;1202;p21"/>
          <p:cNvSpPr txBox="1"/>
          <p:nvPr>
            <p:ph idx="1" type="subTitle"/>
          </p:nvPr>
        </p:nvSpPr>
        <p:spPr>
          <a:xfrm>
            <a:off x="1936050" y="2987213"/>
            <a:ext cx="52719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3" name="Google Shape;1203;p21"/>
          <p:cNvSpPr/>
          <p:nvPr/>
        </p:nvSpPr>
        <p:spPr>
          <a:xfrm flipH="1" rot="-5629805">
            <a:off x="-417220" y="3476982"/>
            <a:ext cx="2101145" cy="1747509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21"/>
          <p:cNvSpPr/>
          <p:nvPr/>
        </p:nvSpPr>
        <p:spPr>
          <a:xfrm rot="2569285">
            <a:off x="943704" y="-1352374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5" name="Google Shape;1205;p21"/>
          <p:cNvSpPr/>
          <p:nvPr/>
        </p:nvSpPr>
        <p:spPr>
          <a:xfrm rot="10800000">
            <a:off x="8497188" y="-71625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6" name="Google Shape;1206;p21"/>
          <p:cNvSpPr/>
          <p:nvPr/>
        </p:nvSpPr>
        <p:spPr>
          <a:xfrm>
            <a:off x="357500" y="1691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7" name="Google Shape;1207;p21"/>
          <p:cNvSpPr/>
          <p:nvPr/>
        </p:nvSpPr>
        <p:spPr>
          <a:xfrm>
            <a:off x="386000" y="1127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8" name="Google Shape;1208;p21"/>
          <p:cNvSpPr/>
          <p:nvPr/>
        </p:nvSpPr>
        <p:spPr>
          <a:xfrm>
            <a:off x="481475" y="367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21"/>
          <p:cNvSpPr/>
          <p:nvPr/>
        </p:nvSpPr>
        <p:spPr>
          <a:xfrm>
            <a:off x="824225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0" name="Google Shape;1210;p21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1" name="Google Shape;1211;p21"/>
          <p:cNvSpPr/>
          <p:nvPr/>
        </p:nvSpPr>
        <p:spPr>
          <a:xfrm>
            <a:off x="4672325" y="167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2" name="Google Shape;1212;p21"/>
          <p:cNvSpPr/>
          <p:nvPr/>
        </p:nvSpPr>
        <p:spPr>
          <a:xfrm>
            <a:off x="4243550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21"/>
          <p:cNvSpPr/>
          <p:nvPr/>
        </p:nvSpPr>
        <p:spPr>
          <a:xfrm>
            <a:off x="6986750" y="32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4" name="Google Shape;1214;p21"/>
          <p:cNvSpPr/>
          <p:nvPr/>
        </p:nvSpPr>
        <p:spPr>
          <a:xfrm>
            <a:off x="7158050" y="313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5" name="Google Shape;1215;p21"/>
          <p:cNvSpPr/>
          <p:nvPr/>
        </p:nvSpPr>
        <p:spPr>
          <a:xfrm>
            <a:off x="6386525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21"/>
          <p:cNvSpPr/>
          <p:nvPr/>
        </p:nvSpPr>
        <p:spPr>
          <a:xfrm>
            <a:off x="8244050" y="260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7" name="Google Shape;1217;p21"/>
          <p:cNvSpPr/>
          <p:nvPr/>
        </p:nvSpPr>
        <p:spPr>
          <a:xfrm>
            <a:off x="8529650" y="322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8" name="Google Shape;1218;p21"/>
          <p:cNvSpPr/>
          <p:nvPr/>
        </p:nvSpPr>
        <p:spPr>
          <a:xfrm>
            <a:off x="8815550" y="11846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9" name="Google Shape;1219;p21"/>
          <p:cNvSpPr/>
          <p:nvPr/>
        </p:nvSpPr>
        <p:spPr>
          <a:xfrm>
            <a:off x="8948750" y="9800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0" name="Google Shape;1220;p21"/>
          <p:cNvSpPr/>
          <p:nvPr/>
        </p:nvSpPr>
        <p:spPr>
          <a:xfrm>
            <a:off x="8891600" y="1865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1" name="Google Shape;1221;p21"/>
          <p:cNvSpPr/>
          <p:nvPr/>
        </p:nvSpPr>
        <p:spPr>
          <a:xfrm>
            <a:off x="8567900" y="27752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21"/>
          <p:cNvSpPr/>
          <p:nvPr/>
        </p:nvSpPr>
        <p:spPr>
          <a:xfrm>
            <a:off x="8805875" y="2599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1"/>
          <p:cNvSpPr/>
          <p:nvPr/>
        </p:nvSpPr>
        <p:spPr>
          <a:xfrm>
            <a:off x="8777375" y="2987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4" name="Google Shape;1224;p21"/>
          <p:cNvSpPr/>
          <p:nvPr/>
        </p:nvSpPr>
        <p:spPr>
          <a:xfrm>
            <a:off x="8577275" y="39709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5" name="Google Shape;1225;p21"/>
          <p:cNvSpPr/>
          <p:nvPr/>
        </p:nvSpPr>
        <p:spPr>
          <a:xfrm>
            <a:off x="8758325" y="4196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21"/>
          <p:cNvSpPr/>
          <p:nvPr/>
        </p:nvSpPr>
        <p:spPr>
          <a:xfrm>
            <a:off x="8320100" y="4675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7" name="Google Shape;1227;p21"/>
          <p:cNvSpPr/>
          <p:nvPr/>
        </p:nvSpPr>
        <p:spPr>
          <a:xfrm>
            <a:off x="8548775" y="4796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8" name="Google Shape;1228;p21"/>
          <p:cNvSpPr/>
          <p:nvPr/>
        </p:nvSpPr>
        <p:spPr>
          <a:xfrm>
            <a:off x="462275" y="379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9" name="Google Shape;1229;p21"/>
          <p:cNvSpPr/>
          <p:nvPr/>
        </p:nvSpPr>
        <p:spPr>
          <a:xfrm>
            <a:off x="319250" y="4030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0" name="Google Shape;1230;p21"/>
          <p:cNvSpPr/>
          <p:nvPr/>
        </p:nvSpPr>
        <p:spPr>
          <a:xfrm>
            <a:off x="481325" y="4244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1" name="Google Shape;1231;p21"/>
          <p:cNvSpPr/>
          <p:nvPr/>
        </p:nvSpPr>
        <p:spPr>
          <a:xfrm>
            <a:off x="233525" y="4735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2" name="Google Shape;1232;p21"/>
          <p:cNvSpPr/>
          <p:nvPr/>
        </p:nvSpPr>
        <p:spPr>
          <a:xfrm>
            <a:off x="2462525" y="4853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21"/>
          <p:cNvSpPr/>
          <p:nvPr/>
        </p:nvSpPr>
        <p:spPr>
          <a:xfrm>
            <a:off x="2214725" y="4716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4" name="Google Shape;1234;p21"/>
          <p:cNvSpPr/>
          <p:nvPr/>
        </p:nvSpPr>
        <p:spPr>
          <a:xfrm>
            <a:off x="3319625" y="48590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5" name="Google Shape;1235;p21"/>
          <p:cNvSpPr/>
          <p:nvPr/>
        </p:nvSpPr>
        <p:spPr>
          <a:xfrm>
            <a:off x="5243825" y="48254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6" name="Google Shape;1236;p21"/>
          <p:cNvSpPr/>
          <p:nvPr/>
        </p:nvSpPr>
        <p:spPr>
          <a:xfrm>
            <a:off x="5624525" y="4932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7" name="Google Shape;1237;p21"/>
          <p:cNvSpPr/>
          <p:nvPr/>
        </p:nvSpPr>
        <p:spPr>
          <a:xfrm>
            <a:off x="7358150" y="4758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"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22"/>
          <p:cNvSpPr txBox="1"/>
          <p:nvPr>
            <p:ph idx="1" type="subTitle"/>
          </p:nvPr>
        </p:nvSpPr>
        <p:spPr>
          <a:xfrm>
            <a:off x="720000" y="1306400"/>
            <a:ext cx="5960100" cy="31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0" name="Google Shape;124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1" name="Google Shape;1241;p22"/>
          <p:cNvSpPr/>
          <p:nvPr/>
        </p:nvSpPr>
        <p:spPr>
          <a:xfrm flipH="1" rot="9696788">
            <a:off x="8598056" y="311803"/>
            <a:ext cx="1583309" cy="131682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2"/>
          <p:cNvSpPr/>
          <p:nvPr/>
        </p:nvSpPr>
        <p:spPr>
          <a:xfrm flipH="1" rot="10800000">
            <a:off x="168440" y="32160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3" name="Google Shape;1243;p22"/>
          <p:cNvSpPr/>
          <p:nvPr/>
        </p:nvSpPr>
        <p:spPr>
          <a:xfrm flipH="1" rot="10800000">
            <a:off x="196940" y="186515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2"/>
          <p:cNvSpPr/>
          <p:nvPr/>
        </p:nvSpPr>
        <p:spPr>
          <a:xfrm flipH="1" rot="10800000">
            <a:off x="139640" y="149328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2"/>
          <p:cNvSpPr/>
          <p:nvPr/>
        </p:nvSpPr>
        <p:spPr>
          <a:xfrm flipH="1" rot="10800000">
            <a:off x="320915" y="34369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2"/>
          <p:cNvSpPr/>
          <p:nvPr/>
        </p:nvSpPr>
        <p:spPr>
          <a:xfrm flipH="1" rot="10800000">
            <a:off x="263615" y="37175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2"/>
          <p:cNvSpPr/>
          <p:nvPr/>
        </p:nvSpPr>
        <p:spPr>
          <a:xfrm flipH="1" rot="10800000">
            <a:off x="377390" y="47888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2"/>
          <p:cNvSpPr/>
          <p:nvPr/>
        </p:nvSpPr>
        <p:spPr>
          <a:xfrm flipH="1" rot="10800000">
            <a:off x="1130390" y="49367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9" name="Google Shape;1249;p22"/>
          <p:cNvSpPr/>
          <p:nvPr/>
        </p:nvSpPr>
        <p:spPr>
          <a:xfrm flipH="1" rot="10800000">
            <a:off x="2899490" y="48130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22"/>
          <p:cNvSpPr/>
          <p:nvPr/>
        </p:nvSpPr>
        <p:spPr>
          <a:xfrm flipH="1" rot="10800000">
            <a:off x="2651690" y="481738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1" name="Google Shape;1251;p22"/>
          <p:cNvSpPr/>
          <p:nvPr/>
        </p:nvSpPr>
        <p:spPr>
          <a:xfrm flipH="1" rot="10800000">
            <a:off x="7836390" y="47714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2" name="Google Shape;1252;p22"/>
          <p:cNvSpPr/>
          <p:nvPr/>
        </p:nvSpPr>
        <p:spPr>
          <a:xfrm flipH="1" rot="10800000">
            <a:off x="8674190" y="485098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22"/>
          <p:cNvSpPr/>
          <p:nvPr/>
        </p:nvSpPr>
        <p:spPr>
          <a:xfrm flipH="1" rot="10800000">
            <a:off x="8769515" y="467953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4" name="Google Shape;1254;p22"/>
          <p:cNvSpPr/>
          <p:nvPr/>
        </p:nvSpPr>
        <p:spPr>
          <a:xfrm flipH="1" rot="10800000">
            <a:off x="8874065" y="37174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5" name="Google Shape;1255;p22"/>
          <p:cNvSpPr/>
          <p:nvPr/>
        </p:nvSpPr>
        <p:spPr>
          <a:xfrm flipH="1" rot="10800000">
            <a:off x="7972065" y="21231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6" name="Google Shape;1256;p22"/>
          <p:cNvSpPr/>
          <p:nvPr/>
        </p:nvSpPr>
        <p:spPr>
          <a:xfrm flipH="1" rot="10800000">
            <a:off x="8722790" y="35998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7" name="Google Shape;1257;p22"/>
          <p:cNvSpPr/>
          <p:nvPr/>
        </p:nvSpPr>
        <p:spPr>
          <a:xfrm flipH="1" rot="10800000">
            <a:off x="8223840" y="15081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22"/>
          <p:cNvSpPr/>
          <p:nvPr/>
        </p:nvSpPr>
        <p:spPr>
          <a:xfrm flipH="1" rot="10800000">
            <a:off x="8741015" y="188101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9" name="Google Shape;1259;p22"/>
          <p:cNvSpPr/>
          <p:nvPr/>
        </p:nvSpPr>
        <p:spPr>
          <a:xfrm flipH="1" rot="10800000">
            <a:off x="8902565" y="21199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0" name="Google Shape;1260;p22"/>
          <p:cNvSpPr/>
          <p:nvPr/>
        </p:nvSpPr>
        <p:spPr>
          <a:xfrm flipH="1" rot="10800000">
            <a:off x="8223840" y="326432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1" name="Google Shape;1261;p22"/>
          <p:cNvSpPr/>
          <p:nvPr/>
        </p:nvSpPr>
        <p:spPr>
          <a:xfrm flipH="1" rot="10800000">
            <a:off x="4226015" y="936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2" name="Google Shape;1262;p22"/>
          <p:cNvSpPr/>
          <p:nvPr/>
        </p:nvSpPr>
        <p:spPr>
          <a:xfrm flipH="1" rot="10800000">
            <a:off x="4019878" y="179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3" name="Google Shape;1263;p22"/>
          <p:cNvSpPr/>
          <p:nvPr/>
        </p:nvSpPr>
        <p:spPr>
          <a:xfrm flipH="1" rot="10800000">
            <a:off x="4597490" y="2123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4" name="Google Shape;1264;p22"/>
          <p:cNvSpPr/>
          <p:nvPr/>
        </p:nvSpPr>
        <p:spPr>
          <a:xfrm flipH="1" rot="10800000">
            <a:off x="1488840" y="1838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5" name="Google Shape;1265;p22"/>
          <p:cNvGrpSpPr/>
          <p:nvPr/>
        </p:nvGrpSpPr>
        <p:grpSpPr>
          <a:xfrm rot="9813238">
            <a:off x="113591" y="4006661"/>
            <a:ext cx="528971" cy="454580"/>
            <a:chOff x="5575625" y="3166725"/>
            <a:chExt cx="372625" cy="320200"/>
          </a:xfrm>
        </p:grpSpPr>
        <p:sp>
          <p:nvSpPr>
            <p:cNvPr id="1266" name="Google Shape;1266;p2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22"/>
          <p:cNvGrpSpPr/>
          <p:nvPr/>
        </p:nvGrpSpPr>
        <p:grpSpPr>
          <a:xfrm rot="10800000">
            <a:off x="6350398" y="-135542"/>
            <a:ext cx="704540" cy="572697"/>
            <a:chOff x="5283200" y="2977600"/>
            <a:chExt cx="401150" cy="326100"/>
          </a:xfrm>
        </p:grpSpPr>
        <p:sp>
          <p:nvSpPr>
            <p:cNvPr id="1282" name="Google Shape;1282;p2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22"/>
          <p:cNvGrpSpPr/>
          <p:nvPr/>
        </p:nvGrpSpPr>
        <p:grpSpPr>
          <a:xfrm flipH="1" rot="-9813244">
            <a:off x="6024038" y="4586229"/>
            <a:ext cx="882369" cy="758258"/>
            <a:chOff x="5575625" y="3166725"/>
            <a:chExt cx="372625" cy="320200"/>
          </a:xfrm>
        </p:grpSpPr>
        <p:sp>
          <p:nvSpPr>
            <p:cNvPr id="1298" name="Google Shape;1298;p2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3" name="Google Shape;1313;p22"/>
          <p:cNvSpPr/>
          <p:nvPr/>
        </p:nvSpPr>
        <p:spPr>
          <a:xfrm flipH="1" rot="10800000">
            <a:off x="-238425" y="-696743"/>
            <a:ext cx="1476400" cy="3218100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4" name="Google Shape;1314;p22"/>
          <p:cNvSpPr/>
          <p:nvPr/>
        </p:nvSpPr>
        <p:spPr>
          <a:xfrm flipH="1" rot="10800000">
            <a:off x="1709028" y="2911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17" name="Google Shape;1317;p23"/>
          <p:cNvSpPr txBox="1"/>
          <p:nvPr>
            <p:ph idx="1" type="subTitle"/>
          </p:nvPr>
        </p:nvSpPr>
        <p:spPr>
          <a:xfrm>
            <a:off x="4753381" y="2761978"/>
            <a:ext cx="32187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8" name="Google Shape;1318;p23"/>
          <p:cNvSpPr txBox="1"/>
          <p:nvPr>
            <p:ph idx="2" type="subTitle"/>
          </p:nvPr>
        </p:nvSpPr>
        <p:spPr>
          <a:xfrm>
            <a:off x="1171906" y="2761978"/>
            <a:ext cx="3215400" cy="12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9" name="Google Shape;1319;p23"/>
          <p:cNvSpPr txBox="1"/>
          <p:nvPr>
            <p:ph idx="3" type="subTitle"/>
          </p:nvPr>
        </p:nvSpPr>
        <p:spPr>
          <a:xfrm>
            <a:off x="1171917" y="2370431"/>
            <a:ext cx="3215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0" name="Google Shape;1320;p23"/>
          <p:cNvSpPr txBox="1"/>
          <p:nvPr>
            <p:ph idx="4" type="subTitle"/>
          </p:nvPr>
        </p:nvSpPr>
        <p:spPr>
          <a:xfrm>
            <a:off x="4753394" y="2370431"/>
            <a:ext cx="3218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1" name="Google Shape;1321;p23"/>
          <p:cNvSpPr/>
          <p:nvPr/>
        </p:nvSpPr>
        <p:spPr>
          <a:xfrm>
            <a:off x="8532625" y="3563475"/>
            <a:ext cx="2101075" cy="174745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263090" y="3377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23"/>
          <p:cNvSpPr/>
          <p:nvPr/>
        </p:nvSpPr>
        <p:spPr>
          <a:xfrm>
            <a:off x="196940" y="3191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4" name="Google Shape;1324;p23"/>
          <p:cNvSpPr/>
          <p:nvPr/>
        </p:nvSpPr>
        <p:spPr>
          <a:xfrm>
            <a:off x="139640" y="35634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320915" y="15628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263615" y="1339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377390" y="210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3"/>
          <p:cNvSpPr/>
          <p:nvPr/>
        </p:nvSpPr>
        <p:spPr>
          <a:xfrm>
            <a:off x="1130390" y="120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9" name="Google Shape;1329;p23"/>
          <p:cNvSpPr/>
          <p:nvPr/>
        </p:nvSpPr>
        <p:spPr>
          <a:xfrm>
            <a:off x="2899490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3"/>
          <p:cNvSpPr/>
          <p:nvPr/>
        </p:nvSpPr>
        <p:spPr>
          <a:xfrm>
            <a:off x="2651690" y="2393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3"/>
          <p:cNvSpPr/>
          <p:nvPr/>
        </p:nvSpPr>
        <p:spPr>
          <a:xfrm>
            <a:off x="7440015" y="91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23"/>
          <p:cNvSpPr/>
          <p:nvPr/>
        </p:nvSpPr>
        <p:spPr>
          <a:xfrm>
            <a:off x="8559890" y="674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3" name="Google Shape;1333;p23"/>
          <p:cNvSpPr/>
          <p:nvPr/>
        </p:nvSpPr>
        <p:spPr>
          <a:xfrm>
            <a:off x="8674190" y="205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4" name="Google Shape;1334;p23"/>
          <p:cNvSpPr/>
          <p:nvPr/>
        </p:nvSpPr>
        <p:spPr>
          <a:xfrm>
            <a:off x="8731340" y="805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23"/>
          <p:cNvSpPr/>
          <p:nvPr/>
        </p:nvSpPr>
        <p:spPr>
          <a:xfrm>
            <a:off x="8608490" y="17090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6" name="Google Shape;1336;p23"/>
          <p:cNvSpPr/>
          <p:nvPr/>
        </p:nvSpPr>
        <p:spPr>
          <a:xfrm>
            <a:off x="7972065" y="48444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p23"/>
          <p:cNvSpPr/>
          <p:nvPr/>
        </p:nvSpPr>
        <p:spPr>
          <a:xfrm>
            <a:off x="8722790" y="145691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8" name="Google Shape;1338;p23"/>
          <p:cNvSpPr/>
          <p:nvPr/>
        </p:nvSpPr>
        <p:spPr>
          <a:xfrm>
            <a:off x="8223840" y="48489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23"/>
          <p:cNvSpPr/>
          <p:nvPr/>
        </p:nvSpPr>
        <p:spPr>
          <a:xfrm>
            <a:off x="8741015" y="31187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0" name="Google Shape;1340;p23"/>
          <p:cNvSpPr/>
          <p:nvPr/>
        </p:nvSpPr>
        <p:spPr>
          <a:xfrm>
            <a:off x="8902565" y="2936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1" name="Google Shape;1341;p23"/>
          <p:cNvSpPr/>
          <p:nvPr/>
        </p:nvSpPr>
        <p:spPr>
          <a:xfrm>
            <a:off x="8750540" y="4596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2" name="Google Shape;1342;p23"/>
          <p:cNvSpPr/>
          <p:nvPr/>
        </p:nvSpPr>
        <p:spPr>
          <a:xfrm>
            <a:off x="4226015" y="49061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3" name="Google Shape;1343;p23"/>
          <p:cNvSpPr/>
          <p:nvPr/>
        </p:nvSpPr>
        <p:spPr>
          <a:xfrm>
            <a:off x="4019878" y="4877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3"/>
          <p:cNvSpPr/>
          <p:nvPr/>
        </p:nvSpPr>
        <p:spPr>
          <a:xfrm>
            <a:off x="4597490" y="4844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5" name="Google Shape;1345;p23"/>
          <p:cNvSpPr/>
          <p:nvPr/>
        </p:nvSpPr>
        <p:spPr>
          <a:xfrm>
            <a:off x="1759040" y="48489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6" name="Google Shape;1346;p23"/>
          <p:cNvGrpSpPr/>
          <p:nvPr/>
        </p:nvGrpSpPr>
        <p:grpSpPr>
          <a:xfrm flipH="1" rot="986762">
            <a:off x="27791" y="871441"/>
            <a:ext cx="528971" cy="454580"/>
            <a:chOff x="5575625" y="3166725"/>
            <a:chExt cx="372625" cy="320200"/>
          </a:xfrm>
        </p:grpSpPr>
        <p:sp>
          <p:nvSpPr>
            <p:cNvPr id="1347" name="Google Shape;1347;p2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2" name="Google Shape;1362;p23"/>
          <p:cNvGrpSpPr/>
          <p:nvPr/>
        </p:nvGrpSpPr>
        <p:grpSpPr>
          <a:xfrm flipH="1">
            <a:off x="3015830" y="4525410"/>
            <a:ext cx="782403" cy="635993"/>
            <a:chOff x="5283200" y="2977600"/>
            <a:chExt cx="401150" cy="326100"/>
          </a:xfrm>
        </p:grpSpPr>
        <p:sp>
          <p:nvSpPr>
            <p:cNvPr id="1363" name="Google Shape;1363;p2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8" name="Google Shape;1378;p23"/>
          <p:cNvGrpSpPr/>
          <p:nvPr/>
        </p:nvGrpSpPr>
        <p:grpSpPr>
          <a:xfrm rot="-986756">
            <a:off x="8459163" y="2217232"/>
            <a:ext cx="882369" cy="758258"/>
            <a:chOff x="5575625" y="3166725"/>
            <a:chExt cx="372625" cy="320200"/>
          </a:xfrm>
        </p:grpSpPr>
        <p:sp>
          <p:nvSpPr>
            <p:cNvPr id="1379" name="Google Shape;1379;p2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4" name="Google Shape;1394;p23"/>
          <p:cNvSpPr/>
          <p:nvPr/>
        </p:nvSpPr>
        <p:spPr>
          <a:xfrm flipH="1" rot="9322897">
            <a:off x="105487" y="2429738"/>
            <a:ext cx="951367" cy="3055028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97" name="Google Shape;1397;p24"/>
          <p:cNvSpPr txBox="1"/>
          <p:nvPr>
            <p:ph idx="1" type="subTitle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8" name="Google Shape;1398;p24"/>
          <p:cNvSpPr txBox="1"/>
          <p:nvPr>
            <p:ph idx="2" type="subTitle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9" name="Google Shape;1399;p24"/>
          <p:cNvSpPr/>
          <p:nvPr/>
        </p:nvSpPr>
        <p:spPr>
          <a:xfrm flipH="1">
            <a:off x="8658901" y="3377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24"/>
          <p:cNvSpPr/>
          <p:nvPr/>
        </p:nvSpPr>
        <p:spPr>
          <a:xfrm flipH="1">
            <a:off x="8782051" y="3191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1" name="Google Shape;1401;p24"/>
          <p:cNvSpPr/>
          <p:nvPr/>
        </p:nvSpPr>
        <p:spPr>
          <a:xfrm flipH="1">
            <a:off x="8839351" y="35634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24"/>
          <p:cNvSpPr/>
          <p:nvPr/>
        </p:nvSpPr>
        <p:spPr>
          <a:xfrm flipH="1">
            <a:off x="8715376" y="1339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24"/>
          <p:cNvSpPr/>
          <p:nvPr/>
        </p:nvSpPr>
        <p:spPr>
          <a:xfrm flipH="1">
            <a:off x="8544601" y="210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4" name="Google Shape;1404;p24"/>
          <p:cNvSpPr/>
          <p:nvPr/>
        </p:nvSpPr>
        <p:spPr>
          <a:xfrm flipH="1">
            <a:off x="7848601" y="120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4"/>
          <p:cNvSpPr/>
          <p:nvPr/>
        </p:nvSpPr>
        <p:spPr>
          <a:xfrm flipH="1">
            <a:off x="6022501" y="1867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24"/>
          <p:cNvSpPr/>
          <p:nvPr/>
        </p:nvSpPr>
        <p:spPr>
          <a:xfrm flipH="1">
            <a:off x="6327301" y="2393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24"/>
          <p:cNvSpPr/>
          <p:nvPr/>
        </p:nvSpPr>
        <p:spPr>
          <a:xfrm flipH="1">
            <a:off x="1481976" y="91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8" name="Google Shape;1408;p24"/>
          <p:cNvSpPr/>
          <p:nvPr/>
        </p:nvSpPr>
        <p:spPr>
          <a:xfrm flipH="1">
            <a:off x="362101" y="674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24"/>
          <p:cNvSpPr/>
          <p:nvPr/>
        </p:nvSpPr>
        <p:spPr>
          <a:xfrm flipH="1">
            <a:off x="304801" y="205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0" name="Google Shape;1410;p24"/>
          <p:cNvSpPr/>
          <p:nvPr/>
        </p:nvSpPr>
        <p:spPr>
          <a:xfrm flipH="1">
            <a:off x="247651" y="805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1" name="Google Shape;1411;p24"/>
          <p:cNvSpPr/>
          <p:nvPr/>
        </p:nvSpPr>
        <p:spPr>
          <a:xfrm flipH="1">
            <a:off x="313501" y="27534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2" name="Google Shape;1412;p24"/>
          <p:cNvSpPr/>
          <p:nvPr/>
        </p:nvSpPr>
        <p:spPr>
          <a:xfrm flipH="1">
            <a:off x="427801" y="3253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3" name="Google Shape;1413;p24"/>
          <p:cNvSpPr/>
          <p:nvPr/>
        </p:nvSpPr>
        <p:spPr>
          <a:xfrm flipH="1">
            <a:off x="256201" y="2501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4" name="Google Shape;1414;p24"/>
          <p:cNvSpPr/>
          <p:nvPr/>
        </p:nvSpPr>
        <p:spPr>
          <a:xfrm flipH="1">
            <a:off x="132526" y="3077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24"/>
          <p:cNvSpPr/>
          <p:nvPr/>
        </p:nvSpPr>
        <p:spPr>
          <a:xfrm flipH="1">
            <a:off x="180976" y="41631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24"/>
          <p:cNvSpPr/>
          <p:nvPr/>
        </p:nvSpPr>
        <p:spPr>
          <a:xfrm flipH="1">
            <a:off x="390601" y="4426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4"/>
          <p:cNvSpPr/>
          <p:nvPr/>
        </p:nvSpPr>
        <p:spPr>
          <a:xfrm flipH="1">
            <a:off x="228451" y="4596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4"/>
          <p:cNvSpPr/>
          <p:nvPr/>
        </p:nvSpPr>
        <p:spPr>
          <a:xfrm flipH="1">
            <a:off x="4695976" y="49061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9" name="Google Shape;1419;p24"/>
          <p:cNvSpPr/>
          <p:nvPr/>
        </p:nvSpPr>
        <p:spPr>
          <a:xfrm flipH="1">
            <a:off x="4959113" y="4877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0" name="Google Shape;1420;p24"/>
          <p:cNvSpPr/>
          <p:nvPr/>
        </p:nvSpPr>
        <p:spPr>
          <a:xfrm flipH="1">
            <a:off x="4381501" y="4844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24"/>
          <p:cNvSpPr/>
          <p:nvPr/>
        </p:nvSpPr>
        <p:spPr>
          <a:xfrm flipH="1">
            <a:off x="7162951" y="48489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2" name="Google Shape;1422;p24"/>
          <p:cNvGrpSpPr/>
          <p:nvPr/>
        </p:nvGrpSpPr>
        <p:grpSpPr>
          <a:xfrm rot="-986655">
            <a:off x="-190637" y="1331015"/>
            <a:ext cx="711336" cy="611288"/>
            <a:chOff x="5575625" y="3166725"/>
            <a:chExt cx="372625" cy="320200"/>
          </a:xfrm>
        </p:grpSpPr>
        <p:sp>
          <p:nvSpPr>
            <p:cNvPr id="1423" name="Google Shape;1423;p2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8" name="Google Shape;1438;p24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1439" name="Google Shape;1439;p2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2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4" name="Google Shape;1454;p24"/>
          <p:cNvGrpSpPr/>
          <p:nvPr/>
        </p:nvGrpSpPr>
        <p:grpSpPr>
          <a:xfrm>
            <a:off x="2716144" y="-186604"/>
            <a:ext cx="704540" cy="572697"/>
            <a:chOff x="5283200" y="2977600"/>
            <a:chExt cx="401150" cy="326100"/>
          </a:xfrm>
        </p:grpSpPr>
        <p:sp>
          <p:nvSpPr>
            <p:cNvPr id="1455" name="Google Shape;1455;p2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2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2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2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2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2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2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2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2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2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2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72" name="Google Shape;1472;p25"/>
          <p:cNvSpPr txBox="1"/>
          <p:nvPr>
            <p:ph idx="1" type="subTitle"/>
          </p:nvPr>
        </p:nvSpPr>
        <p:spPr>
          <a:xfrm>
            <a:off x="4687592" y="1342075"/>
            <a:ext cx="37398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/>
        </p:txBody>
      </p:sp>
      <p:sp>
        <p:nvSpPr>
          <p:cNvPr id="1473" name="Google Shape;1473;p25"/>
          <p:cNvSpPr txBox="1"/>
          <p:nvPr>
            <p:ph idx="2" type="subTitle"/>
          </p:nvPr>
        </p:nvSpPr>
        <p:spPr>
          <a:xfrm>
            <a:off x="716608" y="1341775"/>
            <a:ext cx="3739500" cy="32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anrope Medium"/>
              <a:buChar char="●"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022"/>
              </a:buClr>
              <a:buSzPts val="1400"/>
              <a:buFont typeface="Manrope Medium"/>
              <a:buChar char="■"/>
              <a:defRPr/>
            </a:lvl9pPr>
          </a:lstStyle>
          <a:p/>
        </p:txBody>
      </p:sp>
      <p:sp>
        <p:nvSpPr>
          <p:cNvPr id="1474" name="Google Shape;1474;p25"/>
          <p:cNvSpPr/>
          <p:nvPr/>
        </p:nvSpPr>
        <p:spPr>
          <a:xfrm rot="10800000">
            <a:off x="8658901" y="155238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25"/>
          <p:cNvSpPr/>
          <p:nvPr/>
        </p:nvSpPr>
        <p:spPr>
          <a:xfrm rot="10800000">
            <a:off x="8782051" y="17948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6" name="Google Shape;1476;p25"/>
          <p:cNvSpPr/>
          <p:nvPr/>
        </p:nvSpPr>
        <p:spPr>
          <a:xfrm rot="10800000">
            <a:off x="8839351" y="14229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25"/>
          <p:cNvSpPr/>
          <p:nvPr/>
        </p:nvSpPr>
        <p:spPr>
          <a:xfrm rot="10800000">
            <a:off x="8715376" y="36472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8" name="Google Shape;1478;p25"/>
          <p:cNvSpPr/>
          <p:nvPr/>
        </p:nvSpPr>
        <p:spPr>
          <a:xfrm rot="10800000">
            <a:off x="7575551" y="48668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25"/>
          <p:cNvSpPr/>
          <p:nvPr/>
        </p:nvSpPr>
        <p:spPr>
          <a:xfrm rot="10800000">
            <a:off x="7848601" y="48664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25"/>
          <p:cNvSpPr/>
          <p:nvPr/>
        </p:nvSpPr>
        <p:spPr>
          <a:xfrm rot="10800000">
            <a:off x="6022501" y="47427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1" name="Google Shape;1481;p25"/>
          <p:cNvSpPr/>
          <p:nvPr/>
        </p:nvSpPr>
        <p:spPr>
          <a:xfrm rot="10800000">
            <a:off x="6327301" y="47470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25"/>
          <p:cNvSpPr/>
          <p:nvPr/>
        </p:nvSpPr>
        <p:spPr>
          <a:xfrm rot="10800000">
            <a:off x="1481976" y="48379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3" name="Google Shape;1483;p25"/>
          <p:cNvSpPr/>
          <p:nvPr/>
        </p:nvSpPr>
        <p:spPr>
          <a:xfrm rot="10800000">
            <a:off x="362101" y="42552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4" name="Google Shape;1484;p25"/>
          <p:cNvSpPr/>
          <p:nvPr/>
        </p:nvSpPr>
        <p:spPr>
          <a:xfrm rot="10800000">
            <a:off x="304801" y="47806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p25"/>
          <p:cNvSpPr/>
          <p:nvPr/>
        </p:nvSpPr>
        <p:spPr>
          <a:xfrm rot="10800000">
            <a:off x="247651" y="41806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6" name="Google Shape;1486;p25"/>
          <p:cNvSpPr/>
          <p:nvPr/>
        </p:nvSpPr>
        <p:spPr>
          <a:xfrm rot="10800000">
            <a:off x="313501" y="21760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7" name="Google Shape;1487;p25"/>
          <p:cNvSpPr/>
          <p:nvPr/>
        </p:nvSpPr>
        <p:spPr>
          <a:xfrm rot="10800000">
            <a:off x="427801" y="17326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8" name="Google Shape;1488;p25"/>
          <p:cNvSpPr/>
          <p:nvPr/>
        </p:nvSpPr>
        <p:spPr>
          <a:xfrm rot="10800000">
            <a:off x="256201" y="24851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9" name="Google Shape;1489;p25"/>
          <p:cNvSpPr/>
          <p:nvPr/>
        </p:nvSpPr>
        <p:spPr>
          <a:xfrm rot="10800000">
            <a:off x="132526" y="18521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25"/>
          <p:cNvSpPr/>
          <p:nvPr/>
        </p:nvSpPr>
        <p:spPr>
          <a:xfrm rot="10800000">
            <a:off x="180976" y="7663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25"/>
          <p:cNvSpPr/>
          <p:nvPr/>
        </p:nvSpPr>
        <p:spPr>
          <a:xfrm rot="10800000">
            <a:off x="390601" y="5595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25"/>
          <p:cNvSpPr/>
          <p:nvPr/>
        </p:nvSpPr>
        <p:spPr>
          <a:xfrm rot="10800000">
            <a:off x="228451" y="3896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25"/>
          <p:cNvSpPr/>
          <p:nvPr/>
        </p:nvSpPr>
        <p:spPr>
          <a:xfrm rot="10800000">
            <a:off x="4695976" y="2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25"/>
          <p:cNvSpPr/>
          <p:nvPr/>
        </p:nvSpPr>
        <p:spPr>
          <a:xfrm rot="10800000">
            <a:off x="4959113" y="1090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5" name="Google Shape;1495;p25"/>
          <p:cNvSpPr/>
          <p:nvPr/>
        </p:nvSpPr>
        <p:spPr>
          <a:xfrm rot="10800000">
            <a:off x="4381501" y="1420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25"/>
          <p:cNvSpPr/>
          <p:nvPr/>
        </p:nvSpPr>
        <p:spPr>
          <a:xfrm rot="10800000">
            <a:off x="7162951" y="805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97" name="Google Shape;1497;p25"/>
          <p:cNvGrpSpPr/>
          <p:nvPr/>
        </p:nvGrpSpPr>
        <p:grpSpPr>
          <a:xfrm flipH="1" rot="-9813345">
            <a:off x="1781763" y="-254443"/>
            <a:ext cx="711336" cy="611288"/>
            <a:chOff x="5575625" y="3166725"/>
            <a:chExt cx="372625" cy="320200"/>
          </a:xfrm>
        </p:grpSpPr>
        <p:sp>
          <p:nvSpPr>
            <p:cNvPr id="1498" name="Google Shape;1498;p2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3" name="Google Shape;1513;p25"/>
          <p:cNvGrpSpPr/>
          <p:nvPr/>
        </p:nvGrpSpPr>
        <p:grpSpPr>
          <a:xfrm>
            <a:off x="8297097" y="4515721"/>
            <a:ext cx="855292" cy="695245"/>
            <a:chOff x="5283200" y="2977600"/>
            <a:chExt cx="401150" cy="326100"/>
          </a:xfrm>
        </p:grpSpPr>
        <p:sp>
          <p:nvSpPr>
            <p:cNvPr id="1514" name="Google Shape;1514;p2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25"/>
          <p:cNvGrpSpPr/>
          <p:nvPr/>
        </p:nvGrpSpPr>
        <p:grpSpPr>
          <a:xfrm flipH="1" rot="10800000">
            <a:off x="-114143" y="3075167"/>
            <a:ext cx="704540" cy="572697"/>
            <a:chOff x="5283200" y="2977600"/>
            <a:chExt cx="401150" cy="326100"/>
          </a:xfrm>
        </p:grpSpPr>
        <p:sp>
          <p:nvSpPr>
            <p:cNvPr id="1530" name="Google Shape;1530;p2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7" name="Google Shape;1547;p26"/>
          <p:cNvSpPr txBox="1"/>
          <p:nvPr>
            <p:ph idx="1" type="subTitle"/>
          </p:nvPr>
        </p:nvSpPr>
        <p:spPr>
          <a:xfrm>
            <a:off x="937625" y="2732224"/>
            <a:ext cx="21753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26"/>
          <p:cNvSpPr txBox="1"/>
          <p:nvPr>
            <p:ph idx="2" type="subTitle"/>
          </p:nvPr>
        </p:nvSpPr>
        <p:spPr>
          <a:xfrm>
            <a:off x="3484348" y="2732224"/>
            <a:ext cx="21753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26"/>
          <p:cNvSpPr txBox="1"/>
          <p:nvPr>
            <p:ph idx="3" type="subTitle"/>
          </p:nvPr>
        </p:nvSpPr>
        <p:spPr>
          <a:xfrm>
            <a:off x="6031075" y="2732224"/>
            <a:ext cx="2175300" cy="11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0" name="Google Shape;1550;p26"/>
          <p:cNvSpPr txBox="1"/>
          <p:nvPr>
            <p:ph idx="4" type="subTitle"/>
          </p:nvPr>
        </p:nvSpPr>
        <p:spPr>
          <a:xfrm>
            <a:off x="937625" y="23538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1" name="Google Shape;1551;p26"/>
          <p:cNvSpPr txBox="1"/>
          <p:nvPr>
            <p:ph idx="5" type="subTitle"/>
          </p:nvPr>
        </p:nvSpPr>
        <p:spPr>
          <a:xfrm>
            <a:off x="3484348" y="23538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2" name="Google Shape;1552;p26"/>
          <p:cNvSpPr txBox="1"/>
          <p:nvPr>
            <p:ph idx="6" type="subTitle"/>
          </p:nvPr>
        </p:nvSpPr>
        <p:spPr>
          <a:xfrm>
            <a:off x="6031075" y="2353851"/>
            <a:ext cx="21753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3" name="Google Shape;1553;p26"/>
          <p:cNvSpPr/>
          <p:nvPr/>
        </p:nvSpPr>
        <p:spPr>
          <a:xfrm rot="-719166">
            <a:off x="216428" y="2288157"/>
            <a:ext cx="636030" cy="3873779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4" name="Google Shape;1554;p26"/>
          <p:cNvSpPr/>
          <p:nvPr/>
        </p:nvSpPr>
        <p:spPr>
          <a:xfrm rot="-4103023">
            <a:off x="8107039" y="-795873"/>
            <a:ext cx="1173486" cy="3399153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5" name="Google Shape;1555;p26"/>
          <p:cNvSpPr/>
          <p:nvPr/>
        </p:nvSpPr>
        <p:spPr>
          <a:xfrm flipH="1" rot="10800000">
            <a:off x="263090" y="16210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26"/>
          <p:cNvSpPr/>
          <p:nvPr/>
        </p:nvSpPr>
        <p:spPr>
          <a:xfrm flipH="1" rot="10800000">
            <a:off x="196940" y="18635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26"/>
          <p:cNvSpPr/>
          <p:nvPr/>
        </p:nvSpPr>
        <p:spPr>
          <a:xfrm flipH="1" rot="10800000">
            <a:off x="139640" y="1491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26"/>
          <p:cNvSpPr/>
          <p:nvPr/>
        </p:nvSpPr>
        <p:spPr>
          <a:xfrm flipH="1" rot="10800000">
            <a:off x="320915" y="34352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26"/>
          <p:cNvSpPr/>
          <p:nvPr/>
        </p:nvSpPr>
        <p:spPr>
          <a:xfrm flipH="1" rot="10800000">
            <a:off x="349415" y="30002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0" name="Google Shape;1560;p26"/>
          <p:cNvSpPr/>
          <p:nvPr/>
        </p:nvSpPr>
        <p:spPr>
          <a:xfrm flipH="1" rot="10800000">
            <a:off x="377390" y="47872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1" name="Google Shape;1561;p26"/>
          <p:cNvSpPr/>
          <p:nvPr/>
        </p:nvSpPr>
        <p:spPr>
          <a:xfrm flipH="1" rot="10800000">
            <a:off x="1130390" y="4935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2" name="Google Shape;1562;p26"/>
          <p:cNvSpPr/>
          <p:nvPr/>
        </p:nvSpPr>
        <p:spPr>
          <a:xfrm flipH="1" rot="10800000">
            <a:off x="1657090" y="48208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3" name="Google Shape;1563;p26"/>
          <p:cNvSpPr/>
          <p:nvPr/>
        </p:nvSpPr>
        <p:spPr>
          <a:xfrm flipH="1" rot="10800000">
            <a:off x="1873340" y="50514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4" name="Google Shape;1564;p26"/>
          <p:cNvSpPr/>
          <p:nvPr/>
        </p:nvSpPr>
        <p:spPr>
          <a:xfrm flipH="1" rot="10800000">
            <a:off x="7440015" y="4906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5" name="Google Shape;1565;p26"/>
          <p:cNvSpPr/>
          <p:nvPr/>
        </p:nvSpPr>
        <p:spPr>
          <a:xfrm flipH="1" rot="10800000">
            <a:off x="8559890" y="43238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6" name="Google Shape;1566;p26"/>
          <p:cNvSpPr/>
          <p:nvPr/>
        </p:nvSpPr>
        <p:spPr>
          <a:xfrm flipH="1" rot="10800000">
            <a:off x="8674190" y="4849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7" name="Google Shape;1567;p26"/>
          <p:cNvSpPr/>
          <p:nvPr/>
        </p:nvSpPr>
        <p:spPr>
          <a:xfrm flipH="1" rot="10800000">
            <a:off x="8731340" y="4249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26"/>
          <p:cNvSpPr/>
          <p:nvPr/>
        </p:nvSpPr>
        <p:spPr>
          <a:xfrm flipH="1" rot="10800000">
            <a:off x="8608490" y="32890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26"/>
          <p:cNvSpPr/>
          <p:nvPr/>
        </p:nvSpPr>
        <p:spPr>
          <a:xfrm flipH="1" rot="10800000">
            <a:off x="7972065" y="21066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26"/>
          <p:cNvSpPr/>
          <p:nvPr/>
        </p:nvSpPr>
        <p:spPr>
          <a:xfrm flipH="1" rot="10800000">
            <a:off x="8722790" y="35981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26"/>
          <p:cNvSpPr/>
          <p:nvPr/>
        </p:nvSpPr>
        <p:spPr>
          <a:xfrm flipH="1" rot="10800000">
            <a:off x="8223840" y="1491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2" name="Google Shape;1572;p26"/>
          <p:cNvSpPr/>
          <p:nvPr/>
        </p:nvSpPr>
        <p:spPr>
          <a:xfrm flipH="1" rot="10800000">
            <a:off x="8741015" y="18793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3" name="Google Shape;1573;p26"/>
          <p:cNvSpPr/>
          <p:nvPr/>
        </p:nvSpPr>
        <p:spPr>
          <a:xfrm flipH="1" rot="10800000">
            <a:off x="8902565" y="2118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26"/>
          <p:cNvSpPr/>
          <p:nvPr/>
        </p:nvSpPr>
        <p:spPr>
          <a:xfrm flipH="1" rot="10800000">
            <a:off x="8750540" y="458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26"/>
          <p:cNvSpPr/>
          <p:nvPr/>
        </p:nvSpPr>
        <p:spPr>
          <a:xfrm flipH="1" rot="10800000">
            <a:off x="4226015" y="92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26"/>
          <p:cNvSpPr/>
          <p:nvPr/>
        </p:nvSpPr>
        <p:spPr>
          <a:xfrm flipH="1" rot="10800000">
            <a:off x="4019878" y="177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26"/>
          <p:cNvSpPr/>
          <p:nvPr/>
        </p:nvSpPr>
        <p:spPr>
          <a:xfrm flipH="1" rot="10800000">
            <a:off x="4597490" y="210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8" name="Google Shape;1578;p26"/>
          <p:cNvSpPr/>
          <p:nvPr/>
        </p:nvSpPr>
        <p:spPr>
          <a:xfrm flipH="1" rot="10800000">
            <a:off x="1759040" y="1491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9" name="Google Shape;1579;p26"/>
          <p:cNvGrpSpPr/>
          <p:nvPr/>
        </p:nvGrpSpPr>
        <p:grpSpPr>
          <a:xfrm flipH="1" rot="986655">
            <a:off x="2312772" y="4658057"/>
            <a:ext cx="711336" cy="611288"/>
            <a:chOff x="5575625" y="3166725"/>
            <a:chExt cx="372625" cy="320200"/>
          </a:xfrm>
        </p:grpSpPr>
        <p:sp>
          <p:nvSpPr>
            <p:cNvPr id="1580" name="Google Shape;1580;p2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5" name="Google Shape;1595;p26"/>
          <p:cNvGrpSpPr/>
          <p:nvPr/>
        </p:nvGrpSpPr>
        <p:grpSpPr>
          <a:xfrm flipH="1" rot="10800000">
            <a:off x="4019879" y="4290897"/>
            <a:ext cx="855292" cy="695245"/>
            <a:chOff x="5283200" y="2977600"/>
            <a:chExt cx="401150" cy="326100"/>
          </a:xfrm>
        </p:grpSpPr>
        <p:sp>
          <p:nvSpPr>
            <p:cNvPr id="1596" name="Google Shape;1596;p2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1" name="Google Shape;1611;p26"/>
          <p:cNvGrpSpPr/>
          <p:nvPr/>
        </p:nvGrpSpPr>
        <p:grpSpPr>
          <a:xfrm flipH="1" rot="293162">
            <a:off x="5848430" y="4539816"/>
            <a:ext cx="986532" cy="847768"/>
            <a:chOff x="5575625" y="3166725"/>
            <a:chExt cx="372625" cy="320200"/>
          </a:xfrm>
        </p:grpSpPr>
        <p:sp>
          <p:nvSpPr>
            <p:cNvPr id="1612" name="Google Shape;1612;p2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1_1"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9" name="Google Shape;1629;p27"/>
          <p:cNvSpPr txBox="1"/>
          <p:nvPr>
            <p:ph idx="1" type="subTitle"/>
          </p:nvPr>
        </p:nvSpPr>
        <p:spPr>
          <a:xfrm>
            <a:off x="713229" y="2083975"/>
            <a:ext cx="263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0" name="Google Shape;1630;p27"/>
          <p:cNvSpPr txBox="1"/>
          <p:nvPr>
            <p:ph idx="2" type="subTitle"/>
          </p:nvPr>
        </p:nvSpPr>
        <p:spPr>
          <a:xfrm>
            <a:off x="5792871" y="2083975"/>
            <a:ext cx="263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1" name="Google Shape;1631;p27"/>
          <p:cNvSpPr txBox="1"/>
          <p:nvPr>
            <p:ph idx="3" type="subTitle"/>
          </p:nvPr>
        </p:nvSpPr>
        <p:spPr>
          <a:xfrm>
            <a:off x="3253052" y="3200100"/>
            <a:ext cx="26379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2" name="Google Shape;1632;p27"/>
          <p:cNvSpPr txBox="1"/>
          <p:nvPr>
            <p:ph idx="4" type="subTitle"/>
          </p:nvPr>
        </p:nvSpPr>
        <p:spPr>
          <a:xfrm>
            <a:off x="713229" y="2640560"/>
            <a:ext cx="26379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3" name="Google Shape;1633;p27"/>
          <p:cNvSpPr txBox="1"/>
          <p:nvPr>
            <p:ph idx="5" type="subTitle"/>
          </p:nvPr>
        </p:nvSpPr>
        <p:spPr>
          <a:xfrm>
            <a:off x="5792866" y="2640560"/>
            <a:ext cx="26379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4" name="Google Shape;1634;p27"/>
          <p:cNvSpPr txBox="1"/>
          <p:nvPr>
            <p:ph idx="6" type="subTitle"/>
          </p:nvPr>
        </p:nvSpPr>
        <p:spPr>
          <a:xfrm>
            <a:off x="3253048" y="3756685"/>
            <a:ext cx="2637900" cy="3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5" name="Google Shape;1635;p27"/>
          <p:cNvSpPr/>
          <p:nvPr/>
        </p:nvSpPr>
        <p:spPr>
          <a:xfrm rot="877411">
            <a:off x="-53895" y="-248426"/>
            <a:ext cx="963519" cy="2790956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6" name="Google Shape;1636;p27"/>
          <p:cNvSpPr/>
          <p:nvPr/>
        </p:nvSpPr>
        <p:spPr>
          <a:xfrm flipH="1" rot="10800000">
            <a:off x="8826030" y="1302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7" name="Google Shape;1637;p27"/>
          <p:cNvSpPr/>
          <p:nvPr/>
        </p:nvSpPr>
        <p:spPr>
          <a:xfrm flipH="1" rot="10800000">
            <a:off x="8701955" y="1216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8" name="Google Shape;1638;p27"/>
          <p:cNvSpPr/>
          <p:nvPr/>
        </p:nvSpPr>
        <p:spPr>
          <a:xfrm flipH="1" rot="10800000">
            <a:off x="7764805" y="196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9" name="Google Shape;1639;p27"/>
          <p:cNvSpPr/>
          <p:nvPr/>
        </p:nvSpPr>
        <p:spPr>
          <a:xfrm flipH="1" rot="10800000">
            <a:off x="744875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27"/>
          <p:cNvSpPr/>
          <p:nvPr/>
        </p:nvSpPr>
        <p:spPr>
          <a:xfrm flipH="1" rot="10800000">
            <a:off x="8815380" y="32108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27"/>
          <p:cNvSpPr/>
          <p:nvPr/>
        </p:nvSpPr>
        <p:spPr>
          <a:xfrm flipH="1" rot="10800000">
            <a:off x="8691842" y="2198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27"/>
          <p:cNvSpPr/>
          <p:nvPr/>
        </p:nvSpPr>
        <p:spPr>
          <a:xfrm flipH="1" rot="10800000">
            <a:off x="5342792" y="196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27"/>
          <p:cNvSpPr/>
          <p:nvPr/>
        </p:nvSpPr>
        <p:spPr>
          <a:xfrm flipH="1" rot="10800000">
            <a:off x="5574455" y="225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4" name="Google Shape;1644;p27"/>
          <p:cNvSpPr/>
          <p:nvPr/>
        </p:nvSpPr>
        <p:spPr>
          <a:xfrm flipH="1" rot="10800000">
            <a:off x="8887205" y="510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27"/>
          <p:cNvSpPr/>
          <p:nvPr/>
        </p:nvSpPr>
        <p:spPr>
          <a:xfrm flipH="1" rot="10800000">
            <a:off x="7316255" y="329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27"/>
          <p:cNvSpPr/>
          <p:nvPr/>
        </p:nvSpPr>
        <p:spPr>
          <a:xfrm flipH="1" rot="10800000">
            <a:off x="2884180" y="245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27"/>
          <p:cNvSpPr/>
          <p:nvPr/>
        </p:nvSpPr>
        <p:spPr>
          <a:xfrm flipH="1" rot="10800000">
            <a:off x="3293830" y="202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8" name="Google Shape;1648;p27"/>
          <p:cNvSpPr/>
          <p:nvPr/>
        </p:nvSpPr>
        <p:spPr>
          <a:xfrm flipH="1" rot="10800000">
            <a:off x="2672680" y="1912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9" name="Google Shape;1649;p27"/>
          <p:cNvSpPr/>
          <p:nvPr/>
        </p:nvSpPr>
        <p:spPr>
          <a:xfrm flipH="1" rot="10800000">
            <a:off x="542705" y="2183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27"/>
          <p:cNvSpPr/>
          <p:nvPr/>
        </p:nvSpPr>
        <p:spPr>
          <a:xfrm flipH="1" rot="10800000">
            <a:off x="946230" y="329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27"/>
          <p:cNvSpPr/>
          <p:nvPr/>
        </p:nvSpPr>
        <p:spPr>
          <a:xfrm flipH="1" rot="10800000">
            <a:off x="267755" y="900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27"/>
          <p:cNvSpPr/>
          <p:nvPr/>
        </p:nvSpPr>
        <p:spPr>
          <a:xfrm flipH="1" rot="10800000">
            <a:off x="452730" y="1619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3" name="Google Shape;1653;p27"/>
          <p:cNvSpPr/>
          <p:nvPr/>
        </p:nvSpPr>
        <p:spPr>
          <a:xfrm flipH="1" rot="10800000">
            <a:off x="239255" y="17724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4" name="Google Shape;1654;p27"/>
          <p:cNvSpPr/>
          <p:nvPr/>
        </p:nvSpPr>
        <p:spPr>
          <a:xfrm flipH="1" rot="10800000">
            <a:off x="485405" y="31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5" name="Google Shape;1655;p27"/>
          <p:cNvSpPr/>
          <p:nvPr/>
        </p:nvSpPr>
        <p:spPr>
          <a:xfrm flipH="1" rot="10800000">
            <a:off x="605280" y="4376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6" name="Google Shape;1656;p27"/>
          <p:cNvSpPr/>
          <p:nvPr/>
        </p:nvSpPr>
        <p:spPr>
          <a:xfrm flipH="1" rot="10800000">
            <a:off x="315555" y="45948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7" name="Google Shape;1657;p27"/>
          <p:cNvSpPr/>
          <p:nvPr/>
        </p:nvSpPr>
        <p:spPr>
          <a:xfrm flipH="1" rot="10800000">
            <a:off x="1662305" y="4900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8" name="Google Shape;1658;p27"/>
          <p:cNvSpPr/>
          <p:nvPr/>
        </p:nvSpPr>
        <p:spPr>
          <a:xfrm flipH="1" rot="10800000">
            <a:off x="1378130" y="47843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27"/>
          <p:cNvSpPr/>
          <p:nvPr/>
        </p:nvSpPr>
        <p:spPr>
          <a:xfrm flipH="1" rot="10800000">
            <a:off x="6544255" y="4823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27"/>
          <p:cNvSpPr/>
          <p:nvPr/>
        </p:nvSpPr>
        <p:spPr>
          <a:xfrm flipH="1" rot="10800000">
            <a:off x="6766730" y="48781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27"/>
          <p:cNvSpPr/>
          <p:nvPr/>
        </p:nvSpPr>
        <p:spPr>
          <a:xfrm flipH="1" rot="10800000">
            <a:off x="8883542" y="23724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27"/>
          <p:cNvSpPr/>
          <p:nvPr/>
        </p:nvSpPr>
        <p:spPr>
          <a:xfrm flipH="1" rot="10800000">
            <a:off x="8734655" y="34289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27"/>
          <p:cNvSpPr/>
          <p:nvPr/>
        </p:nvSpPr>
        <p:spPr>
          <a:xfrm flipH="1" rot="10800000">
            <a:off x="8651930" y="46493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27"/>
          <p:cNvSpPr/>
          <p:nvPr/>
        </p:nvSpPr>
        <p:spPr>
          <a:xfrm flipH="1" rot="10800000">
            <a:off x="8854530" y="48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27"/>
          <p:cNvSpPr/>
          <p:nvPr/>
        </p:nvSpPr>
        <p:spPr>
          <a:xfrm rot="5719473">
            <a:off x="7798601" y="3905629"/>
            <a:ext cx="2035480" cy="1692911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66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68" name="Google Shape;1668;p28"/>
          <p:cNvSpPr txBox="1"/>
          <p:nvPr>
            <p:ph idx="1" type="subTitle"/>
          </p:nvPr>
        </p:nvSpPr>
        <p:spPr>
          <a:xfrm>
            <a:off x="2048809" y="2050721"/>
            <a:ext cx="224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9" name="Google Shape;1669;p28"/>
          <p:cNvSpPr txBox="1"/>
          <p:nvPr>
            <p:ph idx="2" type="subTitle"/>
          </p:nvPr>
        </p:nvSpPr>
        <p:spPr>
          <a:xfrm>
            <a:off x="5547363" y="2050721"/>
            <a:ext cx="224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0" name="Google Shape;1670;p28"/>
          <p:cNvSpPr txBox="1"/>
          <p:nvPr>
            <p:ph idx="3" type="subTitle"/>
          </p:nvPr>
        </p:nvSpPr>
        <p:spPr>
          <a:xfrm>
            <a:off x="2048809" y="3484121"/>
            <a:ext cx="2246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1" name="Google Shape;1671;p28"/>
          <p:cNvSpPr txBox="1"/>
          <p:nvPr>
            <p:ph idx="4" type="subTitle"/>
          </p:nvPr>
        </p:nvSpPr>
        <p:spPr>
          <a:xfrm>
            <a:off x="5547363" y="3484121"/>
            <a:ext cx="22494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2" name="Google Shape;1672;p28"/>
          <p:cNvSpPr txBox="1"/>
          <p:nvPr>
            <p:ph idx="5" type="subTitle"/>
          </p:nvPr>
        </p:nvSpPr>
        <p:spPr>
          <a:xfrm>
            <a:off x="2048809" y="1831725"/>
            <a:ext cx="224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3" name="Google Shape;1673;p28"/>
          <p:cNvSpPr txBox="1"/>
          <p:nvPr>
            <p:ph idx="6" type="subTitle"/>
          </p:nvPr>
        </p:nvSpPr>
        <p:spPr>
          <a:xfrm>
            <a:off x="2048809" y="3265200"/>
            <a:ext cx="2246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4" name="Google Shape;1674;p28"/>
          <p:cNvSpPr txBox="1"/>
          <p:nvPr>
            <p:ph idx="7" type="subTitle"/>
          </p:nvPr>
        </p:nvSpPr>
        <p:spPr>
          <a:xfrm>
            <a:off x="5547359" y="1831725"/>
            <a:ext cx="2249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5" name="Google Shape;1675;p28"/>
          <p:cNvSpPr txBox="1"/>
          <p:nvPr>
            <p:ph idx="8" type="subTitle"/>
          </p:nvPr>
        </p:nvSpPr>
        <p:spPr>
          <a:xfrm>
            <a:off x="5547359" y="3265200"/>
            <a:ext cx="22494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6" name="Google Shape;1676;p28"/>
          <p:cNvSpPr/>
          <p:nvPr/>
        </p:nvSpPr>
        <p:spPr>
          <a:xfrm flipH="1">
            <a:off x="8839351" y="52296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7" name="Google Shape;1677;p28"/>
          <p:cNvSpPr/>
          <p:nvPr/>
        </p:nvSpPr>
        <p:spPr>
          <a:xfrm flipH="1">
            <a:off x="8782051" y="51723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8" name="Google Shape;1678;p28"/>
          <p:cNvSpPr/>
          <p:nvPr/>
        </p:nvSpPr>
        <p:spPr>
          <a:xfrm flipH="1">
            <a:off x="8896651" y="39809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9" name="Google Shape;1679;p28"/>
          <p:cNvSpPr/>
          <p:nvPr/>
        </p:nvSpPr>
        <p:spPr>
          <a:xfrm flipH="1">
            <a:off x="8782051" y="38113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0" name="Google Shape;1680;p28"/>
          <p:cNvSpPr/>
          <p:nvPr/>
        </p:nvSpPr>
        <p:spPr>
          <a:xfrm flipH="1">
            <a:off x="8604251" y="2904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1" name="Google Shape;1681;p28"/>
          <p:cNvSpPr/>
          <p:nvPr/>
        </p:nvSpPr>
        <p:spPr>
          <a:xfrm flipH="1">
            <a:off x="8632751" y="1570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28"/>
          <p:cNvSpPr/>
          <p:nvPr/>
        </p:nvSpPr>
        <p:spPr>
          <a:xfrm flipH="1">
            <a:off x="6330626" y="2143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3" name="Google Shape;1683;p28"/>
          <p:cNvSpPr/>
          <p:nvPr/>
        </p:nvSpPr>
        <p:spPr>
          <a:xfrm flipH="1">
            <a:off x="5671326" y="3189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4" name="Google Shape;1684;p28"/>
          <p:cNvSpPr/>
          <p:nvPr/>
        </p:nvSpPr>
        <p:spPr>
          <a:xfrm flipH="1">
            <a:off x="8316476" y="1285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28"/>
          <p:cNvSpPr/>
          <p:nvPr/>
        </p:nvSpPr>
        <p:spPr>
          <a:xfrm flipH="1">
            <a:off x="3492926" y="1285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6" name="Google Shape;1686;p28"/>
          <p:cNvSpPr/>
          <p:nvPr/>
        </p:nvSpPr>
        <p:spPr>
          <a:xfrm flipH="1">
            <a:off x="304801" y="182306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7" name="Google Shape;1687;p28"/>
          <p:cNvSpPr/>
          <p:nvPr/>
        </p:nvSpPr>
        <p:spPr>
          <a:xfrm flipH="1">
            <a:off x="256201" y="11402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8" name="Google Shape;1688;p28"/>
          <p:cNvSpPr/>
          <p:nvPr/>
        </p:nvSpPr>
        <p:spPr>
          <a:xfrm flipH="1">
            <a:off x="488201" y="15945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9" name="Google Shape;1689;p28"/>
          <p:cNvSpPr/>
          <p:nvPr/>
        </p:nvSpPr>
        <p:spPr>
          <a:xfrm flipH="1">
            <a:off x="3730051" y="50102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0" name="Google Shape;1690;p28"/>
          <p:cNvSpPr/>
          <p:nvPr/>
        </p:nvSpPr>
        <p:spPr>
          <a:xfrm flipH="1">
            <a:off x="256201" y="41185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1" name="Google Shape;1691;p28"/>
          <p:cNvSpPr/>
          <p:nvPr/>
        </p:nvSpPr>
        <p:spPr>
          <a:xfrm flipH="1">
            <a:off x="419401" y="386859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28"/>
          <p:cNvSpPr/>
          <p:nvPr/>
        </p:nvSpPr>
        <p:spPr>
          <a:xfrm flipH="1">
            <a:off x="3730051" y="31898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28"/>
          <p:cNvSpPr/>
          <p:nvPr/>
        </p:nvSpPr>
        <p:spPr>
          <a:xfrm flipH="1">
            <a:off x="362101" y="362721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4" name="Google Shape;1694;p28"/>
          <p:cNvGrpSpPr/>
          <p:nvPr/>
        </p:nvGrpSpPr>
        <p:grpSpPr>
          <a:xfrm flipH="1" rot="10800000">
            <a:off x="-73815" y="238520"/>
            <a:ext cx="561811" cy="456703"/>
            <a:chOff x="5283200" y="2977600"/>
            <a:chExt cx="401150" cy="326100"/>
          </a:xfrm>
        </p:grpSpPr>
        <p:sp>
          <p:nvSpPr>
            <p:cNvPr id="1695" name="Google Shape;1695;p2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2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2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2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2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2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2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2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2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2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2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2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2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0" name="Google Shape;1710;p28"/>
          <p:cNvGrpSpPr/>
          <p:nvPr/>
        </p:nvGrpSpPr>
        <p:grpSpPr>
          <a:xfrm rot="-2923677">
            <a:off x="240316" y="4497682"/>
            <a:ext cx="809270" cy="695434"/>
            <a:chOff x="5575625" y="3166725"/>
            <a:chExt cx="372625" cy="320200"/>
          </a:xfrm>
        </p:grpSpPr>
        <p:sp>
          <p:nvSpPr>
            <p:cNvPr id="1711" name="Google Shape;1711;p2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2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2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2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2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2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2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26" name="Google Shape;1726;p28"/>
          <p:cNvSpPr/>
          <p:nvPr/>
        </p:nvSpPr>
        <p:spPr>
          <a:xfrm flipH="1" rot="-4402584">
            <a:off x="3526651" y="2381599"/>
            <a:ext cx="1856055" cy="537630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7" name="Google Shape;1727;p28"/>
          <p:cNvSpPr/>
          <p:nvPr/>
        </p:nvSpPr>
        <p:spPr>
          <a:xfrm flipH="1">
            <a:off x="1661001" y="47789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8" name="Google Shape;1728;p28"/>
          <p:cNvSpPr/>
          <p:nvPr/>
        </p:nvSpPr>
        <p:spPr>
          <a:xfrm flipH="1">
            <a:off x="1488651" y="499323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9" name="Google Shape;1729;p28"/>
          <p:cNvGrpSpPr/>
          <p:nvPr/>
        </p:nvGrpSpPr>
        <p:grpSpPr>
          <a:xfrm>
            <a:off x="8560891" y="1959896"/>
            <a:ext cx="704540" cy="572697"/>
            <a:chOff x="5283200" y="2977600"/>
            <a:chExt cx="401150" cy="326100"/>
          </a:xfrm>
        </p:grpSpPr>
        <p:sp>
          <p:nvSpPr>
            <p:cNvPr id="1730" name="Google Shape;1730;p2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2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2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45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47" name="Google Shape;1747;p29"/>
          <p:cNvSpPr txBox="1"/>
          <p:nvPr>
            <p:ph idx="1" type="subTitle"/>
          </p:nvPr>
        </p:nvSpPr>
        <p:spPr>
          <a:xfrm>
            <a:off x="719025" y="2189164"/>
            <a:ext cx="2375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29"/>
          <p:cNvSpPr txBox="1"/>
          <p:nvPr>
            <p:ph idx="2" type="subTitle"/>
          </p:nvPr>
        </p:nvSpPr>
        <p:spPr>
          <a:xfrm>
            <a:off x="3383253" y="2189148"/>
            <a:ext cx="2377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9" name="Google Shape;1749;p29"/>
          <p:cNvSpPr txBox="1"/>
          <p:nvPr>
            <p:ph idx="3" type="subTitle"/>
          </p:nvPr>
        </p:nvSpPr>
        <p:spPr>
          <a:xfrm>
            <a:off x="718725" y="3968001"/>
            <a:ext cx="23757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29"/>
          <p:cNvSpPr txBox="1"/>
          <p:nvPr>
            <p:ph idx="4" type="subTitle"/>
          </p:nvPr>
        </p:nvSpPr>
        <p:spPr>
          <a:xfrm>
            <a:off x="3382953" y="3968000"/>
            <a:ext cx="2378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1" name="Google Shape;1751;p29"/>
          <p:cNvSpPr txBox="1"/>
          <p:nvPr>
            <p:ph idx="5" type="subTitle"/>
          </p:nvPr>
        </p:nvSpPr>
        <p:spPr>
          <a:xfrm>
            <a:off x="6049872" y="2189148"/>
            <a:ext cx="23775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2" name="Google Shape;1752;p29"/>
          <p:cNvSpPr txBox="1"/>
          <p:nvPr>
            <p:ph idx="6" type="subTitle"/>
          </p:nvPr>
        </p:nvSpPr>
        <p:spPr>
          <a:xfrm>
            <a:off x="6049572" y="3968000"/>
            <a:ext cx="23781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3" name="Google Shape;1753;p29"/>
          <p:cNvSpPr txBox="1"/>
          <p:nvPr>
            <p:ph idx="7" type="subTitle"/>
          </p:nvPr>
        </p:nvSpPr>
        <p:spPr>
          <a:xfrm>
            <a:off x="723525" y="1981763"/>
            <a:ext cx="2366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4" name="Google Shape;1754;p29"/>
          <p:cNvSpPr txBox="1"/>
          <p:nvPr>
            <p:ph idx="8" type="subTitle"/>
          </p:nvPr>
        </p:nvSpPr>
        <p:spPr>
          <a:xfrm>
            <a:off x="3387900" y="1981750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5" name="Google Shape;1755;p29"/>
          <p:cNvSpPr txBox="1"/>
          <p:nvPr>
            <p:ph idx="9" type="subTitle"/>
          </p:nvPr>
        </p:nvSpPr>
        <p:spPr>
          <a:xfrm>
            <a:off x="6054515" y="1981750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6" name="Google Shape;1756;p29"/>
          <p:cNvSpPr txBox="1"/>
          <p:nvPr>
            <p:ph idx="13" type="subTitle"/>
          </p:nvPr>
        </p:nvSpPr>
        <p:spPr>
          <a:xfrm>
            <a:off x="723525" y="3683277"/>
            <a:ext cx="2366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7" name="Google Shape;1757;p29"/>
          <p:cNvSpPr txBox="1"/>
          <p:nvPr>
            <p:ph idx="14" type="subTitle"/>
          </p:nvPr>
        </p:nvSpPr>
        <p:spPr>
          <a:xfrm>
            <a:off x="3387900" y="3683275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8" name="Google Shape;1758;p29"/>
          <p:cNvSpPr txBox="1"/>
          <p:nvPr>
            <p:ph idx="15" type="subTitle"/>
          </p:nvPr>
        </p:nvSpPr>
        <p:spPr>
          <a:xfrm>
            <a:off x="6054515" y="3683275"/>
            <a:ext cx="236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59" name="Google Shape;1759;p29"/>
          <p:cNvSpPr/>
          <p:nvPr/>
        </p:nvSpPr>
        <p:spPr>
          <a:xfrm rot="10800000">
            <a:off x="8607815" y="7536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0" name="Google Shape;1760;p29"/>
          <p:cNvSpPr/>
          <p:nvPr/>
        </p:nvSpPr>
        <p:spPr>
          <a:xfrm rot="10800000">
            <a:off x="8636315" y="1263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1" name="Google Shape;1761;p29"/>
          <p:cNvSpPr/>
          <p:nvPr/>
        </p:nvSpPr>
        <p:spPr>
          <a:xfrm rot="10800000">
            <a:off x="8905940" y="891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2" name="Google Shape;1762;p29"/>
          <p:cNvSpPr/>
          <p:nvPr/>
        </p:nvSpPr>
        <p:spPr>
          <a:xfrm rot="10800000">
            <a:off x="8856890" y="26814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3" name="Google Shape;1763;p29"/>
          <p:cNvSpPr/>
          <p:nvPr/>
        </p:nvSpPr>
        <p:spPr>
          <a:xfrm rot="10800000">
            <a:off x="8692790" y="30002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4" name="Google Shape;1764;p29"/>
          <p:cNvSpPr/>
          <p:nvPr/>
        </p:nvSpPr>
        <p:spPr>
          <a:xfrm rot="10800000">
            <a:off x="8877440" y="44610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5" name="Google Shape;1765;p29"/>
          <p:cNvSpPr/>
          <p:nvPr/>
        </p:nvSpPr>
        <p:spPr>
          <a:xfrm rot="10800000">
            <a:off x="7911815" y="49350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9"/>
          <p:cNvSpPr/>
          <p:nvPr/>
        </p:nvSpPr>
        <p:spPr>
          <a:xfrm rot="10800000">
            <a:off x="7328115" y="48208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9"/>
          <p:cNvSpPr/>
          <p:nvPr/>
        </p:nvSpPr>
        <p:spPr>
          <a:xfrm rot="10800000">
            <a:off x="7168865" y="50514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9"/>
          <p:cNvSpPr/>
          <p:nvPr/>
        </p:nvSpPr>
        <p:spPr>
          <a:xfrm rot="10800000">
            <a:off x="3993765" y="92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9"/>
          <p:cNvSpPr/>
          <p:nvPr/>
        </p:nvSpPr>
        <p:spPr>
          <a:xfrm rot="10800000">
            <a:off x="315890" y="3828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0" name="Google Shape;1770;p29"/>
          <p:cNvSpPr/>
          <p:nvPr/>
        </p:nvSpPr>
        <p:spPr>
          <a:xfrm rot="10800000">
            <a:off x="258590" y="366728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1" name="Google Shape;1771;p29"/>
          <p:cNvSpPr/>
          <p:nvPr/>
        </p:nvSpPr>
        <p:spPr>
          <a:xfrm rot="10800000">
            <a:off x="258590" y="401906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29"/>
          <p:cNvSpPr/>
          <p:nvPr/>
        </p:nvSpPr>
        <p:spPr>
          <a:xfrm rot="10800000">
            <a:off x="315590" y="22951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3" name="Google Shape;1773;p29"/>
          <p:cNvSpPr/>
          <p:nvPr/>
        </p:nvSpPr>
        <p:spPr>
          <a:xfrm rot="10800000">
            <a:off x="229790" y="262416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4" name="Google Shape;1774;p29"/>
          <p:cNvSpPr/>
          <p:nvPr/>
        </p:nvSpPr>
        <p:spPr>
          <a:xfrm rot="10800000">
            <a:off x="1665815" y="1416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5" name="Google Shape;1775;p29"/>
          <p:cNvSpPr/>
          <p:nvPr/>
        </p:nvSpPr>
        <p:spPr>
          <a:xfrm rot="10800000">
            <a:off x="315440" y="12067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6" name="Google Shape;1776;p29"/>
          <p:cNvSpPr/>
          <p:nvPr/>
        </p:nvSpPr>
        <p:spPr>
          <a:xfrm rot="10800000">
            <a:off x="210890" y="1445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7" name="Google Shape;1777;p29"/>
          <p:cNvSpPr/>
          <p:nvPr/>
        </p:nvSpPr>
        <p:spPr>
          <a:xfrm rot="10800000">
            <a:off x="474965" y="1205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8" name="Google Shape;1778;p29"/>
          <p:cNvSpPr/>
          <p:nvPr/>
        </p:nvSpPr>
        <p:spPr>
          <a:xfrm rot="10800000">
            <a:off x="4759190" y="92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9" name="Google Shape;1779;p29"/>
          <p:cNvSpPr/>
          <p:nvPr/>
        </p:nvSpPr>
        <p:spPr>
          <a:xfrm rot="10800000">
            <a:off x="5022328" y="177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0" name="Google Shape;1780;p29"/>
          <p:cNvSpPr/>
          <p:nvPr/>
        </p:nvSpPr>
        <p:spPr>
          <a:xfrm rot="10800000">
            <a:off x="4444715" y="210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1" name="Google Shape;1781;p29"/>
          <p:cNvSpPr/>
          <p:nvPr/>
        </p:nvSpPr>
        <p:spPr>
          <a:xfrm rot="10800000">
            <a:off x="7226165" y="1491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2" name="Google Shape;1782;p29"/>
          <p:cNvGrpSpPr/>
          <p:nvPr/>
        </p:nvGrpSpPr>
        <p:grpSpPr>
          <a:xfrm rot="-986772">
            <a:off x="8627925" y="76363"/>
            <a:ext cx="616622" cy="529921"/>
            <a:chOff x="5575625" y="3166725"/>
            <a:chExt cx="372625" cy="320200"/>
          </a:xfrm>
        </p:grpSpPr>
        <p:sp>
          <p:nvSpPr>
            <p:cNvPr id="1783" name="Google Shape;1783;p2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2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2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2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2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2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2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8" name="Google Shape;1798;p29"/>
          <p:cNvGrpSpPr/>
          <p:nvPr/>
        </p:nvGrpSpPr>
        <p:grpSpPr>
          <a:xfrm rot="10800000">
            <a:off x="151351" y="4677342"/>
            <a:ext cx="704540" cy="572697"/>
            <a:chOff x="5283200" y="2977600"/>
            <a:chExt cx="401150" cy="326100"/>
          </a:xfrm>
        </p:grpSpPr>
        <p:sp>
          <p:nvSpPr>
            <p:cNvPr id="1799" name="Google Shape;1799;p2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2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2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2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2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2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2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2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4" name="Google Shape;1814;p29"/>
          <p:cNvSpPr/>
          <p:nvPr/>
        </p:nvSpPr>
        <p:spPr>
          <a:xfrm rot="2564565">
            <a:off x="444576" y="-538935"/>
            <a:ext cx="908965" cy="2918867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29"/>
          <p:cNvSpPr/>
          <p:nvPr/>
        </p:nvSpPr>
        <p:spPr>
          <a:xfrm rot="5774413">
            <a:off x="8239398" y="4004228"/>
            <a:ext cx="2101128" cy="1747494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30"/>
          <p:cNvSpPr txBox="1"/>
          <p:nvPr>
            <p:ph hasCustomPrompt="1" type="title"/>
          </p:nvPr>
        </p:nvSpPr>
        <p:spPr>
          <a:xfrm>
            <a:off x="3962951" y="697225"/>
            <a:ext cx="447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18" name="Google Shape;1818;p30"/>
          <p:cNvSpPr txBox="1"/>
          <p:nvPr>
            <p:ph idx="1" type="subTitle"/>
          </p:nvPr>
        </p:nvSpPr>
        <p:spPr>
          <a:xfrm>
            <a:off x="3962950" y="1274875"/>
            <a:ext cx="4478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19" name="Google Shape;1819;p30"/>
          <p:cNvSpPr txBox="1"/>
          <p:nvPr>
            <p:ph hasCustomPrompt="1" idx="2" type="title"/>
          </p:nvPr>
        </p:nvSpPr>
        <p:spPr>
          <a:xfrm>
            <a:off x="3962951" y="1994935"/>
            <a:ext cx="447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0" name="Google Shape;1820;p30"/>
          <p:cNvSpPr txBox="1"/>
          <p:nvPr>
            <p:ph idx="3" type="subTitle"/>
          </p:nvPr>
        </p:nvSpPr>
        <p:spPr>
          <a:xfrm>
            <a:off x="3962950" y="2585300"/>
            <a:ext cx="4478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21" name="Google Shape;1821;p30"/>
          <p:cNvSpPr txBox="1"/>
          <p:nvPr>
            <p:ph hasCustomPrompt="1" idx="4" type="title"/>
          </p:nvPr>
        </p:nvSpPr>
        <p:spPr>
          <a:xfrm>
            <a:off x="3962951" y="3292646"/>
            <a:ext cx="44787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2" name="Google Shape;1822;p30"/>
          <p:cNvSpPr txBox="1"/>
          <p:nvPr>
            <p:ph idx="5" type="subTitle"/>
          </p:nvPr>
        </p:nvSpPr>
        <p:spPr>
          <a:xfrm>
            <a:off x="3962950" y="3895724"/>
            <a:ext cx="4478700" cy="4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23" name="Google Shape;1823;p30"/>
          <p:cNvSpPr/>
          <p:nvPr/>
        </p:nvSpPr>
        <p:spPr>
          <a:xfrm rot="6954344">
            <a:off x="600442" y="1935547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4" name="Google Shape;1824;p30"/>
          <p:cNvSpPr/>
          <p:nvPr/>
        </p:nvSpPr>
        <p:spPr>
          <a:xfrm flipH="1" rot="10800000">
            <a:off x="8806329" y="1514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30"/>
          <p:cNvSpPr/>
          <p:nvPr/>
        </p:nvSpPr>
        <p:spPr>
          <a:xfrm flipH="1" rot="10800000">
            <a:off x="8668729" y="4019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6" name="Google Shape;1826;p30"/>
          <p:cNvSpPr/>
          <p:nvPr/>
        </p:nvSpPr>
        <p:spPr>
          <a:xfrm flipH="1" rot="10800000">
            <a:off x="6768954" y="92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7" name="Google Shape;1827;p30"/>
          <p:cNvSpPr/>
          <p:nvPr/>
        </p:nvSpPr>
        <p:spPr>
          <a:xfrm flipH="1" rot="10800000">
            <a:off x="7117654" y="179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8" name="Google Shape;1828;p30"/>
          <p:cNvSpPr/>
          <p:nvPr/>
        </p:nvSpPr>
        <p:spPr>
          <a:xfrm flipH="1" rot="10800000">
            <a:off x="8806329" y="44462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30"/>
          <p:cNvSpPr/>
          <p:nvPr/>
        </p:nvSpPr>
        <p:spPr>
          <a:xfrm flipH="1" rot="10800000">
            <a:off x="8640229" y="21246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30"/>
          <p:cNvSpPr/>
          <p:nvPr/>
        </p:nvSpPr>
        <p:spPr>
          <a:xfrm flipH="1" rot="10800000">
            <a:off x="4731579" y="1513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30"/>
          <p:cNvSpPr/>
          <p:nvPr/>
        </p:nvSpPr>
        <p:spPr>
          <a:xfrm flipH="1" rot="10800000">
            <a:off x="4513179" y="3447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2" name="Google Shape;1832;p30"/>
          <p:cNvSpPr/>
          <p:nvPr/>
        </p:nvSpPr>
        <p:spPr>
          <a:xfrm flipH="1" rot="10800000">
            <a:off x="3910179" y="2070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3" name="Google Shape;1833;p30"/>
          <p:cNvSpPr/>
          <p:nvPr/>
        </p:nvSpPr>
        <p:spPr>
          <a:xfrm flipH="1" rot="10800000">
            <a:off x="3650404" y="94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4" name="Google Shape;1834;p30"/>
          <p:cNvSpPr/>
          <p:nvPr/>
        </p:nvSpPr>
        <p:spPr>
          <a:xfrm flipH="1" rot="10800000">
            <a:off x="3016154" y="2355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5" name="Google Shape;1835;p30"/>
          <p:cNvSpPr/>
          <p:nvPr/>
        </p:nvSpPr>
        <p:spPr>
          <a:xfrm flipH="1" rot="10800000">
            <a:off x="1999929" y="751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6" name="Google Shape;1836;p30"/>
          <p:cNvSpPr/>
          <p:nvPr/>
        </p:nvSpPr>
        <p:spPr>
          <a:xfrm flipH="1" rot="10800000">
            <a:off x="2169804" y="17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7" name="Google Shape;1837;p30"/>
          <p:cNvSpPr/>
          <p:nvPr/>
        </p:nvSpPr>
        <p:spPr>
          <a:xfrm flipH="1" rot="10800000">
            <a:off x="137154" y="2496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8" name="Google Shape;1838;p30"/>
          <p:cNvSpPr/>
          <p:nvPr/>
        </p:nvSpPr>
        <p:spPr>
          <a:xfrm flipH="1" rot="10800000">
            <a:off x="165654" y="8490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9" name="Google Shape;1839;p30"/>
          <p:cNvSpPr/>
          <p:nvPr/>
        </p:nvSpPr>
        <p:spPr>
          <a:xfrm flipH="1" rot="10800000">
            <a:off x="350629" y="156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0" name="Google Shape;1840;p30"/>
          <p:cNvSpPr/>
          <p:nvPr/>
        </p:nvSpPr>
        <p:spPr>
          <a:xfrm flipH="1" rot="10800000">
            <a:off x="4514854" y="47386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1" name="Google Shape;1841;p30"/>
          <p:cNvSpPr/>
          <p:nvPr/>
        </p:nvSpPr>
        <p:spPr>
          <a:xfrm flipH="1" rot="10800000">
            <a:off x="448704" y="23092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2" name="Google Shape;1842;p30"/>
          <p:cNvSpPr/>
          <p:nvPr/>
        </p:nvSpPr>
        <p:spPr>
          <a:xfrm flipH="1" rot="10800000">
            <a:off x="8754529" y="10712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3" name="Google Shape;1843;p30"/>
          <p:cNvSpPr/>
          <p:nvPr/>
        </p:nvSpPr>
        <p:spPr>
          <a:xfrm flipH="1" rot="10800000">
            <a:off x="241954" y="24797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4" name="Google Shape;1844;p30"/>
          <p:cNvSpPr/>
          <p:nvPr/>
        </p:nvSpPr>
        <p:spPr>
          <a:xfrm flipH="1" rot="10800000">
            <a:off x="213454" y="45431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5" name="Google Shape;1845;p30"/>
          <p:cNvSpPr/>
          <p:nvPr/>
        </p:nvSpPr>
        <p:spPr>
          <a:xfrm flipH="1" rot="10800000">
            <a:off x="1560204" y="48483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6" name="Google Shape;1846;p30"/>
          <p:cNvSpPr/>
          <p:nvPr/>
        </p:nvSpPr>
        <p:spPr>
          <a:xfrm flipH="1" rot="10800000">
            <a:off x="1215979" y="46957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7" name="Google Shape;1847;p30"/>
          <p:cNvSpPr/>
          <p:nvPr/>
        </p:nvSpPr>
        <p:spPr>
          <a:xfrm flipH="1" rot="10800000">
            <a:off x="2621754" y="48047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8" name="Google Shape;1848;p30"/>
          <p:cNvSpPr/>
          <p:nvPr/>
        </p:nvSpPr>
        <p:spPr>
          <a:xfrm flipH="1" rot="10800000">
            <a:off x="5036104" y="48764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30"/>
          <p:cNvSpPr/>
          <p:nvPr/>
        </p:nvSpPr>
        <p:spPr>
          <a:xfrm flipH="1" rot="10800000">
            <a:off x="8004354" y="48423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30"/>
          <p:cNvSpPr/>
          <p:nvPr/>
        </p:nvSpPr>
        <p:spPr>
          <a:xfrm flipH="1" rot="10800000">
            <a:off x="9034929" y="3292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1" name="Google Shape;1851;p30"/>
          <p:cNvSpPr/>
          <p:nvPr/>
        </p:nvSpPr>
        <p:spPr>
          <a:xfrm flipH="1" rot="10800000">
            <a:off x="8834829" y="48331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2" name="Google Shape;1852;p30"/>
          <p:cNvSpPr/>
          <p:nvPr/>
        </p:nvSpPr>
        <p:spPr>
          <a:xfrm flipH="1" rot="10800000">
            <a:off x="5313054" y="48046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3" name="Google Shape;1853;p30"/>
          <p:cNvSpPr/>
          <p:nvPr/>
        </p:nvSpPr>
        <p:spPr>
          <a:xfrm flipH="1" rot="10800000">
            <a:off x="8175954" y="4767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4" name="Google Shape;1854;p30"/>
          <p:cNvGrpSpPr/>
          <p:nvPr/>
        </p:nvGrpSpPr>
        <p:grpSpPr>
          <a:xfrm rot="10800000">
            <a:off x="3016151" y="4287362"/>
            <a:ext cx="769967" cy="625884"/>
            <a:chOff x="5283200" y="2977600"/>
            <a:chExt cx="401150" cy="326100"/>
          </a:xfrm>
        </p:grpSpPr>
        <p:sp>
          <p:nvSpPr>
            <p:cNvPr id="1855" name="Google Shape;1855;p3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0" name="Google Shape;1870;p30"/>
          <p:cNvGrpSpPr/>
          <p:nvPr/>
        </p:nvGrpSpPr>
        <p:grpSpPr>
          <a:xfrm flipH="1" rot="495952">
            <a:off x="485294" y="79890"/>
            <a:ext cx="1069665" cy="919222"/>
            <a:chOff x="5575625" y="3166725"/>
            <a:chExt cx="372625" cy="320200"/>
          </a:xfrm>
        </p:grpSpPr>
        <p:sp>
          <p:nvSpPr>
            <p:cNvPr id="1871" name="Google Shape;1871;p3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3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3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3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3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3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3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6" name="Google Shape;1886;p30"/>
          <p:cNvSpPr/>
          <p:nvPr/>
        </p:nvSpPr>
        <p:spPr>
          <a:xfrm rot="5098793">
            <a:off x="8354418" y="905496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720000" y="1215751"/>
            <a:ext cx="7704000" cy="3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0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54" name="Google Shape;154;p4"/>
          <p:cNvSpPr/>
          <p:nvPr/>
        </p:nvSpPr>
        <p:spPr>
          <a:xfrm rot="1157426">
            <a:off x="-446123" y="-185274"/>
            <a:ext cx="1270640" cy="408027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5" name="Google Shape;155;p4"/>
          <p:cNvGrpSpPr/>
          <p:nvPr/>
        </p:nvGrpSpPr>
        <p:grpSpPr>
          <a:xfrm>
            <a:off x="-81803" y="4462937"/>
            <a:ext cx="791940" cy="680521"/>
            <a:chOff x="5575625" y="3166725"/>
            <a:chExt cx="372625" cy="320200"/>
          </a:xfrm>
        </p:grpSpPr>
        <p:sp>
          <p:nvSpPr>
            <p:cNvPr id="156" name="Google Shape;156;p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" name="Google Shape;171;p4"/>
          <p:cNvSpPr/>
          <p:nvPr/>
        </p:nvSpPr>
        <p:spPr>
          <a:xfrm rot="10800000">
            <a:off x="8706025" y="463250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 rot="10800000">
            <a:off x="8570225" y="486102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 rot="10800000">
            <a:off x="8898825" y="466100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 rot="10800000">
            <a:off x="8706025" y="315252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 rot="10800000">
            <a:off x="5643725" y="482900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 rot="10800000">
            <a:off x="5962675" y="485750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/>
          <p:nvPr/>
        </p:nvSpPr>
        <p:spPr>
          <a:xfrm rot="10800000">
            <a:off x="7677325" y="-478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 rot="10800000">
            <a:off x="7958150" y="-6707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 rot="10800000">
            <a:off x="8758400" y="66075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 rot="10800000">
            <a:off x="166850" y="276894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 rot="10800000">
            <a:off x="295450" y="3533529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 rot="10800000">
            <a:off x="247750" y="364446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 rot="10800000">
            <a:off x="219250" y="15215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"/>
          <p:cNvSpPr/>
          <p:nvPr/>
        </p:nvSpPr>
        <p:spPr>
          <a:xfrm rot="10800000">
            <a:off x="452450" y="1865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"/>
          <p:cNvSpPr/>
          <p:nvPr/>
        </p:nvSpPr>
        <p:spPr>
          <a:xfrm rot="10800000">
            <a:off x="2610025" y="-13359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"/>
          <p:cNvSpPr/>
          <p:nvPr/>
        </p:nvSpPr>
        <p:spPr>
          <a:xfrm rot="10800000">
            <a:off x="2443175" y="-992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"/>
          <p:cNvSpPr/>
          <p:nvPr/>
        </p:nvSpPr>
        <p:spPr>
          <a:xfrm rot="10800000">
            <a:off x="2957525" y="2817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4"/>
          <p:cNvSpPr/>
          <p:nvPr/>
        </p:nvSpPr>
        <p:spPr>
          <a:xfrm rot="10800000">
            <a:off x="4929200" y="3770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4"/>
          <p:cNvSpPr/>
          <p:nvPr/>
        </p:nvSpPr>
        <p:spPr>
          <a:xfrm rot="10800000">
            <a:off x="5067475" y="-12407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"/>
          <p:cNvSpPr/>
          <p:nvPr/>
        </p:nvSpPr>
        <p:spPr>
          <a:xfrm rot="10800000">
            <a:off x="5586425" y="6627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 flipH="1">
            <a:off x="8525129" y="1516271"/>
            <a:ext cx="918553" cy="746671"/>
            <a:chOff x="5283200" y="2977600"/>
            <a:chExt cx="401150" cy="326100"/>
          </a:xfrm>
        </p:grpSpPr>
        <p:sp>
          <p:nvSpPr>
            <p:cNvPr id="192" name="Google Shape;192;p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4"/>
          <p:cNvGrpSpPr/>
          <p:nvPr/>
        </p:nvGrpSpPr>
        <p:grpSpPr>
          <a:xfrm rot="10800000">
            <a:off x="-195667" y="795623"/>
            <a:ext cx="918553" cy="746671"/>
            <a:chOff x="5283200" y="2977600"/>
            <a:chExt cx="401150" cy="326100"/>
          </a:xfrm>
        </p:grpSpPr>
        <p:sp>
          <p:nvSpPr>
            <p:cNvPr id="208" name="Google Shape;208;p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4"/>
          <p:cNvSpPr/>
          <p:nvPr/>
        </p:nvSpPr>
        <p:spPr>
          <a:xfrm rot="-6893184">
            <a:off x="8552002" y="3837323"/>
            <a:ext cx="750964" cy="1765464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887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p31"/>
          <p:cNvSpPr txBox="1"/>
          <p:nvPr>
            <p:ph hasCustomPrompt="1" type="title"/>
          </p:nvPr>
        </p:nvSpPr>
        <p:spPr>
          <a:xfrm>
            <a:off x="1287275" y="1278088"/>
            <a:ext cx="1398900" cy="6198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9" name="Google Shape;1889;p31"/>
          <p:cNvSpPr txBox="1"/>
          <p:nvPr>
            <p:ph idx="1" type="subTitle"/>
          </p:nvPr>
        </p:nvSpPr>
        <p:spPr>
          <a:xfrm>
            <a:off x="713225" y="3716300"/>
            <a:ext cx="25470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0" name="Google Shape;1890;p31"/>
          <p:cNvSpPr txBox="1"/>
          <p:nvPr>
            <p:ph idx="2" type="subTitle"/>
          </p:nvPr>
        </p:nvSpPr>
        <p:spPr>
          <a:xfrm>
            <a:off x="713225" y="3425900"/>
            <a:ext cx="25470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1" name="Google Shape;1891;p31"/>
          <p:cNvSpPr txBox="1"/>
          <p:nvPr>
            <p:ph hasCustomPrompt="1" idx="3" type="title"/>
          </p:nvPr>
        </p:nvSpPr>
        <p:spPr>
          <a:xfrm>
            <a:off x="3873150" y="1278088"/>
            <a:ext cx="1397700" cy="619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2" name="Google Shape;1892;p31"/>
          <p:cNvSpPr txBox="1"/>
          <p:nvPr>
            <p:ph idx="4" type="subTitle"/>
          </p:nvPr>
        </p:nvSpPr>
        <p:spPr>
          <a:xfrm>
            <a:off x="3294300" y="3716303"/>
            <a:ext cx="25512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3" name="Google Shape;1893;p31"/>
          <p:cNvSpPr txBox="1"/>
          <p:nvPr>
            <p:ph idx="5" type="subTitle"/>
          </p:nvPr>
        </p:nvSpPr>
        <p:spPr>
          <a:xfrm>
            <a:off x="3294300" y="3425900"/>
            <a:ext cx="2551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4" name="Google Shape;1894;p31"/>
          <p:cNvSpPr txBox="1"/>
          <p:nvPr>
            <p:ph hasCustomPrompt="1" idx="6" type="title"/>
          </p:nvPr>
        </p:nvSpPr>
        <p:spPr>
          <a:xfrm>
            <a:off x="6456325" y="1278088"/>
            <a:ext cx="1397700" cy="619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95" name="Google Shape;1895;p31"/>
          <p:cNvSpPr txBox="1"/>
          <p:nvPr>
            <p:ph idx="7" type="subTitle"/>
          </p:nvPr>
        </p:nvSpPr>
        <p:spPr>
          <a:xfrm>
            <a:off x="5879575" y="3716302"/>
            <a:ext cx="25512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896" name="Google Shape;1896;p31"/>
          <p:cNvSpPr txBox="1"/>
          <p:nvPr>
            <p:ph idx="8" type="subTitle"/>
          </p:nvPr>
        </p:nvSpPr>
        <p:spPr>
          <a:xfrm>
            <a:off x="5879575" y="3425900"/>
            <a:ext cx="2551200" cy="44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97" name="Google Shape;1897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8" name="Google Shape;1898;p31"/>
          <p:cNvSpPr/>
          <p:nvPr/>
        </p:nvSpPr>
        <p:spPr>
          <a:xfrm>
            <a:off x="-161850" y="2723125"/>
            <a:ext cx="751000" cy="1765550"/>
          </a:xfrm>
          <a:custGeom>
            <a:rect b="b" l="l" r="r" t="t"/>
            <a:pathLst>
              <a:path extrusionOk="0" h="70622" w="30040">
                <a:moveTo>
                  <a:pt x="22905" y="0"/>
                </a:moveTo>
                <a:cubicBezTo>
                  <a:pt x="21404" y="0"/>
                  <a:pt x="19860" y="384"/>
                  <a:pt x="18477" y="945"/>
                </a:cubicBezTo>
                <a:cubicBezTo>
                  <a:pt x="10858" y="4019"/>
                  <a:pt x="5177" y="10987"/>
                  <a:pt x="1552" y="18171"/>
                </a:cubicBezTo>
                <a:cubicBezTo>
                  <a:pt x="1424" y="18414"/>
                  <a:pt x="1650" y="18641"/>
                  <a:pt x="1861" y="18641"/>
                </a:cubicBezTo>
                <a:cubicBezTo>
                  <a:pt x="1955" y="18641"/>
                  <a:pt x="2047" y="18597"/>
                  <a:pt x="2103" y="18489"/>
                </a:cubicBezTo>
                <a:cubicBezTo>
                  <a:pt x="5261" y="12223"/>
                  <a:pt x="9789" y="6475"/>
                  <a:pt x="15921" y="2933"/>
                </a:cubicBezTo>
                <a:cubicBezTo>
                  <a:pt x="17907" y="1775"/>
                  <a:pt x="20475" y="587"/>
                  <a:pt x="22914" y="587"/>
                </a:cubicBezTo>
                <a:cubicBezTo>
                  <a:pt x="24170" y="587"/>
                  <a:pt x="25391" y="902"/>
                  <a:pt x="26481" y="1697"/>
                </a:cubicBezTo>
                <a:cubicBezTo>
                  <a:pt x="29171" y="3652"/>
                  <a:pt x="29422" y="7545"/>
                  <a:pt x="29371" y="10586"/>
                </a:cubicBezTo>
                <a:cubicBezTo>
                  <a:pt x="29188" y="25122"/>
                  <a:pt x="24843" y="39575"/>
                  <a:pt x="17258" y="51939"/>
                </a:cubicBezTo>
                <a:cubicBezTo>
                  <a:pt x="15119" y="55448"/>
                  <a:pt x="12696" y="58823"/>
                  <a:pt x="10023" y="61964"/>
                </a:cubicBezTo>
                <a:cubicBezTo>
                  <a:pt x="7299" y="65172"/>
                  <a:pt x="4342" y="68447"/>
                  <a:pt x="332" y="69984"/>
                </a:cubicBezTo>
                <a:cubicBezTo>
                  <a:pt x="1" y="70120"/>
                  <a:pt x="104" y="70622"/>
                  <a:pt x="408" y="70622"/>
                </a:cubicBezTo>
                <a:cubicBezTo>
                  <a:pt x="442" y="70622"/>
                  <a:pt x="478" y="70616"/>
                  <a:pt x="516" y="70603"/>
                </a:cubicBezTo>
                <a:cubicBezTo>
                  <a:pt x="4041" y="69233"/>
                  <a:pt x="6765" y="66626"/>
                  <a:pt x="9221" y="63852"/>
                </a:cubicBezTo>
                <a:cubicBezTo>
                  <a:pt x="11811" y="60945"/>
                  <a:pt x="14200" y="57854"/>
                  <a:pt x="16322" y="54596"/>
                </a:cubicBezTo>
                <a:cubicBezTo>
                  <a:pt x="20599" y="48130"/>
                  <a:pt x="23941" y="41045"/>
                  <a:pt x="26264" y="33643"/>
                </a:cubicBezTo>
                <a:cubicBezTo>
                  <a:pt x="28603" y="26191"/>
                  <a:pt x="29906" y="18405"/>
                  <a:pt x="30006" y="10586"/>
                </a:cubicBezTo>
                <a:cubicBezTo>
                  <a:pt x="30040" y="7645"/>
                  <a:pt x="29789" y="4203"/>
                  <a:pt x="27684" y="1931"/>
                </a:cubicBezTo>
                <a:cubicBezTo>
                  <a:pt x="26375" y="531"/>
                  <a:pt x="24670" y="0"/>
                  <a:pt x="22905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9" name="Google Shape;1899;p31"/>
          <p:cNvSpPr/>
          <p:nvPr/>
        </p:nvSpPr>
        <p:spPr>
          <a:xfrm>
            <a:off x="8806329" y="47844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0" name="Google Shape;1900;p31"/>
          <p:cNvSpPr/>
          <p:nvPr/>
        </p:nvSpPr>
        <p:spPr>
          <a:xfrm>
            <a:off x="9034929" y="42980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1" name="Google Shape;1901;p31"/>
          <p:cNvSpPr/>
          <p:nvPr/>
        </p:nvSpPr>
        <p:spPr>
          <a:xfrm>
            <a:off x="6256779" y="48606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31"/>
          <p:cNvSpPr/>
          <p:nvPr/>
        </p:nvSpPr>
        <p:spPr>
          <a:xfrm>
            <a:off x="6628029" y="48891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31"/>
          <p:cNvSpPr/>
          <p:nvPr/>
        </p:nvSpPr>
        <p:spPr>
          <a:xfrm>
            <a:off x="8806329" y="40379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31"/>
          <p:cNvSpPr/>
          <p:nvPr/>
        </p:nvSpPr>
        <p:spPr>
          <a:xfrm>
            <a:off x="8692029" y="208551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31"/>
          <p:cNvSpPr/>
          <p:nvPr/>
        </p:nvSpPr>
        <p:spPr>
          <a:xfrm>
            <a:off x="4731579" y="494647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6" name="Google Shape;1906;p31"/>
          <p:cNvSpPr/>
          <p:nvPr/>
        </p:nvSpPr>
        <p:spPr>
          <a:xfrm>
            <a:off x="4543354" y="488916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31"/>
          <p:cNvSpPr/>
          <p:nvPr/>
        </p:nvSpPr>
        <p:spPr>
          <a:xfrm>
            <a:off x="3930554" y="48606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31"/>
          <p:cNvSpPr/>
          <p:nvPr/>
        </p:nvSpPr>
        <p:spPr>
          <a:xfrm>
            <a:off x="3650404" y="48129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31"/>
          <p:cNvSpPr/>
          <p:nvPr/>
        </p:nvSpPr>
        <p:spPr>
          <a:xfrm>
            <a:off x="3103329" y="48891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31"/>
          <p:cNvSpPr/>
          <p:nvPr/>
        </p:nvSpPr>
        <p:spPr>
          <a:xfrm>
            <a:off x="1760179" y="48606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1" name="Google Shape;1911;p31"/>
          <p:cNvSpPr/>
          <p:nvPr/>
        </p:nvSpPr>
        <p:spPr>
          <a:xfrm>
            <a:off x="1958029" y="49749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2" name="Google Shape;1912;p31"/>
          <p:cNvSpPr/>
          <p:nvPr/>
        </p:nvSpPr>
        <p:spPr>
          <a:xfrm>
            <a:off x="474854" y="47844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3" name="Google Shape;1913;p31"/>
          <p:cNvSpPr/>
          <p:nvPr/>
        </p:nvSpPr>
        <p:spPr>
          <a:xfrm>
            <a:off x="241954" y="47271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4" name="Google Shape;1914;p31"/>
          <p:cNvSpPr/>
          <p:nvPr/>
        </p:nvSpPr>
        <p:spPr>
          <a:xfrm>
            <a:off x="350629" y="333880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5" name="Google Shape;1915;p31"/>
          <p:cNvSpPr/>
          <p:nvPr/>
        </p:nvSpPr>
        <p:spPr>
          <a:xfrm>
            <a:off x="4514854" y="1114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6" name="Google Shape;1916;p31"/>
          <p:cNvSpPr/>
          <p:nvPr/>
        </p:nvSpPr>
        <p:spPr>
          <a:xfrm>
            <a:off x="8920616" y="237031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7" name="Google Shape;1917;p31"/>
          <p:cNvSpPr/>
          <p:nvPr/>
        </p:nvSpPr>
        <p:spPr>
          <a:xfrm>
            <a:off x="241954" y="24273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8" name="Google Shape;1918;p31"/>
          <p:cNvSpPr/>
          <p:nvPr/>
        </p:nvSpPr>
        <p:spPr>
          <a:xfrm>
            <a:off x="350629" y="8618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9" name="Google Shape;1919;p31"/>
          <p:cNvSpPr/>
          <p:nvPr/>
        </p:nvSpPr>
        <p:spPr>
          <a:xfrm>
            <a:off x="1459579" y="1972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31"/>
          <p:cNvSpPr/>
          <p:nvPr/>
        </p:nvSpPr>
        <p:spPr>
          <a:xfrm>
            <a:off x="1004454" y="2257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1" name="Google Shape;1921;p31"/>
          <p:cNvSpPr/>
          <p:nvPr/>
        </p:nvSpPr>
        <p:spPr>
          <a:xfrm>
            <a:off x="728654" y="7034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2" name="Google Shape;1922;p31"/>
          <p:cNvSpPr/>
          <p:nvPr/>
        </p:nvSpPr>
        <p:spPr>
          <a:xfrm>
            <a:off x="2621754" y="4536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3" name="Google Shape;1923;p31"/>
          <p:cNvSpPr/>
          <p:nvPr/>
        </p:nvSpPr>
        <p:spPr>
          <a:xfrm>
            <a:off x="5790304" y="3354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4" name="Google Shape;1924;p31"/>
          <p:cNvSpPr/>
          <p:nvPr/>
        </p:nvSpPr>
        <p:spPr>
          <a:xfrm>
            <a:off x="7174954" y="7034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31"/>
          <p:cNvSpPr/>
          <p:nvPr/>
        </p:nvSpPr>
        <p:spPr>
          <a:xfrm>
            <a:off x="9034929" y="161442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31"/>
          <p:cNvSpPr/>
          <p:nvPr/>
        </p:nvSpPr>
        <p:spPr>
          <a:xfrm>
            <a:off x="8834829" y="738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31"/>
          <p:cNvSpPr/>
          <p:nvPr/>
        </p:nvSpPr>
        <p:spPr>
          <a:xfrm>
            <a:off x="5956004" y="19727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31"/>
          <p:cNvSpPr/>
          <p:nvPr/>
        </p:nvSpPr>
        <p:spPr>
          <a:xfrm>
            <a:off x="8175954" y="13997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9" name="Google Shape;1929;p31"/>
          <p:cNvGrpSpPr/>
          <p:nvPr/>
        </p:nvGrpSpPr>
        <p:grpSpPr>
          <a:xfrm flipH="1" rot="-4157141">
            <a:off x="8413753" y="3321603"/>
            <a:ext cx="769958" cy="625878"/>
            <a:chOff x="5283200" y="2977600"/>
            <a:chExt cx="401150" cy="326100"/>
          </a:xfrm>
        </p:grpSpPr>
        <p:sp>
          <p:nvSpPr>
            <p:cNvPr id="1930" name="Google Shape;1930;p31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1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1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1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1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1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1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1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1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1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1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1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1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1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1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5" name="Google Shape;1945;p31"/>
          <p:cNvGrpSpPr/>
          <p:nvPr/>
        </p:nvGrpSpPr>
        <p:grpSpPr>
          <a:xfrm rot="6265062">
            <a:off x="30976" y="1289431"/>
            <a:ext cx="750670" cy="645104"/>
            <a:chOff x="5575625" y="3166725"/>
            <a:chExt cx="372625" cy="320200"/>
          </a:xfrm>
        </p:grpSpPr>
        <p:sp>
          <p:nvSpPr>
            <p:cNvPr id="1946" name="Google Shape;1946;p31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1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1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1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1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1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1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1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1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1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1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1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1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1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1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1" name="Google Shape;1961;p31"/>
          <p:cNvSpPr/>
          <p:nvPr/>
        </p:nvSpPr>
        <p:spPr>
          <a:xfrm flipH="1" rot="-656144">
            <a:off x="8325416" y="250781"/>
            <a:ext cx="1476339" cy="3217967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2"/>
          <p:cNvSpPr txBox="1"/>
          <p:nvPr>
            <p:ph type="title"/>
          </p:nvPr>
        </p:nvSpPr>
        <p:spPr>
          <a:xfrm>
            <a:off x="3762674" y="773825"/>
            <a:ext cx="46773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4" name="Google Shape;1964;p32"/>
          <p:cNvSpPr txBox="1"/>
          <p:nvPr>
            <p:ph idx="1" type="subTitle"/>
          </p:nvPr>
        </p:nvSpPr>
        <p:spPr>
          <a:xfrm>
            <a:off x="3762674" y="2075278"/>
            <a:ext cx="46773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65" name="Google Shape;1965;p32"/>
          <p:cNvSpPr txBox="1"/>
          <p:nvPr/>
        </p:nvSpPr>
        <p:spPr>
          <a:xfrm>
            <a:off x="3763242" y="3649793"/>
            <a:ext cx="4676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</a:t>
            </a:r>
            <a:r>
              <a:rPr b="1"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66" name="Google Shape;1966;p32"/>
          <p:cNvSpPr/>
          <p:nvPr/>
        </p:nvSpPr>
        <p:spPr>
          <a:xfrm flipH="1">
            <a:off x="558715" y="50058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32"/>
          <p:cNvSpPr/>
          <p:nvPr/>
        </p:nvSpPr>
        <p:spPr>
          <a:xfrm flipH="1">
            <a:off x="305715" y="4862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32"/>
          <p:cNvSpPr/>
          <p:nvPr/>
        </p:nvSpPr>
        <p:spPr>
          <a:xfrm flipH="1">
            <a:off x="2612865" y="48342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32"/>
          <p:cNvSpPr/>
          <p:nvPr/>
        </p:nvSpPr>
        <p:spPr>
          <a:xfrm flipH="1">
            <a:off x="1329540" y="49485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32"/>
          <p:cNvSpPr/>
          <p:nvPr/>
        </p:nvSpPr>
        <p:spPr>
          <a:xfrm flipH="1">
            <a:off x="444415" y="7679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1" name="Google Shape;1971;p32"/>
          <p:cNvSpPr/>
          <p:nvPr/>
        </p:nvSpPr>
        <p:spPr>
          <a:xfrm flipH="1">
            <a:off x="305715" y="2784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2" name="Google Shape;1972;p32"/>
          <p:cNvSpPr/>
          <p:nvPr/>
        </p:nvSpPr>
        <p:spPr>
          <a:xfrm flipH="1">
            <a:off x="2943515" y="49200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p32"/>
          <p:cNvSpPr/>
          <p:nvPr/>
        </p:nvSpPr>
        <p:spPr>
          <a:xfrm flipH="1">
            <a:off x="4097015" y="48627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4" name="Google Shape;1974;p32"/>
          <p:cNvSpPr/>
          <p:nvPr/>
        </p:nvSpPr>
        <p:spPr>
          <a:xfrm flipH="1">
            <a:off x="5095340" y="49200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5" name="Google Shape;1975;p32"/>
          <p:cNvSpPr/>
          <p:nvPr/>
        </p:nvSpPr>
        <p:spPr>
          <a:xfrm flipH="1">
            <a:off x="5352540" y="48723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6" name="Google Shape;1976;p32"/>
          <p:cNvSpPr/>
          <p:nvPr/>
        </p:nvSpPr>
        <p:spPr>
          <a:xfrm flipH="1">
            <a:off x="6049177" y="49044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7" name="Google Shape;1977;p32"/>
          <p:cNvSpPr/>
          <p:nvPr/>
        </p:nvSpPr>
        <p:spPr>
          <a:xfrm flipH="1">
            <a:off x="7634542" y="4659825"/>
            <a:ext cx="1080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8" name="Google Shape;1978;p32"/>
          <p:cNvSpPr/>
          <p:nvPr/>
        </p:nvSpPr>
        <p:spPr>
          <a:xfrm flipH="1">
            <a:off x="7389315" y="48342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32"/>
          <p:cNvSpPr/>
          <p:nvPr/>
        </p:nvSpPr>
        <p:spPr>
          <a:xfrm flipH="1">
            <a:off x="8554240" y="47741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0" name="Google Shape;1980;p32"/>
          <p:cNvSpPr/>
          <p:nvPr/>
        </p:nvSpPr>
        <p:spPr>
          <a:xfrm flipH="1">
            <a:off x="8818290" y="46598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1" name="Google Shape;1981;p32"/>
          <p:cNvSpPr/>
          <p:nvPr/>
        </p:nvSpPr>
        <p:spPr>
          <a:xfrm flipH="1">
            <a:off x="9011915" y="3718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32"/>
          <p:cNvSpPr/>
          <p:nvPr/>
        </p:nvSpPr>
        <p:spPr>
          <a:xfrm flipH="1">
            <a:off x="3057815" y="362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32"/>
          <p:cNvSpPr/>
          <p:nvPr/>
        </p:nvSpPr>
        <p:spPr>
          <a:xfrm flipH="1">
            <a:off x="9011915" y="34612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32"/>
          <p:cNvSpPr/>
          <p:nvPr/>
        </p:nvSpPr>
        <p:spPr>
          <a:xfrm flipH="1">
            <a:off x="444415" y="40603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32"/>
          <p:cNvSpPr/>
          <p:nvPr/>
        </p:nvSpPr>
        <p:spPr>
          <a:xfrm flipH="1">
            <a:off x="8760990" y="248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32"/>
          <p:cNvSpPr/>
          <p:nvPr/>
        </p:nvSpPr>
        <p:spPr>
          <a:xfrm flipH="1">
            <a:off x="8554240" y="219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7" name="Google Shape;1987;p32"/>
          <p:cNvSpPr/>
          <p:nvPr/>
        </p:nvSpPr>
        <p:spPr>
          <a:xfrm flipH="1">
            <a:off x="8732490" y="3662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8" name="Google Shape;1988;p32"/>
          <p:cNvSpPr/>
          <p:nvPr/>
        </p:nvSpPr>
        <p:spPr>
          <a:xfrm flipH="1">
            <a:off x="7785965" y="1332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9" name="Google Shape;1989;p32"/>
          <p:cNvSpPr/>
          <p:nvPr/>
        </p:nvSpPr>
        <p:spPr>
          <a:xfrm flipH="1">
            <a:off x="8623815" y="574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0" name="Google Shape;1990;p32"/>
          <p:cNvSpPr/>
          <p:nvPr/>
        </p:nvSpPr>
        <p:spPr>
          <a:xfrm flipH="1">
            <a:off x="7446615" y="1905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1" name="Google Shape;1991;p32"/>
          <p:cNvSpPr/>
          <p:nvPr/>
        </p:nvSpPr>
        <p:spPr>
          <a:xfrm flipH="1">
            <a:off x="3294365" y="305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2" name="Google Shape;1992;p32"/>
          <p:cNvSpPr/>
          <p:nvPr/>
        </p:nvSpPr>
        <p:spPr>
          <a:xfrm flipH="1">
            <a:off x="1942590" y="276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3" name="Google Shape;1993;p32"/>
          <p:cNvSpPr/>
          <p:nvPr/>
        </p:nvSpPr>
        <p:spPr>
          <a:xfrm flipH="1">
            <a:off x="120415" y="2054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4" name="Google Shape;1994;p32"/>
          <p:cNvSpPr/>
          <p:nvPr/>
        </p:nvSpPr>
        <p:spPr>
          <a:xfrm flipH="1">
            <a:off x="472915" y="438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5" name="Google Shape;1995;p32"/>
          <p:cNvSpPr/>
          <p:nvPr/>
        </p:nvSpPr>
        <p:spPr>
          <a:xfrm flipH="1">
            <a:off x="5958290" y="1905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32"/>
          <p:cNvSpPr/>
          <p:nvPr/>
        </p:nvSpPr>
        <p:spPr>
          <a:xfrm flipH="1">
            <a:off x="2291290" y="305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7" name="Google Shape;1997;p32"/>
          <p:cNvGrpSpPr/>
          <p:nvPr/>
        </p:nvGrpSpPr>
        <p:grpSpPr>
          <a:xfrm>
            <a:off x="613201" y="-210728"/>
            <a:ext cx="916708" cy="745204"/>
            <a:chOff x="5283200" y="2977600"/>
            <a:chExt cx="401150" cy="326100"/>
          </a:xfrm>
        </p:grpSpPr>
        <p:sp>
          <p:nvSpPr>
            <p:cNvPr id="1998" name="Google Shape;1998;p32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3" name="Google Shape;2013;p32"/>
          <p:cNvGrpSpPr/>
          <p:nvPr/>
        </p:nvGrpSpPr>
        <p:grpSpPr>
          <a:xfrm rot="7535135">
            <a:off x="23840" y="2387076"/>
            <a:ext cx="823604" cy="707734"/>
            <a:chOff x="5575625" y="3166725"/>
            <a:chExt cx="372625" cy="320200"/>
          </a:xfrm>
        </p:grpSpPr>
        <p:sp>
          <p:nvSpPr>
            <p:cNvPr id="2014" name="Google Shape;2014;p3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9" name="Google Shape;2029;p32"/>
          <p:cNvGrpSpPr/>
          <p:nvPr/>
        </p:nvGrpSpPr>
        <p:grpSpPr>
          <a:xfrm rot="1745015">
            <a:off x="1450632" y="3990599"/>
            <a:ext cx="830134" cy="713388"/>
            <a:chOff x="5575625" y="3166725"/>
            <a:chExt cx="372625" cy="320200"/>
          </a:xfrm>
        </p:grpSpPr>
        <p:sp>
          <p:nvSpPr>
            <p:cNvPr id="2030" name="Google Shape;2030;p32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2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2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2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2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2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2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2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2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2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2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2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5" name="Google Shape;2045;p32"/>
          <p:cNvSpPr/>
          <p:nvPr/>
        </p:nvSpPr>
        <p:spPr>
          <a:xfrm rot="4757879">
            <a:off x="620014" y="-783939"/>
            <a:ext cx="1476391" cy="3218079"/>
          </a:xfrm>
          <a:custGeom>
            <a:rect b="b" l="l" r="r" t="t"/>
            <a:pathLst>
              <a:path extrusionOk="0" h="128724" w="59056">
                <a:moveTo>
                  <a:pt x="25114" y="0"/>
                </a:moveTo>
                <a:cubicBezTo>
                  <a:pt x="22135" y="0"/>
                  <a:pt x="19159" y="563"/>
                  <a:pt x="16365" y="1586"/>
                </a:cubicBezTo>
                <a:cubicBezTo>
                  <a:pt x="10333" y="3808"/>
                  <a:pt x="5020" y="8169"/>
                  <a:pt x="1912" y="13833"/>
                </a:cubicBezTo>
                <a:cubicBezTo>
                  <a:pt x="1143" y="15220"/>
                  <a:pt x="525" y="16690"/>
                  <a:pt x="41" y="18211"/>
                </a:cubicBezTo>
                <a:cubicBezTo>
                  <a:pt x="0" y="18352"/>
                  <a:pt x="112" y="18444"/>
                  <a:pt x="225" y="18444"/>
                </a:cubicBezTo>
                <a:cubicBezTo>
                  <a:pt x="300" y="18444"/>
                  <a:pt x="375" y="18404"/>
                  <a:pt x="408" y="18311"/>
                </a:cubicBezTo>
                <a:cubicBezTo>
                  <a:pt x="2463" y="11878"/>
                  <a:pt x="7225" y="6598"/>
                  <a:pt x="13157" y="3440"/>
                </a:cubicBezTo>
                <a:cubicBezTo>
                  <a:pt x="16114" y="1870"/>
                  <a:pt x="19372" y="834"/>
                  <a:pt x="22714" y="516"/>
                </a:cubicBezTo>
                <a:cubicBezTo>
                  <a:pt x="23610" y="429"/>
                  <a:pt x="24643" y="353"/>
                  <a:pt x="25712" y="353"/>
                </a:cubicBezTo>
                <a:cubicBezTo>
                  <a:pt x="28534" y="353"/>
                  <a:pt x="31607" y="882"/>
                  <a:pt x="33073" y="3123"/>
                </a:cubicBezTo>
                <a:cubicBezTo>
                  <a:pt x="34143" y="4744"/>
                  <a:pt x="34477" y="6916"/>
                  <a:pt x="34794" y="8787"/>
                </a:cubicBezTo>
                <a:cubicBezTo>
                  <a:pt x="35129" y="10842"/>
                  <a:pt x="35296" y="12931"/>
                  <a:pt x="35279" y="14986"/>
                </a:cubicBezTo>
                <a:cubicBezTo>
                  <a:pt x="35246" y="19213"/>
                  <a:pt x="34561" y="23407"/>
                  <a:pt x="33458" y="27467"/>
                </a:cubicBezTo>
                <a:cubicBezTo>
                  <a:pt x="31286" y="35504"/>
                  <a:pt x="27476" y="42939"/>
                  <a:pt x="23616" y="50291"/>
                </a:cubicBezTo>
                <a:cubicBezTo>
                  <a:pt x="19840" y="57476"/>
                  <a:pt x="15864" y="64677"/>
                  <a:pt x="13391" y="72447"/>
                </a:cubicBezTo>
                <a:cubicBezTo>
                  <a:pt x="12355" y="75671"/>
                  <a:pt x="11753" y="79431"/>
                  <a:pt x="13892" y="82355"/>
                </a:cubicBezTo>
                <a:cubicBezTo>
                  <a:pt x="15369" y="84397"/>
                  <a:pt x="17738" y="84917"/>
                  <a:pt x="20136" y="84917"/>
                </a:cubicBezTo>
                <a:cubicBezTo>
                  <a:pt x="21210" y="84917"/>
                  <a:pt x="22291" y="84813"/>
                  <a:pt x="23299" y="84694"/>
                </a:cubicBezTo>
                <a:cubicBezTo>
                  <a:pt x="27426" y="84176"/>
                  <a:pt x="31369" y="82873"/>
                  <a:pt x="35413" y="82138"/>
                </a:cubicBezTo>
                <a:cubicBezTo>
                  <a:pt x="38571" y="81565"/>
                  <a:pt x="41772" y="81282"/>
                  <a:pt x="44980" y="81282"/>
                </a:cubicBezTo>
                <a:cubicBezTo>
                  <a:pt x="46268" y="81282"/>
                  <a:pt x="47558" y="81328"/>
                  <a:pt x="48846" y="81419"/>
                </a:cubicBezTo>
                <a:cubicBezTo>
                  <a:pt x="50952" y="81553"/>
                  <a:pt x="53324" y="81670"/>
                  <a:pt x="55179" y="82772"/>
                </a:cubicBezTo>
                <a:cubicBezTo>
                  <a:pt x="56883" y="83792"/>
                  <a:pt x="57802" y="85646"/>
                  <a:pt x="58053" y="87568"/>
                </a:cubicBezTo>
                <a:cubicBezTo>
                  <a:pt x="58554" y="91544"/>
                  <a:pt x="56198" y="95454"/>
                  <a:pt x="54126" y="98662"/>
                </a:cubicBezTo>
                <a:cubicBezTo>
                  <a:pt x="46273" y="110943"/>
                  <a:pt x="33441" y="118880"/>
                  <a:pt x="20993" y="125830"/>
                </a:cubicBezTo>
                <a:cubicBezTo>
                  <a:pt x="19456" y="126699"/>
                  <a:pt x="17919" y="127535"/>
                  <a:pt x="16398" y="128370"/>
                </a:cubicBezTo>
                <a:cubicBezTo>
                  <a:pt x="16210" y="128471"/>
                  <a:pt x="16323" y="128723"/>
                  <a:pt x="16498" y="128723"/>
                </a:cubicBezTo>
                <a:cubicBezTo>
                  <a:pt x="16525" y="128723"/>
                  <a:pt x="16553" y="128718"/>
                  <a:pt x="16582" y="128704"/>
                </a:cubicBezTo>
                <a:cubicBezTo>
                  <a:pt x="29381" y="121703"/>
                  <a:pt x="42764" y="114285"/>
                  <a:pt x="51854" y="102555"/>
                </a:cubicBezTo>
                <a:cubicBezTo>
                  <a:pt x="54093" y="99648"/>
                  <a:pt x="56215" y="96473"/>
                  <a:pt x="57552" y="93048"/>
                </a:cubicBezTo>
                <a:cubicBezTo>
                  <a:pt x="58771" y="89991"/>
                  <a:pt x="59055" y="86181"/>
                  <a:pt x="56716" y="83558"/>
                </a:cubicBezTo>
                <a:cubicBezTo>
                  <a:pt x="55580" y="82271"/>
                  <a:pt x="53926" y="81703"/>
                  <a:pt x="52272" y="81419"/>
                </a:cubicBezTo>
                <a:cubicBezTo>
                  <a:pt x="50233" y="81052"/>
                  <a:pt x="48094" y="80951"/>
                  <a:pt x="46023" y="80918"/>
                </a:cubicBezTo>
                <a:cubicBezTo>
                  <a:pt x="45685" y="80911"/>
                  <a:pt x="45348" y="80908"/>
                  <a:pt x="45010" y="80908"/>
                </a:cubicBezTo>
                <a:cubicBezTo>
                  <a:pt x="40906" y="80908"/>
                  <a:pt x="36820" y="81377"/>
                  <a:pt x="32806" y="82288"/>
                </a:cubicBezTo>
                <a:cubicBezTo>
                  <a:pt x="28670" y="83219"/>
                  <a:pt x="24504" y="84524"/>
                  <a:pt x="20237" y="84524"/>
                </a:cubicBezTo>
                <a:cubicBezTo>
                  <a:pt x="19988" y="84524"/>
                  <a:pt x="19739" y="84519"/>
                  <a:pt x="19489" y="84510"/>
                </a:cubicBezTo>
                <a:cubicBezTo>
                  <a:pt x="17184" y="84427"/>
                  <a:pt x="15095" y="83691"/>
                  <a:pt x="13892" y="81636"/>
                </a:cubicBezTo>
                <a:cubicBezTo>
                  <a:pt x="12739" y="79715"/>
                  <a:pt x="12656" y="77426"/>
                  <a:pt x="13057" y="75270"/>
                </a:cubicBezTo>
                <a:cubicBezTo>
                  <a:pt x="13842" y="71010"/>
                  <a:pt x="15814" y="66849"/>
                  <a:pt x="17618" y="62956"/>
                </a:cubicBezTo>
                <a:cubicBezTo>
                  <a:pt x="19456" y="58996"/>
                  <a:pt x="21494" y="55153"/>
                  <a:pt x="23533" y="51310"/>
                </a:cubicBezTo>
                <a:cubicBezTo>
                  <a:pt x="27476" y="43842"/>
                  <a:pt x="31403" y="36273"/>
                  <a:pt x="33692" y="28119"/>
                </a:cubicBezTo>
                <a:cubicBezTo>
                  <a:pt x="34794" y="24142"/>
                  <a:pt x="35530" y="20049"/>
                  <a:pt x="35647" y="15922"/>
                </a:cubicBezTo>
                <a:cubicBezTo>
                  <a:pt x="35747" y="12079"/>
                  <a:pt x="35496" y="7735"/>
                  <a:pt x="34026" y="4109"/>
                </a:cubicBezTo>
                <a:cubicBezTo>
                  <a:pt x="32656" y="800"/>
                  <a:pt x="29197" y="149"/>
                  <a:pt x="25956" y="15"/>
                </a:cubicBezTo>
                <a:cubicBezTo>
                  <a:pt x="25675" y="5"/>
                  <a:pt x="25394" y="0"/>
                  <a:pt x="25114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32"/>
          <p:cNvSpPr/>
          <p:nvPr/>
        </p:nvSpPr>
        <p:spPr>
          <a:xfrm rot="6849432">
            <a:off x="7988098" y="-722893"/>
            <a:ext cx="885339" cy="2842999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33"/>
          <p:cNvSpPr/>
          <p:nvPr/>
        </p:nvSpPr>
        <p:spPr>
          <a:xfrm rot="-8380184">
            <a:off x="40546" y="-877478"/>
            <a:ext cx="1345349" cy="389697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33"/>
          <p:cNvSpPr/>
          <p:nvPr/>
        </p:nvSpPr>
        <p:spPr>
          <a:xfrm flipH="1">
            <a:off x="673015" y="50926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33"/>
          <p:cNvSpPr/>
          <p:nvPr/>
        </p:nvSpPr>
        <p:spPr>
          <a:xfrm flipH="1">
            <a:off x="867615" y="48990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33"/>
          <p:cNvSpPr/>
          <p:nvPr/>
        </p:nvSpPr>
        <p:spPr>
          <a:xfrm flipH="1">
            <a:off x="2176990" y="49226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33"/>
          <p:cNvSpPr/>
          <p:nvPr/>
        </p:nvSpPr>
        <p:spPr>
          <a:xfrm flipH="1">
            <a:off x="1885290" y="48925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3" name="Google Shape;2053;p33"/>
          <p:cNvSpPr/>
          <p:nvPr/>
        </p:nvSpPr>
        <p:spPr>
          <a:xfrm flipH="1">
            <a:off x="673015" y="7977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4" name="Google Shape;2054;p33"/>
          <p:cNvSpPr/>
          <p:nvPr/>
        </p:nvSpPr>
        <p:spPr>
          <a:xfrm flipH="1">
            <a:off x="472915" y="168441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5" name="Google Shape;2055;p33"/>
          <p:cNvSpPr/>
          <p:nvPr/>
        </p:nvSpPr>
        <p:spPr>
          <a:xfrm flipH="1">
            <a:off x="4214365" y="486404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6" name="Google Shape;2056;p33"/>
          <p:cNvSpPr/>
          <p:nvPr/>
        </p:nvSpPr>
        <p:spPr>
          <a:xfrm flipH="1">
            <a:off x="4489765" y="472773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7" name="Google Shape;2057;p33"/>
          <p:cNvSpPr/>
          <p:nvPr/>
        </p:nvSpPr>
        <p:spPr>
          <a:xfrm flipH="1">
            <a:off x="5035765" y="48083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8" name="Google Shape;2058;p33"/>
          <p:cNvSpPr/>
          <p:nvPr/>
        </p:nvSpPr>
        <p:spPr>
          <a:xfrm flipH="1">
            <a:off x="5352540" y="49783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9" name="Google Shape;2059;p33"/>
          <p:cNvSpPr/>
          <p:nvPr/>
        </p:nvSpPr>
        <p:spPr>
          <a:xfrm flipH="1">
            <a:off x="5986790" y="48368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0" name="Google Shape;2060;p33"/>
          <p:cNvSpPr/>
          <p:nvPr/>
        </p:nvSpPr>
        <p:spPr>
          <a:xfrm flipH="1">
            <a:off x="6946015" y="494026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1" name="Google Shape;2061;p33"/>
          <p:cNvSpPr/>
          <p:nvPr/>
        </p:nvSpPr>
        <p:spPr>
          <a:xfrm flipH="1">
            <a:off x="6833140" y="50545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2" name="Google Shape;2062;p33"/>
          <p:cNvSpPr/>
          <p:nvPr/>
        </p:nvSpPr>
        <p:spPr>
          <a:xfrm flipH="1">
            <a:off x="8448082" y="47658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3" name="Google Shape;2063;p33"/>
          <p:cNvSpPr/>
          <p:nvPr/>
        </p:nvSpPr>
        <p:spPr>
          <a:xfrm flipH="1">
            <a:off x="9009982" y="44519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33"/>
          <p:cNvSpPr/>
          <p:nvPr/>
        </p:nvSpPr>
        <p:spPr>
          <a:xfrm flipH="1">
            <a:off x="8825007" y="37327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33"/>
          <p:cNvSpPr/>
          <p:nvPr/>
        </p:nvSpPr>
        <p:spPr>
          <a:xfrm flipH="1">
            <a:off x="4964490" y="3530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33"/>
          <p:cNvSpPr/>
          <p:nvPr/>
        </p:nvSpPr>
        <p:spPr>
          <a:xfrm flipH="1">
            <a:off x="8726932" y="29917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33"/>
          <p:cNvSpPr/>
          <p:nvPr/>
        </p:nvSpPr>
        <p:spPr>
          <a:xfrm flipH="1">
            <a:off x="472915" y="42100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33"/>
          <p:cNvSpPr/>
          <p:nvPr/>
        </p:nvSpPr>
        <p:spPr>
          <a:xfrm flipH="1">
            <a:off x="8933682" y="28212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33"/>
          <p:cNvSpPr/>
          <p:nvPr/>
        </p:nvSpPr>
        <p:spPr>
          <a:xfrm flipH="1">
            <a:off x="8905182" y="70088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33"/>
          <p:cNvSpPr/>
          <p:nvPr/>
        </p:nvSpPr>
        <p:spPr>
          <a:xfrm flipH="1">
            <a:off x="7976140" y="3002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33"/>
          <p:cNvSpPr/>
          <p:nvPr/>
        </p:nvSpPr>
        <p:spPr>
          <a:xfrm flipH="1">
            <a:off x="8263365" y="3959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33"/>
          <p:cNvSpPr/>
          <p:nvPr/>
        </p:nvSpPr>
        <p:spPr>
          <a:xfrm flipH="1">
            <a:off x="6857590" y="2869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33"/>
          <p:cNvSpPr/>
          <p:nvPr/>
        </p:nvSpPr>
        <p:spPr>
          <a:xfrm flipH="1">
            <a:off x="4500240" y="27217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33"/>
          <p:cNvSpPr/>
          <p:nvPr/>
        </p:nvSpPr>
        <p:spPr>
          <a:xfrm flipH="1">
            <a:off x="1474990" y="24933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33"/>
          <p:cNvSpPr/>
          <p:nvPr/>
        </p:nvSpPr>
        <p:spPr>
          <a:xfrm flipH="1">
            <a:off x="501415" y="200839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33"/>
          <p:cNvSpPr/>
          <p:nvPr/>
        </p:nvSpPr>
        <p:spPr>
          <a:xfrm flipH="1">
            <a:off x="701515" y="3154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33"/>
          <p:cNvSpPr/>
          <p:nvPr/>
        </p:nvSpPr>
        <p:spPr>
          <a:xfrm flipH="1">
            <a:off x="4166290" y="28694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8" name="Google Shape;2078;p33"/>
          <p:cNvSpPr/>
          <p:nvPr/>
        </p:nvSpPr>
        <p:spPr>
          <a:xfrm flipH="1">
            <a:off x="1360390" y="38154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79" name="Google Shape;2079;p33"/>
          <p:cNvGrpSpPr/>
          <p:nvPr/>
        </p:nvGrpSpPr>
        <p:grpSpPr>
          <a:xfrm>
            <a:off x="5583213" y="-152404"/>
            <a:ext cx="769967" cy="625884"/>
            <a:chOff x="5283200" y="2977600"/>
            <a:chExt cx="401150" cy="326100"/>
          </a:xfrm>
        </p:grpSpPr>
        <p:sp>
          <p:nvSpPr>
            <p:cNvPr id="2080" name="Google Shape;2080;p33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3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3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3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3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3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3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3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3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3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3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3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3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3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3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95" name="Google Shape;2095;p33"/>
          <p:cNvGrpSpPr/>
          <p:nvPr/>
        </p:nvGrpSpPr>
        <p:grpSpPr>
          <a:xfrm flipH="1" rot="495953">
            <a:off x="17063" y="2308060"/>
            <a:ext cx="867239" cy="745249"/>
            <a:chOff x="5575625" y="3166725"/>
            <a:chExt cx="372625" cy="320200"/>
          </a:xfrm>
        </p:grpSpPr>
        <p:sp>
          <p:nvSpPr>
            <p:cNvPr id="2096" name="Google Shape;2096;p3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33"/>
          <p:cNvSpPr/>
          <p:nvPr/>
        </p:nvSpPr>
        <p:spPr>
          <a:xfrm rot="9872602">
            <a:off x="-1148929" y="3606902"/>
            <a:ext cx="2101004" cy="1747391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12" name="Google Shape;2112;p33"/>
          <p:cNvGrpSpPr/>
          <p:nvPr/>
        </p:nvGrpSpPr>
        <p:grpSpPr>
          <a:xfrm flipH="1" rot="-8099620">
            <a:off x="7234565" y="4306214"/>
            <a:ext cx="1431307" cy="1229980"/>
            <a:chOff x="5575625" y="3166725"/>
            <a:chExt cx="372625" cy="320200"/>
          </a:xfrm>
        </p:grpSpPr>
        <p:sp>
          <p:nvSpPr>
            <p:cNvPr id="2113" name="Google Shape;2113;p33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3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3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3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3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3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3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3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3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3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3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3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3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3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3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128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p34"/>
          <p:cNvSpPr/>
          <p:nvPr/>
        </p:nvSpPr>
        <p:spPr>
          <a:xfrm flipH="1">
            <a:off x="-355806" y="539506"/>
            <a:ext cx="1908734" cy="5528895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0" name="Google Shape;2130;p34"/>
          <p:cNvSpPr/>
          <p:nvPr/>
        </p:nvSpPr>
        <p:spPr>
          <a:xfrm flipH="1">
            <a:off x="8520102" y="266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1" name="Google Shape;2131;p34"/>
          <p:cNvSpPr/>
          <p:nvPr/>
        </p:nvSpPr>
        <p:spPr>
          <a:xfrm flipH="1">
            <a:off x="8472327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2" name="Google Shape;2132;p34"/>
          <p:cNvSpPr/>
          <p:nvPr/>
        </p:nvSpPr>
        <p:spPr>
          <a:xfrm flipH="1">
            <a:off x="8800927" y="266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3" name="Google Shape;2133;p34"/>
          <p:cNvSpPr/>
          <p:nvPr/>
        </p:nvSpPr>
        <p:spPr>
          <a:xfrm flipH="1">
            <a:off x="5910252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4" name="Google Shape;2134;p34"/>
          <p:cNvSpPr/>
          <p:nvPr/>
        </p:nvSpPr>
        <p:spPr>
          <a:xfrm flipH="1">
            <a:off x="6272052" y="228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34"/>
          <p:cNvSpPr/>
          <p:nvPr/>
        </p:nvSpPr>
        <p:spPr>
          <a:xfrm flipH="1">
            <a:off x="5600527" y="342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6" name="Google Shape;2136;p34"/>
          <p:cNvSpPr/>
          <p:nvPr/>
        </p:nvSpPr>
        <p:spPr>
          <a:xfrm flipH="1">
            <a:off x="7777152" y="483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7" name="Google Shape;2137;p34"/>
          <p:cNvSpPr/>
          <p:nvPr/>
        </p:nvSpPr>
        <p:spPr>
          <a:xfrm flipH="1">
            <a:off x="8057977" y="4914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8" name="Google Shape;2138;p34"/>
          <p:cNvSpPr/>
          <p:nvPr/>
        </p:nvSpPr>
        <p:spPr>
          <a:xfrm flipH="1">
            <a:off x="8858227" y="4130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9" name="Google Shape;2139;p34"/>
          <p:cNvSpPr/>
          <p:nvPr/>
        </p:nvSpPr>
        <p:spPr>
          <a:xfrm flipH="1">
            <a:off x="8658052" y="3987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0" name="Google Shape;2140;p34"/>
          <p:cNvSpPr/>
          <p:nvPr/>
        </p:nvSpPr>
        <p:spPr>
          <a:xfrm flipH="1">
            <a:off x="8648527" y="4495800"/>
            <a:ext cx="57300" cy="57300"/>
          </a:xfrm>
          <a:prstGeom prst="ellipse">
            <a:avLst/>
          </a:prstGeom>
          <a:solidFill>
            <a:srgbClr val="C0CAE6">
              <a:alpha val="410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1" name="Google Shape;2141;p34"/>
          <p:cNvSpPr/>
          <p:nvPr/>
        </p:nvSpPr>
        <p:spPr>
          <a:xfrm flipH="1">
            <a:off x="538152" y="2095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2" name="Google Shape;2142;p34"/>
          <p:cNvSpPr/>
          <p:nvPr/>
        </p:nvSpPr>
        <p:spPr>
          <a:xfrm flipH="1">
            <a:off x="733252" y="361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3" name="Google Shape;2143;p34"/>
          <p:cNvSpPr/>
          <p:nvPr/>
        </p:nvSpPr>
        <p:spPr>
          <a:xfrm flipH="1">
            <a:off x="395277" y="7334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4" name="Google Shape;2144;p34"/>
          <p:cNvSpPr/>
          <p:nvPr/>
        </p:nvSpPr>
        <p:spPr>
          <a:xfrm flipH="1">
            <a:off x="209377" y="97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34"/>
          <p:cNvSpPr/>
          <p:nvPr/>
        </p:nvSpPr>
        <p:spPr>
          <a:xfrm flipH="1">
            <a:off x="541415" y="4467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34"/>
          <p:cNvSpPr/>
          <p:nvPr/>
        </p:nvSpPr>
        <p:spPr>
          <a:xfrm flipH="1">
            <a:off x="552277" y="482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7" name="Google Shape;2147;p34"/>
          <p:cNvSpPr/>
          <p:nvPr/>
        </p:nvSpPr>
        <p:spPr>
          <a:xfrm flipH="1">
            <a:off x="2276627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8" name="Google Shape;2148;p34"/>
          <p:cNvSpPr/>
          <p:nvPr/>
        </p:nvSpPr>
        <p:spPr>
          <a:xfrm flipH="1">
            <a:off x="2543002" y="4857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9" name="Google Shape;2149;p34"/>
          <p:cNvSpPr/>
          <p:nvPr/>
        </p:nvSpPr>
        <p:spPr>
          <a:xfrm flipH="1">
            <a:off x="1864652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0" name="Google Shape;2150;p34"/>
          <p:cNvSpPr/>
          <p:nvPr/>
        </p:nvSpPr>
        <p:spPr>
          <a:xfrm flipH="1">
            <a:off x="5029027" y="48101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1" name="Google Shape;2151;p34"/>
          <p:cNvSpPr/>
          <p:nvPr/>
        </p:nvSpPr>
        <p:spPr>
          <a:xfrm flipH="1">
            <a:off x="5167302" y="4914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2" name="Google Shape;2152;p34"/>
          <p:cNvSpPr/>
          <p:nvPr/>
        </p:nvSpPr>
        <p:spPr>
          <a:xfrm flipH="1">
            <a:off x="5686252" y="47815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34"/>
          <p:cNvGrpSpPr/>
          <p:nvPr/>
        </p:nvGrpSpPr>
        <p:grpSpPr>
          <a:xfrm flipH="1">
            <a:off x="-78190" y="3123834"/>
            <a:ext cx="811428" cy="697268"/>
            <a:chOff x="5575625" y="3166725"/>
            <a:chExt cx="372625" cy="320200"/>
          </a:xfrm>
        </p:grpSpPr>
        <p:sp>
          <p:nvSpPr>
            <p:cNvPr id="2154" name="Google Shape;2154;p3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3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3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9" name="Google Shape;2169;p34"/>
          <p:cNvGrpSpPr/>
          <p:nvPr/>
        </p:nvGrpSpPr>
        <p:grpSpPr>
          <a:xfrm flipH="1">
            <a:off x="1561469" y="-174424"/>
            <a:ext cx="663663" cy="539500"/>
            <a:chOff x="5283200" y="2977600"/>
            <a:chExt cx="401150" cy="326100"/>
          </a:xfrm>
        </p:grpSpPr>
        <p:sp>
          <p:nvSpPr>
            <p:cNvPr id="2170" name="Google Shape;2170;p3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3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3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3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3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3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3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3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3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5" name="Google Shape;2185;p34"/>
          <p:cNvGrpSpPr/>
          <p:nvPr/>
        </p:nvGrpSpPr>
        <p:grpSpPr>
          <a:xfrm flipH="1" rot="2700000">
            <a:off x="8322349" y="1241634"/>
            <a:ext cx="1186054" cy="1019187"/>
            <a:chOff x="5575625" y="3166725"/>
            <a:chExt cx="372625" cy="320200"/>
          </a:xfrm>
        </p:grpSpPr>
        <p:sp>
          <p:nvSpPr>
            <p:cNvPr id="2186" name="Google Shape;2186;p34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34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34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34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34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34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34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34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34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34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34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34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34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34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4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1" name="Google Shape;2201;p34"/>
          <p:cNvGrpSpPr/>
          <p:nvPr/>
        </p:nvGrpSpPr>
        <p:grpSpPr>
          <a:xfrm flipH="1">
            <a:off x="5978750" y="4524458"/>
            <a:ext cx="1101237" cy="895177"/>
            <a:chOff x="5283200" y="2977600"/>
            <a:chExt cx="401150" cy="326100"/>
          </a:xfrm>
        </p:grpSpPr>
        <p:sp>
          <p:nvSpPr>
            <p:cNvPr id="2202" name="Google Shape;2202;p34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4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4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4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4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4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4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4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4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4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34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34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34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34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34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7" name="Google Shape;2217;p34"/>
          <p:cNvSpPr/>
          <p:nvPr/>
        </p:nvSpPr>
        <p:spPr>
          <a:xfrm flipH="1" rot="5829117">
            <a:off x="7914900" y="-790778"/>
            <a:ext cx="1829352" cy="1521460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/>
          <p:nvPr/>
        </p:nvSpPr>
        <p:spPr>
          <a:xfrm flipH="1" rot="-6954344">
            <a:off x="7698132" y="2221422"/>
            <a:ext cx="1345370" cy="3897038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"/>
          <p:cNvSpPr/>
          <p:nvPr/>
        </p:nvSpPr>
        <p:spPr>
          <a:xfrm rot="10800000">
            <a:off x="139615" y="1514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"/>
          <p:cNvSpPr/>
          <p:nvPr/>
        </p:nvSpPr>
        <p:spPr>
          <a:xfrm rot="10800000">
            <a:off x="334215" y="4019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5"/>
          <p:cNvSpPr/>
          <p:nvPr/>
        </p:nvSpPr>
        <p:spPr>
          <a:xfrm rot="10800000">
            <a:off x="2176990" y="927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"/>
          <p:cNvSpPr/>
          <p:nvPr/>
        </p:nvSpPr>
        <p:spPr>
          <a:xfrm rot="10800000">
            <a:off x="1885290" y="179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 rot="10800000">
            <a:off x="139615" y="44462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5"/>
          <p:cNvSpPr/>
          <p:nvPr/>
        </p:nvSpPr>
        <p:spPr>
          <a:xfrm rot="10800000">
            <a:off x="305715" y="21246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5"/>
          <p:cNvSpPr/>
          <p:nvPr/>
        </p:nvSpPr>
        <p:spPr>
          <a:xfrm rot="10800000">
            <a:off x="2897215" y="1513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"/>
          <p:cNvSpPr/>
          <p:nvPr/>
        </p:nvSpPr>
        <p:spPr>
          <a:xfrm rot="10800000">
            <a:off x="4271365" y="278107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 rot="10800000">
            <a:off x="4561502" y="1514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"/>
          <p:cNvSpPr/>
          <p:nvPr/>
        </p:nvSpPr>
        <p:spPr>
          <a:xfrm rot="10800000">
            <a:off x="5352540" y="94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"/>
          <p:cNvSpPr/>
          <p:nvPr/>
        </p:nvSpPr>
        <p:spPr>
          <a:xfrm rot="10800000">
            <a:off x="5986790" y="2355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"/>
          <p:cNvSpPr/>
          <p:nvPr/>
        </p:nvSpPr>
        <p:spPr>
          <a:xfrm rot="10800000">
            <a:off x="6946015" y="751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5"/>
          <p:cNvSpPr/>
          <p:nvPr/>
        </p:nvSpPr>
        <p:spPr>
          <a:xfrm rot="10800000">
            <a:off x="6833140" y="178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5"/>
          <p:cNvSpPr/>
          <p:nvPr/>
        </p:nvSpPr>
        <p:spPr>
          <a:xfrm rot="10800000">
            <a:off x="8808790" y="2496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"/>
          <p:cNvSpPr/>
          <p:nvPr/>
        </p:nvSpPr>
        <p:spPr>
          <a:xfrm rot="10800000">
            <a:off x="8837290" y="8490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"/>
          <p:cNvSpPr/>
          <p:nvPr/>
        </p:nvSpPr>
        <p:spPr>
          <a:xfrm rot="10800000">
            <a:off x="8652315" y="1568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5"/>
          <p:cNvSpPr/>
          <p:nvPr/>
        </p:nvSpPr>
        <p:spPr>
          <a:xfrm rot="10800000">
            <a:off x="4243790" y="48479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"/>
          <p:cNvSpPr/>
          <p:nvPr/>
        </p:nvSpPr>
        <p:spPr>
          <a:xfrm rot="10800000">
            <a:off x="8554240" y="23092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 rot="10800000">
            <a:off x="191415" y="107123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5"/>
          <p:cNvSpPr/>
          <p:nvPr/>
        </p:nvSpPr>
        <p:spPr>
          <a:xfrm rot="10800000">
            <a:off x="8760990" y="24797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5"/>
          <p:cNvSpPr/>
          <p:nvPr/>
        </p:nvSpPr>
        <p:spPr>
          <a:xfrm rot="10800000">
            <a:off x="8499765" y="43252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 rot="10800000">
            <a:off x="8732490" y="45431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5"/>
          <p:cNvSpPr/>
          <p:nvPr/>
        </p:nvSpPr>
        <p:spPr>
          <a:xfrm rot="10800000">
            <a:off x="7273790" y="46611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 rot="10800000">
            <a:off x="7849840" y="454685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 rot="10800000">
            <a:off x="6324190" y="4804707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5"/>
          <p:cNvSpPr/>
          <p:nvPr/>
        </p:nvSpPr>
        <p:spPr>
          <a:xfrm rot="10800000">
            <a:off x="3966840" y="4876469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5"/>
          <p:cNvSpPr/>
          <p:nvPr/>
        </p:nvSpPr>
        <p:spPr>
          <a:xfrm rot="10800000">
            <a:off x="1061465" y="4847982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5"/>
          <p:cNvSpPr/>
          <p:nvPr/>
        </p:nvSpPr>
        <p:spPr>
          <a:xfrm rot="10800000">
            <a:off x="120415" y="291164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5"/>
          <p:cNvSpPr/>
          <p:nvPr/>
        </p:nvSpPr>
        <p:spPr>
          <a:xfrm rot="10800000">
            <a:off x="168115" y="48331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5"/>
          <p:cNvSpPr/>
          <p:nvPr/>
        </p:nvSpPr>
        <p:spPr>
          <a:xfrm rot="10800000">
            <a:off x="3632890" y="4804694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5"/>
          <p:cNvSpPr/>
          <p:nvPr/>
        </p:nvSpPr>
        <p:spPr>
          <a:xfrm rot="10800000">
            <a:off x="826990" y="4767094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7" name="Google Shape;257;p5"/>
          <p:cNvGrpSpPr/>
          <p:nvPr/>
        </p:nvGrpSpPr>
        <p:grpSpPr>
          <a:xfrm flipH="1" rot="10800000">
            <a:off x="7702226" y="58056"/>
            <a:ext cx="916708" cy="745204"/>
            <a:chOff x="5283200" y="2977600"/>
            <a:chExt cx="401150" cy="326100"/>
          </a:xfrm>
        </p:grpSpPr>
        <p:sp>
          <p:nvSpPr>
            <p:cNvPr id="258" name="Google Shape;258;p5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5"/>
          <p:cNvGrpSpPr/>
          <p:nvPr/>
        </p:nvGrpSpPr>
        <p:grpSpPr>
          <a:xfrm flipH="1" rot="3264865">
            <a:off x="23840" y="1928910"/>
            <a:ext cx="823604" cy="707734"/>
            <a:chOff x="5575625" y="3166725"/>
            <a:chExt cx="372625" cy="320200"/>
          </a:xfrm>
        </p:grpSpPr>
        <p:sp>
          <p:nvSpPr>
            <p:cNvPr id="274" name="Google Shape;274;p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5"/>
          <p:cNvSpPr/>
          <p:nvPr/>
        </p:nvSpPr>
        <p:spPr>
          <a:xfrm flipH="1" rot="-5098793">
            <a:off x="-687602" y="3629758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0" name="Google Shape;290;p5"/>
          <p:cNvGrpSpPr/>
          <p:nvPr/>
        </p:nvGrpSpPr>
        <p:grpSpPr>
          <a:xfrm flipH="1" rot="9054985">
            <a:off x="8167832" y="3334508"/>
            <a:ext cx="830134" cy="713388"/>
            <a:chOff x="5575625" y="3166725"/>
            <a:chExt cx="372625" cy="320200"/>
          </a:xfrm>
        </p:grpSpPr>
        <p:sp>
          <p:nvSpPr>
            <p:cNvPr id="291" name="Google Shape;291;p5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6" name="Google Shape;30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7" name="Google Shape;307;p5"/>
          <p:cNvSpPr txBox="1"/>
          <p:nvPr>
            <p:ph idx="1" type="subTitle"/>
          </p:nvPr>
        </p:nvSpPr>
        <p:spPr>
          <a:xfrm>
            <a:off x="5055302" y="3725694"/>
            <a:ext cx="2505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8" name="Google Shape;308;p5"/>
          <p:cNvSpPr txBox="1"/>
          <p:nvPr>
            <p:ph idx="2" type="subTitle"/>
          </p:nvPr>
        </p:nvSpPr>
        <p:spPr>
          <a:xfrm>
            <a:off x="1583323" y="3725694"/>
            <a:ext cx="2505600" cy="6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9" name="Google Shape;309;p5"/>
          <p:cNvSpPr txBox="1"/>
          <p:nvPr>
            <p:ph idx="3" type="subTitle"/>
          </p:nvPr>
        </p:nvSpPr>
        <p:spPr>
          <a:xfrm>
            <a:off x="5055298" y="349395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0" name="Google Shape;310;p5"/>
          <p:cNvSpPr txBox="1"/>
          <p:nvPr>
            <p:ph idx="4" type="subTitle"/>
          </p:nvPr>
        </p:nvSpPr>
        <p:spPr>
          <a:xfrm>
            <a:off x="1583098" y="3493950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3" name="Google Shape;313;p6"/>
          <p:cNvSpPr/>
          <p:nvPr/>
        </p:nvSpPr>
        <p:spPr>
          <a:xfrm flipH="1" rot="-338248">
            <a:off x="8397488" y="-283664"/>
            <a:ext cx="713142" cy="4343438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6"/>
          <p:cNvSpPr/>
          <p:nvPr/>
        </p:nvSpPr>
        <p:spPr>
          <a:xfrm flipH="1">
            <a:off x="8626576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6"/>
          <p:cNvSpPr/>
          <p:nvPr/>
        </p:nvSpPr>
        <p:spPr>
          <a:xfrm flipH="1" rot="-2569285">
            <a:off x="554033" y="2096351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"/>
          <p:cNvSpPr/>
          <p:nvPr/>
        </p:nvSpPr>
        <p:spPr>
          <a:xfrm>
            <a:off x="2070376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6"/>
          <p:cNvSpPr/>
          <p:nvPr/>
        </p:nvSpPr>
        <p:spPr>
          <a:xfrm rot="10800000">
            <a:off x="8798176" y="4813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6"/>
          <p:cNvSpPr/>
          <p:nvPr/>
        </p:nvSpPr>
        <p:spPr>
          <a:xfrm flipH="1">
            <a:off x="588863" y="9034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6"/>
          <p:cNvSpPr/>
          <p:nvPr/>
        </p:nvSpPr>
        <p:spPr>
          <a:xfrm>
            <a:off x="781651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6"/>
          <p:cNvSpPr/>
          <p:nvPr/>
        </p:nvSpPr>
        <p:spPr>
          <a:xfrm>
            <a:off x="3681501" y="829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6"/>
          <p:cNvSpPr/>
          <p:nvPr/>
        </p:nvSpPr>
        <p:spPr>
          <a:xfrm>
            <a:off x="3342151" y="289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6"/>
          <p:cNvSpPr/>
          <p:nvPr/>
        </p:nvSpPr>
        <p:spPr>
          <a:xfrm>
            <a:off x="6304876" y="1442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6"/>
          <p:cNvSpPr/>
          <p:nvPr/>
        </p:nvSpPr>
        <p:spPr>
          <a:xfrm>
            <a:off x="6695676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6"/>
          <p:cNvSpPr/>
          <p:nvPr/>
        </p:nvSpPr>
        <p:spPr>
          <a:xfrm>
            <a:off x="7273876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6"/>
          <p:cNvSpPr/>
          <p:nvPr/>
        </p:nvSpPr>
        <p:spPr>
          <a:xfrm>
            <a:off x="8487926" y="2943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6"/>
          <p:cNvSpPr/>
          <p:nvPr/>
        </p:nvSpPr>
        <p:spPr>
          <a:xfrm>
            <a:off x="5801851" y="4970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6"/>
          <p:cNvSpPr/>
          <p:nvPr/>
        </p:nvSpPr>
        <p:spPr>
          <a:xfrm>
            <a:off x="410388" y="193973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6"/>
          <p:cNvSpPr/>
          <p:nvPr/>
        </p:nvSpPr>
        <p:spPr>
          <a:xfrm>
            <a:off x="350588" y="15826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6"/>
          <p:cNvSpPr/>
          <p:nvPr/>
        </p:nvSpPr>
        <p:spPr>
          <a:xfrm>
            <a:off x="245963" y="43210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6"/>
          <p:cNvSpPr/>
          <p:nvPr/>
        </p:nvSpPr>
        <p:spPr>
          <a:xfrm>
            <a:off x="134088" y="28330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6"/>
          <p:cNvSpPr/>
          <p:nvPr/>
        </p:nvSpPr>
        <p:spPr>
          <a:xfrm>
            <a:off x="274463" y="31256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6"/>
          <p:cNvSpPr/>
          <p:nvPr/>
        </p:nvSpPr>
        <p:spPr>
          <a:xfrm>
            <a:off x="296088" y="251461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6"/>
          <p:cNvSpPr/>
          <p:nvPr/>
        </p:nvSpPr>
        <p:spPr>
          <a:xfrm>
            <a:off x="350588" y="4682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"/>
          <p:cNvSpPr/>
          <p:nvPr/>
        </p:nvSpPr>
        <p:spPr>
          <a:xfrm>
            <a:off x="245963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6"/>
          <p:cNvSpPr/>
          <p:nvPr/>
        </p:nvSpPr>
        <p:spPr>
          <a:xfrm>
            <a:off x="8139088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"/>
          <p:cNvSpPr/>
          <p:nvPr/>
        </p:nvSpPr>
        <p:spPr>
          <a:xfrm>
            <a:off x="8430763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6"/>
          <p:cNvSpPr/>
          <p:nvPr/>
        </p:nvSpPr>
        <p:spPr>
          <a:xfrm rot="10800000">
            <a:off x="8733626" y="24770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6"/>
          <p:cNvSpPr/>
          <p:nvPr/>
        </p:nvSpPr>
        <p:spPr>
          <a:xfrm flipH="1">
            <a:off x="8696914" y="42053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 rot="10800000">
            <a:off x="322101" y="1727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6"/>
          <p:cNvSpPr/>
          <p:nvPr/>
        </p:nvSpPr>
        <p:spPr>
          <a:xfrm rot="10800000">
            <a:off x="324601" y="743113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2452088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4027588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6"/>
          <p:cNvSpPr/>
          <p:nvPr/>
        </p:nvSpPr>
        <p:spPr>
          <a:xfrm>
            <a:off x="4539988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6"/>
          <p:cNvSpPr/>
          <p:nvPr/>
        </p:nvSpPr>
        <p:spPr>
          <a:xfrm>
            <a:off x="4997688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5" name="Google Shape;345;p6"/>
          <p:cNvGrpSpPr/>
          <p:nvPr/>
        </p:nvGrpSpPr>
        <p:grpSpPr>
          <a:xfrm>
            <a:off x="7534050" y="-161687"/>
            <a:ext cx="750988" cy="645363"/>
            <a:chOff x="5575625" y="3166725"/>
            <a:chExt cx="372625" cy="320200"/>
          </a:xfrm>
        </p:grpSpPr>
        <p:sp>
          <p:nvSpPr>
            <p:cNvPr id="346" name="Google Shape;346;p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1" name="Google Shape;361;p6"/>
          <p:cNvGrpSpPr/>
          <p:nvPr/>
        </p:nvGrpSpPr>
        <p:grpSpPr>
          <a:xfrm flipH="1" rot="-1893073">
            <a:off x="-94130" y="187551"/>
            <a:ext cx="946765" cy="813608"/>
            <a:chOff x="5575625" y="3166725"/>
            <a:chExt cx="372625" cy="320200"/>
          </a:xfrm>
        </p:grpSpPr>
        <p:sp>
          <p:nvSpPr>
            <p:cNvPr id="362" name="Google Shape;362;p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" name="Google Shape;377;p6"/>
          <p:cNvGrpSpPr/>
          <p:nvPr/>
        </p:nvGrpSpPr>
        <p:grpSpPr>
          <a:xfrm>
            <a:off x="8392642" y="4440603"/>
            <a:ext cx="868369" cy="705909"/>
            <a:chOff x="5283200" y="2977600"/>
            <a:chExt cx="401150" cy="326100"/>
          </a:xfrm>
        </p:grpSpPr>
        <p:sp>
          <p:nvSpPr>
            <p:cNvPr id="378" name="Google Shape;378;p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7"/>
          <p:cNvSpPr txBox="1"/>
          <p:nvPr>
            <p:ph idx="1" type="subTitle"/>
          </p:nvPr>
        </p:nvSpPr>
        <p:spPr>
          <a:xfrm>
            <a:off x="4055175" y="1541950"/>
            <a:ext cx="4375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396" name="Google Shape;396;p7"/>
          <p:cNvSpPr/>
          <p:nvPr/>
        </p:nvSpPr>
        <p:spPr>
          <a:xfrm rot="10800000">
            <a:off x="8489951" y="3251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7"/>
          <p:cNvSpPr/>
          <p:nvPr/>
        </p:nvSpPr>
        <p:spPr>
          <a:xfrm rot="10800000">
            <a:off x="8839351" y="14422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7"/>
          <p:cNvSpPr/>
          <p:nvPr/>
        </p:nvSpPr>
        <p:spPr>
          <a:xfrm rot="10800000">
            <a:off x="8782051" y="149953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7"/>
          <p:cNvSpPr/>
          <p:nvPr/>
        </p:nvSpPr>
        <p:spPr>
          <a:xfrm rot="10800000">
            <a:off x="8896651" y="263395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7"/>
          <p:cNvSpPr/>
          <p:nvPr/>
        </p:nvSpPr>
        <p:spPr>
          <a:xfrm rot="10800000">
            <a:off x="8782051" y="28606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7"/>
          <p:cNvSpPr/>
          <p:nvPr/>
        </p:nvSpPr>
        <p:spPr>
          <a:xfrm rot="10800000">
            <a:off x="6775451" y="48109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7"/>
          <p:cNvSpPr/>
          <p:nvPr/>
        </p:nvSpPr>
        <p:spPr>
          <a:xfrm rot="10800000">
            <a:off x="7848601" y="49346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7"/>
          <p:cNvSpPr/>
          <p:nvPr/>
        </p:nvSpPr>
        <p:spPr>
          <a:xfrm rot="10800000">
            <a:off x="6022501" y="48109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7"/>
          <p:cNvSpPr/>
          <p:nvPr/>
        </p:nvSpPr>
        <p:spPr>
          <a:xfrm rot="10800000">
            <a:off x="4160576" y="4848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"/>
          <p:cNvSpPr/>
          <p:nvPr/>
        </p:nvSpPr>
        <p:spPr>
          <a:xfrm rot="10800000">
            <a:off x="7048651" y="49061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7"/>
          <p:cNvSpPr/>
          <p:nvPr/>
        </p:nvSpPr>
        <p:spPr>
          <a:xfrm rot="10800000">
            <a:off x="2836951" y="4820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7"/>
          <p:cNvSpPr/>
          <p:nvPr/>
        </p:nvSpPr>
        <p:spPr>
          <a:xfrm rot="10800000">
            <a:off x="304801" y="4848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7"/>
          <p:cNvSpPr/>
          <p:nvPr/>
        </p:nvSpPr>
        <p:spPr>
          <a:xfrm rot="10800000">
            <a:off x="247651" y="4248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7"/>
          <p:cNvSpPr/>
          <p:nvPr/>
        </p:nvSpPr>
        <p:spPr>
          <a:xfrm rot="10800000">
            <a:off x="199951" y="4489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"/>
          <p:cNvSpPr/>
          <p:nvPr/>
        </p:nvSpPr>
        <p:spPr>
          <a:xfrm rot="10800000">
            <a:off x="427801" y="1800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"/>
          <p:cNvSpPr/>
          <p:nvPr/>
        </p:nvSpPr>
        <p:spPr>
          <a:xfrm rot="10800000">
            <a:off x="256201" y="2553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7"/>
          <p:cNvSpPr/>
          <p:nvPr/>
        </p:nvSpPr>
        <p:spPr>
          <a:xfrm rot="10800000">
            <a:off x="276301" y="18735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7"/>
          <p:cNvSpPr/>
          <p:nvPr/>
        </p:nvSpPr>
        <p:spPr>
          <a:xfrm rot="10800000">
            <a:off x="1184826" y="14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7"/>
          <p:cNvSpPr/>
          <p:nvPr/>
        </p:nvSpPr>
        <p:spPr>
          <a:xfrm rot="10800000">
            <a:off x="2607026" y="4906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7"/>
          <p:cNvSpPr/>
          <p:nvPr/>
        </p:nvSpPr>
        <p:spPr>
          <a:xfrm rot="10800000">
            <a:off x="362101" y="30447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7"/>
          <p:cNvSpPr/>
          <p:nvPr/>
        </p:nvSpPr>
        <p:spPr>
          <a:xfrm rot="10800000">
            <a:off x="2062101" y="263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7"/>
          <p:cNvSpPr/>
          <p:nvPr/>
        </p:nvSpPr>
        <p:spPr>
          <a:xfrm rot="10800000">
            <a:off x="4959113" y="1772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7"/>
          <p:cNvSpPr/>
          <p:nvPr/>
        </p:nvSpPr>
        <p:spPr>
          <a:xfrm rot="10800000">
            <a:off x="1747626" y="381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7"/>
          <p:cNvSpPr/>
          <p:nvPr/>
        </p:nvSpPr>
        <p:spPr>
          <a:xfrm rot="10800000">
            <a:off x="7162951" y="148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" name="Google Shape;420;p7"/>
          <p:cNvGrpSpPr/>
          <p:nvPr/>
        </p:nvGrpSpPr>
        <p:grpSpPr>
          <a:xfrm rot="-986764">
            <a:off x="8588293" y="3346668"/>
            <a:ext cx="731002" cy="628187"/>
            <a:chOff x="5575625" y="3166725"/>
            <a:chExt cx="372625" cy="320200"/>
          </a:xfrm>
        </p:grpSpPr>
        <p:sp>
          <p:nvSpPr>
            <p:cNvPr id="421" name="Google Shape;421;p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7"/>
          <p:cNvGrpSpPr/>
          <p:nvPr/>
        </p:nvGrpSpPr>
        <p:grpSpPr>
          <a:xfrm>
            <a:off x="713126" y="4642326"/>
            <a:ext cx="616568" cy="501216"/>
            <a:chOff x="5283200" y="2977600"/>
            <a:chExt cx="401150" cy="326100"/>
          </a:xfrm>
        </p:grpSpPr>
        <p:sp>
          <p:nvSpPr>
            <p:cNvPr id="437" name="Google Shape;437;p7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7"/>
          <p:cNvGrpSpPr/>
          <p:nvPr/>
        </p:nvGrpSpPr>
        <p:grpSpPr>
          <a:xfrm flipH="1" rot="2923606">
            <a:off x="-18873" y="262912"/>
            <a:ext cx="798179" cy="685903"/>
            <a:chOff x="5575625" y="3166725"/>
            <a:chExt cx="372625" cy="320200"/>
          </a:xfrm>
        </p:grpSpPr>
        <p:sp>
          <p:nvSpPr>
            <p:cNvPr id="453" name="Google Shape;453;p7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8" name="Google Shape;468;p7"/>
          <p:cNvSpPr/>
          <p:nvPr/>
        </p:nvSpPr>
        <p:spPr>
          <a:xfrm rot="3677713">
            <a:off x="5926861" y="2217532"/>
            <a:ext cx="1689457" cy="4893730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8"/>
          <p:cNvSpPr txBox="1"/>
          <p:nvPr>
            <p:ph type="title"/>
          </p:nvPr>
        </p:nvSpPr>
        <p:spPr>
          <a:xfrm>
            <a:off x="3741182" y="1514850"/>
            <a:ext cx="4348200" cy="211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1" name="Google Shape;471;p8"/>
          <p:cNvSpPr/>
          <p:nvPr/>
        </p:nvSpPr>
        <p:spPr>
          <a:xfrm rot="877195">
            <a:off x="202094" y="-339753"/>
            <a:ext cx="1173424" cy="3398974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8"/>
          <p:cNvSpPr/>
          <p:nvPr/>
        </p:nvSpPr>
        <p:spPr>
          <a:xfrm rot="10800000">
            <a:off x="293890" y="1302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8"/>
          <p:cNvSpPr/>
          <p:nvPr/>
        </p:nvSpPr>
        <p:spPr>
          <a:xfrm rot="10800000">
            <a:off x="474965" y="12167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4" name="Google Shape;474;p8"/>
          <p:cNvGrpSpPr/>
          <p:nvPr/>
        </p:nvGrpSpPr>
        <p:grpSpPr>
          <a:xfrm rot="-986706">
            <a:off x="7770372" y="265196"/>
            <a:ext cx="939011" cy="806984"/>
            <a:chOff x="5575625" y="3166725"/>
            <a:chExt cx="372625" cy="320200"/>
          </a:xfrm>
        </p:grpSpPr>
        <p:sp>
          <p:nvSpPr>
            <p:cNvPr id="475" name="Google Shape;475;p8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8"/>
          <p:cNvGrpSpPr/>
          <p:nvPr/>
        </p:nvGrpSpPr>
        <p:grpSpPr>
          <a:xfrm rot="10800000">
            <a:off x="3602476" y="4627192"/>
            <a:ext cx="704540" cy="572697"/>
            <a:chOff x="5283200" y="2977600"/>
            <a:chExt cx="401150" cy="326100"/>
          </a:xfrm>
        </p:grpSpPr>
        <p:sp>
          <p:nvSpPr>
            <p:cNvPr id="491" name="Google Shape;491;p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6" name="Google Shape;506;p8"/>
          <p:cNvSpPr/>
          <p:nvPr/>
        </p:nvSpPr>
        <p:spPr>
          <a:xfrm rot="10800000">
            <a:off x="1355115" y="1965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8"/>
          <p:cNvSpPr/>
          <p:nvPr/>
        </p:nvSpPr>
        <p:spPr>
          <a:xfrm rot="10800000">
            <a:off x="172816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8"/>
          <p:cNvSpPr/>
          <p:nvPr/>
        </p:nvSpPr>
        <p:spPr>
          <a:xfrm rot="10800000">
            <a:off x="304540" y="32108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8"/>
          <p:cNvSpPr/>
          <p:nvPr/>
        </p:nvSpPr>
        <p:spPr>
          <a:xfrm rot="10800000">
            <a:off x="424415" y="26442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8"/>
          <p:cNvSpPr/>
          <p:nvPr/>
        </p:nvSpPr>
        <p:spPr>
          <a:xfrm rot="10800000">
            <a:off x="4129465" y="1487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8"/>
          <p:cNvSpPr/>
          <p:nvPr/>
        </p:nvSpPr>
        <p:spPr>
          <a:xfrm rot="10800000">
            <a:off x="3602465" y="2251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"/>
          <p:cNvSpPr/>
          <p:nvPr/>
        </p:nvSpPr>
        <p:spPr>
          <a:xfrm rot="10800000">
            <a:off x="1054615" y="83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8"/>
          <p:cNvSpPr/>
          <p:nvPr/>
        </p:nvSpPr>
        <p:spPr>
          <a:xfrm rot="10800000">
            <a:off x="2578140" y="834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8"/>
          <p:cNvSpPr/>
          <p:nvPr/>
        </p:nvSpPr>
        <p:spPr>
          <a:xfrm rot="10800000">
            <a:off x="6145465" y="3012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8"/>
          <p:cNvSpPr/>
          <p:nvPr/>
        </p:nvSpPr>
        <p:spPr>
          <a:xfrm rot="10800000">
            <a:off x="579281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8"/>
          <p:cNvSpPr/>
          <p:nvPr/>
        </p:nvSpPr>
        <p:spPr>
          <a:xfrm rot="10800000">
            <a:off x="6413965" y="2469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8"/>
          <p:cNvSpPr/>
          <p:nvPr/>
        </p:nvSpPr>
        <p:spPr>
          <a:xfrm rot="10800000">
            <a:off x="7627490" y="506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8"/>
          <p:cNvSpPr/>
          <p:nvPr/>
        </p:nvSpPr>
        <p:spPr>
          <a:xfrm rot="10800000">
            <a:off x="7457315" y="2578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"/>
          <p:cNvSpPr/>
          <p:nvPr/>
        </p:nvSpPr>
        <p:spPr>
          <a:xfrm rot="10800000">
            <a:off x="8804365" y="11882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8"/>
          <p:cNvSpPr/>
          <p:nvPr/>
        </p:nvSpPr>
        <p:spPr>
          <a:xfrm rot="10800000">
            <a:off x="8909165" y="900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"/>
          <p:cNvSpPr/>
          <p:nvPr/>
        </p:nvSpPr>
        <p:spPr>
          <a:xfrm rot="10800000">
            <a:off x="8724190" y="1619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"/>
          <p:cNvSpPr/>
          <p:nvPr/>
        </p:nvSpPr>
        <p:spPr>
          <a:xfrm rot="10800000">
            <a:off x="8880665" y="17724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"/>
          <p:cNvSpPr/>
          <p:nvPr/>
        </p:nvSpPr>
        <p:spPr>
          <a:xfrm rot="10800000">
            <a:off x="8626115" y="23609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"/>
          <p:cNvSpPr/>
          <p:nvPr/>
        </p:nvSpPr>
        <p:spPr>
          <a:xfrm rot="10800000">
            <a:off x="8793490" y="29929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8"/>
          <p:cNvSpPr/>
          <p:nvPr/>
        </p:nvSpPr>
        <p:spPr>
          <a:xfrm rot="10800000">
            <a:off x="8691515" y="31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"/>
          <p:cNvSpPr/>
          <p:nvPr/>
        </p:nvSpPr>
        <p:spPr>
          <a:xfrm rot="10800000">
            <a:off x="8571640" y="43769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"/>
          <p:cNvSpPr/>
          <p:nvPr/>
        </p:nvSpPr>
        <p:spPr>
          <a:xfrm rot="10800000">
            <a:off x="8804365" y="459483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8"/>
          <p:cNvSpPr/>
          <p:nvPr/>
        </p:nvSpPr>
        <p:spPr>
          <a:xfrm rot="10800000">
            <a:off x="7514615" y="49000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8"/>
          <p:cNvSpPr/>
          <p:nvPr/>
        </p:nvSpPr>
        <p:spPr>
          <a:xfrm rot="10800000">
            <a:off x="7801840" y="47473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8"/>
          <p:cNvSpPr/>
          <p:nvPr/>
        </p:nvSpPr>
        <p:spPr>
          <a:xfrm rot="10800000">
            <a:off x="6396065" y="48563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8"/>
          <p:cNvSpPr/>
          <p:nvPr/>
        </p:nvSpPr>
        <p:spPr>
          <a:xfrm rot="10800000">
            <a:off x="2632665" y="48237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8"/>
          <p:cNvSpPr/>
          <p:nvPr/>
        </p:nvSpPr>
        <p:spPr>
          <a:xfrm rot="10800000">
            <a:off x="2353190" y="4878188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8"/>
          <p:cNvSpPr/>
          <p:nvPr/>
        </p:nvSpPr>
        <p:spPr>
          <a:xfrm rot="10800000">
            <a:off x="289715" y="28186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8"/>
          <p:cNvSpPr/>
          <p:nvPr/>
        </p:nvSpPr>
        <p:spPr>
          <a:xfrm rot="10800000">
            <a:off x="442265" y="34289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8"/>
          <p:cNvSpPr/>
          <p:nvPr/>
        </p:nvSpPr>
        <p:spPr>
          <a:xfrm rot="10800000">
            <a:off x="467990" y="464931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8"/>
          <p:cNvSpPr/>
          <p:nvPr/>
        </p:nvSpPr>
        <p:spPr>
          <a:xfrm rot="10800000">
            <a:off x="322390" y="4812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8"/>
          <p:cNvSpPr/>
          <p:nvPr/>
        </p:nvSpPr>
        <p:spPr>
          <a:xfrm rot="1279231">
            <a:off x="8161941" y="3315134"/>
            <a:ext cx="2101163" cy="1747523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8" name="Google Shape;538;p8"/>
          <p:cNvGrpSpPr/>
          <p:nvPr/>
        </p:nvGrpSpPr>
        <p:grpSpPr>
          <a:xfrm flipH="1" rot="10800000">
            <a:off x="-122094" y="25244"/>
            <a:ext cx="1128997" cy="917711"/>
            <a:chOff x="5283200" y="2977600"/>
            <a:chExt cx="401150" cy="326100"/>
          </a:xfrm>
        </p:grpSpPr>
        <p:sp>
          <p:nvSpPr>
            <p:cNvPr id="539" name="Google Shape;539;p8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/>
          <p:nvPr>
            <p:ph type="title"/>
          </p:nvPr>
        </p:nvSpPr>
        <p:spPr>
          <a:xfrm>
            <a:off x="3049200" y="1587875"/>
            <a:ext cx="56469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6" name="Google Shape;556;p9"/>
          <p:cNvSpPr txBox="1"/>
          <p:nvPr>
            <p:ph idx="1" type="subTitle"/>
          </p:nvPr>
        </p:nvSpPr>
        <p:spPr>
          <a:xfrm>
            <a:off x="3049200" y="2218525"/>
            <a:ext cx="5646900" cy="13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57" name="Google Shape;557;p9"/>
          <p:cNvSpPr/>
          <p:nvPr/>
        </p:nvSpPr>
        <p:spPr>
          <a:xfrm rot="4769085">
            <a:off x="1353449" y="-1746853"/>
            <a:ext cx="713136" cy="4343399"/>
          </a:xfrm>
          <a:custGeom>
            <a:rect b="b" l="l" r="r" t="t"/>
            <a:pathLst>
              <a:path extrusionOk="0" h="124485" w="20439">
                <a:moveTo>
                  <a:pt x="290" y="0"/>
                </a:moveTo>
                <a:cubicBezTo>
                  <a:pt x="124" y="0"/>
                  <a:pt x="1" y="239"/>
                  <a:pt x="188" y="354"/>
                </a:cubicBezTo>
                <a:cubicBezTo>
                  <a:pt x="3613" y="2176"/>
                  <a:pt x="5318" y="5818"/>
                  <a:pt x="5819" y="9544"/>
                </a:cubicBezTo>
                <a:cubicBezTo>
                  <a:pt x="6437" y="14005"/>
                  <a:pt x="5134" y="18466"/>
                  <a:pt x="4131" y="22777"/>
                </a:cubicBezTo>
                <a:cubicBezTo>
                  <a:pt x="3062" y="27339"/>
                  <a:pt x="2611" y="31867"/>
                  <a:pt x="3095" y="36545"/>
                </a:cubicBezTo>
                <a:cubicBezTo>
                  <a:pt x="3563" y="41106"/>
                  <a:pt x="4733" y="45568"/>
                  <a:pt x="6220" y="49912"/>
                </a:cubicBezTo>
                <a:cubicBezTo>
                  <a:pt x="9211" y="58717"/>
                  <a:pt x="13505" y="67038"/>
                  <a:pt x="15978" y="76011"/>
                </a:cubicBezTo>
                <a:cubicBezTo>
                  <a:pt x="18233" y="84164"/>
                  <a:pt x="18501" y="92652"/>
                  <a:pt x="16479" y="100906"/>
                </a:cubicBezTo>
                <a:cubicBezTo>
                  <a:pt x="14324" y="109712"/>
                  <a:pt x="9745" y="117865"/>
                  <a:pt x="3229" y="124181"/>
                </a:cubicBezTo>
                <a:cubicBezTo>
                  <a:pt x="3086" y="124298"/>
                  <a:pt x="3215" y="124485"/>
                  <a:pt x="3358" y="124485"/>
                </a:cubicBezTo>
                <a:cubicBezTo>
                  <a:pt x="3400" y="124485"/>
                  <a:pt x="3442" y="124469"/>
                  <a:pt x="3480" y="124432"/>
                </a:cubicBezTo>
                <a:cubicBezTo>
                  <a:pt x="15059" y="113204"/>
                  <a:pt x="20439" y="96211"/>
                  <a:pt x="17381" y="80372"/>
                </a:cubicBezTo>
                <a:cubicBezTo>
                  <a:pt x="15543" y="70781"/>
                  <a:pt x="11082" y="62009"/>
                  <a:pt x="7707" y="52936"/>
                </a:cubicBezTo>
                <a:cubicBezTo>
                  <a:pt x="5986" y="48341"/>
                  <a:pt x="4516" y="43646"/>
                  <a:pt x="3764" y="38801"/>
                </a:cubicBezTo>
                <a:cubicBezTo>
                  <a:pt x="2962" y="33705"/>
                  <a:pt x="3179" y="28675"/>
                  <a:pt x="4315" y="23646"/>
                </a:cubicBezTo>
                <a:cubicBezTo>
                  <a:pt x="5384" y="18968"/>
                  <a:pt x="6871" y="14172"/>
                  <a:pt x="6186" y="9310"/>
                </a:cubicBezTo>
                <a:cubicBezTo>
                  <a:pt x="5635" y="5551"/>
                  <a:pt x="3847" y="1858"/>
                  <a:pt x="372" y="20"/>
                </a:cubicBezTo>
                <a:cubicBezTo>
                  <a:pt x="344" y="6"/>
                  <a:pt x="316" y="0"/>
                  <a:pt x="290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9"/>
          <p:cNvSpPr/>
          <p:nvPr/>
        </p:nvSpPr>
        <p:spPr>
          <a:xfrm>
            <a:off x="638625" y="66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9"/>
          <p:cNvSpPr/>
          <p:nvPr/>
        </p:nvSpPr>
        <p:spPr>
          <a:xfrm rot="2569285">
            <a:off x="7318604" y="1903901"/>
            <a:ext cx="1689440" cy="4893681"/>
          </a:xfrm>
          <a:custGeom>
            <a:rect b="b" l="l" r="r" t="t"/>
            <a:pathLst>
              <a:path extrusionOk="0" h="135962" w="46938">
                <a:moveTo>
                  <a:pt x="46691" y="0"/>
                </a:moveTo>
                <a:cubicBezTo>
                  <a:pt x="46662" y="0"/>
                  <a:pt x="46631" y="10"/>
                  <a:pt x="46601" y="32"/>
                </a:cubicBezTo>
                <a:cubicBezTo>
                  <a:pt x="37946" y="6097"/>
                  <a:pt x="30260" y="15187"/>
                  <a:pt x="30610" y="26365"/>
                </a:cubicBezTo>
                <a:cubicBezTo>
                  <a:pt x="30778" y="31879"/>
                  <a:pt x="33418" y="36474"/>
                  <a:pt x="36158" y="41102"/>
                </a:cubicBezTo>
                <a:cubicBezTo>
                  <a:pt x="38931" y="45814"/>
                  <a:pt x="41120" y="50542"/>
                  <a:pt x="40970" y="56123"/>
                </a:cubicBezTo>
                <a:cubicBezTo>
                  <a:pt x="40836" y="61353"/>
                  <a:pt x="38915" y="66549"/>
                  <a:pt x="35423" y="70475"/>
                </a:cubicBezTo>
                <a:cubicBezTo>
                  <a:pt x="31613" y="74786"/>
                  <a:pt x="26333" y="77292"/>
                  <a:pt x="21387" y="80016"/>
                </a:cubicBezTo>
                <a:cubicBezTo>
                  <a:pt x="16859" y="82522"/>
                  <a:pt x="12432" y="85413"/>
                  <a:pt x="8789" y="89155"/>
                </a:cubicBezTo>
                <a:cubicBezTo>
                  <a:pt x="5163" y="92881"/>
                  <a:pt x="2607" y="97443"/>
                  <a:pt x="1404" y="102539"/>
                </a:cubicBezTo>
                <a:cubicBezTo>
                  <a:pt x="0" y="108437"/>
                  <a:pt x="201" y="114653"/>
                  <a:pt x="1036" y="120618"/>
                </a:cubicBezTo>
                <a:cubicBezTo>
                  <a:pt x="1788" y="126131"/>
                  <a:pt x="3208" y="131946"/>
                  <a:pt x="7386" y="135906"/>
                </a:cubicBezTo>
                <a:cubicBezTo>
                  <a:pt x="7436" y="135945"/>
                  <a:pt x="7489" y="135961"/>
                  <a:pt x="7539" y="135961"/>
                </a:cubicBezTo>
                <a:cubicBezTo>
                  <a:pt x="7703" y="135961"/>
                  <a:pt x="7827" y="135784"/>
                  <a:pt x="7686" y="135655"/>
                </a:cubicBezTo>
                <a:cubicBezTo>
                  <a:pt x="3893" y="132046"/>
                  <a:pt x="2423" y="126850"/>
                  <a:pt x="1638" y="121821"/>
                </a:cubicBezTo>
                <a:cubicBezTo>
                  <a:pt x="752" y="116307"/>
                  <a:pt x="418" y="110576"/>
                  <a:pt x="1320" y="105045"/>
                </a:cubicBezTo>
                <a:cubicBezTo>
                  <a:pt x="2223" y="99565"/>
                  <a:pt x="4478" y="94536"/>
                  <a:pt x="8171" y="90409"/>
                </a:cubicBezTo>
                <a:cubicBezTo>
                  <a:pt x="11696" y="86482"/>
                  <a:pt x="16107" y="83475"/>
                  <a:pt x="20686" y="80885"/>
                </a:cubicBezTo>
                <a:cubicBezTo>
                  <a:pt x="25247" y="78295"/>
                  <a:pt x="30109" y="76039"/>
                  <a:pt x="34019" y="72464"/>
                </a:cubicBezTo>
                <a:cubicBezTo>
                  <a:pt x="37528" y="69239"/>
                  <a:pt x="39917" y="64945"/>
                  <a:pt x="40870" y="60283"/>
                </a:cubicBezTo>
                <a:cubicBezTo>
                  <a:pt x="41805" y="55705"/>
                  <a:pt x="41354" y="50960"/>
                  <a:pt x="39516" y="46666"/>
                </a:cubicBezTo>
                <a:cubicBezTo>
                  <a:pt x="37411" y="41753"/>
                  <a:pt x="33919" y="37543"/>
                  <a:pt x="32114" y="32480"/>
                </a:cubicBezTo>
                <a:cubicBezTo>
                  <a:pt x="29942" y="26348"/>
                  <a:pt x="31028" y="19514"/>
                  <a:pt x="34086" y="13850"/>
                </a:cubicBezTo>
                <a:cubicBezTo>
                  <a:pt x="37043" y="8320"/>
                  <a:pt x="41705" y="3925"/>
                  <a:pt x="46784" y="366"/>
                </a:cubicBezTo>
                <a:cubicBezTo>
                  <a:pt x="46937" y="241"/>
                  <a:pt x="46836" y="0"/>
                  <a:pt x="46691" y="0"/>
                </a:cubicBezTo>
                <a:close/>
              </a:path>
            </a:pathLst>
          </a:cu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9"/>
          <p:cNvSpPr/>
          <p:nvPr/>
        </p:nvSpPr>
        <p:spPr>
          <a:xfrm flipH="1">
            <a:off x="7378800" y="3632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9"/>
          <p:cNvSpPr/>
          <p:nvPr/>
        </p:nvSpPr>
        <p:spPr>
          <a:xfrm flipH="1" rot="10800000">
            <a:off x="386000" y="47351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9"/>
          <p:cNvSpPr/>
          <p:nvPr/>
        </p:nvSpPr>
        <p:spPr>
          <a:xfrm rot="10800000">
            <a:off x="8472650" y="41969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9"/>
          <p:cNvSpPr/>
          <p:nvPr/>
        </p:nvSpPr>
        <p:spPr>
          <a:xfrm flipH="1">
            <a:off x="8186900" y="172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9"/>
          <p:cNvSpPr/>
          <p:nvPr/>
        </p:nvSpPr>
        <p:spPr>
          <a:xfrm>
            <a:off x="1157600" y="391775"/>
            <a:ext cx="57300" cy="57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9"/>
          <p:cNvSpPr/>
          <p:nvPr/>
        </p:nvSpPr>
        <p:spPr>
          <a:xfrm flipH="1">
            <a:off x="4281800" y="167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9"/>
          <p:cNvSpPr/>
          <p:nvPr/>
        </p:nvSpPr>
        <p:spPr>
          <a:xfrm flipH="1">
            <a:off x="4767575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9"/>
          <p:cNvSpPr/>
          <p:nvPr/>
        </p:nvSpPr>
        <p:spPr>
          <a:xfrm flipH="1">
            <a:off x="1967375" y="320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9"/>
          <p:cNvSpPr/>
          <p:nvPr/>
        </p:nvSpPr>
        <p:spPr>
          <a:xfrm flipH="1">
            <a:off x="3202800" y="201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9"/>
          <p:cNvSpPr/>
          <p:nvPr/>
        </p:nvSpPr>
        <p:spPr>
          <a:xfrm flipH="1">
            <a:off x="2624600" y="1323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9"/>
          <p:cNvSpPr/>
          <p:nvPr/>
        </p:nvSpPr>
        <p:spPr>
          <a:xfrm flipH="1">
            <a:off x="710075" y="2606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9"/>
          <p:cNvSpPr/>
          <p:nvPr/>
        </p:nvSpPr>
        <p:spPr>
          <a:xfrm flipH="1">
            <a:off x="481475" y="3228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"/>
          <p:cNvSpPr/>
          <p:nvPr/>
        </p:nvSpPr>
        <p:spPr>
          <a:xfrm flipH="1" rot="10800000">
            <a:off x="8815550" y="33800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9"/>
          <p:cNvSpPr/>
          <p:nvPr/>
        </p:nvSpPr>
        <p:spPr>
          <a:xfrm flipH="1" rot="10800000">
            <a:off x="8948750" y="364152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9"/>
          <p:cNvSpPr/>
          <p:nvPr/>
        </p:nvSpPr>
        <p:spPr>
          <a:xfrm flipH="1" rot="10800000">
            <a:off x="8891600" y="27557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9"/>
          <p:cNvSpPr/>
          <p:nvPr/>
        </p:nvSpPr>
        <p:spPr>
          <a:xfrm flipH="1" rot="10800000">
            <a:off x="8567900" y="178932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9"/>
          <p:cNvSpPr/>
          <p:nvPr/>
        </p:nvSpPr>
        <p:spPr>
          <a:xfrm flipH="1" rot="10800000">
            <a:off x="8805875" y="20222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9"/>
          <p:cNvSpPr/>
          <p:nvPr/>
        </p:nvSpPr>
        <p:spPr>
          <a:xfrm flipH="1" rot="10800000">
            <a:off x="8777375" y="15773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9"/>
          <p:cNvSpPr/>
          <p:nvPr/>
        </p:nvSpPr>
        <p:spPr>
          <a:xfrm flipH="1" rot="10800000">
            <a:off x="8577275" y="6506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9"/>
          <p:cNvSpPr/>
          <p:nvPr/>
        </p:nvSpPr>
        <p:spPr>
          <a:xfrm flipH="1" rot="10800000">
            <a:off x="8758325" y="367700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9"/>
          <p:cNvSpPr/>
          <p:nvPr/>
        </p:nvSpPr>
        <p:spPr>
          <a:xfrm flipH="1">
            <a:off x="2445914" y="473026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9"/>
          <p:cNvSpPr/>
          <p:nvPr/>
        </p:nvSpPr>
        <p:spPr>
          <a:xfrm flipH="1">
            <a:off x="2160239" y="48514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9"/>
          <p:cNvSpPr/>
          <p:nvPr/>
        </p:nvSpPr>
        <p:spPr>
          <a:xfrm flipH="1" rot="10800000">
            <a:off x="357500" y="3337563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9"/>
          <p:cNvSpPr/>
          <p:nvPr/>
        </p:nvSpPr>
        <p:spPr>
          <a:xfrm flipH="1" rot="10800000">
            <a:off x="319250" y="183215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9"/>
          <p:cNvSpPr/>
          <p:nvPr/>
        </p:nvSpPr>
        <p:spPr>
          <a:xfrm>
            <a:off x="205025" y="353117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9"/>
          <p:cNvSpPr/>
          <p:nvPr/>
        </p:nvSpPr>
        <p:spPr>
          <a:xfrm flipH="1" rot="10800000">
            <a:off x="233525" y="1127300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9"/>
          <p:cNvSpPr/>
          <p:nvPr/>
        </p:nvSpPr>
        <p:spPr>
          <a:xfrm flipH="1">
            <a:off x="8246489" y="49084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9"/>
          <p:cNvSpPr/>
          <p:nvPr/>
        </p:nvSpPr>
        <p:spPr>
          <a:xfrm flipH="1">
            <a:off x="8551289" y="4770611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9"/>
          <p:cNvSpPr/>
          <p:nvPr/>
        </p:nvSpPr>
        <p:spPr>
          <a:xfrm flipH="1">
            <a:off x="7446389" y="491348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9"/>
          <p:cNvSpPr/>
          <p:nvPr/>
        </p:nvSpPr>
        <p:spPr>
          <a:xfrm flipH="1">
            <a:off x="5465189" y="4879886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9"/>
          <p:cNvSpPr/>
          <p:nvPr/>
        </p:nvSpPr>
        <p:spPr>
          <a:xfrm flipH="1">
            <a:off x="5141489" y="4987436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9"/>
          <p:cNvSpPr/>
          <p:nvPr/>
        </p:nvSpPr>
        <p:spPr>
          <a:xfrm flipH="1">
            <a:off x="3350864" y="4813361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0"/>
          <p:cNvSpPr txBox="1"/>
          <p:nvPr>
            <p:ph type="title"/>
          </p:nvPr>
        </p:nvSpPr>
        <p:spPr>
          <a:xfrm>
            <a:off x="720000" y="539500"/>
            <a:ext cx="2908800" cy="2228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3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4" name="Google Shape;594;p10"/>
          <p:cNvSpPr/>
          <p:nvPr/>
        </p:nvSpPr>
        <p:spPr>
          <a:xfrm rot="10800000">
            <a:off x="2248865" y="600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10"/>
          <p:cNvSpPr/>
          <p:nvPr/>
        </p:nvSpPr>
        <p:spPr>
          <a:xfrm rot="10800000">
            <a:off x="1957165" y="1472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10"/>
          <p:cNvSpPr/>
          <p:nvPr/>
        </p:nvSpPr>
        <p:spPr>
          <a:xfrm rot="10800000">
            <a:off x="4286240" y="118702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10"/>
          <p:cNvSpPr/>
          <p:nvPr/>
        </p:nvSpPr>
        <p:spPr>
          <a:xfrm rot="10800000">
            <a:off x="6053165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0"/>
          <p:cNvSpPr/>
          <p:nvPr/>
        </p:nvSpPr>
        <p:spPr>
          <a:xfrm rot="10800000">
            <a:off x="54244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10"/>
          <p:cNvSpPr/>
          <p:nvPr/>
        </p:nvSpPr>
        <p:spPr>
          <a:xfrm rot="10800000">
            <a:off x="6338765" y="2454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10"/>
          <p:cNvSpPr/>
          <p:nvPr/>
        </p:nvSpPr>
        <p:spPr>
          <a:xfrm rot="10800000">
            <a:off x="7398890" y="1186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10"/>
          <p:cNvSpPr/>
          <p:nvPr/>
        </p:nvSpPr>
        <p:spPr>
          <a:xfrm rot="10800000">
            <a:off x="7286015" y="614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0"/>
          <p:cNvSpPr/>
          <p:nvPr/>
        </p:nvSpPr>
        <p:spPr>
          <a:xfrm rot="10800000">
            <a:off x="8880665" y="2169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10"/>
          <p:cNvSpPr/>
          <p:nvPr/>
        </p:nvSpPr>
        <p:spPr>
          <a:xfrm rot="10800000">
            <a:off x="8724190" y="1535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0"/>
          <p:cNvSpPr/>
          <p:nvPr/>
        </p:nvSpPr>
        <p:spPr>
          <a:xfrm rot="10800000">
            <a:off x="7758240" y="47719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0"/>
          <p:cNvSpPr/>
          <p:nvPr/>
        </p:nvSpPr>
        <p:spPr>
          <a:xfrm rot="10800000">
            <a:off x="8626115" y="2276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0"/>
          <p:cNvSpPr/>
          <p:nvPr/>
        </p:nvSpPr>
        <p:spPr>
          <a:xfrm rot="10800000">
            <a:off x="8793490" y="290856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0"/>
          <p:cNvSpPr/>
          <p:nvPr/>
        </p:nvSpPr>
        <p:spPr>
          <a:xfrm rot="10800000">
            <a:off x="8683415" y="27106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0"/>
          <p:cNvSpPr/>
          <p:nvPr/>
        </p:nvSpPr>
        <p:spPr>
          <a:xfrm rot="10800000">
            <a:off x="8571640" y="42925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10"/>
          <p:cNvSpPr/>
          <p:nvPr/>
        </p:nvSpPr>
        <p:spPr>
          <a:xfrm rot="10800000">
            <a:off x="7398890" y="487294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10"/>
          <p:cNvSpPr/>
          <p:nvPr/>
        </p:nvSpPr>
        <p:spPr>
          <a:xfrm rot="10800000">
            <a:off x="7514615" y="481565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10"/>
          <p:cNvSpPr/>
          <p:nvPr/>
        </p:nvSpPr>
        <p:spPr>
          <a:xfrm rot="10800000">
            <a:off x="8597615" y="4928815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10"/>
          <p:cNvSpPr/>
          <p:nvPr/>
        </p:nvSpPr>
        <p:spPr>
          <a:xfrm rot="10800000">
            <a:off x="6396065" y="4772015"/>
            <a:ext cx="114300" cy="114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0"/>
          <p:cNvSpPr/>
          <p:nvPr/>
        </p:nvSpPr>
        <p:spPr>
          <a:xfrm flipH="1" rot="9309122">
            <a:off x="-14301" y="2632062"/>
            <a:ext cx="908949" cy="2918817"/>
          </a:xfrm>
          <a:custGeom>
            <a:rect b="b" l="l" r="r" t="t"/>
            <a:pathLst>
              <a:path extrusionOk="0" h="116756" w="36359">
                <a:moveTo>
                  <a:pt x="17841" y="0"/>
                </a:moveTo>
                <a:cubicBezTo>
                  <a:pt x="17786" y="0"/>
                  <a:pt x="17731" y="28"/>
                  <a:pt x="17695" y="95"/>
                </a:cubicBezTo>
                <a:cubicBezTo>
                  <a:pt x="12482" y="8951"/>
                  <a:pt x="7235" y="17839"/>
                  <a:pt x="3375" y="27397"/>
                </a:cubicBezTo>
                <a:cubicBezTo>
                  <a:pt x="1554" y="31875"/>
                  <a:pt x="0" y="36603"/>
                  <a:pt x="535" y="41499"/>
                </a:cubicBezTo>
                <a:cubicBezTo>
                  <a:pt x="1003" y="45960"/>
                  <a:pt x="2891" y="50204"/>
                  <a:pt x="5564" y="53746"/>
                </a:cubicBezTo>
                <a:cubicBezTo>
                  <a:pt x="8271" y="57355"/>
                  <a:pt x="11780" y="60329"/>
                  <a:pt x="15573" y="62819"/>
                </a:cubicBezTo>
                <a:cubicBezTo>
                  <a:pt x="19549" y="65442"/>
                  <a:pt x="24077" y="67297"/>
                  <a:pt x="27770" y="70388"/>
                </a:cubicBezTo>
                <a:cubicBezTo>
                  <a:pt x="35072" y="76553"/>
                  <a:pt x="35723" y="87113"/>
                  <a:pt x="31797" y="95350"/>
                </a:cubicBezTo>
                <a:cubicBezTo>
                  <a:pt x="27001" y="105342"/>
                  <a:pt x="17294" y="111390"/>
                  <a:pt x="7853" y="116403"/>
                </a:cubicBezTo>
                <a:cubicBezTo>
                  <a:pt x="7678" y="116490"/>
                  <a:pt x="7796" y="116756"/>
                  <a:pt x="7962" y="116756"/>
                </a:cubicBezTo>
                <a:cubicBezTo>
                  <a:pt x="7986" y="116756"/>
                  <a:pt x="8011" y="116750"/>
                  <a:pt x="8037" y="116737"/>
                </a:cubicBezTo>
                <a:cubicBezTo>
                  <a:pt x="16358" y="112309"/>
                  <a:pt x="24729" y="107213"/>
                  <a:pt x="30042" y="99193"/>
                </a:cubicBezTo>
                <a:cubicBezTo>
                  <a:pt x="34637" y="92242"/>
                  <a:pt x="36358" y="83136"/>
                  <a:pt x="32348" y="75467"/>
                </a:cubicBezTo>
                <a:cubicBezTo>
                  <a:pt x="30310" y="71541"/>
                  <a:pt x="26834" y="68934"/>
                  <a:pt x="23058" y="66762"/>
                </a:cubicBezTo>
                <a:cubicBezTo>
                  <a:pt x="18864" y="64339"/>
                  <a:pt x="14637" y="62067"/>
                  <a:pt x="10944" y="58892"/>
                </a:cubicBezTo>
                <a:cubicBezTo>
                  <a:pt x="7202" y="55668"/>
                  <a:pt x="4027" y="51724"/>
                  <a:pt x="2256" y="47079"/>
                </a:cubicBezTo>
                <a:cubicBezTo>
                  <a:pt x="351" y="42117"/>
                  <a:pt x="468" y="37021"/>
                  <a:pt x="2055" y="31992"/>
                </a:cubicBezTo>
                <a:cubicBezTo>
                  <a:pt x="3827" y="26344"/>
                  <a:pt x="6483" y="20931"/>
                  <a:pt x="9207" y="15701"/>
                </a:cubicBezTo>
                <a:cubicBezTo>
                  <a:pt x="11964" y="10454"/>
                  <a:pt x="14971" y="5358"/>
                  <a:pt x="17962" y="262"/>
                </a:cubicBezTo>
                <a:cubicBezTo>
                  <a:pt x="18077" y="135"/>
                  <a:pt x="17962" y="0"/>
                  <a:pt x="1784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10"/>
          <p:cNvSpPr/>
          <p:nvPr/>
        </p:nvSpPr>
        <p:spPr>
          <a:xfrm rot="10800000">
            <a:off x="254665" y="1640190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10"/>
          <p:cNvSpPr/>
          <p:nvPr/>
        </p:nvSpPr>
        <p:spPr>
          <a:xfrm rot="10800000">
            <a:off x="420665" y="18580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10"/>
          <p:cNvSpPr/>
          <p:nvPr/>
        </p:nvSpPr>
        <p:spPr>
          <a:xfrm rot="10800000">
            <a:off x="1474765" y="4978877"/>
            <a:ext cx="114300" cy="114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0"/>
          <p:cNvSpPr/>
          <p:nvPr/>
        </p:nvSpPr>
        <p:spPr>
          <a:xfrm rot="10800000">
            <a:off x="1227940" y="480047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10"/>
          <p:cNvSpPr/>
          <p:nvPr/>
        </p:nvSpPr>
        <p:spPr>
          <a:xfrm rot="10800000">
            <a:off x="1717265" y="4957327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0"/>
          <p:cNvSpPr/>
          <p:nvPr/>
        </p:nvSpPr>
        <p:spPr>
          <a:xfrm rot="10800000">
            <a:off x="4379015" y="4737502"/>
            <a:ext cx="57300" cy="573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10"/>
          <p:cNvSpPr/>
          <p:nvPr/>
        </p:nvSpPr>
        <p:spPr>
          <a:xfrm rot="5098793">
            <a:off x="8278143" y="-31654"/>
            <a:ext cx="2100940" cy="1747338"/>
          </a:xfrm>
          <a:custGeom>
            <a:rect b="b" l="l" r="r" t="t"/>
            <a:pathLst>
              <a:path extrusionOk="0" h="69898" w="84043">
                <a:moveTo>
                  <a:pt x="31876" y="1"/>
                </a:moveTo>
                <a:cubicBezTo>
                  <a:pt x="31845" y="1"/>
                  <a:pt x="31813" y="12"/>
                  <a:pt x="31780" y="39"/>
                </a:cubicBezTo>
                <a:cubicBezTo>
                  <a:pt x="22824" y="6271"/>
                  <a:pt x="14503" y="13740"/>
                  <a:pt x="8655" y="23063"/>
                </a:cubicBezTo>
                <a:cubicBezTo>
                  <a:pt x="5715" y="27741"/>
                  <a:pt x="3409" y="32854"/>
                  <a:pt x="2056" y="38218"/>
                </a:cubicBezTo>
                <a:cubicBezTo>
                  <a:pt x="736" y="43381"/>
                  <a:pt x="0" y="49178"/>
                  <a:pt x="1220" y="54425"/>
                </a:cubicBezTo>
                <a:cubicBezTo>
                  <a:pt x="2290" y="59036"/>
                  <a:pt x="5264" y="62946"/>
                  <a:pt x="9107" y="65620"/>
                </a:cubicBezTo>
                <a:cubicBezTo>
                  <a:pt x="13367" y="68594"/>
                  <a:pt x="18547" y="69880"/>
                  <a:pt x="23693" y="69897"/>
                </a:cubicBezTo>
                <a:cubicBezTo>
                  <a:pt x="23759" y="69897"/>
                  <a:pt x="23825" y="69898"/>
                  <a:pt x="23891" y="69898"/>
                </a:cubicBezTo>
                <a:cubicBezTo>
                  <a:pt x="35246" y="69898"/>
                  <a:pt x="45905" y="64201"/>
                  <a:pt x="55556" y="58786"/>
                </a:cubicBezTo>
                <a:cubicBezTo>
                  <a:pt x="66166" y="52854"/>
                  <a:pt x="76242" y="45670"/>
                  <a:pt x="83928" y="36162"/>
                </a:cubicBezTo>
                <a:cubicBezTo>
                  <a:pt x="84042" y="36022"/>
                  <a:pt x="83924" y="35833"/>
                  <a:pt x="83787" y="35833"/>
                </a:cubicBezTo>
                <a:cubicBezTo>
                  <a:pt x="83744" y="35833"/>
                  <a:pt x="83700" y="35852"/>
                  <a:pt x="83660" y="35895"/>
                </a:cubicBezTo>
                <a:cubicBezTo>
                  <a:pt x="77094" y="43999"/>
                  <a:pt x="68806" y="50432"/>
                  <a:pt x="59934" y="55795"/>
                </a:cubicBezTo>
                <a:cubicBezTo>
                  <a:pt x="55440" y="58518"/>
                  <a:pt x="50795" y="61025"/>
                  <a:pt x="46083" y="63331"/>
                </a:cubicBezTo>
                <a:cubicBezTo>
                  <a:pt x="40970" y="65803"/>
                  <a:pt x="35623" y="67992"/>
                  <a:pt x="30009" y="68978"/>
                </a:cubicBezTo>
                <a:cubicBezTo>
                  <a:pt x="28127" y="69309"/>
                  <a:pt x="26182" y="69482"/>
                  <a:pt x="24230" y="69482"/>
                </a:cubicBezTo>
                <a:cubicBezTo>
                  <a:pt x="15632" y="69482"/>
                  <a:pt x="6908" y="66114"/>
                  <a:pt x="2891" y="57984"/>
                </a:cubicBezTo>
                <a:cubicBezTo>
                  <a:pt x="401" y="52938"/>
                  <a:pt x="752" y="46823"/>
                  <a:pt x="1738" y="41459"/>
                </a:cubicBezTo>
                <a:cubicBezTo>
                  <a:pt x="2707" y="36146"/>
                  <a:pt x="4595" y="31050"/>
                  <a:pt x="7168" y="26338"/>
                </a:cubicBezTo>
                <a:cubicBezTo>
                  <a:pt x="12983" y="15661"/>
                  <a:pt x="22089" y="7223"/>
                  <a:pt x="31964" y="356"/>
                </a:cubicBezTo>
                <a:cubicBezTo>
                  <a:pt x="32115" y="246"/>
                  <a:pt x="32018" y="1"/>
                  <a:pt x="3187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Josefin Sans"/>
              <a:buNone/>
              <a:defRPr b="1" sz="35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transition spd="med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2" name="Google Shape;2222;p35"/>
          <p:cNvGrpSpPr/>
          <p:nvPr/>
        </p:nvGrpSpPr>
        <p:grpSpPr>
          <a:xfrm>
            <a:off x="5953649" y="791898"/>
            <a:ext cx="1856222" cy="3787692"/>
            <a:chOff x="1734050" y="1527700"/>
            <a:chExt cx="677750" cy="1379550"/>
          </a:xfrm>
        </p:grpSpPr>
        <p:sp>
          <p:nvSpPr>
            <p:cNvPr id="2223" name="Google Shape;2223;p35"/>
            <p:cNvSpPr/>
            <p:nvPr/>
          </p:nvSpPr>
          <p:spPr>
            <a:xfrm>
              <a:off x="1925425" y="1527700"/>
              <a:ext cx="229450" cy="667450"/>
            </a:xfrm>
            <a:custGeom>
              <a:rect b="b" l="l" r="r" t="t"/>
              <a:pathLst>
                <a:path extrusionOk="0" h="26698" w="9178">
                  <a:moveTo>
                    <a:pt x="7534" y="190"/>
                  </a:moveTo>
                  <a:cubicBezTo>
                    <a:pt x="7660" y="190"/>
                    <a:pt x="7797" y="227"/>
                    <a:pt x="7899" y="289"/>
                  </a:cubicBezTo>
                  <a:cubicBezTo>
                    <a:pt x="8047" y="375"/>
                    <a:pt x="8108" y="521"/>
                    <a:pt x="7960" y="605"/>
                  </a:cubicBezTo>
                  <a:cubicBezTo>
                    <a:pt x="7902" y="639"/>
                    <a:pt x="7826" y="653"/>
                    <a:pt x="7748" y="653"/>
                  </a:cubicBezTo>
                  <a:cubicBezTo>
                    <a:pt x="7676" y="653"/>
                    <a:pt x="7601" y="641"/>
                    <a:pt x="7538" y="624"/>
                  </a:cubicBezTo>
                  <a:cubicBezTo>
                    <a:pt x="7231" y="527"/>
                    <a:pt x="7163" y="316"/>
                    <a:pt x="7341" y="229"/>
                  </a:cubicBezTo>
                  <a:cubicBezTo>
                    <a:pt x="7395" y="202"/>
                    <a:pt x="7463" y="190"/>
                    <a:pt x="7534" y="190"/>
                  </a:cubicBezTo>
                  <a:close/>
                  <a:moveTo>
                    <a:pt x="7380" y="1"/>
                  </a:moveTo>
                  <a:cubicBezTo>
                    <a:pt x="6631" y="1"/>
                    <a:pt x="6113" y="514"/>
                    <a:pt x="6113" y="1227"/>
                  </a:cubicBezTo>
                  <a:lnTo>
                    <a:pt x="6113" y="4737"/>
                  </a:lnTo>
                  <a:cubicBezTo>
                    <a:pt x="6108" y="5185"/>
                    <a:pt x="7687" y="5910"/>
                    <a:pt x="8510" y="5910"/>
                  </a:cubicBezTo>
                  <a:cubicBezTo>
                    <a:pt x="8654" y="5910"/>
                    <a:pt x="8774" y="5888"/>
                    <a:pt x="8859" y="5839"/>
                  </a:cubicBezTo>
                  <a:cubicBezTo>
                    <a:pt x="8884" y="5884"/>
                    <a:pt x="8908" y="5946"/>
                    <a:pt x="8908" y="6003"/>
                  </a:cubicBezTo>
                  <a:cubicBezTo>
                    <a:pt x="8908" y="6041"/>
                    <a:pt x="8892" y="6080"/>
                    <a:pt x="8859" y="6104"/>
                  </a:cubicBezTo>
                  <a:cubicBezTo>
                    <a:pt x="8825" y="6123"/>
                    <a:pt x="8789" y="6144"/>
                    <a:pt x="8754" y="6162"/>
                  </a:cubicBezTo>
                  <a:lnTo>
                    <a:pt x="8754" y="6165"/>
                  </a:lnTo>
                  <a:cubicBezTo>
                    <a:pt x="7874" y="6673"/>
                    <a:pt x="6993" y="7181"/>
                    <a:pt x="6113" y="7688"/>
                  </a:cubicBezTo>
                  <a:cubicBezTo>
                    <a:pt x="6113" y="8442"/>
                    <a:pt x="6067" y="9296"/>
                    <a:pt x="5963" y="10209"/>
                  </a:cubicBezTo>
                  <a:cubicBezTo>
                    <a:pt x="5961" y="10237"/>
                    <a:pt x="5956" y="10269"/>
                    <a:pt x="5951" y="10296"/>
                  </a:cubicBezTo>
                  <a:lnTo>
                    <a:pt x="5951" y="10307"/>
                  </a:lnTo>
                  <a:cubicBezTo>
                    <a:pt x="5940" y="10428"/>
                    <a:pt x="6062" y="10563"/>
                    <a:pt x="6149" y="10643"/>
                  </a:cubicBezTo>
                  <a:cubicBezTo>
                    <a:pt x="6497" y="10954"/>
                    <a:pt x="7134" y="11234"/>
                    <a:pt x="7602" y="11373"/>
                  </a:cubicBezTo>
                  <a:cubicBezTo>
                    <a:pt x="7804" y="11434"/>
                    <a:pt x="8102" y="11514"/>
                    <a:pt x="8356" y="11514"/>
                  </a:cubicBezTo>
                  <a:cubicBezTo>
                    <a:pt x="8474" y="11514"/>
                    <a:pt x="8583" y="11497"/>
                    <a:pt x="8668" y="11453"/>
                  </a:cubicBezTo>
                  <a:cubicBezTo>
                    <a:pt x="8693" y="11499"/>
                    <a:pt x="8721" y="11560"/>
                    <a:pt x="8721" y="11612"/>
                  </a:cubicBezTo>
                  <a:cubicBezTo>
                    <a:pt x="8721" y="11625"/>
                    <a:pt x="8721" y="11633"/>
                    <a:pt x="8718" y="11643"/>
                  </a:cubicBezTo>
                  <a:cubicBezTo>
                    <a:pt x="8711" y="11674"/>
                    <a:pt x="8693" y="11699"/>
                    <a:pt x="8669" y="11717"/>
                  </a:cubicBezTo>
                  <a:cubicBezTo>
                    <a:pt x="8663" y="11720"/>
                    <a:pt x="8658" y="11724"/>
                    <a:pt x="8652" y="11726"/>
                  </a:cubicBezTo>
                  <a:cubicBezTo>
                    <a:pt x="7555" y="12361"/>
                    <a:pt x="6447" y="13001"/>
                    <a:pt x="5329" y="13645"/>
                  </a:cubicBezTo>
                  <a:cubicBezTo>
                    <a:pt x="4935" y="15206"/>
                    <a:pt x="4534" y="16234"/>
                    <a:pt x="4398" y="16616"/>
                  </a:cubicBezTo>
                  <a:cubicBezTo>
                    <a:pt x="4377" y="16674"/>
                    <a:pt x="4365" y="16714"/>
                    <a:pt x="4355" y="16742"/>
                  </a:cubicBezTo>
                  <a:cubicBezTo>
                    <a:pt x="4281" y="17190"/>
                    <a:pt x="5860" y="17926"/>
                    <a:pt x="6731" y="17926"/>
                  </a:cubicBezTo>
                  <a:cubicBezTo>
                    <a:pt x="6869" y="17926"/>
                    <a:pt x="6990" y="17907"/>
                    <a:pt x="7083" y="17866"/>
                  </a:cubicBezTo>
                  <a:cubicBezTo>
                    <a:pt x="7110" y="17914"/>
                    <a:pt x="7138" y="17980"/>
                    <a:pt x="7138" y="18033"/>
                  </a:cubicBezTo>
                  <a:cubicBezTo>
                    <a:pt x="7138" y="18041"/>
                    <a:pt x="7138" y="18054"/>
                    <a:pt x="7135" y="18062"/>
                  </a:cubicBezTo>
                  <a:cubicBezTo>
                    <a:pt x="7129" y="18092"/>
                    <a:pt x="7110" y="18118"/>
                    <a:pt x="7083" y="18136"/>
                  </a:cubicBezTo>
                  <a:cubicBezTo>
                    <a:pt x="7065" y="18148"/>
                    <a:pt x="7044" y="18157"/>
                    <a:pt x="7021" y="18170"/>
                  </a:cubicBezTo>
                  <a:cubicBezTo>
                    <a:pt x="5517" y="19042"/>
                    <a:pt x="3946" y="19950"/>
                    <a:pt x="2369" y="20859"/>
                  </a:cubicBezTo>
                  <a:cubicBezTo>
                    <a:pt x="1982" y="21508"/>
                    <a:pt x="1553" y="22158"/>
                    <a:pt x="1100" y="22758"/>
                  </a:cubicBezTo>
                  <a:cubicBezTo>
                    <a:pt x="1094" y="22766"/>
                    <a:pt x="1088" y="22771"/>
                    <a:pt x="1084" y="22777"/>
                  </a:cubicBezTo>
                  <a:cubicBezTo>
                    <a:pt x="725" y="23258"/>
                    <a:pt x="364" y="23737"/>
                    <a:pt x="0" y="24218"/>
                  </a:cubicBezTo>
                  <a:cubicBezTo>
                    <a:pt x="135" y="24239"/>
                    <a:pt x="267" y="24264"/>
                    <a:pt x="404" y="24289"/>
                  </a:cubicBezTo>
                  <a:lnTo>
                    <a:pt x="407" y="24289"/>
                  </a:lnTo>
                  <a:cubicBezTo>
                    <a:pt x="1126" y="24415"/>
                    <a:pt x="1983" y="25557"/>
                    <a:pt x="1983" y="26698"/>
                  </a:cubicBezTo>
                  <a:cubicBezTo>
                    <a:pt x="2087" y="26556"/>
                    <a:pt x="2225" y="26549"/>
                    <a:pt x="2340" y="26469"/>
                  </a:cubicBezTo>
                  <a:cubicBezTo>
                    <a:pt x="2558" y="26312"/>
                    <a:pt x="2777" y="26119"/>
                    <a:pt x="2941" y="25907"/>
                  </a:cubicBezTo>
                  <a:lnTo>
                    <a:pt x="2941" y="25904"/>
                  </a:lnTo>
                  <a:lnTo>
                    <a:pt x="2950" y="25896"/>
                  </a:lnTo>
                  <a:cubicBezTo>
                    <a:pt x="2952" y="25888"/>
                    <a:pt x="2958" y="25880"/>
                    <a:pt x="2962" y="25874"/>
                  </a:cubicBezTo>
                  <a:cubicBezTo>
                    <a:pt x="3159" y="25615"/>
                    <a:pt x="3353" y="25357"/>
                    <a:pt x="3547" y="25098"/>
                  </a:cubicBezTo>
                  <a:cubicBezTo>
                    <a:pt x="3553" y="25091"/>
                    <a:pt x="3558" y="25086"/>
                    <a:pt x="3563" y="25080"/>
                  </a:cubicBezTo>
                  <a:cubicBezTo>
                    <a:pt x="3565" y="25074"/>
                    <a:pt x="3571" y="25068"/>
                    <a:pt x="3574" y="25061"/>
                  </a:cubicBezTo>
                  <a:cubicBezTo>
                    <a:pt x="3586" y="25040"/>
                    <a:pt x="3596" y="25016"/>
                    <a:pt x="3601" y="24988"/>
                  </a:cubicBezTo>
                  <a:cubicBezTo>
                    <a:pt x="3608" y="24991"/>
                    <a:pt x="3617" y="24995"/>
                    <a:pt x="3622" y="24997"/>
                  </a:cubicBezTo>
                  <a:cubicBezTo>
                    <a:pt x="5098" y="23030"/>
                    <a:pt x="6350" y="20660"/>
                    <a:pt x="7290" y="18124"/>
                  </a:cubicBezTo>
                  <a:cubicBezTo>
                    <a:pt x="8066" y="16043"/>
                    <a:pt x="8626" y="13851"/>
                    <a:pt x="8925" y="11677"/>
                  </a:cubicBezTo>
                  <a:cubicBezTo>
                    <a:pt x="9090" y="10479"/>
                    <a:pt x="9177" y="9286"/>
                    <a:pt x="9175" y="8123"/>
                  </a:cubicBezTo>
                  <a:lnTo>
                    <a:pt x="9175" y="1684"/>
                  </a:lnTo>
                  <a:cubicBezTo>
                    <a:pt x="9173" y="906"/>
                    <a:pt x="8552" y="161"/>
                    <a:pt x="7653" y="23"/>
                  </a:cubicBezTo>
                  <a:cubicBezTo>
                    <a:pt x="7559" y="8"/>
                    <a:pt x="7468" y="1"/>
                    <a:pt x="738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1963725" y="2152700"/>
              <a:ext cx="191150" cy="476375"/>
            </a:xfrm>
            <a:custGeom>
              <a:rect b="b" l="l" r="r" t="t"/>
              <a:pathLst>
                <a:path extrusionOk="0" h="19055" w="7646">
                  <a:moveTo>
                    <a:pt x="2090" y="0"/>
                  </a:moveTo>
                  <a:cubicBezTo>
                    <a:pt x="2075" y="21"/>
                    <a:pt x="2059" y="43"/>
                    <a:pt x="2041" y="64"/>
                  </a:cubicBezTo>
                  <a:cubicBezTo>
                    <a:pt x="2038" y="70"/>
                    <a:pt x="2032" y="76"/>
                    <a:pt x="2029" y="82"/>
                  </a:cubicBezTo>
                  <a:cubicBezTo>
                    <a:pt x="2025" y="89"/>
                    <a:pt x="2020" y="94"/>
                    <a:pt x="2013" y="101"/>
                  </a:cubicBezTo>
                  <a:cubicBezTo>
                    <a:pt x="1819" y="359"/>
                    <a:pt x="1625" y="618"/>
                    <a:pt x="1429" y="877"/>
                  </a:cubicBezTo>
                  <a:cubicBezTo>
                    <a:pt x="1425" y="882"/>
                    <a:pt x="1419" y="891"/>
                    <a:pt x="1416" y="898"/>
                  </a:cubicBezTo>
                  <a:lnTo>
                    <a:pt x="1408" y="907"/>
                  </a:lnTo>
                  <a:lnTo>
                    <a:pt x="1408" y="909"/>
                  </a:lnTo>
                  <a:cubicBezTo>
                    <a:pt x="1243" y="1122"/>
                    <a:pt x="1025" y="1315"/>
                    <a:pt x="807" y="1472"/>
                  </a:cubicBezTo>
                  <a:cubicBezTo>
                    <a:pt x="692" y="1552"/>
                    <a:pt x="554" y="1558"/>
                    <a:pt x="450" y="1700"/>
                  </a:cubicBezTo>
                  <a:cubicBezTo>
                    <a:pt x="450" y="1961"/>
                    <a:pt x="397" y="2252"/>
                    <a:pt x="240" y="2461"/>
                  </a:cubicBezTo>
                  <a:lnTo>
                    <a:pt x="237" y="2463"/>
                  </a:lnTo>
                  <a:cubicBezTo>
                    <a:pt x="159" y="2568"/>
                    <a:pt x="80" y="2672"/>
                    <a:pt x="0" y="2777"/>
                  </a:cubicBezTo>
                  <a:cubicBezTo>
                    <a:pt x="253" y="2820"/>
                    <a:pt x="502" y="2864"/>
                    <a:pt x="751" y="2907"/>
                  </a:cubicBezTo>
                  <a:lnTo>
                    <a:pt x="758" y="2909"/>
                  </a:lnTo>
                  <a:cubicBezTo>
                    <a:pt x="1273" y="2996"/>
                    <a:pt x="1737" y="3212"/>
                    <a:pt x="2147" y="3529"/>
                  </a:cubicBezTo>
                  <a:cubicBezTo>
                    <a:pt x="2313" y="3656"/>
                    <a:pt x="2466" y="3797"/>
                    <a:pt x="2612" y="3954"/>
                  </a:cubicBezTo>
                  <a:lnTo>
                    <a:pt x="2612" y="3956"/>
                  </a:lnTo>
                  <a:cubicBezTo>
                    <a:pt x="2976" y="4347"/>
                    <a:pt x="3903" y="4561"/>
                    <a:pt x="4638" y="4561"/>
                  </a:cubicBezTo>
                  <a:cubicBezTo>
                    <a:pt x="4995" y="4561"/>
                    <a:pt x="5307" y="4510"/>
                    <a:pt x="5487" y="4405"/>
                  </a:cubicBezTo>
                  <a:cubicBezTo>
                    <a:pt x="5508" y="4393"/>
                    <a:pt x="5530" y="4380"/>
                    <a:pt x="5549" y="4365"/>
                  </a:cubicBezTo>
                  <a:cubicBezTo>
                    <a:pt x="5576" y="4411"/>
                    <a:pt x="5603" y="4477"/>
                    <a:pt x="5603" y="4531"/>
                  </a:cubicBezTo>
                  <a:cubicBezTo>
                    <a:pt x="5603" y="4574"/>
                    <a:pt x="5586" y="4611"/>
                    <a:pt x="5549" y="4636"/>
                  </a:cubicBezTo>
                  <a:cubicBezTo>
                    <a:pt x="4932" y="4993"/>
                    <a:pt x="4310" y="5350"/>
                    <a:pt x="3688" y="5708"/>
                  </a:cubicBezTo>
                  <a:cubicBezTo>
                    <a:pt x="3966" y="6370"/>
                    <a:pt x="4164" y="7082"/>
                    <a:pt x="4299" y="7793"/>
                  </a:cubicBezTo>
                  <a:cubicBezTo>
                    <a:pt x="4310" y="7848"/>
                    <a:pt x="4320" y="7907"/>
                    <a:pt x="4332" y="7965"/>
                  </a:cubicBezTo>
                  <a:lnTo>
                    <a:pt x="4332" y="7967"/>
                  </a:lnTo>
                  <a:cubicBezTo>
                    <a:pt x="4412" y="8459"/>
                    <a:pt x="5894" y="9042"/>
                    <a:pt x="6722" y="9042"/>
                  </a:cubicBezTo>
                  <a:cubicBezTo>
                    <a:pt x="6894" y="9042"/>
                    <a:pt x="7038" y="9017"/>
                    <a:pt x="7135" y="8961"/>
                  </a:cubicBezTo>
                  <a:cubicBezTo>
                    <a:pt x="7159" y="9008"/>
                    <a:pt x="7188" y="9073"/>
                    <a:pt x="7188" y="9126"/>
                  </a:cubicBezTo>
                  <a:cubicBezTo>
                    <a:pt x="7188" y="9166"/>
                    <a:pt x="7169" y="9206"/>
                    <a:pt x="7135" y="9227"/>
                  </a:cubicBezTo>
                  <a:cubicBezTo>
                    <a:pt x="6288" y="9717"/>
                    <a:pt x="5435" y="10211"/>
                    <a:pt x="4578" y="10703"/>
                  </a:cubicBezTo>
                  <a:cubicBezTo>
                    <a:pt x="4581" y="10778"/>
                    <a:pt x="4581" y="10856"/>
                    <a:pt x="4581" y="10933"/>
                  </a:cubicBezTo>
                  <a:lnTo>
                    <a:pt x="4581" y="10935"/>
                  </a:lnTo>
                  <a:lnTo>
                    <a:pt x="4581" y="13134"/>
                  </a:lnTo>
                  <a:lnTo>
                    <a:pt x="4581" y="13227"/>
                  </a:lnTo>
                  <a:cubicBezTo>
                    <a:pt x="4560" y="13359"/>
                    <a:pt x="4696" y="13508"/>
                    <a:pt x="4797" y="13597"/>
                  </a:cubicBezTo>
                  <a:cubicBezTo>
                    <a:pt x="5146" y="13902"/>
                    <a:pt x="5761" y="14165"/>
                    <a:pt x="6236" y="14302"/>
                  </a:cubicBezTo>
                  <a:cubicBezTo>
                    <a:pt x="6432" y="14356"/>
                    <a:pt x="6726" y="14430"/>
                    <a:pt x="6981" y="14430"/>
                  </a:cubicBezTo>
                  <a:cubicBezTo>
                    <a:pt x="7114" y="14430"/>
                    <a:pt x="7236" y="14410"/>
                    <a:pt x="7329" y="14357"/>
                  </a:cubicBezTo>
                  <a:cubicBezTo>
                    <a:pt x="7353" y="14404"/>
                    <a:pt x="7378" y="14468"/>
                    <a:pt x="7378" y="14520"/>
                  </a:cubicBezTo>
                  <a:cubicBezTo>
                    <a:pt x="7378" y="14563"/>
                    <a:pt x="7362" y="14602"/>
                    <a:pt x="7329" y="14623"/>
                  </a:cubicBezTo>
                  <a:cubicBezTo>
                    <a:pt x="6420" y="15145"/>
                    <a:pt x="5503" y="15675"/>
                    <a:pt x="4582" y="16207"/>
                  </a:cubicBezTo>
                  <a:lnTo>
                    <a:pt x="4582" y="16210"/>
                  </a:lnTo>
                  <a:lnTo>
                    <a:pt x="4582" y="17073"/>
                  </a:lnTo>
                  <a:lnTo>
                    <a:pt x="4582" y="17372"/>
                  </a:lnTo>
                  <a:cubicBezTo>
                    <a:pt x="4582" y="17772"/>
                    <a:pt x="4745" y="18157"/>
                    <a:pt x="5013" y="18452"/>
                  </a:cubicBezTo>
                  <a:cubicBezTo>
                    <a:pt x="5375" y="18854"/>
                    <a:pt x="5894" y="19055"/>
                    <a:pt x="6370" y="19055"/>
                  </a:cubicBezTo>
                  <a:cubicBezTo>
                    <a:pt x="6624" y="19055"/>
                    <a:pt x="6866" y="18998"/>
                    <a:pt x="7064" y="18883"/>
                  </a:cubicBezTo>
                  <a:cubicBezTo>
                    <a:pt x="7445" y="18661"/>
                    <a:pt x="7643" y="18260"/>
                    <a:pt x="7643" y="17829"/>
                  </a:cubicBezTo>
                  <a:lnTo>
                    <a:pt x="7643" y="17531"/>
                  </a:lnTo>
                  <a:lnTo>
                    <a:pt x="7643" y="11395"/>
                  </a:lnTo>
                  <a:lnTo>
                    <a:pt x="7643" y="11393"/>
                  </a:lnTo>
                  <a:cubicBezTo>
                    <a:pt x="7645" y="10084"/>
                    <a:pt x="7531" y="8845"/>
                    <a:pt x="7329" y="7725"/>
                  </a:cubicBezTo>
                  <a:cubicBezTo>
                    <a:pt x="6730" y="4483"/>
                    <a:pt x="5126" y="1222"/>
                    <a:pt x="209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2014725" y="2152350"/>
              <a:ext cx="1275" cy="1850"/>
            </a:xfrm>
            <a:custGeom>
              <a:rect b="b" l="l" r="r" t="t"/>
              <a:pathLst>
                <a:path extrusionOk="0" h="74" w="51">
                  <a:moveTo>
                    <a:pt x="28" y="1"/>
                  </a:moveTo>
                  <a:cubicBezTo>
                    <a:pt x="21" y="28"/>
                    <a:pt x="13" y="53"/>
                    <a:pt x="0" y="74"/>
                  </a:cubicBezTo>
                  <a:cubicBezTo>
                    <a:pt x="20" y="53"/>
                    <a:pt x="35" y="31"/>
                    <a:pt x="50" y="10"/>
                  </a:cubicBezTo>
                  <a:cubicBezTo>
                    <a:pt x="44" y="7"/>
                    <a:pt x="35" y="5"/>
                    <a:pt x="28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1833150" y="1943150"/>
              <a:ext cx="270650" cy="185275"/>
            </a:xfrm>
            <a:custGeom>
              <a:rect b="b" l="l" r="r" t="t"/>
              <a:pathLst>
                <a:path extrusionOk="0" h="7411" w="10826">
                  <a:moveTo>
                    <a:pt x="8086" y="0"/>
                  </a:moveTo>
                  <a:lnTo>
                    <a:pt x="8086" y="0"/>
                  </a:lnTo>
                  <a:cubicBezTo>
                    <a:pt x="5392" y="1555"/>
                    <a:pt x="2695" y="3112"/>
                    <a:pt x="0" y="4667"/>
                  </a:cubicBezTo>
                  <a:cubicBezTo>
                    <a:pt x="189" y="5121"/>
                    <a:pt x="417" y="5548"/>
                    <a:pt x="688" y="5935"/>
                  </a:cubicBezTo>
                  <a:cubicBezTo>
                    <a:pt x="690" y="5935"/>
                    <a:pt x="690" y="5938"/>
                    <a:pt x="690" y="5938"/>
                  </a:cubicBezTo>
                  <a:cubicBezTo>
                    <a:pt x="998" y="6373"/>
                    <a:pt x="890" y="6906"/>
                    <a:pt x="568" y="7142"/>
                  </a:cubicBezTo>
                  <a:cubicBezTo>
                    <a:pt x="568" y="7180"/>
                    <a:pt x="570" y="7228"/>
                    <a:pt x="570" y="7279"/>
                  </a:cubicBezTo>
                  <a:cubicBezTo>
                    <a:pt x="570" y="7347"/>
                    <a:pt x="568" y="7377"/>
                    <a:pt x="568" y="7411"/>
                  </a:cubicBezTo>
                  <a:cubicBezTo>
                    <a:pt x="887" y="7226"/>
                    <a:pt x="1214" y="7039"/>
                    <a:pt x="1540" y="6848"/>
                  </a:cubicBezTo>
                  <a:cubicBezTo>
                    <a:pt x="3015" y="5998"/>
                    <a:pt x="4538" y="5122"/>
                    <a:pt x="6057" y="4242"/>
                  </a:cubicBezTo>
                  <a:cubicBezTo>
                    <a:pt x="7633" y="3333"/>
                    <a:pt x="9203" y="2425"/>
                    <a:pt x="10709" y="1553"/>
                  </a:cubicBezTo>
                  <a:cubicBezTo>
                    <a:pt x="10730" y="1540"/>
                    <a:pt x="10752" y="1531"/>
                    <a:pt x="10770" y="1520"/>
                  </a:cubicBezTo>
                  <a:cubicBezTo>
                    <a:pt x="10798" y="1501"/>
                    <a:pt x="10816" y="1478"/>
                    <a:pt x="10822" y="1446"/>
                  </a:cubicBezTo>
                  <a:cubicBezTo>
                    <a:pt x="10825" y="1437"/>
                    <a:pt x="10825" y="1425"/>
                    <a:pt x="10825" y="1416"/>
                  </a:cubicBezTo>
                  <a:cubicBezTo>
                    <a:pt x="10825" y="1363"/>
                    <a:pt x="10798" y="1300"/>
                    <a:pt x="10770" y="1249"/>
                  </a:cubicBezTo>
                  <a:cubicBezTo>
                    <a:pt x="10676" y="1291"/>
                    <a:pt x="10555" y="1309"/>
                    <a:pt x="10416" y="1309"/>
                  </a:cubicBezTo>
                  <a:cubicBezTo>
                    <a:pt x="9545" y="1309"/>
                    <a:pt x="7968" y="575"/>
                    <a:pt x="8042" y="126"/>
                  </a:cubicBezTo>
                  <a:cubicBezTo>
                    <a:pt x="8052" y="98"/>
                    <a:pt x="8065" y="59"/>
                    <a:pt x="8086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1847275" y="2240950"/>
              <a:ext cx="256500" cy="174925"/>
            </a:xfrm>
            <a:custGeom>
              <a:rect b="b" l="l" r="r" t="t"/>
              <a:pathLst>
                <a:path extrusionOk="0" h="6997" w="10260">
                  <a:moveTo>
                    <a:pt x="6802" y="0"/>
                  </a:moveTo>
                  <a:cubicBezTo>
                    <a:pt x="5299" y="868"/>
                    <a:pt x="3794" y="1737"/>
                    <a:pt x="2292" y="2604"/>
                  </a:cubicBezTo>
                  <a:cubicBezTo>
                    <a:pt x="1626" y="3718"/>
                    <a:pt x="1051" y="4892"/>
                    <a:pt x="574" y="6057"/>
                  </a:cubicBezTo>
                  <a:cubicBezTo>
                    <a:pt x="569" y="6059"/>
                    <a:pt x="569" y="6065"/>
                    <a:pt x="566" y="6068"/>
                  </a:cubicBezTo>
                  <a:cubicBezTo>
                    <a:pt x="472" y="6305"/>
                    <a:pt x="283" y="6571"/>
                    <a:pt x="66" y="6696"/>
                  </a:cubicBezTo>
                  <a:cubicBezTo>
                    <a:pt x="45" y="6709"/>
                    <a:pt x="22" y="6718"/>
                    <a:pt x="1" y="6730"/>
                  </a:cubicBezTo>
                  <a:cubicBezTo>
                    <a:pt x="1" y="6763"/>
                    <a:pt x="4" y="6795"/>
                    <a:pt x="4" y="6865"/>
                  </a:cubicBezTo>
                  <a:cubicBezTo>
                    <a:pt x="4" y="6911"/>
                    <a:pt x="1" y="6960"/>
                    <a:pt x="1" y="6997"/>
                  </a:cubicBezTo>
                  <a:cubicBezTo>
                    <a:pt x="88" y="6949"/>
                    <a:pt x="174" y="6899"/>
                    <a:pt x="260" y="6847"/>
                  </a:cubicBezTo>
                  <a:cubicBezTo>
                    <a:pt x="2927" y="5310"/>
                    <a:pt x="5658" y="3733"/>
                    <a:pt x="8344" y="2179"/>
                  </a:cubicBezTo>
                  <a:cubicBezTo>
                    <a:pt x="8966" y="1822"/>
                    <a:pt x="9587" y="1465"/>
                    <a:pt x="10204" y="1107"/>
                  </a:cubicBezTo>
                  <a:cubicBezTo>
                    <a:pt x="10240" y="1083"/>
                    <a:pt x="10259" y="1046"/>
                    <a:pt x="10259" y="1002"/>
                  </a:cubicBezTo>
                  <a:cubicBezTo>
                    <a:pt x="10259" y="948"/>
                    <a:pt x="10231" y="882"/>
                    <a:pt x="10204" y="837"/>
                  </a:cubicBezTo>
                  <a:cubicBezTo>
                    <a:pt x="10186" y="852"/>
                    <a:pt x="10163" y="865"/>
                    <a:pt x="10142" y="876"/>
                  </a:cubicBezTo>
                  <a:cubicBezTo>
                    <a:pt x="9961" y="982"/>
                    <a:pt x="9648" y="1033"/>
                    <a:pt x="9290" y="1033"/>
                  </a:cubicBezTo>
                  <a:cubicBezTo>
                    <a:pt x="8556" y="1033"/>
                    <a:pt x="7631" y="820"/>
                    <a:pt x="7267" y="428"/>
                  </a:cubicBezTo>
                  <a:lnTo>
                    <a:pt x="7267" y="425"/>
                  </a:lnTo>
                  <a:cubicBezTo>
                    <a:pt x="7123" y="268"/>
                    <a:pt x="6968" y="126"/>
                    <a:pt x="6802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1734050" y="2195150"/>
              <a:ext cx="240900" cy="632450"/>
            </a:xfrm>
            <a:custGeom>
              <a:rect b="b" l="l" r="r" t="t"/>
              <a:pathLst>
                <a:path extrusionOk="0" h="25298" w="9636">
                  <a:moveTo>
                    <a:pt x="9635" y="1"/>
                  </a:moveTo>
                  <a:lnTo>
                    <a:pt x="9635" y="1"/>
                  </a:lnTo>
                  <a:cubicBezTo>
                    <a:pt x="9528" y="143"/>
                    <a:pt x="9377" y="143"/>
                    <a:pt x="9235" y="208"/>
                  </a:cubicBezTo>
                  <a:cubicBezTo>
                    <a:pt x="8656" y="478"/>
                    <a:pt x="7907" y="694"/>
                    <a:pt x="7235" y="694"/>
                  </a:cubicBezTo>
                  <a:cubicBezTo>
                    <a:pt x="7125" y="694"/>
                    <a:pt x="7018" y="688"/>
                    <a:pt x="6913" y="676"/>
                  </a:cubicBezTo>
                  <a:lnTo>
                    <a:pt x="6788" y="658"/>
                  </a:lnTo>
                  <a:cubicBezTo>
                    <a:pt x="6378" y="586"/>
                    <a:pt x="5970" y="467"/>
                    <a:pt x="5563" y="303"/>
                  </a:cubicBezTo>
                  <a:cubicBezTo>
                    <a:pt x="2186" y="4819"/>
                    <a:pt x="0" y="11368"/>
                    <a:pt x="12" y="17175"/>
                  </a:cubicBezTo>
                  <a:lnTo>
                    <a:pt x="12" y="23316"/>
                  </a:lnTo>
                  <a:lnTo>
                    <a:pt x="12" y="23612"/>
                  </a:lnTo>
                  <a:cubicBezTo>
                    <a:pt x="12" y="24058"/>
                    <a:pt x="219" y="24518"/>
                    <a:pt x="597" y="24843"/>
                  </a:cubicBezTo>
                  <a:cubicBezTo>
                    <a:pt x="924" y="25128"/>
                    <a:pt x="1375" y="25298"/>
                    <a:pt x="1807" y="25298"/>
                  </a:cubicBezTo>
                  <a:cubicBezTo>
                    <a:pt x="2052" y="25298"/>
                    <a:pt x="2290" y="25243"/>
                    <a:pt x="2496" y="25124"/>
                  </a:cubicBezTo>
                  <a:cubicBezTo>
                    <a:pt x="2872" y="24904"/>
                    <a:pt x="3074" y="24507"/>
                    <a:pt x="3074" y="24069"/>
                  </a:cubicBezTo>
                  <a:cubicBezTo>
                    <a:pt x="3074" y="23972"/>
                    <a:pt x="3074" y="23874"/>
                    <a:pt x="3076" y="23774"/>
                  </a:cubicBezTo>
                  <a:lnTo>
                    <a:pt x="3076" y="20682"/>
                  </a:lnTo>
                  <a:cubicBezTo>
                    <a:pt x="2969" y="20744"/>
                    <a:pt x="2864" y="20806"/>
                    <a:pt x="2759" y="20866"/>
                  </a:cubicBezTo>
                  <a:lnTo>
                    <a:pt x="2759" y="20598"/>
                  </a:lnTo>
                  <a:cubicBezTo>
                    <a:pt x="2916" y="20508"/>
                    <a:pt x="3040" y="20305"/>
                    <a:pt x="3067" y="20068"/>
                  </a:cubicBezTo>
                  <a:lnTo>
                    <a:pt x="3076" y="19957"/>
                  </a:lnTo>
                  <a:lnTo>
                    <a:pt x="3076" y="17635"/>
                  </a:lnTo>
                  <a:lnTo>
                    <a:pt x="3076" y="17611"/>
                  </a:lnTo>
                  <a:cubicBezTo>
                    <a:pt x="3072" y="16855"/>
                    <a:pt x="3119" y="16004"/>
                    <a:pt x="3226" y="15088"/>
                  </a:cubicBezTo>
                  <a:lnTo>
                    <a:pt x="3226" y="15088"/>
                  </a:lnTo>
                  <a:cubicBezTo>
                    <a:pt x="3134" y="15143"/>
                    <a:pt x="3042" y="15195"/>
                    <a:pt x="2949" y="15248"/>
                  </a:cubicBezTo>
                  <a:lnTo>
                    <a:pt x="2949" y="15116"/>
                  </a:lnTo>
                  <a:lnTo>
                    <a:pt x="2949" y="14981"/>
                  </a:lnTo>
                  <a:cubicBezTo>
                    <a:pt x="3140" y="14874"/>
                    <a:pt x="3286" y="14614"/>
                    <a:pt x="3315" y="14387"/>
                  </a:cubicBezTo>
                  <a:cubicBezTo>
                    <a:pt x="3448" y="13472"/>
                    <a:pt x="3633" y="12554"/>
                    <a:pt x="3864" y="11646"/>
                  </a:cubicBezTo>
                  <a:cubicBezTo>
                    <a:pt x="4116" y="10638"/>
                    <a:pt x="4427" y="9644"/>
                    <a:pt x="4791" y="8677"/>
                  </a:cubicBezTo>
                  <a:lnTo>
                    <a:pt x="4791" y="8677"/>
                  </a:lnTo>
                  <a:cubicBezTo>
                    <a:pt x="4705" y="8729"/>
                    <a:pt x="4618" y="8779"/>
                    <a:pt x="4532" y="8828"/>
                  </a:cubicBezTo>
                  <a:cubicBezTo>
                    <a:pt x="4532" y="8791"/>
                    <a:pt x="4534" y="8742"/>
                    <a:pt x="4534" y="8696"/>
                  </a:cubicBezTo>
                  <a:cubicBezTo>
                    <a:pt x="4534" y="8625"/>
                    <a:pt x="4532" y="8595"/>
                    <a:pt x="4532" y="8561"/>
                  </a:cubicBezTo>
                  <a:cubicBezTo>
                    <a:pt x="4553" y="8547"/>
                    <a:pt x="4575" y="8539"/>
                    <a:pt x="4596" y="8526"/>
                  </a:cubicBezTo>
                  <a:cubicBezTo>
                    <a:pt x="4815" y="8399"/>
                    <a:pt x="5001" y="8136"/>
                    <a:pt x="5097" y="7898"/>
                  </a:cubicBezTo>
                  <a:cubicBezTo>
                    <a:pt x="5100" y="7896"/>
                    <a:pt x="5100" y="7890"/>
                    <a:pt x="5104" y="7886"/>
                  </a:cubicBezTo>
                  <a:cubicBezTo>
                    <a:pt x="5581" y="6723"/>
                    <a:pt x="6157" y="5550"/>
                    <a:pt x="6822" y="4435"/>
                  </a:cubicBezTo>
                  <a:cubicBezTo>
                    <a:pt x="7219" y="3769"/>
                    <a:pt x="7647" y="3122"/>
                    <a:pt x="8106" y="2516"/>
                  </a:cubicBezTo>
                  <a:cubicBezTo>
                    <a:pt x="8467" y="2036"/>
                    <a:pt x="8827" y="1558"/>
                    <a:pt x="9187" y="1078"/>
                  </a:cubicBezTo>
                  <a:cubicBezTo>
                    <a:pt x="9267" y="973"/>
                    <a:pt x="9346" y="869"/>
                    <a:pt x="9424" y="764"/>
                  </a:cubicBezTo>
                  <a:lnTo>
                    <a:pt x="9426" y="761"/>
                  </a:lnTo>
                  <a:cubicBezTo>
                    <a:pt x="9583" y="551"/>
                    <a:pt x="9635" y="262"/>
                    <a:pt x="963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1807725" y="1782950"/>
              <a:ext cx="335650" cy="230725"/>
            </a:xfrm>
            <a:custGeom>
              <a:rect b="b" l="l" r="r" t="t"/>
              <a:pathLst>
                <a:path extrusionOk="0" h="9229" w="13426">
                  <a:moveTo>
                    <a:pt x="10670" y="1"/>
                  </a:moveTo>
                  <a:lnTo>
                    <a:pt x="10670" y="1"/>
                  </a:lnTo>
                  <a:cubicBezTo>
                    <a:pt x="7157" y="2027"/>
                    <a:pt x="3643" y="4055"/>
                    <a:pt x="130" y="6081"/>
                  </a:cubicBezTo>
                  <a:cubicBezTo>
                    <a:pt x="133" y="6787"/>
                    <a:pt x="183" y="7517"/>
                    <a:pt x="281" y="8228"/>
                  </a:cubicBezTo>
                  <a:lnTo>
                    <a:pt x="281" y="8237"/>
                  </a:lnTo>
                  <a:cubicBezTo>
                    <a:pt x="324" y="8561"/>
                    <a:pt x="189" y="8844"/>
                    <a:pt x="1" y="8964"/>
                  </a:cubicBezTo>
                  <a:lnTo>
                    <a:pt x="1" y="9096"/>
                  </a:lnTo>
                  <a:lnTo>
                    <a:pt x="1" y="9228"/>
                  </a:lnTo>
                  <a:cubicBezTo>
                    <a:pt x="137" y="9152"/>
                    <a:pt x="272" y="9071"/>
                    <a:pt x="408" y="8995"/>
                  </a:cubicBezTo>
                  <a:cubicBezTo>
                    <a:pt x="3564" y="7173"/>
                    <a:pt x="6828" y="5288"/>
                    <a:pt x="10033" y="3435"/>
                  </a:cubicBezTo>
                  <a:cubicBezTo>
                    <a:pt x="11151" y="2791"/>
                    <a:pt x="12260" y="2151"/>
                    <a:pt x="13355" y="1516"/>
                  </a:cubicBezTo>
                  <a:cubicBezTo>
                    <a:pt x="13362" y="1514"/>
                    <a:pt x="13367" y="1510"/>
                    <a:pt x="13373" y="1508"/>
                  </a:cubicBezTo>
                  <a:cubicBezTo>
                    <a:pt x="13398" y="1489"/>
                    <a:pt x="13417" y="1465"/>
                    <a:pt x="13423" y="1433"/>
                  </a:cubicBezTo>
                  <a:cubicBezTo>
                    <a:pt x="13426" y="1425"/>
                    <a:pt x="13426" y="1416"/>
                    <a:pt x="13426" y="1404"/>
                  </a:cubicBezTo>
                  <a:cubicBezTo>
                    <a:pt x="13426" y="1352"/>
                    <a:pt x="13398" y="1290"/>
                    <a:pt x="13373" y="1244"/>
                  </a:cubicBezTo>
                  <a:cubicBezTo>
                    <a:pt x="13288" y="1288"/>
                    <a:pt x="13179" y="1305"/>
                    <a:pt x="13062" y="1305"/>
                  </a:cubicBezTo>
                  <a:cubicBezTo>
                    <a:pt x="12807" y="1305"/>
                    <a:pt x="12510" y="1225"/>
                    <a:pt x="12308" y="1164"/>
                  </a:cubicBezTo>
                  <a:cubicBezTo>
                    <a:pt x="11841" y="1025"/>
                    <a:pt x="11204" y="745"/>
                    <a:pt x="10855" y="433"/>
                  </a:cubicBezTo>
                  <a:cubicBezTo>
                    <a:pt x="10769" y="354"/>
                    <a:pt x="10645" y="219"/>
                    <a:pt x="10658" y="98"/>
                  </a:cubicBezTo>
                  <a:lnTo>
                    <a:pt x="10658" y="87"/>
                  </a:lnTo>
                  <a:cubicBezTo>
                    <a:pt x="10663" y="60"/>
                    <a:pt x="10666" y="28"/>
                    <a:pt x="1067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1807725" y="2347500"/>
              <a:ext cx="335650" cy="228850"/>
            </a:xfrm>
            <a:custGeom>
              <a:rect b="b" l="l" r="r" t="t"/>
              <a:pathLst>
                <a:path extrusionOk="0" h="9154" w="13426">
                  <a:moveTo>
                    <a:pt x="10538" y="1"/>
                  </a:moveTo>
                  <a:cubicBezTo>
                    <a:pt x="7329" y="1850"/>
                    <a:pt x="4121" y="3705"/>
                    <a:pt x="916" y="5552"/>
                  </a:cubicBezTo>
                  <a:cubicBezTo>
                    <a:pt x="684" y="6460"/>
                    <a:pt x="499" y="7378"/>
                    <a:pt x="367" y="8293"/>
                  </a:cubicBezTo>
                  <a:cubicBezTo>
                    <a:pt x="336" y="8520"/>
                    <a:pt x="192" y="8780"/>
                    <a:pt x="1" y="8887"/>
                  </a:cubicBezTo>
                  <a:lnTo>
                    <a:pt x="1" y="9022"/>
                  </a:lnTo>
                  <a:lnTo>
                    <a:pt x="1" y="9154"/>
                  </a:lnTo>
                  <a:cubicBezTo>
                    <a:pt x="94" y="9101"/>
                    <a:pt x="185" y="9049"/>
                    <a:pt x="278" y="8994"/>
                  </a:cubicBezTo>
                  <a:cubicBezTo>
                    <a:pt x="3748" y="6990"/>
                    <a:pt x="7315" y="4933"/>
                    <a:pt x="10817" y="2908"/>
                  </a:cubicBezTo>
                  <a:cubicBezTo>
                    <a:pt x="11674" y="2414"/>
                    <a:pt x="12527" y="1922"/>
                    <a:pt x="13373" y="1432"/>
                  </a:cubicBezTo>
                  <a:cubicBezTo>
                    <a:pt x="13408" y="1410"/>
                    <a:pt x="13426" y="1371"/>
                    <a:pt x="13426" y="1331"/>
                  </a:cubicBezTo>
                  <a:cubicBezTo>
                    <a:pt x="13426" y="1278"/>
                    <a:pt x="13398" y="1212"/>
                    <a:pt x="13373" y="1167"/>
                  </a:cubicBezTo>
                  <a:cubicBezTo>
                    <a:pt x="13276" y="1223"/>
                    <a:pt x="13133" y="1248"/>
                    <a:pt x="12962" y="1248"/>
                  </a:cubicBezTo>
                  <a:cubicBezTo>
                    <a:pt x="12134" y="1248"/>
                    <a:pt x="10650" y="665"/>
                    <a:pt x="10571" y="173"/>
                  </a:cubicBezTo>
                  <a:lnTo>
                    <a:pt x="10571" y="169"/>
                  </a:lnTo>
                  <a:cubicBezTo>
                    <a:pt x="10559" y="115"/>
                    <a:pt x="10549" y="56"/>
                    <a:pt x="1053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1803000" y="2480950"/>
              <a:ext cx="345200" cy="235800"/>
            </a:xfrm>
            <a:custGeom>
              <a:rect b="b" l="l" r="r" t="t"/>
              <a:pathLst>
                <a:path extrusionOk="0" h="9432" w="13808">
                  <a:moveTo>
                    <a:pt x="11010" y="1"/>
                  </a:moveTo>
                  <a:cubicBezTo>
                    <a:pt x="7445" y="2061"/>
                    <a:pt x="3882" y="4117"/>
                    <a:pt x="316" y="6177"/>
                  </a:cubicBezTo>
                  <a:lnTo>
                    <a:pt x="316" y="6202"/>
                  </a:lnTo>
                  <a:lnTo>
                    <a:pt x="316" y="8524"/>
                  </a:lnTo>
                  <a:lnTo>
                    <a:pt x="308" y="8635"/>
                  </a:lnTo>
                  <a:cubicBezTo>
                    <a:pt x="280" y="8873"/>
                    <a:pt x="157" y="9076"/>
                    <a:pt x="0" y="9165"/>
                  </a:cubicBezTo>
                  <a:lnTo>
                    <a:pt x="1" y="9165"/>
                  </a:lnTo>
                  <a:lnTo>
                    <a:pt x="1" y="9431"/>
                  </a:lnTo>
                  <a:cubicBezTo>
                    <a:pt x="106" y="9369"/>
                    <a:pt x="211" y="9308"/>
                    <a:pt x="318" y="9247"/>
                  </a:cubicBezTo>
                  <a:cubicBezTo>
                    <a:pt x="3831" y="7221"/>
                    <a:pt x="7458" y="5128"/>
                    <a:pt x="11011" y="3076"/>
                  </a:cubicBezTo>
                  <a:lnTo>
                    <a:pt x="11011" y="3074"/>
                  </a:lnTo>
                  <a:cubicBezTo>
                    <a:pt x="11932" y="2542"/>
                    <a:pt x="12849" y="2012"/>
                    <a:pt x="13758" y="1489"/>
                  </a:cubicBezTo>
                  <a:cubicBezTo>
                    <a:pt x="13791" y="1467"/>
                    <a:pt x="13807" y="1430"/>
                    <a:pt x="13807" y="1386"/>
                  </a:cubicBezTo>
                  <a:cubicBezTo>
                    <a:pt x="13807" y="1334"/>
                    <a:pt x="13782" y="1269"/>
                    <a:pt x="13758" y="1223"/>
                  </a:cubicBezTo>
                  <a:cubicBezTo>
                    <a:pt x="13665" y="1276"/>
                    <a:pt x="13543" y="1296"/>
                    <a:pt x="13410" y="1296"/>
                  </a:cubicBezTo>
                  <a:cubicBezTo>
                    <a:pt x="13155" y="1296"/>
                    <a:pt x="12861" y="1222"/>
                    <a:pt x="12665" y="1168"/>
                  </a:cubicBezTo>
                  <a:cubicBezTo>
                    <a:pt x="12189" y="1032"/>
                    <a:pt x="11575" y="767"/>
                    <a:pt x="11226" y="463"/>
                  </a:cubicBezTo>
                  <a:cubicBezTo>
                    <a:pt x="11125" y="374"/>
                    <a:pt x="10989" y="226"/>
                    <a:pt x="11010" y="93"/>
                  </a:cubicBezTo>
                  <a:lnTo>
                    <a:pt x="11010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1802975" y="1643075"/>
              <a:ext cx="345200" cy="235750"/>
            </a:xfrm>
            <a:custGeom>
              <a:rect b="b" l="l" r="r" t="t"/>
              <a:pathLst>
                <a:path extrusionOk="0" h="9430" w="13808">
                  <a:moveTo>
                    <a:pt x="11011" y="0"/>
                  </a:moveTo>
                  <a:cubicBezTo>
                    <a:pt x="7446" y="2061"/>
                    <a:pt x="3883" y="4118"/>
                    <a:pt x="317" y="6174"/>
                  </a:cubicBezTo>
                  <a:lnTo>
                    <a:pt x="317" y="8524"/>
                  </a:lnTo>
                  <a:cubicBezTo>
                    <a:pt x="317" y="8819"/>
                    <a:pt x="174" y="9066"/>
                    <a:pt x="1" y="9163"/>
                  </a:cubicBezTo>
                  <a:cubicBezTo>
                    <a:pt x="26" y="9211"/>
                    <a:pt x="53" y="9275"/>
                    <a:pt x="53" y="9328"/>
                  </a:cubicBezTo>
                  <a:cubicBezTo>
                    <a:pt x="53" y="9368"/>
                    <a:pt x="35" y="9407"/>
                    <a:pt x="0" y="9429"/>
                  </a:cubicBezTo>
                  <a:cubicBezTo>
                    <a:pt x="31" y="9411"/>
                    <a:pt x="65" y="9393"/>
                    <a:pt x="92" y="9377"/>
                  </a:cubicBezTo>
                  <a:cubicBezTo>
                    <a:pt x="117" y="9362"/>
                    <a:pt x="145" y="9347"/>
                    <a:pt x="170" y="9331"/>
                  </a:cubicBezTo>
                  <a:cubicBezTo>
                    <a:pt x="220" y="9303"/>
                    <a:pt x="268" y="9275"/>
                    <a:pt x="317" y="9247"/>
                  </a:cubicBezTo>
                  <a:cubicBezTo>
                    <a:pt x="3883" y="7190"/>
                    <a:pt x="7446" y="5130"/>
                    <a:pt x="11011" y="3073"/>
                  </a:cubicBezTo>
                  <a:cubicBezTo>
                    <a:pt x="11891" y="2566"/>
                    <a:pt x="12772" y="2058"/>
                    <a:pt x="13652" y="1550"/>
                  </a:cubicBezTo>
                  <a:lnTo>
                    <a:pt x="13652" y="1548"/>
                  </a:lnTo>
                  <a:cubicBezTo>
                    <a:pt x="13687" y="1529"/>
                    <a:pt x="13723" y="1507"/>
                    <a:pt x="13757" y="1488"/>
                  </a:cubicBezTo>
                  <a:cubicBezTo>
                    <a:pt x="13791" y="1463"/>
                    <a:pt x="13807" y="1427"/>
                    <a:pt x="13807" y="1387"/>
                  </a:cubicBezTo>
                  <a:cubicBezTo>
                    <a:pt x="13807" y="1330"/>
                    <a:pt x="13782" y="1268"/>
                    <a:pt x="13757" y="1223"/>
                  </a:cubicBezTo>
                  <a:cubicBezTo>
                    <a:pt x="13672" y="1272"/>
                    <a:pt x="13551" y="1294"/>
                    <a:pt x="13408" y="1294"/>
                  </a:cubicBezTo>
                  <a:cubicBezTo>
                    <a:pt x="12584" y="1294"/>
                    <a:pt x="11006" y="569"/>
                    <a:pt x="11011" y="121"/>
                  </a:cubicBezTo>
                  <a:lnTo>
                    <a:pt x="11011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1803000" y="1872200"/>
              <a:ext cx="1325" cy="6625"/>
            </a:xfrm>
            <a:custGeom>
              <a:rect b="b" l="l" r="r" t="t"/>
              <a:pathLst>
                <a:path extrusionOk="0" h="265" w="53">
                  <a:moveTo>
                    <a:pt x="0" y="1"/>
                  </a:moveTo>
                  <a:lnTo>
                    <a:pt x="0" y="264"/>
                  </a:lnTo>
                  <a:cubicBezTo>
                    <a:pt x="34" y="242"/>
                    <a:pt x="52" y="203"/>
                    <a:pt x="52" y="163"/>
                  </a:cubicBezTo>
                  <a:cubicBezTo>
                    <a:pt x="52" y="110"/>
                    <a:pt x="25" y="46"/>
                    <a:pt x="0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1734175" y="1726300"/>
              <a:ext cx="240775" cy="486175"/>
            </a:xfrm>
            <a:custGeom>
              <a:rect b="b" l="l" r="r" t="t"/>
              <a:pathLst>
                <a:path extrusionOk="0" h="19447" w="9631">
                  <a:moveTo>
                    <a:pt x="1431" y="187"/>
                  </a:moveTo>
                  <a:cubicBezTo>
                    <a:pt x="1597" y="187"/>
                    <a:pt x="1787" y="250"/>
                    <a:pt x="1884" y="357"/>
                  </a:cubicBezTo>
                  <a:cubicBezTo>
                    <a:pt x="1961" y="444"/>
                    <a:pt x="1958" y="542"/>
                    <a:pt x="1855" y="603"/>
                  </a:cubicBezTo>
                  <a:cubicBezTo>
                    <a:pt x="1797" y="635"/>
                    <a:pt x="1722" y="650"/>
                    <a:pt x="1643" y="650"/>
                  </a:cubicBezTo>
                  <a:cubicBezTo>
                    <a:pt x="1526" y="650"/>
                    <a:pt x="1399" y="618"/>
                    <a:pt x="1302" y="566"/>
                  </a:cubicBezTo>
                  <a:cubicBezTo>
                    <a:pt x="1151" y="483"/>
                    <a:pt x="1068" y="336"/>
                    <a:pt x="1203" y="243"/>
                  </a:cubicBezTo>
                  <a:cubicBezTo>
                    <a:pt x="1261" y="204"/>
                    <a:pt x="1342" y="187"/>
                    <a:pt x="1431" y="187"/>
                  </a:cubicBezTo>
                  <a:close/>
                  <a:moveTo>
                    <a:pt x="1275" y="1"/>
                  </a:moveTo>
                  <a:cubicBezTo>
                    <a:pt x="493" y="1"/>
                    <a:pt x="7" y="538"/>
                    <a:pt x="7" y="1226"/>
                  </a:cubicBezTo>
                  <a:lnTo>
                    <a:pt x="7" y="1525"/>
                  </a:lnTo>
                  <a:lnTo>
                    <a:pt x="7" y="7661"/>
                  </a:lnTo>
                  <a:cubicBezTo>
                    <a:pt x="0" y="9967"/>
                    <a:pt x="357" y="12451"/>
                    <a:pt x="1293" y="14573"/>
                  </a:cubicBezTo>
                  <a:cubicBezTo>
                    <a:pt x="2352" y="16962"/>
                    <a:pt x="3923" y="18393"/>
                    <a:pt x="5558" y="19056"/>
                  </a:cubicBezTo>
                  <a:cubicBezTo>
                    <a:pt x="5963" y="19220"/>
                    <a:pt x="6373" y="19340"/>
                    <a:pt x="6783" y="19410"/>
                  </a:cubicBezTo>
                  <a:lnTo>
                    <a:pt x="6908" y="19429"/>
                  </a:lnTo>
                  <a:cubicBezTo>
                    <a:pt x="7011" y="19441"/>
                    <a:pt x="7117" y="19446"/>
                    <a:pt x="7225" y="19446"/>
                  </a:cubicBezTo>
                  <a:cubicBezTo>
                    <a:pt x="7899" y="19446"/>
                    <a:pt x="8649" y="19231"/>
                    <a:pt x="9230" y="18960"/>
                  </a:cubicBezTo>
                  <a:cubicBezTo>
                    <a:pt x="9372" y="18895"/>
                    <a:pt x="9524" y="18895"/>
                    <a:pt x="9630" y="18754"/>
                  </a:cubicBezTo>
                  <a:cubicBezTo>
                    <a:pt x="9630" y="17613"/>
                    <a:pt x="8775" y="16471"/>
                    <a:pt x="8055" y="16345"/>
                  </a:cubicBezTo>
                  <a:lnTo>
                    <a:pt x="8052" y="16345"/>
                  </a:lnTo>
                  <a:cubicBezTo>
                    <a:pt x="7917" y="16320"/>
                    <a:pt x="7784" y="16295"/>
                    <a:pt x="7649" y="16274"/>
                  </a:cubicBezTo>
                  <a:cubicBezTo>
                    <a:pt x="7399" y="16231"/>
                    <a:pt x="7148" y="16185"/>
                    <a:pt x="6898" y="16142"/>
                  </a:cubicBezTo>
                  <a:lnTo>
                    <a:pt x="6891" y="16142"/>
                  </a:lnTo>
                  <a:cubicBezTo>
                    <a:pt x="6391" y="16056"/>
                    <a:pt x="5924" y="15849"/>
                    <a:pt x="5503" y="15523"/>
                  </a:cubicBezTo>
                  <a:lnTo>
                    <a:pt x="5501" y="15520"/>
                  </a:lnTo>
                  <a:cubicBezTo>
                    <a:pt x="5174" y="15711"/>
                    <a:pt x="4848" y="15899"/>
                    <a:pt x="4528" y="16083"/>
                  </a:cubicBezTo>
                  <a:cubicBezTo>
                    <a:pt x="4528" y="16049"/>
                    <a:pt x="4530" y="16020"/>
                    <a:pt x="4530" y="15952"/>
                  </a:cubicBezTo>
                  <a:cubicBezTo>
                    <a:pt x="4530" y="15901"/>
                    <a:pt x="4528" y="15852"/>
                    <a:pt x="4528" y="15815"/>
                  </a:cubicBezTo>
                  <a:cubicBezTo>
                    <a:pt x="4850" y="15578"/>
                    <a:pt x="4958" y="15046"/>
                    <a:pt x="4650" y="14611"/>
                  </a:cubicBezTo>
                  <a:cubicBezTo>
                    <a:pt x="4650" y="14611"/>
                    <a:pt x="4650" y="14608"/>
                    <a:pt x="4648" y="14608"/>
                  </a:cubicBezTo>
                  <a:cubicBezTo>
                    <a:pt x="4377" y="14221"/>
                    <a:pt x="4148" y="13792"/>
                    <a:pt x="3960" y="13340"/>
                  </a:cubicBezTo>
                  <a:cubicBezTo>
                    <a:pt x="3681" y="12672"/>
                    <a:pt x="3483" y="11955"/>
                    <a:pt x="3351" y="11258"/>
                  </a:cubicBezTo>
                  <a:cubicBezTo>
                    <a:pt x="3215" y="11336"/>
                    <a:pt x="3079" y="11415"/>
                    <a:pt x="2944" y="11493"/>
                  </a:cubicBezTo>
                  <a:lnTo>
                    <a:pt x="2944" y="11361"/>
                  </a:lnTo>
                  <a:lnTo>
                    <a:pt x="2944" y="11229"/>
                  </a:lnTo>
                  <a:cubicBezTo>
                    <a:pt x="3131" y="11109"/>
                    <a:pt x="3267" y="10826"/>
                    <a:pt x="3224" y="10502"/>
                  </a:cubicBezTo>
                  <a:lnTo>
                    <a:pt x="3224" y="10493"/>
                  </a:lnTo>
                  <a:cubicBezTo>
                    <a:pt x="3126" y="9781"/>
                    <a:pt x="3077" y="9052"/>
                    <a:pt x="3073" y="8346"/>
                  </a:cubicBezTo>
                  <a:cubicBezTo>
                    <a:pt x="3071" y="8269"/>
                    <a:pt x="3071" y="8196"/>
                    <a:pt x="3071" y="8119"/>
                  </a:cubicBezTo>
                  <a:lnTo>
                    <a:pt x="3071" y="5917"/>
                  </a:lnTo>
                  <a:cubicBezTo>
                    <a:pt x="3021" y="5946"/>
                    <a:pt x="2973" y="5974"/>
                    <a:pt x="2923" y="6001"/>
                  </a:cubicBezTo>
                  <a:cubicBezTo>
                    <a:pt x="2899" y="6016"/>
                    <a:pt x="2870" y="6031"/>
                    <a:pt x="2846" y="6047"/>
                  </a:cubicBezTo>
                  <a:cubicBezTo>
                    <a:pt x="2817" y="6063"/>
                    <a:pt x="2784" y="6080"/>
                    <a:pt x="2753" y="6099"/>
                  </a:cubicBezTo>
                  <a:lnTo>
                    <a:pt x="2753" y="5834"/>
                  </a:lnTo>
                  <a:cubicBezTo>
                    <a:pt x="2925" y="5737"/>
                    <a:pt x="3069" y="5491"/>
                    <a:pt x="3069" y="5195"/>
                  </a:cubicBezTo>
                  <a:lnTo>
                    <a:pt x="3069" y="2845"/>
                  </a:lnTo>
                  <a:lnTo>
                    <a:pt x="3069" y="1980"/>
                  </a:lnTo>
                  <a:lnTo>
                    <a:pt x="3069" y="1685"/>
                  </a:lnTo>
                  <a:cubicBezTo>
                    <a:pt x="3069" y="792"/>
                    <a:pt x="2266" y="4"/>
                    <a:pt x="1288" y="1"/>
                  </a:cubicBezTo>
                  <a:cubicBezTo>
                    <a:pt x="1284" y="1"/>
                    <a:pt x="1279" y="1"/>
                    <a:pt x="127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2070575" y="2101875"/>
              <a:ext cx="102050" cy="112700"/>
            </a:xfrm>
            <a:custGeom>
              <a:rect b="b" l="l" r="r" t="t"/>
              <a:pathLst>
                <a:path extrusionOk="0" h="4508" w="4082">
                  <a:moveTo>
                    <a:pt x="2741" y="68"/>
                  </a:moveTo>
                  <a:cubicBezTo>
                    <a:pt x="2743" y="68"/>
                    <a:pt x="2745" y="68"/>
                    <a:pt x="2747" y="68"/>
                  </a:cubicBezTo>
                  <a:cubicBezTo>
                    <a:pt x="2825" y="68"/>
                    <a:pt x="2901" y="77"/>
                    <a:pt x="2974" y="99"/>
                  </a:cubicBezTo>
                  <a:cubicBezTo>
                    <a:pt x="3135" y="251"/>
                    <a:pt x="3230" y="470"/>
                    <a:pt x="3276" y="690"/>
                  </a:cubicBezTo>
                  <a:cubicBezTo>
                    <a:pt x="3325" y="920"/>
                    <a:pt x="3320" y="1153"/>
                    <a:pt x="3291" y="1384"/>
                  </a:cubicBezTo>
                  <a:cubicBezTo>
                    <a:pt x="3121" y="2648"/>
                    <a:pt x="2166" y="3809"/>
                    <a:pt x="1329" y="4098"/>
                  </a:cubicBezTo>
                  <a:cubicBezTo>
                    <a:pt x="1191" y="4146"/>
                    <a:pt x="1044" y="4177"/>
                    <a:pt x="899" y="4177"/>
                  </a:cubicBezTo>
                  <a:cubicBezTo>
                    <a:pt x="811" y="4177"/>
                    <a:pt x="724" y="4166"/>
                    <a:pt x="641" y="4141"/>
                  </a:cubicBezTo>
                  <a:cubicBezTo>
                    <a:pt x="460" y="3966"/>
                    <a:pt x="371" y="3703"/>
                    <a:pt x="341" y="3443"/>
                  </a:cubicBezTo>
                  <a:cubicBezTo>
                    <a:pt x="229" y="2453"/>
                    <a:pt x="882" y="1109"/>
                    <a:pt x="1790" y="440"/>
                  </a:cubicBezTo>
                  <a:cubicBezTo>
                    <a:pt x="2062" y="241"/>
                    <a:pt x="2405" y="68"/>
                    <a:pt x="2741" y="68"/>
                  </a:cubicBezTo>
                  <a:close/>
                  <a:moveTo>
                    <a:pt x="2819" y="1"/>
                  </a:moveTo>
                  <a:cubicBezTo>
                    <a:pt x="2560" y="1"/>
                    <a:pt x="2312" y="90"/>
                    <a:pt x="2086" y="214"/>
                  </a:cubicBezTo>
                  <a:cubicBezTo>
                    <a:pt x="882" y="878"/>
                    <a:pt x="1" y="2743"/>
                    <a:pt x="387" y="3851"/>
                  </a:cubicBezTo>
                  <a:cubicBezTo>
                    <a:pt x="534" y="4269"/>
                    <a:pt x="847" y="4507"/>
                    <a:pt x="1267" y="4507"/>
                  </a:cubicBezTo>
                  <a:cubicBezTo>
                    <a:pt x="1305" y="4507"/>
                    <a:pt x="1345" y="4505"/>
                    <a:pt x="1385" y="4501"/>
                  </a:cubicBezTo>
                  <a:cubicBezTo>
                    <a:pt x="1601" y="4479"/>
                    <a:pt x="1807" y="4399"/>
                    <a:pt x="1997" y="4294"/>
                  </a:cubicBezTo>
                  <a:cubicBezTo>
                    <a:pt x="3207" y="3628"/>
                    <a:pt x="4081" y="1762"/>
                    <a:pt x="3696" y="658"/>
                  </a:cubicBezTo>
                  <a:cubicBezTo>
                    <a:pt x="3555" y="258"/>
                    <a:pt x="3257" y="5"/>
                    <a:pt x="2828" y="1"/>
                  </a:cubicBezTo>
                  <a:cubicBezTo>
                    <a:pt x="2825" y="1"/>
                    <a:pt x="2822" y="1"/>
                    <a:pt x="2819" y="1"/>
                  </a:cubicBezTo>
                  <a:close/>
                </a:path>
              </a:pathLst>
            </a:custGeom>
            <a:solidFill>
              <a:srgbClr val="424C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2077350" y="2102050"/>
              <a:ext cx="102025" cy="121900"/>
            </a:xfrm>
            <a:custGeom>
              <a:rect b="b" l="l" r="r" t="t"/>
              <a:pathLst>
                <a:path extrusionOk="0" h="4876" w="4081">
                  <a:moveTo>
                    <a:pt x="2815" y="184"/>
                  </a:moveTo>
                  <a:cubicBezTo>
                    <a:pt x="2819" y="184"/>
                    <a:pt x="2823" y="184"/>
                    <a:pt x="2828" y="184"/>
                  </a:cubicBezTo>
                  <a:cubicBezTo>
                    <a:pt x="3257" y="190"/>
                    <a:pt x="3556" y="441"/>
                    <a:pt x="3696" y="841"/>
                  </a:cubicBezTo>
                  <a:cubicBezTo>
                    <a:pt x="4080" y="1945"/>
                    <a:pt x="3206" y="3812"/>
                    <a:pt x="1997" y="4478"/>
                  </a:cubicBezTo>
                  <a:cubicBezTo>
                    <a:pt x="1807" y="4582"/>
                    <a:pt x="1602" y="4663"/>
                    <a:pt x="1384" y="4684"/>
                  </a:cubicBezTo>
                  <a:cubicBezTo>
                    <a:pt x="1343" y="4688"/>
                    <a:pt x="1303" y="4690"/>
                    <a:pt x="1264" y="4690"/>
                  </a:cubicBezTo>
                  <a:cubicBezTo>
                    <a:pt x="845" y="4690"/>
                    <a:pt x="533" y="4453"/>
                    <a:pt x="387" y="4034"/>
                  </a:cubicBezTo>
                  <a:cubicBezTo>
                    <a:pt x="1" y="2927"/>
                    <a:pt x="881" y="1061"/>
                    <a:pt x="2086" y="398"/>
                  </a:cubicBezTo>
                  <a:cubicBezTo>
                    <a:pt x="2311" y="272"/>
                    <a:pt x="2558" y="184"/>
                    <a:pt x="2815" y="184"/>
                  </a:cubicBezTo>
                  <a:close/>
                  <a:moveTo>
                    <a:pt x="2885" y="1"/>
                  </a:moveTo>
                  <a:cubicBezTo>
                    <a:pt x="2842" y="1"/>
                    <a:pt x="2799" y="3"/>
                    <a:pt x="2754" y="7"/>
                  </a:cubicBezTo>
                  <a:cubicBezTo>
                    <a:pt x="2266" y="58"/>
                    <a:pt x="1776" y="391"/>
                    <a:pt x="1423" y="736"/>
                  </a:cubicBezTo>
                  <a:cubicBezTo>
                    <a:pt x="686" y="1458"/>
                    <a:pt x="120" y="2616"/>
                    <a:pt x="156" y="3615"/>
                  </a:cubicBezTo>
                  <a:cubicBezTo>
                    <a:pt x="180" y="4306"/>
                    <a:pt x="514" y="4867"/>
                    <a:pt x="1190" y="4875"/>
                  </a:cubicBezTo>
                  <a:cubicBezTo>
                    <a:pt x="1194" y="4875"/>
                    <a:pt x="1198" y="4875"/>
                    <a:pt x="1202" y="4875"/>
                  </a:cubicBezTo>
                  <a:cubicBezTo>
                    <a:pt x="1736" y="4875"/>
                    <a:pt x="2280" y="4514"/>
                    <a:pt x="2661" y="4139"/>
                  </a:cubicBezTo>
                  <a:cubicBezTo>
                    <a:pt x="3399" y="3419"/>
                    <a:pt x="3964" y="2260"/>
                    <a:pt x="3928" y="1262"/>
                  </a:cubicBezTo>
                  <a:cubicBezTo>
                    <a:pt x="3903" y="543"/>
                    <a:pt x="3548" y="1"/>
                    <a:pt x="288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2049175" y="2085675"/>
              <a:ext cx="127975" cy="139925"/>
            </a:xfrm>
            <a:custGeom>
              <a:rect b="b" l="l" r="r" t="t"/>
              <a:pathLst>
                <a:path extrusionOk="0" h="5597" w="5119">
                  <a:moveTo>
                    <a:pt x="4011" y="656"/>
                  </a:moveTo>
                  <a:cubicBezTo>
                    <a:pt x="4675" y="656"/>
                    <a:pt x="5030" y="1199"/>
                    <a:pt x="5055" y="1917"/>
                  </a:cubicBezTo>
                  <a:cubicBezTo>
                    <a:pt x="5091" y="2914"/>
                    <a:pt x="4526" y="4074"/>
                    <a:pt x="3788" y="4794"/>
                  </a:cubicBezTo>
                  <a:cubicBezTo>
                    <a:pt x="3407" y="5168"/>
                    <a:pt x="2865" y="5531"/>
                    <a:pt x="2331" y="5531"/>
                  </a:cubicBezTo>
                  <a:cubicBezTo>
                    <a:pt x="2326" y="5531"/>
                    <a:pt x="2322" y="5530"/>
                    <a:pt x="2317" y="5530"/>
                  </a:cubicBezTo>
                  <a:cubicBezTo>
                    <a:pt x="1641" y="5524"/>
                    <a:pt x="1307" y="4961"/>
                    <a:pt x="1283" y="4270"/>
                  </a:cubicBezTo>
                  <a:cubicBezTo>
                    <a:pt x="1247" y="3273"/>
                    <a:pt x="1813" y="2113"/>
                    <a:pt x="2550" y="1391"/>
                  </a:cubicBezTo>
                  <a:cubicBezTo>
                    <a:pt x="2903" y="1046"/>
                    <a:pt x="3393" y="713"/>
                    <a:pt x="3881" y="662"/>
                  </a:cubicBezTo>
                  <a:cubicBezTo>
                    <a:pt x="3925" y="658"/>
                    <a:pt x="3969" y="656"/>
                    <a:pt x="4011" y="656"/>
                  </a:cubicBezTo>
                  <a:close/>
                  <a:moveTo>
                    <a:pt x="3069" y="0"/>
                  </a:moveTo>
                  <a:cubicBezTo>
                    <a:pt x="3036" y="0"/>
                    <a:pt x="3003" y="1"/>
                    <a:pt x="2970" y="4"/>
                  </a:cubicBezTo>
                  <a:cubicBezTo>
                    <a:pt x="1542" y="117"/>
                    <a:pt x="0" y="2370"/>
                    <a:pt x="258" y="4002"/>
                  </a:cubicBezTo>
                  <a:cubicBezTo>
                    <a:pt x="319" y="4390"/>
                    <a:pt x="494" y="4759"/>
                    <a:pt x="839" y="4958"/>
                  </a:cubicBezTo>
                  <a:cubicBezTo>
                    <a:pt x="971" y="5035"/>
                    <a:pt x="1105" y="5112"/>
                    <a:pt x="1237" y="5189"/>
                  </a:cubicBezTo>
                  <a:cubicBezTo>
                    <a:pt x="1391" y="5279"/>
                    <a:pt x="1546" y="5368"/>
                    <a:pt x="1699" y="5457"/>
                  </a:cubicBezTo>
                  <a:cubicBezTo>
                    <a:pt x="1853" y="5546"/>
                    <a:pt x="2034" y="5595"/>
                    <a:pt x="2239" y="5596"/>
                  </a:cubicBezTo>
                  <a:lnTo>
                    <a:pt x="2272" y="5596"/>
                  </a:lnTo>
                  <a:cubicBezTo>
                    <a:pt x="2891" y="5585"/>
                    <a:pt x="3503" y="5145"/>
                    <a:pt x="3927" y="4687"/>
                  </a:cubicBezTo>
                  <a:cubicBezTo>
                    <a:pt x="4492" y="4076"/>
                    <a:pt x="4891" y="3279"/>
                    <a:pt x="5032" y="2536"/>
                  </a:cubicBezTo>
                  <a:cubicBezTo>
                    <a:pt x="5103" y="2163"/>
                    <a:pt x="5118" y="1752"/>
                    <a:pt x="5018" y="1388"/>
                  </a:cubicBezTo>
                  <a:cubicBezTo>
                    <a:pt x="4933" y="1080"/>
                    <a:pt x="4761" y="800"/>
                    <a:pt x="4481" y="637"/>
                  </a:cubicBezTo>
                  <a:cubicBezTo>
                    <a:pt x="4195" y="471"/>
                    <a:pt x="3908" y="306"/>
                    <a:pt x="3620" y="140"/>
                  </a:cubicBezTo>
                  <a:cubicBezTo>
                    <a:pt x="3451" y="43"/>
                    <a:pt x="3262" y="0"/>
                    <a:pt x="3069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2083100" y="2108350"/>
              <a:ext cx="77475" cy="102725"/>
            </a:xfrm>
            <a:custGeom>
              <a:rect b="b" l="l" r="r" t="t"/>
              <a:pathLst>
                <a:path extrusionOk="0" h="4109" w="3099">
                  <a:moveTo>
                    <a:pt x="2515" y="0"/>
                  </a:moveTo>
                  <a:cubicBezTo>
                    <a:pt x="2178" y="0"/>
                    <a:pt x="1833" y="173"/>
                    <a:pt x="1561" y="372"/>
                  </a:cubicBezTo>
                  <a:cubicBezTo>
                    <a:pt x="653" y="1041"/>
                    <a:pt x="0" y="2385"/>
                    <a:pt x="112" y="3374"/>
                  </a:cubicBezTo>
                  <a:cubicBezTo>
                    <a:pt x="141" y="3635"/>
                    <a:pt x="230" y="3898"/>
                    <a:pt x="413" y="4074"/>
                  </a:cubicBezTo>
                  <a:cubicBezTo>
                    <a:pt x="495" y="4098"/>
                    <a:pt x="582" y="4109"/>
                    <a:pt x="669" y="4109"/>
                  </a:cubicBezTo>
                  <a:cubicBezTo>
                    <a:pt x="815" y="4109"/>
                    <a:pt x="963" y="4079"/>
                    <a:pt x="1102" y="4031"/>
                  </a:cubicBezTo>
                  <a:cubicBezTo>
                    <a:pt x="1938" y="3741"/>
                    <a:pt x="2894" y="2581"/>
                    <a:pt x="3063" y="1316"/>
                  </a:cubicBezTo>
                  <a:cubicBezTo>
                    <a:pt x="3093" y="1085"/>
                    <a:pt x="3098" y="853"/>
                    <a:pt x="3048" y="622"/>
                  </a:cubicBezTo>
                  <a:cubicBezTo>
                    <a:pt x="3001" y="403"/>
                    <a:pt x="2906" y="184"/>
                    <a:pt x="2746" y="32"/>
                  </a:cubicBezTo>
                  <a:cubicBezTo>
                    <a:pt x="2672" y="11"/>
                    <a:pt x="2595" y="0"/>
                    <a:pt x="2518" y="0"/>
                  </a:cubicBezTo>
                  <a:cubicBezTo>
                    <a:pt x="2517" y="0"/>
                    <a:pt x="2516" y="0"/>
                    <a:pt x="2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2031525" y="2215400"/>
              <a:ext cx="74475" cy="145175"/>
            </a:xfrm>
            <a:custGeom>
              <a:rect b="b" l="l" r="r" t="t"/>
              <a:pathLst>
                <a:path extrusionOk="0" h="5807" w="2979">
                  <a:moveTo>
                    <a:pt x="1943" y="0"/>
                  </a:moveTo>
                  <a:cubicBezTo>
                    <a:pt x="1162" y="2238"/>
                    <a:pt x="863" y="3092"/>
                    <a:pt x="81" y="5331"/>
                  </a:cubicBezTo>
                  <a:cubicBezTo>
                    <a:pt x="0" y="5562"/>
                    <a:pt x="549" y="5753"/>
                    <a:pt x="791" y="5794"/>
                  </a:cubicBezTo>
                  <a:cubicBezTo>
                    <a:pt x="833" y="5801"/>
                    <a:pt x="879" y="5807"/>
                    <a:pt x="923" y="5807"/>
                  </a:cubicBezTo>
                  <a:cubicBezTo>
                    <a:pt x="1016" y="5807"/>
                    <a:pt x="1102" y="5782"/>
                    <a:pt x="1131" y="5697"/>
                  </a:cubicBezTo>
                  <a:cubicBezTo>
                    <a:pt x="1908" y="3472"/>
                    <a:pt x="2201" y="2631"/>
                    <a:pt x="2978" y="406"/>
                  </a:cubicBezTo>
                  <a:lnTo>
                    <a:pt x="2978" y="406"/>
                  </a:lnTo>
                  <a:cubicBezTo>
                    <a:pt x="2972" y="408"/>
                    <a:pt x="2965" y="408"/>
                    <a:pt x="2959" y="408"/>
                  </a:cubicBezTo>
                  <a:cubicBezTo>
                    <a:pt x="2954" y="408"/>
                    <a:pt x="2949" y="408"/>
                    <a:pt x="2945" y="407"/>
                  </a:cubicBezTo>
                  <a:cubicBezTo>
                    <a:pt x="2740" y="406"/>
                    <a:pt x="2559" y="357"/>
                    <a:pt x="2405" y="268"/>
                  </a:cubicBezTo>
                  <a:cubicBezTo>
                    <a:pt x="2252" y="178"/>
                    <a:pt x="2097" y="89"/>
                    <a:pt x="194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2077375" y="2106650"/>
              <a:ext cx="102050" cy="112675"/>
            </a:xfrm>
            <a:custGeom>
              <a:rect b="b" l="l" r="r" t="t"/>
              <a:pathLst>
                <a:path extrusionOk="0" h="4507" w="4082">
                  <a:moveTo>
                    <a:pt x="2742" y="67"/>
                  </a:moveTo>
                  <a:cubicBezTo>
                    <a:pt x="2744" y="67"/>
                    <a:pt x="2746" y="67"/>
                    <a:pt x="2748" y="67"/>
                  </a:cubicBezTo>
                  <a:cubicBezTo>
                    <a:pt x="2826" y="67"/>
                    <a:pt x="2903" y="76"/>
                    <a:pt x="2977" y="98"/>
                  </a:cubicBezTo>
                  <a:cubicBezTo>
                    <a:pt x="3136" y="251"/>
                    <a:pt x="3231" y="468"/>
                    <a:pt x="3277" y="688"/>
                  </a:cubicBezTo>
                  <a:cubicBezTo>
                    <a:pt x="3327" y="919"/>
                    <a:pt x="3322" y="1152"/>
                    <a:pt x="3292" y="1383"/>
                  </a:cubicBezTo>
                  <a:cubicBezTo>
                    <a:pt x="3123" y="2646"/>
                    <a:pt x="2167" y="3808"/>
                    <a:pt x="1331" y="4097"/>
                  </a:cubicBezTo>
                  <a:cubicBezTo>
                    <a:pt x="1191" y="4145"/>
                    <a:pt x="1042" y="4175"/>
                    <a:pt x="895" y="4175"/>
                  </a:cubicBezTo>
                  <a:cubicBezTo>
                    <a:pt x="809" y="4175"/>
                    <a:pt x="724" y="4165"/>
                    <a:pt x="642" y="4141"/>
                  </a:cubicBezTo>
                  <a:cubicBezTo>
                    <a:pt x="461" y="3965"/>
                    <a:pt x="371" y="3702"/>
                    <a:pt x="341" y="3441"/>
                  </a:cubicBezTo>
                  <a:cubicBezTo>
                    <a:pt x="229" y="2452"/>
                    <a:pt x="882" y="1107"/>
                    <a:pt x="1790" y="439"/>
                  </a:cubicBezTo>
                  <a:cubicBezTo>
                    <a:pt x="2062" y="239"/>
                    <a:pt x="2405" y="67"/>
                    <a:pt x="2742" y="67"/>
                  </a:cubicBezTo>
                  <a:close/>
                  <a:moveTo>
                    <a:pt x="2815" y="0"/>
                  </a:moveTo>
                  <a:cubicBezTo>
                    <a:pt x="2558" y="0"/>
                    <a:pt x="2311" y="89"/>
                    <a:pt x="2087" y="214"/>
                  </a:cubicBezTo>
                  <a:cubicBezTo>
                    <a:pt x="882" y="877"/>
                    <a:pt x="1" y="2742"/>
                    <a:pt x="387" y="3850"/>
                  </a:cubicBezTo>
                  <a:cubicBezTo>
                    <a:pt x="533" y="4268"/>
                    <a:pt x="845" y="4506"/>
                    <a:pt x="1263" y="4506"/>
                  </a:cubicBezTo>
                  <a:cubicBezTo>
                    <a:pt x="1303" y="4506"/>
                    <a:pt x="1343" y="4504"/>
                    <a:pt x="1385" y="4500"/>
                  </a:cubicBezTo>
                  <a:cubicBezTo>
                    <a:pt x="1601" y="4478"/>
                    <a:pt x="1807" y="4398"/>
                    <a:pt x="1998" y="4294"/>
                  </a:cubicBezTo>
                  <a:cubicBezTo>
                    <a:pt x="3207" y="3627"/>
                    <a:pt x="4081" y="1761"/>
                    <a:pt x="3696" y="657"/>
                  </a:cubicBezTo>
                  <a:cubicBezTo>
                    <a:pt x="3556" y="257"/>
                    <a:pt x="3257" y="5"/>
                    <a:pt x="2828" y="0"/>
                  </a:cubicBezTo>
                  <a:cubicBezTo>
                    <a:pt x="2824" y="0"/>
                    <a:pt x="2819" y="0"/>
                    <a:pt x="2815" y="0"/>
                  </a:cubicBezTo>
                  <a:close/>
                </a:path>
              </a:pathLst>
            </a:custGeom>
            <a:solidFill>
              <a:srgbClr val="30305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2043550" y="2234750"/>
              <a:ext cx="60000" cy="69950"/>
            </a:xfrm>
            <a:custGeom>
              <a:rect b="b" l="l" r="r" t="t"/>
              <a:pathLst>
                <a:path extrusionOk="0" h="2798" w="2400">
                  <a:moveTo>
                    <a:pt x="1129" y="1"/>
                  </a:moveTo>
                  <a:cubicBezTo>
                    <a:pt x="1057" y="1"/>
                    <a:pt x="922" y="33"/>
                    <a:pt x="798" y="90"/>
                  </a:cubicBezTo>
                  <a:cubicBezTo>
                    <a:pt x="608" y="176"/>
                    <a:pt x="55" y="624"/>
                    <a:pt x="31" y="788"/>
                  </a:cubicBezTo>
                  <a:cubicBezTo>
                    <a:pt x="6" y="954"/>
                    <a:pt x="1" y="1587"/>
                    <a:pt x="34" y="1702"/>
                  </a:cubicBezTo>
                  <a:cubicBezTo>
                    <a:pt x="86" y="1877"/>
                    <a:pt x="518" y="2342"/>
                    <a:pt x="832" y="2542"/>
                  </a:cubicBezTo>
                  <a:lnTo>
                    <a:pt x="971" y="2798"/>
                  </a:lnTo>
                  <a:lnTo>
                    <a:pt x="1761" y="2467"/>
                  </a:lnTo>
                  <a:cubicBezTo>
                    <a:pt x="1761" y="2467"/>
                    <a:pt x="1891" y="1959"/>
                    <a:pt x="1985" y="1757"/>
                  </a:cubicBezTo>
                  <a:lnTo>
                    <a:pt x="1985" y="1753"/>
                  </a:lnTo>
                  <a:cubicBezTo>
                    <a:pt x="2110" y="1515"/>
                    <a:pt x="2144" y="1333"/>
                    <a:pt x="2248" y="1202"/>
                  </a:cubicBezTo>
                  <a:cubicBezTo>
                    <a:pt x="2400" y="1008"/>
                    <a:pt x="2117" y="723"/>
                    <a:pt x="2117" y="723"/>
                  </a:cubicBezTo>
                  <a:lnTo>
                    <a:pt x="2069" y="861"/>
                  </a:lnTo>
                  <a:cubicBezTo>
                    <a:pt x="1945" y="990"/>
                    <a:pt x="1785" y="1025"/>
                    <a:pt x="1648" y="1025"/>
                  </a:cubicBezTo>
                  <a:cubicBezTo>
                    <a:pt x="1496" y="1025"/>
                    <a:pt x="1372" y="981"/>
                    <a:pt x="1358" y="976"/>
                  </a:cubicBezTo>
                  <a:cubicBezTo>
                    <a:pt x="1209" y="731"/>
                    <a:pt x="1044" y="470"/>
                    <a:pt x="1044" y="470"/>
                  </a:cubicBezTo>
                  <a:cubicBezTo>
                    <a:pt x="1044" y="470"/>
                    <a:pt x="1094" y="243"/>
                    <a:pt x="1179" y="27"/>
                  </a:cubicBezTo>
                  <a:cubicBezTo>
                    <a:pt x="1186" y="9"/>
                    <a:pt x="1166" y="1"/>
                    <a:pt x="1129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2183575" y="2789400"/>
              <a:ext cx="206525" cy="108600"/>
            </a:xfrm>
            <a:custGeom>
              <a:rect b="b" l="l" r="r" t="t"/>
              <a:pathLst>
                <a:path extrusionOk="0" h="4344" w="8261">
                  <a:moveTo>
                    <a:pt x="4130" y="0"/>
                  </a:moveTo>
                  <a:cubicBezTo>
                    <a:pt x="3167" y="0"/>
                    <a:pt x="2205" y="213"/>
                    <a:pt x="1470" y="637"/>
                  </a:cubicBezTo>
                  <a:cubicBezTo>
                    <a:pt x="1" y="1485"/>
                    <a:pt x="1" y="2860"/>
                    <a:pt x="1470" y="3708"/>
                  </a:cubicBezTo>
                  <a:cubicBezTo>
                    <a:pt x="2205" y="4132"/>
                    <a:pt x="3168" y="4344"/>
                    <a:pt x="4131" y="4344"/>
                  </a:cubicBezTo>
                  <a:cubicBezTo>
                    <a:pt x="5094" y="4344"/>
                    <a:pt x="6057" y="4132"/>
                    <a:pt x="6791" y="3708"/>
                  </a:cubicBezTo>
                  <a:cubicBezTo>
                    <a:pt x="8260" y="2860"/>
                    <a:pt x="8260" y="1485"/>
                    <a:pt x="6791" y="637"/>
                  </a:cubicBezTo>
                  <a:cubicBezTo>
                    <a:pt x="6056" y="213"/>
                    <a:pt x="5093" y="0"/>
                    <a:pt x="4130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2260150" y="2777900"/>
              <a:ext cx="128925" cy="65800"/>
            </a:xfrm>
            <a:custGeom>
              <a:rect b="b" l="l" r="r" t="t"/>
              <a:pathLst>
                <a:path extrusionOk="0" h="2632" w="5157">
                  <a:moveTo>
                    <a:pt x="1276" y="0"/>
                  </a:moveTo>
                  <a:cubicBezTo>
                    <a:pt x="1257" y="0"/>
                    <a:pt x="1240" y="1"/>
                    <a:pt x="1225" y="2"/>
                  </a:cubicBezTo>
                  <a:cubicBezTo>
                    <a:pt x="983" y="29"/>
                    <a:pt x="1" y="244"/>
                    <a:pt x="170" y="655"/>
                  </a:cubicBezTo>
                  <a:cubicBezTo>
                    <a:pt x="281" y="925"/>
                    <a:pt x="708" y="1119"/>
                    <a:pt x="1339" y="1400"/>
                  </a:cubicBezTo>
                  <a:cubicBezTo>
                    <a:pt x="1678" y="1550"/>
                    <a:pt x="2158" y="1526"/>
                    <a:pt x="2648" y="1791"/>
                  </a:cubicBezTo>
                  <a:cubicBezTo>
                    <a:pt x="2839" y="1894"/>
                    <a:pt x="3033" y="2142"/>
                    <a:pt x="3217" y="2265"/>
                  </a:cubicBezTo>
                  <a:cubicBezTo>
                    <a:pt x="3500" y="2454"/>
                    <a:pt x="3860" y="2595"/>
                    <a:pt x="4027" y="2618"/>
                  </a:cubicBezTo>
                  <a:cubicBezTo>
                    <a:pt x="4089" y="2627"/>
                    <a:pt x="4152" y="2632"/>
                    <a:pt x="4214" y="2632"/>
                  </a:cubicBezTo>
                  <a:cubicBezTo>
                    <a:pt x="4703" y="2632"/>
                    <a:pt x="5156" y="2360"/>
                    <a:pt x="5145" y="1960"/>
                  </a:cubicBezTo>
                  <a:cubicBezTo>
                    <a:pt x="5134" y="1511"/>
                    <a:pt x="5009" y="820"/>
                    <a:pt x="5009" y="820"/>
                  </a:cubicBezTo>
                  <a:lnTo>
                    <a:pt x="3343" y="156"/>
                  </a:lnTo>
                  <a:cubicBezTo>
                    <a:pt x="3343" y="156"/>
                    <a:pt x="3021" y="163"/>
                    <a:pt x="2619" y="163"/>
                  </a:cubicBezTo>
                  <a:cubicBezTo>
                    <a:pt x="2552" y="163"/>
                    <a:pt x="2483" y="163"/>
                    <a:pt x="2412" y="163"/>
                  </a:cubicBezTo>
                  <a:cubicBezTo>
                    <a:pt x="2133" y="162"/>
                    <a:pt x="1549" y="0"/>
                    <a:pt x="1276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2179200" y="2836900"/>
              <a:ext cx="113525" cy="63850"/>
            </a:xfrm>
            <a:custGeom>
              <a:rect b="b" l="l" r="r" t="t"/>
              <a:pathLst>
                <a:path extrusionOk="0" h="2554" w="4541">
                  <a:moveTo>
                    <a:pt x="808" y="1"/>
                  </a:moveTo>
                  <a:cubicBezTo>
                    <a:pt x="710" y="1"/>
                    <a:pt x="620" y="8"/>
                    <a:pt x="542" y="26"/>
                  </a:cubicBezTo>
                  <a:cubicBezTo>
                    <a:pt x="305" y="79"/>
                    <a:pt x="0" y="520"/>
                    <a:pt x="171" y="931"/>
                  </a:cubicBezTo>
                  <a:cubicBezTo>
                    <a:pt x="282" y="1200"/>
                    <a:pt x="464" y="1309"/>
                    <a:pt x="1095" y="1591"/>
                  </a:cubicBezTo>
                  <a:cubicBezTo>
                    <a:pt x="1368" y="1712"/>
                    <a:pt x="1867" y="1801"/>
                    <a:pt x="2229" y="1962"/>
                  </a:cubicBezTo>
                  <a:cubicBezTo>
                    <a:pt x="2761" y="2194"/>
                    <a:pt x="3169" y="2492"/>
                    <a:pt x="3498" y="2540"/>
                  </a:cubicBezTo>
                  <a:cubicBezTo>
                    <a:pt x="3561" y="2549"/>
                    <a:pt x="3623" y="2553"/>
                    <a:pt x="3684" y="2553"/>
                  </a:cubicBezTo>
                  <a:cubicBezTo>
                    <a:pt x="4157" y="2553"/>
                    <a:pt x="4541" y="2280"/>
                    <a:pt x="4530" y="1881"/>
                  </a:cubicBezTo>
                  <a:cubicBezTo>
                    <a:pt x="4518" y="1431"/>
                    <a:pt x="4270" y="748"/>
                    <a:pt x="4270" y="748"/>
                  </a:cubicBezTo>
                  <a:cubicBezTo>
                    <a:pt x="4270" y="748"/>
                    <a:pt x="2732" y="232"/>
                    <a:pt x="2057" y="167"/>
                  </a:cubicBezTo>
                  <a:cubicBezTo>
                    <a:pt x="1814" y="143"/>
                    <a:pt x="1240" y="1"/>
                    <a:pt x="808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2182150" y="2852825"/>
              <a:ext cx="110675" cy="54425"/>
            </a:xfrm>
            <a:custGeom>
              <a:rect b="b" l="l" r="r" t="t"/>
              <a:pathLst>
                <a:path extrusionOk="0" h="2177" w="4427">
                  <a:moveTo>
                    <a:pt x="0" y="0"/>
                  </a:moveTo>
                  <a:lnTo>
                    <a:pt x="0" y="289"/>
                  </a:lnTo>
                  <a:lnTo>
                    <a:pt x="1" y="289"/>
                  </a:lnTo>
                  <a:cubicBezTo>
                    <a:pt x="1" y="390"/>
                    <a:pt x="18" y="492"/>
                    <a:pt x="56" y="586"/>
                  </a:cubicBezTo>
                  <a:cubicBezTo>
                    <a:pt x="166" y="850"/>
                    <a:pt x="344" y="956"/>
                    <a:pt x="964" y="1233"/>
                  </a:cubicBezTo>
                  <a:cubicBezTo>
                    <a:pt x="1231" y="1352"/>
                    <a:pt x="1719" y="1440"/>
                    <a:pt x="2075" y="1595"/>
                  </a:cubicBezTo>
                  <a:cubicBezTo>
                    <a:pt x="2597" y="1824"/>
                    <a:pt x="2996" y="2116"/>
                    <a:pt x="3320" y="2163"/>
                  </a:cubicBezTo>
                  <a:cubicBezTo>
                    <a:pt x="3381" y="2172"/>
                    <a:pt x="3443" y="2177"/>
                    <a:pt x="3504" y="2177"/>
                  </a:cubicBezTo>
                  <a:cubicBezTo>
                    <a:pt x="3983" y="2177"/>
                    <a:pt x="4426" y="1909"/>
                    <a:pt x="4416" y="1518"/>
                  </a:cubicBezTo>
                  <a:lnTo>
                    <a:pt x="4416" y="12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2179400" y="2835075"/>
              <a:ext cx="113425" cy="65400"/>
            </a:xfrm>
            <a:custGeom>
              <a:rect b="b" l="l" r="r" t="t"/>
              <a:pathLst>
                <a:path extrusionOk="0" h="2616" w="4537">
                  <a:moveTo>
                    <a:pt x="746" y="1"/>
                  </a:moveTo>
                  <a:cubicBezTo>
                    <a:pt x="631" y="1"/>
                    <a:pt x="535" y="7"/>
                    <a:pt x="468" y="22"/>
                  </a:cubicBezTo>
                  <a:cubicBezTo>
                    <a:pt x="236" y="75"/>
                    <a:pt x="0" y="622"/>
                    <a:pt x="166" y="1025"/>
                  </a:cubicBezTo>
                  <a:cubicBezTo>
                    <a:pt x="275" y="1289"/>
                    <a:pt x="453" y="1396"/>
                    <a:pt x="1074" y="1671"/>
                  </a:cubicBezTo>
                  <a:cubicBezTo>
                    <a:pt x="1341" y="1791"/>
                    <a:pt x="1829" y="1879"/>
                    <a:pt x="2185" y="2035"/>
                  </a:cubicBezTo>
                  <a:cubicBezTo>
                    <a:pt x="2707" y="2265"/>
                    <a:pt x="3106" y="2555"/>
                    <a:pt x="3430" y="2602"/>
                  </a:cubicBezTo>
                  <a:cubicBezTo>
                    <a:pt x="3490" y="2611"/>
                    <a:pt x="3551" y="2615"/>
                    <a:pt x="3612" y="2615"/>
                  </a:cubicBezTo>
                  <a:cubicBezTo>
                    <a:pt x="4091" y="2615"/>
                    <a:pt x="4536" y="2349"/>
                    <a:pt x="4526" y="1957"/>
                  </a:cubicBezTo>
                  <a:cubicBezTo>
                    <a:pt x="4516" y="1516"/>
                    <a:pt x="4403" y="617"/>
                    <a:pt x="4403" y="617"/>
                  </a:cubicBezTo>
                  <a:cubicBezTo>
                    <a:pt x="4403" y="617"/>
                    <a:pt x="3396" y="266"/>
                    <a:pt x="2735" y="200"/>
                  </a:cubicBezTo>
                  <a:cubicBezTo>
                    <a:pt x="2490" y="176"/>
                    <a:pt x="1350" y="1"/>
                    <a:pt x="74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2227075" y="2836925"/>
              <a:ext cx="18700" cy="23825"/>
            </a:xfrm>
            <a:custGeom>
              <a:rect b="b" l="l" r="r" t="t"/>
              <a:pathLst>
                <a:path extrusionOk="0" h="953" w="748">
                  <a:moveTo>
                    <a:pt x="680" y="1"/>
                  </a:moveTo>
                  <a:cubicBezTo>
                    <a:pt x="673" y="1"/>
                    <a:pt x="666" y="2"/>
                    <a:pt x="659" y="5"/>
                  </a:cubicBezTo>
                  <a:cubicBezTo>
                    <a:pt x="636" y="13"/>
                    <a:pt x="111" y="225"/>
                    <a:pt x="5" y="882"/>
                  </a:cubicBezTo>
                  <a:cubicBezTo>
                    <a:pt x="0" y="915"/>
                    <a:pt x="22" y="946"/>
                    <a:pt x="55" y="951"/>
                  </a:cubicBezTo>
                  <a:cubicBezTo>
                    <a:pt x="58" y="952"/>
                    <a:pt x="62" y="952"/>
                    <a:pt x="64" y="952"/>
                  </a:cubicBezTo>
                  <a:cubicBezTo>
                    <a:pt x="93" y="952"/>
                    <a:pt x="117" y="931"/>
                    <a:pt x="125" y="900"/>
                  </a:cubicBezTo>
                  <a:cubicBezTo>
                    <a:pt x="219" y="314"/>
                    <a:pt x="682" y="124"/>
                    <a:pt x="702" y="116"/>
                  </a:cubicBezTo>
                  <a:cubicBezTo>
                    <a:pt x="733" y="104"/>
                    <a:pt x="748" y="71"/>
                    <a:pt x="735" y="39"/>
                  </a:cubicBezTo>
                  <a:cubicBezTo>
                    <a:pt x="726" y="15"/>
                    <a:pt x="703" y="1"/>
                    <a:pt x="68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2213500" y="2835100"/>
              <a:ext cx="18225" cy="23150"/>
            </a:xfrm>
            <a:custGeom>
              <a:rect b="b" l="l" r="r" t="t"/>
              <a:pathLst>
                <a:path extrusionOk="0" h="926" w="729">
                  <a:moveTo>
                    <a:pt x="662" y="0"/>
                  </a:moveTo>
                  <a:cubicBezTo>
                    <a:pt x="654" y="0"/>
                    <a:pt x="647" y="2"/>
                    <a:pt x="640" y="4"/>
                  </a:cubicBezTo>
                  <a:cubicBezTo>
                    <a:pt x="618" y="13"/>
                    <a:pt x="109" y="218"/>
                    <a:pt x="6" y="855"/>
                  </a:cubicBezTo>
                  <a:cubicBezTo>
                    <a:pt x="1" y="888"/>
                    <a:pt x="24" y="920"/>
                    <a:pt x="56" y="925"/>
                  </a:cubicBezTo>
                  <a:cubicBezTo>
                    <a:pt x="58" y="926"/>
                    <a:pt x="63" y="926"/>
                    <a:pt x="66" y="926"/>
                  </a:cubicBezTo>
                  <a:cubicBezTo>
                    <a:pt x="94" y="926"/>
                    <a:pt x="119" y="905"/>
                    <a:pt x="124" y="875"/>
                  </a:cubicBezTo>
                  <a:cubicBezTo>
                    <a:pt x="215" y="307"/>
                    <a:pt x="664" y="124"/>
                    <a:pt x="683" y="115"/>
                  </a:cubicBezTo>
                  <a:cubicBezTo>
                    <a:pt x="715" y="104"/>
                    <a:pt x="729" y="69"/>
                    <a:pt x="717" y="39"/>
                  </a:cubicBezTo>
                  <a:cubicBezTo>
                    <a:pt x="708" y="14"/>
                    <a:pt x="685" y="0"/>
                    <a:pt x="662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2201450" y="2833650"/>
              <a:ext cx="16625" cy="21050"/>
            </a:xfrm>
            <a:custGeom>
              <a:rect b="b" l="l" r="r" t="t"/>
              <a:pathLst>
                <a:path extrusionOk="0" h="842" w="665">
                  <a:moveTo>
                    <a:pt x="598" y="1"/>
                  </a:moveTo>
                  <a:cubicBezTo>
                    <a:pt x="591" y="1"/>
                    <a:pt x="583" y="2"/>
                    <a:pt x="576" y="5"/>
                  </a:cubicBezTo>
                  <a:cubicBezTo>
                    <a:pt x="556" y="11"/>
                    <a:pt x="97" y="196"/>
                    <a:pt x="5" y="770"/>
                  </a:cubicBezTo>
                  <a:cubicBezTo>
                    <a:pt x="0" y="804"/>
                    <a:pt x="22" y="835"/>
                    <a:pt x="56" y="840"/>
                  </a:cubicBezTo>
                  <a:cubicBezTo>
                    <a:pt x="58" y="841"/>
                    <a:pt x="62" y="841"/>
                    <a:pt x="64" y="841"/>
                  </a:cubicBezTo>
                  <a:cubicBezTo>
                    <a:pt x="93" y="841"/>
                    <a:pt x="119" y="820"/>
                    <a:pt x="125" y="790"/>
                  </a:cubicBezTo>
                  <a:cubicBezTo>
                    <a:pt x="204" y="284"/>
                    <a:pt x="602" y="123"/>
                    <a:pt x="619" y="116"/>
                  </a:cubicBezTo>
                  <a:cubicBezTo>
                    <a:pt x="650" y="104"/>
                    <a:pt x="665" y="69"/>
                    <a:pt x="653" y="39"/>
                  </a:cubicBezTo>
                  <a:cubicBezTo>
                    <a:pt x="645" y="15"/>
                    <a:pt x="622" y="1"/>
                    <a:pt x="598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2266350" y="2789125"/>
              <a:ext cx="122425" cy="58100"/>
            </a:xfrm>
            <a:custGeom>
              <a:rect b="b" l="l" r="r" t="t"/>
              <a:pathLst>
                <a:path extrusionOk="0" h="2324" w="4897">
                  <a:moveTo>
                    <a:pt x="2" y="0"/>
                  </a:moveTo>
                  <a:lnTo>
                    <a:pt x="2" y="272"/>
                  </a:lnTo>
                  <a:lnTo>
                    <a:pt x="5" y="273"/>
                  </a:lnTo>
                  <a:cubicBezTo>
                    <a:pt x="1" y="309"/>
                    <a:pt x="4" y="346"/>
                    <a:pt x="21" y="386"/>
                  </a:cubicBezTo>
                  <a:cubicBezTo>
                    <a:pt x="131" y="650"/>
                    <a:pt x="546" y="839"/>
                    <a:pt x="1166" y="1116"/>
                  </a:cubicBezTo>
                  <a:cubicBezTo>
                    <a:pt x="1498" y="1263"/>
                    <a:pt x="2827" y="1843"/>
                    <a:pt x="3007" y="1965"/>
                  </a:cubicBezTo>
                  <a:cubicBezTo>
                    <a:pt x="3284" y="2150"/>
                    <a:pt x="3639" y="2287"/>
                    <a:pt x="3801" y="2310"/>
                  </a:cubicBezTo>
                  <a:cubicBezTo>
                    <a:pt x="3862" y="2319"/>
                    <a:pt x="3924" y="2324"/>
                    <a:pt x="3985" y="2324"/>
                  </a:cubicBezTo>
                  <a:cubicBezTo>
                    <a:pt x="4444" y="2324"/>
                    <a:pt x="4869" y="2079"/>
                    <a:pt x="4895" y="1714"/>
                  </a:cubicBezTo>
                  <a:cubicBezTo>
                    <a:pt x="4895" y="1713"/>
                    <a:pt x="4896" y="1639"/>
                    <a:pt x="4896" y="1627"/>
                  </a:cubicBezTo>
                  <a:lnTo>
                    <a:pt x="4896" y="1393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2262675" y="2775925"/>
              <a:ext cx="126350" cy="64550"/>
            </a:xfrm>
            <a:custGeom>
              <a:rect b="b" l="l" r="r" t="t"/>
              <a:pathLst>
                <a:path extrusionOk="0" h="2582" w="5054">
                  <a:moveTo>
                    <a:pt x="1267" y="0"/>
                  </a:moveTo>
                  <a:cubicBezTo>
                    <a:pt x="1239" y="0"/>
                    <a:pt x="1216" y="1"/>
                    <a:pt x="1200" y="3"/>
                  </a:cubicBezTo>
                  <a:cubicBezTo>
                    <a:pt x="964" y="27"/>
                    <a:pt x="0" y="239"/>
                    <a:pt x="167" y="643"/>
                  </a:cubicBezTo>
                  <a:cubicBezTo>
                    <a:pt x="275" y="906"/>
                    <a:pt x="691" y="1097"/>
                    <a:pt x="1311" y="1372"/>
                  </a:cubicBezTo>
                  <a:cubicBezTo>
                    <a:pt x="1644" y="1522"/>
                    <a:pt x="2973" y="2102"/>
                    <a:pt x="3153" y="2223"/>
                  </a:cubicBezTo>
                  <a:cubicBezTo>
                    <a:pt x="3431" y="2407"/>
                    <a:pt x="3784" y="2544"/>
                    <a:pt x="3947" y="2568"/>
                  </a:cubicBezTo>
                  <a:cubicBezTo>
                    <a:pt x="4008" y="2577"/>
                    <a:pt x="4069" y="2581"/>
                    <a:pt x="4129" y="2581"/>
                  </a:cubicBezTo>
                  <a:cubicBezTo>
                    <a:pt x="4608" y="2581"/>
                    <a:pt x="5053" y="2314"/>
                    <a:pt x="5043" y="1922"/>
                  </a:cubicBezTo>
                  <a:cubicBezTo>
                    <a:pt x="5033" y="1480"/>
                    <a:pt x="4939" y="477"/>
                    <a:pt x="4939" y="477"/>
                  </a:cubicBezTo>
                  <a:lnTo>
                    <a:pt x="3278" y="155"/>
                  </a:lnTo>
                  <a:cubicBezTo>
                    <a:pt x="3278" y="155"/>
                    <a:pt x="1673" y="0"/>
                    <a:pt x="126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2324325" y="2777900"/>
              <a:ext cx="20275" cy="22525"/>
            </a:xfrm>
            <a:custGeom>
              <a:rect b="b" l="l" r="r" t="t"/>
              <a:pathLst>
                <a:path extrusionOk="0" h="901" w="811">
                  <a:moveTo>
                    <a:pt x="745" y="1"/>
                  </a:moveTo>
                  <a:cubicBezTo>
                    <a:pt x="739" y="1"/>
                    <a:pt x="733" y="2"/>
                    <a:pt x="727" y="3"/>
                  </a:cubicBezTo>
                  <a:cubicBezTo>
                    <a:pt x="703" y="10"/>
                    <a:pt x="164" y="180"/>
                    <a:pt x="7" y="827"/>
                  </a:cubicBezTo>
                  <a:cubicBezTo>
                    <a:pt x="0" y="859"/>
                    <a:pt x="20" y="891"/>
                    <a:pt x="53" y="900"/>
                  </a:cubicBezTo>
                  <a:cubicBezTo>
                    <a:pt x="58" y="901"/>
                    <a:pt x="63" y="901"/>
                    <a:pt x="67" y="901"/>
                  </a:cubicBezTo>
                  <a:cubicBezTo>
                    <a:pt x="93" y="901"/>
                    <a:pt x="117" y="883"/>
                    <a:pt x="126" y="855"/>
                  </a:cubicBezTo>
                  <a:cubicBezTo>
                    <a:pt x="264" y="277"/>
                    <a:pt x="743" y="124"/>
                    <a:pt x="761" y="118"/>
                  </a:cubicBezTo>
                  <a:cubicBezTo>
                    <a:pt x="793" y="108"/>
                    <a:pt x="811" y="74"/>
                    <a:pt x="801" y="42"/>
                  </a:cubicBezTo>
                  <a:cubicBezTo>
                    <a:pt x="794" y="17"/>
                    <a:pt x="770" y="1"/>
                    <a:pt x="74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2310050" y="2776175"/>
              <a:ext cx="19700" cy="21900"/>
            </a:xfrm>
            <a:custGeom>
              <a:rect b="b" l="l" r="r" t="t"/>
              <a:pathLst>
                <a:path extrusionOk="0" h="876" w="788">
                  <a:moveTo>
                    <a:pt x="722" y="1"/>
                  </a:moveTo>
                  <a:cubicBezTo>
                    <a:pt x="716" y="1"/>
                    <a:pt x="710" y="2"/>
                    <a:pt x="704" y="3"/>
                  </a:cubicBezTo>
                  <a:cubicBezTo>
                    <a:pt x="682" y="10"/>
                    <a:pt x="159" y="174"/>
                    <a:pt x="8" y="802"/>
                  </a:cubicBezTo>
                  <a:cubicBezTo>
                    <a:pt x="0" y="834"/>
                    <a:pt x="20" y="867"/>
                    <a:pt x="53" y="875"/>
                  </a:cubicBezTo>
                  <a:cubicBezTo>
                    <a:pt x="58" y="876"/>
                    <a:pt x="63" y="876"/>
                    <a:pt x="68" y="876"/>
                  </a:cubicBezTo>
                  <a:cubicBezTo>
                    <a:pt x="95" y="876"/>
                    <a:pt x="120" y="858"/>
                    <a:pt x="125" y="829"/>
                  </a:cubicBezTo>
                  <a:cubicBezTo>
                    <a:pt x="259" y="271"/>
                    <a:pt x="720" y="123"/>
                    <a:pt x="740" y="116"/>
                  </a:cubicBezTo>
                  <a:cubicBezTo>
                    <a:pt x="771" y="108"/>
                    <a:pt x="788" y="73"/>
                    <a:pt x="780" y="42"/>
                  </a:cubicBezTo>
                  <a:cubicBezTo>
                    <a:pt x="772" y="17"/>
                    <a:pt x="748" y="1"/>
                    <a:pt x="72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2297325" y="2774450"/>
              <a:ext cx="18000" cy="19900"/>
            </a:xfrm>
            <a:custGeom>
              <a:rect b="b" l="l" r="r" t="t"/>
              <a:pathLst>
                <a:path extrusionOk="0" h="796" w="720">
                  <a:moveTo>
                    <a:pt x="653" y="0"/>
                  </a:moveTo>
                  <a:cubicBezTo>
                    <a:pt x="647" y="0"/>
                    <a:pt x="642" y="1"/>
                    <a:pt x="636" y="2"/>
                  </a:cubicBezTo>
                  <a:cubicBezTo>
                    <a:pt x="615" y="7"/>
                    <a:pt x="144" y="157"/>
                    <a:pt x="8" y="723"/>
                  </a:cubicBezTo>
                  <a:cubicBezTo>
                    <a:pt x="1" y="754"/>
                    <a:pt x="19" y="786"/>
                    <a:pt x="53" y="794"/>
                  </a:cubicBezTo>
                  <a:cubicBezTo>
                    <a:pt x="58" y="796"/>
                    <a:pt x="61" y="796"/>
                    <a:pt x="67" y="796"/>
                  </a:cubicBezTo>
                  <a:cubicBezTo>
                    <a:pt x="95" y="796"/>
                    <a:pt x="119" y="776"/>
                    <a:pt x="126" y="751"/>
                  </a:cubicBezTo>
                  <a:cubicBezTo>
                    <a:pt x="245" y="256"/>
                    <a:pt x="654" y="123"/>
                    <a:pt x="672" y="117"/>
                  </a:cubicBezTo>
                  <a:cubicBezTo>
                    <a:pt x="703" y="109"/>
                    <a:pt x="720" y="74"/>
                    <a:pt x="711" y="43"/>
                  </a:cubicBezTo>
                  <a:cubicBezTo>
                    <a:pt x="704" y="16"/>
                    <a:pt x="679" y="0"/>
                    <a:pt x="65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2360850" y="2222600"/>
              <a:ext cx="48275" cy="54325"/>
            </a:xfrm>
            <a:custGeom>
              <a:rect b="b" l="l" r="r" t="t"/>
              <a:pathLst>
                <a:path extrusionOk="0" h="2173" w="1931">
                  <a:moveTo>
                    <a:pt x="484" y="1"/>
                  </a:moveTo>
                  <a:cubicBezTo>
                    <a:pt x="195" y="1"/>
                    <a:pt x="1" y="196"/>
                    <a:pt x="1" y="545"/>
                  </a:cubicBezTo>
                  <a:cubicBezTo>
                    <a:pt x="1" y="1064"/>
                    <a:pt x="433" y="1728"/>
                    <a:pt x="965" y="2027"/>
                  </a:cubicBezTo>
                  <a:cubicBezTo>
                    <a:pt x="1141" y="2126"/>
                    <a:pt x="1305" y="2173"/>
                    <a:pt x="1447" y="2173"/>
                  </a:cubicBezTo>
                  <a:cubicBezTo>
                    <a:pt x="1736" y="2173"/>
                    <a:pt x="1931" y="1978"/>
                    <a:pt x="1931" y="1629"/>
                  </a:cubicBezTo>
                  <a:cubicBezTo>
                    <a:pt x="1931" y="1110"/>
                    <a:pt x="1498" y="446"/>
                    <a:pt x="965" y="147"/>
                  </a:cubicBezTo>
                  <a:cubicBezTo>
                    <a:pt x="790" y="48"/>
                    <a:pt x="626" y="1"/>
                    <a:pt x="484" y="1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2344125" y="2236100"/>
              <a:ext cx="64800" cy="246125"/>
            </a:xfrm>
            <a:custGeom>
              <a:rect b="b" l="l" r="r" t="t"/>
              <a:pathLst>
                <a:path extrusionOk="0" h="9845" w="2592">
                  <a:moveTo>
                    <a:pt x="646" y="0"/>
                  </a:moveTo>
                  <a:lnTo>
                    <a:pt x="902" y="4301"/>
                  </a:lnTo>
                  <a:cubicBezTo>
                    <a:pt x="902" y="4301"/>
                    <a:pt x="886" y="6452"/>
                    <a:pt x="592" y="7226"/>
                  </a:cubicBezTo>
                  <a:cubicBezTo>
                    <a:pt x="300" y="8002"/>
                    <a:pt x="1" y="9611"/>
                    <a:pt x="1" y="9611"/>
                  </a:cubicBezTo>
                  <a:lnTo>
                    <a:pt x="1086" y="9844"/>
                  </a:lnTo>
                  <a:cubicBezTo>
                    <a:pt x="1086" y="9844"/>
                    <a:pt x="2157" y="6625"/>
                    <a:pt x="2392" y="5869"/>
                  </a:cubicBezTo>
                  <a:cubicBezTo>
                    <a:pt x="2591" y="5230"/>
                    <a:pt x="2575" y="1086"/>
                    <a:pt x="2575" y="1086"/>
                  </a:cubicBezTo>
                  <a:lnTo>
                    <a:pt x="646" y="0"/>
                  </a:ln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2362300" y="2222325"/>
              <a:ext cx="49500" cy="57175"/>
            </a:xfrm>
            <a:custGeom>
              <a:rect b="b" l="l" r="r" t="t"/>
              <a:pathLst>
                <a:path extrusionOk="0" h="2287" w="1980">
                  <a:moveTo>
                    <a:pt x="496" y="0"/>
                  </a:moveTo>
                  <a:cubicBezTo>
                    <a:pt x="200" y="0"/>
                    <a:pt x="1" y="205"/>
                    <a:pt x="1" y="572"/>
                  </a:cubicBezTo>
                  <a:cubicBezTo>
                    <a:pt x="1" y="1119"/>
                    <a:pt x="443" y="1818"/>
                    <a:pt x="990" y="2134"/>
                  </a:cubicBezTo>
                  <a:cubicBezTo>
                    <a:pt x="1170" y="2237"/>
                    <a:pt x="1338" y="2287"/>
                    <a:pt x="1484" y="2287"/>
                  </a:cubicBezTo>
                  <a:cubicBezTo>
                    <a:pt x="1780" y="2287"/>
                    <a:pt x="1980" y="2082"/>
                    <a:pt x="1980" y="1715"/>
                  </a:cubicBezTo>
                  <a:cubicBezTo>
                    <a:pt x="1980" y="1168"/>
                    <a:pt x="1538" y="469"/>
                    <a:pt x="990" y="153"/>
                  </a:cubicBezTo>
                  <a:cubicBezTo>
                    <a:pt x="810" y="50"/>
                    <a:pt x="642" y="0"/>
                    <a:pt x="496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2332050" y="2468350"/>
              <a:ext cx="48625" cy="25600"/>
            </a:xfrm>
            <a:custGeom>
              <a:rect b="b" l="l" r="r" t="t"/>
              <a:pathLst>
                <a:path extrusionOk="0" h="1024" w="1945">
                  <a:moveTo>
                    <a:pt x="972" y="1"/>
                  </a:moveTo>
                  <a:cubicBezTo>
                    <a:pt x="746" y="1"/>
                    <a:pt x="519" y="51"/>
                    <a:pt x="346" y="150"/>
                  </a:cubicBezTo>
                  <a:cubicBezTo>
                    <a:pt x="0" y="350"/>
                    <a:pt x="0" y="674"/>
                    <a:pt x="346" y="874"/>
                  </a:cubicBezTo>
                  <a:cubicBezTo>
                    <a:pt x="519" y="974"/>
                    <a:pt x="746" y="1024"/>
                    <a:pt x="973" y="1024"/>
                  </a:cubicBezTo>
                  <a:cubicBezTo>
                    <a:pt x="1200" y="1024"/>
                    <a:pt x="1426" y="974"/>
                    <a:pt x="1599" y="874"/>
                  </a:cubicBezTo>
                  <a:cubicBezTo>
                    <a:pt x="1945" y="674"/>
                    <a:pt x="1945" y="350"/>
                    <a:pt x="1599" y="150"/>
                  </a:cubicBezTo>
                  <a:cubicBezTo>
                    <a:pt x="1426" y="51"/>
                    <a:pt x="1199" y="1"/>
                    <a:pt x="972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2334575" y="2236550"/>
              <a:ext cx="77075" cy="247400"/>
            </a:xfrm>
            <a:custGeom>
              <a:rect b="b" l="l" r="r" t="t"/>
              <a:pathLst>
                <a:path extrusionOk="0" h="9896" w="3083">
                  <a:moveTo>
                    <a:pt x="1100" y="1"/>
                  </a:moveTo>
                  <a:cubicBezTo>
                    <a:pt x="1098" y="1"/>
                    <a:pt x="1097" y="1"/>
                    <a:pt x="1097" y="2"/>
                  </a:cubicBezTo>
                  <a:cubicBezTo>
                    <a:pt x="1086" y="52"/>
                    <a:pt x="1116" y="2905"/>
                    <a:pt x="1095" y="4752"/>
                  </a:cubicBezTo>
                  <a:lnTo>
                    <a:pt x="1" y="9688"/>
                  </a:lnTo>
                  <a:lnTo>
                    <a:pt x="1736" y="9895"/>
                  </a:lnTo>
                  <a:lnTo>
                    <a:pt x="3047" y="5764"/>
                  </a:lnTo>
                  <a:lnTo>
                    <a:pt x="3082" y="1239"/>
                  </a:lnTo>
                  <a:cubicBezTo>
                    <a:pt x="3082" y="123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2339150" y="2786000"/>
              <a:ext cx="48400" cy="24825"/>
            </a:xfrm>
            <a:custGeom>
              <a:rect b="b" l="l" r="r" t="t"/>
              <a:pathLst>
                <a:path extrusionOk="0" h="993" w="1936">
                  <a:moveTo>
                    <a:pt x="968" y="0"/>
                  </a:moveTo>
                  <a:cubicBezTo>
                    <a:pt x="743" y="0"/>
                    <a:pt x="518" y="49"/>
                    <a:pt x="345" y="145"/>
                  </a:cubicBezTo>
                  <a:cubicBezTo>
                    <a:pt x="1" y="339"/>
                    <a:pt x="1" y="653"/>
                    <a:pt x="345" y="847"/>
                  </a:cubicBezTo>
                  <a:cubicBezTo>
                    <a:pt x="518" y="944"/>
                    <a:pt x="743" y="992"/>
                    <a:pt x="968" y="992"/>
                  </a:cubicBezTo>
                  <a:cubicBezTo>
                    <a:pt x="1194" y="992"/>
                    <a:pt x="1419" y="944"/>
                    <a:pt x="1591" y="847"/>
                  </a:cubicBezTo>
                  <a:cubicBezTo>
                    <a:pt x="1936" y="653"/>
                    <a:pt x="1936" y="339"/>
                    <a:pt x="1591" y="145"/>
                  </a:cubicBezTo>
                  <a:cubicBezTo>
                    <a:pt x="1419" y="49"/>
                    <a:pt x="1194" y="0"/>
                    <a:pt x="968" y="0"/>
                  </a:cubicBezTo>
                  <a:close/>
                </a:path>
              </a:pathLst>
            </a:custGeom>
            <a:solidFill>
              <a:srgbClr val="F090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2228825" y="2419225"/>
              <a:ext cx="172050" cy="90525"/>
            </a:xfrm>
            <a:custGeom>
              <a:rect b="b" l="l" r="r" t="t"/>
              <a:pathLst>
                <a:path extrusionOk="0" h="3621" w="6882">
                  <a:moveTo>
                    <a:pt x="3441" y="1"/>
                  </a:moveTo>
                  <a:cubicBezTo>
                    <a:pt x="2639" y="1"/>
                    <a:pt x="1836" y="177"/>
                    <a:pt x="1224" y="531"/>
                  </a:cubicBezTo>
                  <a:cubicBezTo>
                    <a:pt x="0" y="1238"/>
                    <a:pt x="0" y="2384"/>
                    <a:pt x="1224" y="3091"/>
                  </a:cubicBezTo>
                  <a:cubicBezTo>
                    <a:pt x="1836" y="3444"/>
                    <a:pt x="2639" y="3621"/>
                    <a:pt x="3441" y="3621"/>
                  </a:cubicBezTo>
                  <a:cubicBezTo>
                    <a:pt x="4243" y="3621"/>
                    <a:pt x="5046" y="3444"/>
                    <a:pt x="5658" y="3091"/>
                  </a:cubicBezTo>
                  <a:cubicBezTo>
                    <a:pt x="6882" y="2384"/>
                    <a:pt x="6882" y="1238"/>
                    <a:pt x="5658" y="531"/>
                  </a:cubicBezTo>
                  <a:cubicBezTo>
                    <a:pt x="5045" y="177"/>
                    <a:pt x="4243" y="1"/>
                    <a:pt x="3441" y="1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2306900" y="2472400"/>
              <a:ext cx="94525" cy="326025"/>
            </a:xfrm>
            <a:custGeom>
              <a:rect b="b" l="l" r="r" t="t"/>
              <a:pathLst>
                <a:path extrusionOk="0" h="13041" w="3781">
                  <a:moveTo>
                    <a:pt x="319" y="1"/>
                  </a:moveTo>
                  <a:cubicBezTo>
                    <a:pt x="319" y="1"/>
                    <a:pt x="1" y="418"/>
                    <a:pt x="226" y="2938"/>
                  </a:cubicBezTo>
                  <a:cubicBezTo>
                    <a:pt x="451" y="5458"/>
                    <a:pt x="965" y="6273"/>
                    <a:pt x="1254" y="7398"/>
                  </a:cubicBezTo>
                  <a:cubicBezTo>
                    <a:pt x="1544" y="8524"/>
                    <a:pt x="1183" y="13040"/>
                    <a:pt x="1183" y="13040"/>
                  </a:cubicBezTo>
                  <a:lnTo>
                    <a:pt x="3333" y="13040"/>
                  </a:lnTo>
                  <a:cubicBezTo>
                    <a:pt x="3333" y="13040"/>
                    <a:pt x="3200" y="11500"/>
                    <a:pt x="3490" y="9505"/>
                  </a:cubicBezTo>
                  <a:cubicBezTo>
                    <a:pt x="3781" y="7511"/>
                    <a:pt x="3569" y="6883"/>
                    <a:pt x="3490" y="6578"/>
                  </a:cubicBezTo>
                  <a:cubicBezTo>
                    <a:pt x="3411" y="6273"/>
                    <a:pt x="3184" y="5404"/>
                    <a:pt x="3248" y="4076"/>
                  </a:cubicBezTo>
                  <a:cubicBezTo>
                    <a:pt x="3314" y="2745"/>
                    <a:pt x="3369" y="1015"/>
                    <a:pt x="3369" y="1015"/>
                  </a:cubicBezTo>
                  <a:lnTo>
                    <a:pt x="2460" y="685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2224250" y="2462675"/>
              <a:ext cx="174625" cy="392950"/>
            </a:xfrm>
            <a:custGeom>
              <a:rect b="b" l="l" r="r" t="t"/>
              <a:pathLst>
                <a:path extrusionOk="0" h="15718" w="6985">
                  <a:moveTo>
                    <a:pt x="6758" y="0"/>
                  </a:moveTo>
                  <a:lnTo>
                    <a:pt x="489" y="73"/>
                  </a:lnTo>
                  <a:cubicBezTo>
                    <a:pt x="489" y="73"/>
                    <a:pt x="557" y="2538"/>
                    <a:pt x="342" y="3725"/>
                  </a:cubicBezTo>
                  <a:cubicBezTo>
                    <a:pt x="128" y="4912"/>
                    <a:pt x="0" y="7670"/>
                    <a:pt x="161" y="8959"/>
                  </a:cubicBezTo>
                  <a:cubicBezTo>
                    <a:pt x="323" y="10248"/>
                    <a:pt x="511" y="15717"/>
                    <a:pt x="511" y="15717"/>
                  </a:cubicBezTo>
                  <a:lnTo>
                    <a:pt x="2662" y="15717"/>
                  </a:lnTo>
                  <a:cubicBezTo>
                    <a:pt x="2662" y="15717"/>
                    <a:pt x="2686" y="10383"/>
                    <a:pt x="2579" y="9927"/>
                  </a:cubicBezTo>
                  <a:cubicBezTo>
                    <a:pt x="2471" y="9471"/>
                    <a:pt x="2579" y="8879"/>
                    <a:pt x="2579" y="8879"/>
                  </a:cubicBezTo>
                  <a:cubicBezTo>
                    <a:pt x="3278" y="7214"/>
                    <a:pt x="3358" y="4070"/>
                    <a:pt x="4218" y="3250"/>
                  </a:cubicBezTo>
                  <a:cubicBezTo>
                    <a:pt x="5076" y="2429"/>
                    <a:pt x="5694" y="2915"/>
                    <a:pt x="6339" y="2077"/>
                  </a:cubicBezTo>
                  <a:cubicBezTo>
                    <a:pt x="6984" y="1240"/>
                    <a:pt x="6758" y="0"/>
                    <a:pt x="675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2237050" y="2838350"/>
              <a:ext cx="53800" cy="34525"/>
            </a:xfrm>
            <a:custGeom>
              <a:rect b="b" l="l" r="r" t="t"/>
              <a:pathLst>
                <a:path extrusionOk="0" h="1381" w="2152">
                  <a:moveTo>
                    <a:pt x="1077" y="0"/>
                  </a:moveTo>
                  <a:cubicBezTo>
                    <a:pt x="807" y="0"/>
                    <a:pt x="553" y="61"/>
                    <a:pt x="357" y="171"/>
                  </a:cubicBezTo>
                  <a:cubicBezTo>
                    <a:pt x="130" y="297"/>
                    <a:pt x="0" y="487"/>
                    <a:pt x="0" y="690"/>
                  </a:cubicBezTo>
                  <a:cubicBezTo>
                    <a:pt x="0" y="893"/>
                    <a:pt x="131" y="1082"/>
                    <a:pt x="357" y="1209"/>
                  </a:cubicBezTo>
                  <a:cubicBezTo>
                    <a:pt x="553" y="1319"/>
                    <a:pt x="806" y="1380"/>
                    <a:pt x="1072" y="1380"/>
                  </a:cubicBezTo>
                  <a:lnTo>
                    <a:pt x="1100" y="1380"/>
                  </a:lnTo>
                  <a:cubicBezTo>
                    <a:pt x="1356" y="1380"/>
                    <a:pt x="1575" y="1326"/>
                    <a:pt x="1795" y="1209"/>
                  </a:cubicBezTo>
                  <a:cubicBezTo>
                    <a:pt x="2022" y="1083"/>
                    <a:pt x="2152" y="893"/>
                    <a:pt x="2152" y="690"/>
                  </a:cubicBezTo>
                  <a:cubicBezTo>
                    <a:pt x="2152" y="487"/>
                    <a:pt x="2021" y="298"/>
                    <a:pt x="1795" y="171"/>
                  </a:cubicBezTo>
                  <a:cubicBezTo>
                    <a:pt x="1600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2224900" y="2222300"/>
              <a:ext cx="184050" cy="432225"/>
            </a:xfrm>
            <a:custGeom>
              <a:rect b="b" l="l" r="r" t="t"/>
              <a:pathLst>
                <a:path extrusionOk="0" h="17289" w="7362">
                  <a:moveTo>
                    <a:pt x="5826" y="0"/>
                  </a:moveTo>
                  <a:cubicBezTo>
                    <a:pt x="5740" y="0"/>
                    <a:pt x="5650" y="8"/>
                    <a:pt x="5557" y="25"/>
                  </a:cubicBezTo>
                  <a:cubicBezTo>
                    <a:pt x="5471" y="40"/>
                    <a:pt x="5377" y="64"/>
                    <a:pt x="5269" y="99"/>
                  </a:cubicBezTo>
                  <a:cubicBezTo>
                    <a:pt x="5073" y="162"/>
                    <a:pt x="4845" y="253"/>
                    <a:pt x="4587" y="361"/>
                  </a:cubicBezTo>
                  <a:cubicBezTo>
                    <a:pt x="4606" y="381"/>
                    <a:pt x="4660" y="452"/>
                    <a:pt x="4552" y="580"/>
                  </a:cubicBezTo>
                  <a:cubicBezTo>
                    <a:pt x="4512" y="622"/>
                    <a:pt x="4449" y="677"/>
                    <a:pt x="4360" y="736"/>
                  </a:cubicBezTo>
                  <a:cubicBezTo>
                    <a:pt x="3982" y="986"/>
                    <a:pt x="2578" y="1421"/>
                    <a:pt x="2477" y="1453"/>
                  </a:cubicBezTo>
                  <a:lnTo>
                    <a:pt x="2474" y="1453"/>
                  </a:lnTo>
                  <a:cubicBezTo>
                    <a:pt x="2170" y="1628"/>
                    <a:pt x="1878" y="1808"/>
                    <a:pt x="1616" y="1975"/>
                  </a:cubicBezTo>
                  <a:cubicBezTo>
                    <a:pt x="1035" y="2349"/>
                    <a:pt x="586" y="2680"/>
                    <a:pt x="449" y="2879"/>
                  </a:cubicBezTo>
                  <a:cubicBezTo>
                    <a:pt x="292" y="3106"/>
                    <a:pt x="212" y="3380"/>
                    <a:pt x="184" y="3703"/>
                  </a:cubicBezTo>
                  <a:lnTo>
                    <a:pt x="184" y="3706"/>
                  </a:lnTo>
                  <a:cubicBezTo>
                    <a:pt x="129" y="4269"/>
                    <a:pt x="230" y="4977"/>
                    <a:pt x="320" y="5855"/>
                  </a:cubicBezTo>
                  <a:cubicBezTo>
                    <a:pt x="351" y="6159"/>
                    <a:pt x="379" y="6517"/>
                    <a:pt x="398" y="6892"/>
                  </a:cubicBezTo>
                  <a:lnTo>
                    <a:pt x="398" y="6910"/>
                  </a:lnTo>
                  <a:cubicBezTo>
                    <a:pt x="395" y="7846"/>
                    <a:pt x="375" y="8745"/>
                    <a:pt x="359" y="9212"/>
                  </a:cubicBezTo>
                  <a:lnTo>
                    <a:pt x="359" y="9243"/>
                  </a:lnTo>
                  <a:lnTo>
                    <a:pt x="29" y="15353"/>
                  </a:lnTo>
                  <a:lnTo>
                    <a:pt x="32" y="15353"/>
                  </a:lnTo>
                  <a:cubicBezTo>
                    <a:pt x="0" y="15871"/>
                    <a:pt x="329" y="16394"/>
                    <a:pt x="1015" y="16792"/>
                  </a:cubicBezTo>
                  <a:cubicBezTo>
                    <a:pt x="1603" y="17132"/>
                    <a:pt x="2306" y="17289"/>
                    <a:pt x="3021" y="17289"/>
                  </a:cubicBezTo>
                  <a:cubicBezTo>
                    <a:pt x="3598" y="17289"/>
                    <a:pt x="4183" y="17187"/>
                    <a:pt x="4723" y="16998"/>
                  </a:cubicBezTo>
                  <a:cubicBezTo>
                    <a:pt x="5016" y="16902"/>
                    <a:pt x="5292" y="16776"/>
                    <a:pt x="5547" y="16627"/>
                  </a:cubicBezTo>
                  <a:cubicBezTo>
                    <a:pt x="6318" y="16179"/>
                    <a:pt x="6725" y="15630"/>
                    <a:pt x="6658" y="15096"/>
                  </a:cubicBezTo>
                  <a:lnTo>
                    <a:pt x="6654" y="15052"/>
                  </a:lnTo>
                  <a:lnTo>
                    <a:pt x="6805" y="10244"/>
                  </a:lnTo>
                  <a:cubicBezTo>
                    <a:pt x="6814" y="10004"/>
                    <a:pt x="6798" y="9766"/>
                    <a:pt x="6749" y="9526"/>
                  </a:cubicBezTo>
                  <a:cubicBezTo>
                    <a:pt x="6700" y="9249"/>
                    <a:pt x="6610" y="8847"/>
                    <a:pt x="6469" y="8399"/>
                  </a:cubicBezTo>
                  <a:cubicBezTo>
                    <a:pt x="6458" y="8298"/>
                    <a:pt x="6449" y="8192"/>
                    <a:pt x="6449" y="8083"/>
                  </a:cubicBezTo>
                  <a:cubicBezTo>
                    <a:pt x="6445" y="7444"/>
                    <a:pt x="6262" y="6720"/>
                    <a:pt x="6628" y="5148"/>
                  </a:cubicBezTo>
                  <a:cubicBezTo>
                    <a:pt x="6999" y="3581"/>
                    <a:pt x="7361" y="2127"/>
                    <a:pt x="7334" y="1533"/>
                  </a:cubicBezTo>
                  <a:cubicBezTo>
                    <a:pt x="7310" y="985"/>
                    <a:pt x="6792" y="0"/>
                    <a:pt x="5826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2286800" y="2231300"/>
              <a:ext cx="54600" cy="27325"/>
            </a:xfrm>
            <a:custGeom>
              <a:rect b="b" l="l" r="r" t="t"/>
              <a:pathLst>
                <a:path extrusionOk="0" h="1093" w="2184">
                  <a:moveTo>
                    <a:pt x="2110" y="1"/>
                  </a:moveTo>
                  <a:lnTo>
                    <a:pt x="2110" y="1"/>
                  </a:lnTo>
                  <a:cubicBezTo>
                    <a:pt x="2076" y="16"/>
                    <a:pt x="2045" y="32"/>
                    <a:pt x="2009" y="48"/>
                  </a:cubicBezTo>
                  <a:cubicBezTo>
                    <a:pt x="1950" y="72"/>
                    <a:pt x="1889" y="99"/>
                    <a:pt x="1826" y="131"/>
                  </a:cubicBezTo>
                  <a:cubicBezTo>
                    <a:pt x="1743" y="168"/>
                    <a:pt x="1662" y="208"/>
                    <a:pt x="1576" y="251"/>
                  </a:cubicBezTo>
                  <a:cubicBezTo>
                    <a:pt x="1069" y="492"/>
                    <a:pt x="519" y="789"/>
                    <a:pt x="1" y="1093"/>
                  </a:cubicBezTo>
                  <a:cubicBezTo>
                    <a:pt x="103" y="1061"/>
                    <a:pt x="1506" y="626"/>
                    <a:pt x="1884" y="376"/>
                  </a:cubicBezTo>
                  <a:cubicBezTo>
                    <a:pt x="1974" y="317"/>
                    <a:pt x="2036" y="262"/>
                    <a:pt x="2076" y="220"/>
                  </a:cubicBezTo>
                  <a:cubicBezTo>
                    <a:pt x="2184" y="90"/>
                    <a:pt x="2130" y="21"/>
                    <a:pt x="2110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2262175" y="2133750"/>
              <a:ext cx="88000" cy="124875"/>
            </a:xfrm>
            <a:custGeom>
              <a:rect b="b" l="l" r="r" t="t"/>
              <a:pathLst>
                <a:path extrusionOk="0" h="4995" w="3520">
                  <a:moveTo>
                    <a:pt x="1801" y="0"/>
                  </a:moveTo>
                  <a:cubicBezTo>
                    <a:pt x="662" y="0"/>
                    <a:pt x="36" y="655"/>
                    <a:pt x="0" y="1657"/>
                  </a:cubicBezTo>
                  <a:cubicBezTo>
                    <a:pt x="0" y="1724"/>
                    <a:pt x="0" y="1793"/>
                    <a:pt x="5" y="1860"/>
                  </a:cubicBezTo>
                  <a:cubicBezTo>
                    <a:pt x="56" y="2979"/>
                    <a:pt x="586" y="3767"/>
                    <a:pt x="586" y="3767"/>
                  </a:cubicBezTo>
                  <a:cubicBezTo>
                    <a:pt x="601" y="3772"/>
                    <a:pt x="644" y="3774"/>
                    <a:pt x="695" y="3774"/>
                  </a:cubicBezTo>
                  <a:cubicBezTo>
                    <a:pt x="795" y="3774"/>
                    <a:pt x="925" y="3767"/>
                    <a:pt x="925" y="3767"/>
                  </a:cubicBezTo>
                  <a:cubicBezTo>
                    <a:pt x="925" y="3767"/>
                    <a:pt x="1061" y="3845"/>
                    <a:pt x="1068" y="3947"/>
                  </a:cubicBezTo>
                  <a:cubicBezTo>
                    <a:pt x="1099" y="4215"/>
                    <a:pt x="983" y="4995"/>
                    <a:pt x="983" y="4995"/>
                  </a:cubicBezTo>
                  <a:lnTo>
                    <a:pt x="986" y="4995"/>
                  </a:lnTo>
                  <a:cubicBezTo>
                    <a:pt x="1088" y="4963"/>
                    <a:pt x="2491" y="4528"/>
                    <a:pt x="2869" y="4278"/>
                  </a:cubicBezTo>
                  <a:cubicBezTo>
                    <a:pt x="2959" y="4219"/>
                    <a:pt x="3021" y="4164"/>
                    <a:pt x="3061" y="4122"/>
                  </a:cubicBezTo>
                  <a:cubicBezTo>
                    <a:pt x="3171" y="3994"/>
                    <a:pt x="3115" y="3923"/>
                    <a:pt x="3096" y="3903"/>
                  </a:cubicBezTo>
                  <a:cubicBezTo>
                    <a:pt x="3092" y="3900"/>
                    <a:pt x="3088" y="3900"/>
                    <a:pt x="3086" y="3899"/>
                  </a:cubicBezTo>
                  <a:cubicBezTo>
                    <a:pt x="3075" y="3871"/>
                    <a:pt x="2947" y="3728"/>
                    <a:pt x="2958" y="3462"/>
                  </a:cubicBezTo>
                  <a:cubicBezTo>
                    <a:pt x="2963" y="3353"/>
                    <a:pt x="2981" y="3227"/>
                    <a:pt x="3029" y="3100"/>
                  </a:cubicBezTo>
                  <a:cubicBezTo>
                    <a:pt x="3189" y="2656"/>
                    <a:pt x="3520" y="2324"/>
                    <a:pt x="3388" y="1661"/>
                  </a:cubicBezTo>
                  <a:cubicBezTo>
                    <a:pt x="3256" y="995"/>
                    <a:pt x="2826" y="0"/>
                    <a:pt x="1801" y="0"/>
                  </a:cubicBezTo>
                  <a:close/>
                </a:path>
              </a:pathLst>
            </a:custGeom>
            <a:solidFill>
              <a:srgbClr val="F4A9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2257525" y="2120175"/>
              <a:ext cx="97225" cy="102975"/>
            </a:xfrm>
            <a:custGeom>
              <a:rect b="b" l="l" r="r" t="t"/>
              <a:pathLst>
                <a:path extrusionOk="0" h="4119" w="3889">
                  <a:moveTo>
                    <a:pt x="1951" y="0"/>
                  </a:moveTo>
                  <a:cubicBezTo>
                    <a:pt x="1932" y="0"/>
                    <a:pt x="1913" y="0"/>
                    <a:pt x="1894" y="1"/>
                  </a:cubicBezTo>
                  <a:cubicBezTo>
                    <a:pt x="903" y="16"/>
                    <a:pt x="425" y="381"/>
                    <a:pt x="198" y="755"/>
                  </a:cubicBezTo>
                  <a:cubicBezTo>
                    <a:pt x="193" y="760"/>
                    <a:pt x="191" y="766"/>
                    <a:pt x="189" y="771"/>
                  </a:cubicBezTo>
                  <a:cubicBezTo>
                    <a:pt x="64" y="985"/>
                    <a:pt x="16" y="1491"/>
                    <a:pt x="1" y="1646"/>
                  </a:cubicBezTo>
                  <a:cubicBezTo>
                    <a:pt x="10" y="1713"/>
                    <a:pt x="25" y="1753"/>
                    <a:pt x="49" y="1781"/>
                  </a:cubicBezTo>
                  <a:cubicBezTo>
                    <a:pt x="207" y="1978"/>
                    <a:pt x="327" y="2201"/>
                    <a:pt x="342" y="2452"/>
                  </a:cubicBezTo>
                  <a:lnTo>
                    <a:pt x="369" y="2870"/>
                  </a:lnTo>
                  <a:lnTo>
                    <a:pt x="688" y="2902"/>
                  </a:lnTo>
                  <a:cubicBezTo>
                    <a:pt x="688" y="2902"/>
                    <a:pt x="535" y="2233"/>
                    <a:pt x="888" y="2233"/>
                  </a:cubicBezTo>
                  <a:cubicBezTo>
                    <a:pt x="898" y="2233"/>
                    <a:pt x="908" y="2233"/>
                    <a:pt x="918" y="2234"/>
                  </a:cubicBezTo>
                  <a:cubicBezTo>
                    <a:pt x="1311" y="2272"/>
                    <a:pt x="1364" y="2555"/>
                    <a:pt x="1282" y="2875"/>
                  </a:cubicBezTo>
                  <a:cubicBezTo>
                    <a:pt x="1254" y="2984"/>
                    <a:pt x="1460" y="3716"/>
                    <a:pt x="1526" y="3897"/>
                  </a:cubicBezTo>
                  <a:cubicBezTo>
                    <a:pt x="1583" y="3938"/>
                    <a:pt x="1643" y="3975"/>
                    <a:pt x="1708" y="4007"/>
                  </a:cubicBezTo>
                  <a:cubicBezTo>
                    <a:pt x="1814" y="4059"/>
                    <a:pt x="1926" y="4091"/>
                    <a:pt x="2044" y="4106"/>
                  </a:cubicBezTo>
                  <a:cubicBezTo>
                    <a:pt x="2074" y="4111"/>
                    <a:pt x="2103" y="4114"/>
                    <a:pt x="2133" y="4115"/>
                  </a:cubicBezTo>
                  <a:cubicBezTo>
                    <a:pt x="2169" y="4117"/>
                    <a:pt x="2205" y="4119"/>
                    <a:pt x="2241" y="4119"/>
                  </a:cubicBezTo>
                  <a:cubicBezTo>
                    <a:pt x="2709" y="4119"/>
                    <a:pt x="3151" y="3920"/>
                    <a:pt x="3151" y="3920"/>
                  </a:cubicBezTo>
                  <a:cubicBezTo>
                    <a:pt x="3151" y="3920"/>
                    <a:pt x="3706" y="2938"/>
                    <a:pt x="3765" y="1849"/>
                  </a:cubicBezTo>
                  <a:cubicBezTo>
                    <a:pt x="3765" y="1592"/>
                    <a:pt x="3889" y="598"/>
                    <a:pt x="2968" y="184"/>
                  </a:cubicBezTo>
                  <a:cubicBezTo>
                    <a:pt x="2717" y="70"/>
                    <a:pt x="2386" y="0"/>
                    <a:pt x="195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2232950" y="2290575"/>
              <a:ext cx="48250" cy="54300"/>
            </a:xfrm>
            <a:custGeom>
              <a:rect b="b" l="l" r="r" t="t"/>
              <a:pathLst>
                <a:path extrusionOk="0" h="2172" w="1930">
                  <a:moveTo>
                    <a:pt x="484" y="1"/>
                  </a:moveTo>
                  <a:cubicBezTo>
                    <a:pt x="195" y="1"/>
                    <a:pt x="1" y="195"/>
                    <a:pt x="1" y="544"/>
                  </a:cubicBezTo>
                  <a:cubicBezTo>
                    <a:pt x="1" y="1063"/>
                    <a:pt x="432" y="1727"/>
                    <a:pt x="965" y="2027"/>
                  </a:cubicBezTo>
                  <a:cubicBezTo>
                    <a:pt x="1141" y="2125"/>
                    <a:pt x="1305" y="2172"/>
                    <a:pt x="1447" y="2172"/>
                  </a:cubicBezTo>
                  <a:cubicBezTo>
                    <a:pt x="1735" y="2172"/>
                    <a:pt x="1930" y="1977"/>
                    <a:pt x="1930" y="1629"/>
                  </a:cubicBezTo>
                  <a:cubicBezTo>
                    <a:pt x="1930" y="1110"/>
                    <a:pt x="1498" y="446"/>
                    <a:pt x="965" y="146"/>
                  </a:cubicBezTo>
                  <a:cubicBezTo>
                    <a:pt x="790" y="47"/>
                    <a:pt x="625" y="1"/>
                    <a:pt x="484" y="1"/>
                  </a:cubicBezTo>
                  <a:close/>
                </a:path>
              </a:pathLst>
            </a:custGeom>
            <a:solidFill>
              <a:srgbClr val="F8C1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2336425" y="2781150"/>
              <a:ext cx="53850" cy="34525"/>
            </a:xfrm>
            <a:custGeom>
              <a:rect b="b" l="l" r="r" t="t"/>
              <a:pathLst>
                <a:path extrusionOk="0" h="1381" w="2154">
                  <a:moveTo>
                    <a:pt x="1077" y="0"/>
                  </a:moveTo>
                  <a:cubicBezTo>
                    <a:pt x="809" y="0"/>
                    <a:pt x="554" y="61"/>
                    <a:pt x="359" y="171"/>
                  </a:cubicBezTo>
                  <a:cubicBezTo>
                    <a:pt x="131" y="297"/>
                    <a:pt x="1" y="487"/>
                    <a:pt x="1" y="690"/>
                  </a:cubicBezTo>
                  <a:cubicBezTo>
                    <a:pt x="1" y="893"/>
                    <a:pt x="132" y="1082"/>
                    <a:pt x="359" y="1210"/>
                  </a:cubicBezTo>
                  <a:cubicBezTo>
                    <a:pt x="554" y="1319"/>
                    <a:pt x="809" y="1380"/>
                    <a:pt x="1077" y="1380"/>
                  </a:cubicBezTo>
                  <a:cubicBezTo>
                    <a:pt x="1345" y="1380"/>
                    <a:pt x="1600" y="1319"/>
                    <a:pt x="1796" y="1210"/>
                  </a:cubicBezTo>
                  <a:cubicBezTo>
                    <a:pt x="2024" y="1083"/>
                    <a:pt x="2154" y="893"/>
                    <a:pt x="2154" y="690"/>
                  </a:cubicBezTo>
                  <a:cubicBezTo>
                    <a:pt x="2154" y="487"/>
                    <a:pt x="2023" y="299"/>
                    <a:pt x="1796" y="171"/>
                  </a:cubicBezTo>
                  <a:cubicBezTo>
                    <a:pt x="1601" y="61"/>
                    <a:pt x="1345" y="0"/>
                    <a:pt x="107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2232975" y="2288975"/>
              <a:ext cx="49725" cy="56850"/>
            </a:xfrm>
            <a:custGeom>
              <a:rect b="b" l="l" r="r" t="t"/>
              <a:pathLst>
                <a:path extrusionOk="0" h="2274" w="1989">
                  <a:moveTo>
                    <a:pt x="534" y="1"/>
                  </a:moveTo>
                  <a:cubicBezTo>
                    <a:pt x="218" y="1"/>
                    <a:pt x="1" y="230"/>
                    <a:pt x="1" y="609"/>
                  </a:cubicBezTo>
                  <a:cubicBezTo>
                    <a:pt x="1" y="1154"/>
                    <a:pt x="451" y="1806"/>
                    <a:pt x="999" y="2121"/>
                  </a:cubicBezTo>
                  <a:cubicBezTo>
                    <a:pt x="1178" y="2225"/>
                    <a:pt x="1347" y="2274"/>
                    <a:pt x="1492" y="2274"/>
                  </a:cubicBezTo>
                  <a:cubicBezTo>
                    <a:pt x="1788" y="2274"/>
                    <a:pt x="1988" y="2069"/>
                    <a:pt x="1988" y="1702"/>
                  </a:cubicBezTo>
                  <a:cubicBezTo>
                    <a:pt x="1988" y="1154"/>
                    <a:pt x="1544" y="456"/>
                    <a:pt x="999" y="142"/>
                  </a:cubicBezTo>
                  <a:cubicBezTo>
                    <a:pt x="831" y="45"/>
                    <a:pt x="673" y="1"/>
                    <a:pt x="5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2068675" y="2274025"/>
              <a:ext cx="206025" cy="101800"/>
            </a:xfrm>
            <a:custGeom>
              <a:rect b="b" l="l" r="r" t="t"/>
              <a:pathLst>
                <a:path extrusionOk="0" h="4072" w="8241">
                  <a:moveTo>
                    <a:pt x="1000" y="1"/>
                  </a:moveTo>
                  <a:lnTo>
                    <a:pt x="0" y="1406"/>
                  </a:lnTo>
                  <a:lnTo>
                    <a:pt x="3768" y="4072"/>
                  </a:lnTo>
                  <a:lnTo>
                    <a:pt x="8241" y="2841"/>
                  </a:lnTo>
                  <a:lnTo>
                    <a:pt x="6871" y="647"/>
                  </a:lnTo>
                  <a:lnTo>
                    <a:pt x="3939" y="1850"/>
                  </a:lnTo>
                  <a:lnTo>
                    <a:pt x="1000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2278025" y="2223675"/>
              <a:ext cx="72375" cy="40075"/>
            </a:xfrm>
            <a:custGeom>
              <a:rect b="b" l="l" r="r" t="t"/>
              <a:pathLst>
                <a:path extrusionOk="0" h="1603" w="2895">
                  <a:moveTo>
                    <a:pt x="2333" y="1"/>
                  </a:moveTo>
                  <a:cubicBezTo>
                    <a:pt x="2288" y="102"/>
                    <a:pt x="2139" y="199"/>
                    <a:pt x="2139" y="199"/>
                  </a:cubicBezTo>
                  <a:cubicBezTo>
                    <a:pt x="1744" y="504"/>
                    <a:pt x="565" y="875"/>
                    <a:pt x="399" y="1011"/>
                  </a:cubicBezTo>
                  <a:cubicBezTo>
                    <a:pt x="233" y="1147"/>
                    <a:pt x="1" y="1602"/>
                    <a:pt x="1" y="1602"/>
                  </a:cubicBezTo>
                  <a:cubicBezTo>
                    <a:pt x="1" y="1602"/>
                    <a:pt x="1924" y="1073"/>
                    <a:pt x="2409" y="802"/>
                  </a:cubicBezTo>
                  <a:cubicBezTo>
                    <a:pt x="2894" y="531"/>
                    <a:pt x="2606" y="246"/>
                    <a:pt x="2606" y="246"/>
                  </a:cubicBezTo>
                  <a:lnTo>
                    <a:pt x="2333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2064950" y="2272875"/>
              <a:ext cx="32475" cy="37525"/>
            </a:xfrm>
            <a:custGeom>
              <a:rect b="b" l="l" r="r" t="t"/>
              <a:pathLst>
                <a:path extrusionOk="0" h="1501" w="1299">
                  <a:moveTo>
                    <a:pt x="973" y="1"/>
                  </a:moveTo>
                  <a:cubicBezTo>
                    <a:pt x="878" y="1"/>
                    <a:pt x="767" y="33"/>
                    <a:pt x="650" y="100"/>
                  </a:cubicBezTo>
                  <a:cubicBezTo>
                    <a:pt x="292" y="308"/>
                    <a:pt x="0" y="766"/>
                    <a:pt x="0" y="1125"/>
                  </a:cubicBezTo>
                  <a:cubicBezTo>
                    <a:pt x="0" y="1365"/>
                    <a:pt x="131" y="1500"/>
                    <a:pt x="326" y="1500"/>
                  </a:cubicBezTo>
                  <a:cubicBezTo>
                    <a:pt x="421" y="1500"/>
                    <a:pt x="532" y="1468"/>
                    <a:pt x="650" y="1399"/>
                  </a:cubicBezTo>
                  <a:cubicBezTo>
                    <a:pt x="1009" y="1193"/>
                    <a:pt x="1299" y="735"/>
                    <a:pt x="1299" y="376"/>
                  </a:cubicBezTo>
                  <a:cubicBezTo>
                    <a:pt x="1299" y="135"/>
                    <a:pt x="1168" y="1"/>
                    <a:pt x="973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75" name="Google Shape;2275;p35"/>
          <p:cNvSpPr txBox="1"/>
          <p:nvPr>
            <p:ph type="ctrTitle"/>
          </p:nvPr>
        </p:nvSpPr>
        <p:spPr>
          <a:xfrm>
            <a:off x="713225" y="972275"/>
            <a:ext cx="4808400" cy="274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>
                <a:latin typeface="Arial"/>
                <a:ea typeface="Arial"/>
                <a:cs typeface="Arial"/>
                <a:sym typeface="Arial"/>
              </a:rPr>
              <a:t>Фуриеви трансформации</a:t>
            </a:r>
            <a:r>
              <a:rPr lang="en" sz="45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 во Геномиката</a:t>
            </a:r>
            <a:endParaRPr sz="45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6" name="Google Shape;2276;p35"/>
          <p:cNvSpPr txBox="1"/>
          <p:nvPr>
            <p:ph idx="1" type="subTitle"/>
          </p:nvPr>
        </p:nvSpPr>
        <p:spPr>
          <a:xfrm>
            <a:off x="713225" y="3712814"/>
            <a:ext cx="4477800" cy="4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Мила Ѓуровска 231116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36"/>
          <p:cNvSpPr txBox="1"/>
          <p:nvPr>
            <p:ph type="title"/>
          </p:nvPr>
        </p:nvSpPr>
        <p:spPr>
          <a:xfrm>
            <a:off x="3395850" y="549025"/>
            <a:ext cx="4953600" cy="8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Што е </a:t>
            </a:r>
            <a:r>
              <a:rPr lang="en">
                <a:solidFill>
                  <a:schemeClr val="accent6"/>
                </a:solidFill>
              </a:rPr>
              <a:t>Геномика?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282" name="Google Shape;2282;p36"/>
          <p:cNvSpPr txBox="1"/>
          <p:nvPr>
            <p:ph idx="1" type="subTitle"/>
          </p:nvPr>
        </p:nvSpPr>
        <p:spPr>
          <a:xfrm>
            <a:off x="3250050" y="1437925"/>
            <a:ext cx="5245200" cy="30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Геномиката </a:t>
            </a:r>
            <a:r>
              <a:rPr lang="en"/>
              <a:t>е научна дисциплина што го проучува геномот – целокупниот сет на ДНК кај организмите, вклучувајќи ги сите гени.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Што ја прави важна геномиката?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lang="en"/>
              <a:t>Овозможува разбирање на генетските основи на животот.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lang="en"/>
              <a:t>Придонесува за откривање на болести и развој на нови терапии.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➔"/>
            </a:pPr>
            <a:r>
              <a:rPr lang="en"/>
              <a:t>Помага во подобрување на култури и екосистеми.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3" name="Google Shape;2283;p36"/>
          <p:cNvGrpSpPr/>
          <p:nvPr/>
        </p:nvGrpSpPr>
        <p:grpSpPr>
          <a:xfrm>
            <a:off x="746797" y="2349480"/>
            <a:ext cx="2182410" cy="2163600"/>
            <a:chOff x="1703775" y="2986050"/>
            <a:chExt cx="907900" cy="900075"/>
          </a:xfrm>
        </p:grpSpPr>
        <p:sp>
          <p:nvSpPr>
            <p:cNvPr id="2284" name="Google Shape;2284;p36"/>
            <p:cNvSpPr/>
            <p:nvPr/>
          </p:nvSpPr>
          <p:spPr>
            <a:xfrm>
              <a:off x="2280400" y="3418000"/>
              <a:ext cx="44650" cy="30050"/>
            </a:xfrm>
            <a:custGeom>
              <a:rect b="b" l="l" r="r" t="t"/>
              <a:pathLst>
                <a:path extrusionOk="0" h="1202" w="1786">
                  <a:moveTo>
                    <a:pt x="1621" y="0"/>
                  </a:moveTo>
                  <a:cubicBezTo>
                    <a:pt x="1519" y="0"/>
                    <a:pt x="1386" y="43"/>
                    <a:pt x="1313" y="69"/>
                  </a:cubicBezTo>
                  <a:cubicBezTo>
                    <a:pt x="1003" y="185"/>
                    <a:pt x="674" y="385"/>
                    <a:pt x="414" y="595"/>
                  </a:cubicBezTo>
                  <a:cubicBezTo>
                    <a:pt x="288" y="696"/>
                    <a:pt x="0" y="949"/>
                    <a:pt x="0" y="1107"/>
                  </a:cubicBezTo>
                  <a:cubicBezTo>
                    <a:pt x="0" y="1143"/>
                    <a:pt x="15" y="1165"/>
                    <a:pt x="41" y="1179"/>
                  </a:cubicBezTo>
                  <a:cubicBezTo>
                    <a:pt x="58" y="1190"/>
                    <a:pt x="79" y="1196"/>
                    <a:pt x="105" y="1199"/>
                  </a:cubicBezTo>
                  <a:cubicBezTo>
                    <a:pt x="118" y="1201"/>
                    <a:pt x="131" y="1201"/>
                    <a:pt x="146" y="1201"/>
                  </a:cubicBezTo>
                  <a:cubicBezTo>
                    <a:pt x="518" y="1195"/>
                    <a:pt x="1419" y="656"/>
                    <a:pt x="1694" y="248"/>
                  </a:cubicBezTo>
                  <a:cubicBezTo>
                    <a:pt x="1737" y="184"/>
                    <a:pt x="1785" y="86"/>
                    <a:pt x="1731" y="33"/>
                  </a:cubicBezTo>
                  <a:cubicBezTo>
                    <a:pt x="1725" y="27"/>
                    <a:pt x="1719" y="22"/>
                    <a:pt x="1710" y="18"/>
                  </a:cubicBezTo>
                  <a:cubicBezTo>
                    <a:pt x="1687" y="5"/>
                    <a:pt x="1656" y="0"/>
                    <a:pt x="162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6"/>
            <p:cNvSpPr/>
            <p:nvPr/>
          </p:nvSpPr>
          <p:spPr>
            <a:xfrm>
              <a:off x="2257350" y="3308425"/>
              <a:ext cx="46375" cy="33425"/>
            </a:xfrm>
            <a:custGeom>
              <a:rect b="b" l="l" r="r" t="t"/>
              <a:pathLst>
                <a:path extrusionOk="0" h="1337" w="1855">
                  <a:moveTo>
                    <a:pt x="1465" y="1"/>
                  </a:moveTo>
                  <a:cubicBezTo>
                    <a:pt x="1014" y="1"/>
                    <a:pt x="341" y="403"/>
                    <a:pt x="110" y="819"/>
                  </a:cubicBezTo>
                  <a:cubicBezTo>
                    <a:pt x="1" y="1012"/>
                    <a:pt x="1" y="1195"/>
                    <a:pt x="155" y="1284"/>
                  </a:cubicBezTo>
                  <a:cubicBezTo>
                    <a:pt x="182" y="1297"/>
                    <a:pt x="215" y="1312"/>
                    <a:pt x="256" y="1321"/>
                  </a:cubicBezTo>
                  <a:cubicBezTo>
                    <a:pt x="300" y="1332"/>
                    <a:pt x="347" y="1337"/>
                    <a:pt x="397" y="1337"/>
                  </a:cubicBezTo>
                  <a:cubicBezTo>
                    <a:pt x="903" y="1337"/>
                    <a:pt x="1691" y="832"/>
                    <a:pt x="1815" y="369"/>
                  </a:cubicBezTo>
                  <a:cubicBezTo>
                    <a:pt x="1854" y="228"/>
                    <a:pt x="1811" y="116"/>
                    <a:pt x="1710" y="55"/>
                  </a:cubicBezTo>
                  <a:cubicBezTo>
                    <a:pt x="1699" y="49"/>
                    <a:pt x="1689" y="43"/>
                    <a:pt x="1675" y="39"/>
                  </a:cubicBezTo>
                  <a:cubicBezTo>
                    <a:pt x="1614" y="13"/>
                    <a:pt x="1543" y="1"/>
                    <a:pt x="14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6"/>
            <p:cNvSpPr/>
            <p:nvPr/>
          </p:nvSpPr>
          <p:spPr>
            <a:xfrm>
              <a:off x="2231275" y="3452675"/>
              <a:ext cx="57300" cy="24325"/>
            </a:xfrm>
            <a:custGeom>
              <a:rect b="b" l="l" r="r" t="t"/>
              <a:pathLst>
                <a:path extrusionOk="0" h="973" w="2292">
                  <a:moveTo>
                    <a:pt x="1930" y="0"/>
                  </a:moveTo>
                  <a:cubicBezTo>
                    <a:pt x="1925" y="0"/>
                    <a:pt x="1921" y="0"/>
                    <a:pt x="1916" y="1"/>
                  </a:cubicBezTo>
                  <a:cubicBezTo>
                    <a:pt x="1913" y="1"/>
                    <a:pt x="1911" y="1"/>
                    <a:pt x="1908" y="1"/>
                  </a:cubicBezTo>
                  <a:cubicBezTo>
                    <a:pt x="1367" y="1"/>
                    <a:pt x="481" y="323"/>
                    <a:pt x="143" y="635"/>
                  </a:cubicBezTo>
                  <a:cubicBezTo>
                    <a:pt x="37" y="734"/>
                    <a:pt x="1" y="815"/>
                    <a:pt x="35" y="876"/>
                  </a:cubicBezTo>
                  <a:cubicBezTo>
                    <a:pt x="65" y="928"/>
                    <a:pt x="149" y="964"/>
                    <a:pt x="293" y="971"/>
                  </a:cubicBezTo>
                  <a:cubicBezTo>
                    <a:pt x="314" y="972"/>
                    <a:pt x="336" y="973"/>
                    <a:pt x="359" y="973"/>
                  </a:cubicBezTo>
                  <a:cubicBezTo>
                    <a:pt x="871" y="973"/>
                    <a:pt x="1754" y="684"/>
                    <a:pt x="2117" y="372"/>
                  </a:cubicBezTo>
                  <a:cubicBezTo>
                    <a:pt x="2251" y="257"/>
                    <a:pt x="2292" y="159"/>
                    <a:pt x="2241" y="91"/>
                  </a:cubicBezTo>
                  <a:cubicBezTo>
                    <a:pt x="2197" y="36"/>
                    <a:pt x="2094" y="0"/>
                    <a:pt x="1930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6"/>
            <p:cNvSpPr/>
            <p:nvPr/>
          </p:nvSpPr>
          <p:spPr>
            <a:xfrm>
              <a:off x="2200925" y="3375225"/>
              <a:ext cx="122250" cy="72325"/>
            </a:xfrm>
            <a:custGeom>
              <a:rect b="b" l="l" r="r" t="t"/>
              <a:pathLst>
                <a:path extrusionOk="0" h="2893" w="4890">
                  <a:moveTo>
                    <a:pt x="1895" y="0"/>
                  </a:moveTo>
                  <a:lnTo>
                    <a:pt x="1895" y="0"/>
                  </a:lnTo>
                  <a:cubicBezTo>
                    <a:pt x="1906" y="28"/>
                    <a:pt x="1917" y="58"/>
                    <a:pt x="1928" y="84"/>
                  </a:cubicBezTo>
                  <a:cubicBezTo>
                    <a:pt x="1935" y="121"/>
                    <a:pt x="1926" y="161"/>
                    <a:pt x="1894" y="212"/>
                  </a:cubicBezTo>
                  <a:cubicBezTo>
                    <a:pt x="1710" y="519"/>
                    <a:pt x="807" y="907"/>
                    <a:pt x="279" y="907"/>
                  </a:cubicBezTo>
                  <a:cubicBezTo>
                    <a:pt x="184" y="907"/>
                    <a:pt x="101" y="894"/>
                    <a:pt x="37" y="866"/>
                  </a:cubicBezTo>
                  <a:cubicBezTo>
                    <a:pt x="17" y="898"/>
                    <a:pt x="0" y="944"/>
                    <a:pt x="0" y="981"/>
                  </a:cubicBezTo>
                  <a:cubicBezTo>
                    <a:pt x="0" y="1010"/>
                    <a:pt x="11" y="1038"/>
                    <a:pt x="37" y="1052"/>
                  </a:cubicBezTo>
                  <a:cubicBezTo>
                    <a:pt x="50" y="1062"/>
                    <a:pt x="66" y="1069"/>
                    <a:pt x="80" y="1079"/>
                  </a:cubicBezTo>
                  <a:cubicBezTo>
                    <a:pt x="1097" y="1665"/>
                    <a:pt x="2205" y="2304"/>
                    <a:pt x="3223" y="2892"/>
                  </a:cubicBezTo>
                  <a:lnTo>
                    <a:pt x="3223" y="2890"/>
                  </a:lnTo>
                  <a:cubicBezTo>
                    <a:pt x="3197" y="2876"/>
                    <a:pt x="3182" y="2855"/>
                    <a:pt x="3182" y="2818"/>
                  </a:cubicBezTo>
                  <a:cubicBezTo>
                    <a:pt x="3182" y="2660"/>
                    <a:pt x="3470" y="2407"/>
                    <a:pt x="3596" y="2306"/>
                  </a:cubicBezTo>
                  <a:cubicBezTo>
                    <a:pt x="3855" y="2099"/>
                    <a:pt x="4183" y="1898"/>
                    <a:pt x="4495" y="1780"/>
                  </a:cubicBezTo>
                  <a:cubicBezTo>
                    <a:pt x="4564" y="1754"/>
                    <a:pt x="4698" y="1712"/>
                    <a:pt x="4800" y="1712"/>
                  </a:cubicBezTo>
                  <a:cubicBezTo>
                    <a:pt x="4835" y="1712"/>
                    <a:pt x="4866" y="1717"/>
                    <a:pt x="4889" y="1729"/>
                  </a:cubicBezTo>
                  <a:cubicBezTo>
                    <a:pt x="3891" y="1152"/>
                    <a:pt x="2893" y="577"/>
                    <a:pt x="18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6"/>
            <p:cNvSpPr/>
            <p:nvPr/>
          </p:nvSpPr>
          <p:spPr>
            <a:xfrm>
              <a:off x="2173450" y="3264275"/>
              <a:ext cx="126650" cy="76250"/>
            </a:xfrm>
            <a:custGeom>
              <a:rect b="b" l="l" r="r" t="t"/>
              <a:pathLst>
                <a:path extrusionOk="0" h="3050" w="5066">
                  <a:moveTo>
                    <a:pt x="5052" y="1813"/>
                  </a:moveTo>
                  <a:lnTo>
                    <a:pt x="5052" y="1813"/>
                  </a:lnTo>
                  <a:cubicBezTo>
                    <a:pt x="5056" y="1816"/>
                    <a:pt x="5061" y="1819"/>
                    <a:pt x="5066" y="1821"/>
                  </a:cubicBezTo>
                  <a:cubicBezTo>
                    <a:pt x="5061" y="1819"/>
                    <a:pt x="5056" y="1816"/>
                    <a:pt x="5052" y="1813"/>
                  </a:cubicBezTo>
                  <a:close/>
                  <a:moveTo>
                    <a:pt x="1912" y="1"/>
                  </a:moveTo>
                  <a:lnTo>
                    <a:pt x="1912" y="1"/>
                  </a:lnTo>
                  <a:cubicBezTo>
                    <a:pt x="1914" y="21"/>
                    <a:pt x="1919" y="46"/>
                    <a:pt x="1921" y="69"/>
                  </a:cubicBezTo>
                  <a:cubicBezTo>
                    <a:pt x="1924" y="97"/>
                    <a:pt x="1915" y="124"/>
                    <a:pt x="1915" y="124"/>
                  </a:cubicBezTo>
                  <a:cubicBezTo>
                    <a:pt x="1894" y="189"/>
                    <a:pt x="1831" y="256"/>
                    <a:pt x="1783" y="301"/>
                  </a:cubicBezTo>
                  <a:cubicBezTo>
                    <a:pt x="1543" y="517"/>
                    <a:pt x="1100" y="710"/>
                    <a:pt x="776" y="809"/>
                  </a:cubicBezTo>
                  <a:cubicBezTo>
                    <a:pt x="638" y="850"/>
                    <a:pt x="432" y="906"/>
                    <a:pt x="255" y="906"/>
                  </a:cubicBezTo>
                  <a:cubicBezTo>
                    <a:pt x="173" y="906"/>
                    <a:pt x="97" y="893"/>
                    <a:pt x="37" y="862"/>
                  </a:cubicBezTo>
                  <a:cubicBezTo>
                    <a:pt x="21" y="894"/>
                    <a:pt x="1" y="938"/>
                    <a:pt x="1" y="974"/>
                  </a:cubicBezTo>
                  <a:cubicBezTo>
                    <a:pt x="1" y="1003"/>
                    <a:pt x="14" y="1031"/>
                    <a:pt x="37" y="1046"/>
                  </a:cubicBezTo>
                  <a:cubicBezTo>
                    <a:pt x="788" y="1477"/>
                    <a:pt x="1574" y="1935"/>
                    <a:pt x="2350" y="2382"/>
                  </a:cubicBezTo>
                  <a:cubicBezTo>
                    <a:pt x="2743" y="2608"/>
                    <a:pt x="3130" y="2832"/>
                    <a:pt x="3511" y="3050"/>
                  </a:cubicBezTo>
                  <a:cubicBezTo>
                    <a:pt x="3357" y="2961"/>
                    <a:pt x="3357" y="2778"/>
                    <a:pt x="3466" y="2585"/>
                  </a:cubicBezTo>
                  <a:cubicBezTo>
                    <a:pt x="3697" y="2169"/>
                    <a:pt x="4370" y="1767"/>
                    <a:pt x="4821" y="1767"/>
                  </a:cubicBezTo>
                  <a:cubicBezTo>
                    <a:pt x="4899" y="1767"/>
                    <a:pt x="4970" y="1779"/>
                    <a:pt x="5031" y="1805"/>
                  </a:cubicBezTo>
                  <a:cubicBezTo>
                    <a:pt x="5039" y="1807"/>
                    <a:pt x="5045" y="1810"/>
                    <a:pt x="5052" y="1813"/>
                  </a:cubicBezTo>
                  <a:lnTo>
                    <a:pt x="5052" y="1813"/>
                  </a:lnTo>
                  <a:cubicBezTo>
                    <a:pt x="4005" y="1210"/>
                    <a:pt x="2956" y="604"/>
                    <a:pt x="19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6"/>
            <p:cNvSpPr/>
            <p:nvPr/>
          </p:nvSpPr>
          <p:spPr>
            <a:xfrm>
              <a:off x="2165450" y="3202800"/>
              <a:ext cx="53175" cy="30650"/>
            </a:xfrm>
            <a:custGeom>
              <a:rect b="b" l="l" r="r" t="t"/>
              <a:pathLst>
                <a:path extrusionOk="0" h="1226" w="2127">
                  <a:moveTo>
                    <a:pt x="1344" y="1"/>
                  </a:moveTo>
                  <a:cubicBezTo>
                    <a:pt x="713" y="1"/>
                    <a:pt x="0" y="359"/>
                    <a:pt x="6" y="772"/>
                  </a:cubicBezTo>
                  <a:cubicBezTo>
                    <a:pt x="6" y="782"/>
                    <a:pt x="6" y="798"/>
                    <a:pt x="9" y="808"/>
                  </a:cubicBezTo>
                  <a:cubicBezTo>
                    <a:pt x="22" y="937"/>
                    <a:pt x="113" y="1034"/>
                    <a:pt x="225" y="1099"/>
                  </a:cubicBezTo>
                  <a:cubicBezTo>
                    <a:pt x="375" y="1186"/>
                    <a:pt x="572" y="1225"/>
                    <a:pt x="782" y="1225"/>
                  </a:cubicBezTo>
                  <a:cubicBezTo>
                    <a:pt x="1322" y="1225"/>
                    <a:pt x="1948" y="968"/>
                    <a:pt x="2098" y="595"/>
                  </a:cubicBezTo>
                  <a:cubicBezTo>
                    <a:pt x="2116" y="544"/>
                    <a:pt x="2127" y="497"/>
                    <a:pt x="2127" y="453"/>
                  </a:cubicBezTo>
                  <a:cubicBezTo>
                    <a:pt x="2127" y="264"/>
                    <a:pt x="1962" y="123"/>
                    <a:pt x="1738" y="55"/>
                  </a:cubicBezTo>
                  <a:cubicBezTo>
                    <a:pt x="1616" y="18"/>
                    <a:pt x="1482" y="1"/>
                    <a:pt x="134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6"/>
            <p:cNvSpPr/>
            <p:nvPr/>
          </p:nvSpPr>
          <p:spPr>
            <a:xfrm>
              <a:off x="2165425" y="3214100"/>
              <a:ext cx="121875" cy="260425"/>
            </a:xfrm>
            <a:custGeom>
              <a:rect b="b" l="l" r="r" t="t"/>
              <a:pathLst>
                <a:path extrusionOk="0" h="10417" w="4875">
                  <a:moveTo>
                    <a:pt x="2128" y="0"/>
                  </a:moveTo>
                  <a:cubicBezTo>
                    <a:pt x="2128" y="45"/>
                    <a:pt x="2117" y="91"/>
                    <a:pt x="2098" y="142"/>
                  </a:cubicBezTo>
                  <a:cubicBezTo>
                    <a:pt x="1949" y="515"/>
                    <a:pt x="1323" y="772"/>
                    <a:pt x="783" y="772"/>
                  </a:cubicBezTo>
                  <a:cubicBezTo>
                    <a:pt x="573" y="772"/>
                    <a:pt x="376" y="733"/>
                    <a:pt x="226" y="646"/>
                  </a:cubicBezTo>
                  <a:cubicBezTo>
                    <a:pt x="113" y="581"/>
                    <a:pt x="23" y="484"/>
                    <a:pt x="9" y="354"/>
                  </a:cubicBezTo>
                  <a:cubicBezTo>
                    <a:pt x="7" y="344"/>
                    <a:pt x="7" y="328"/>
                    <a:pt x="7" y="317"/>
                  </a:cubicBezTo>
                  <a:lnTo>
                    <a:pt x="7" y="558"/>
                  </a:lnTo>
                  <a:lnTo>
                    <a:pt x="7" y="561"/>
                  </a:lnTo>
                  <a:cubicBezTo>
                    <a:pt x="0" y="3699"/>
                    <a:pt x="934" y="7346"/>
                    <a:pt x="2667" y="10417"/>
                  </a:cubicBezTo>
                  <a:cubicBezTo>
                    <a:pt x="2634" y="10357"/>
                    <a:pt x="2670" y="10274"/>
                    <a:pt x="2776" y="10176"/>
                  </a:cubicBezTo>
                  <a:cubicBezTo>
                    <a:pt x="3114" y="9865"/>
                    <a:pt x="4004" y="9541"/>
                    <a:pt x="4544" y="9541"/>
                  </a:cubicBezTo>
                  <a:cubicBezTo>
                    <a:pt x="4545" y="9541"/>
                    <a:pt x="4547" y="9541"/>
                    <a:pt x="4549" y="9541"/>
                  </a:cubicBezTo>
                  <a:cubicBezTo>
                    <a:pt x="4722" y="9541"/>
                    <a:pt x="4829" y="9576"/>
                    <a:pt x="4875" y="9634"/>
                  </a:cubicBezTo>
                  <a:cubicBezTo>
                    <a:pt x="4817" y="9540"/>
                    <a:pt x="4760" y="9450"/>
                    <a:pt x="4706" y="9355"/>
                  </a:cubicBezTo>
                  <a:cubicBezTo>
                    <a:pt x="4680" y="9352"/>
                    <a:pt x="4659" y="9346"/>
                    <a:pt x="4641" y="9335"/>
                  </a:cubicBezTo>
                  <a:lnTo>
                    <a:pt x="4641" y="9336"/>
                  </a:lnTo>
                  <a:cubicBezTo>
                    <a:pt x="3624" y="8749"/>
                    <a:pt x="2515" y="8108"/>
                    <a:pt x="1499" y="7522"/>
                  </a:cubicBezTo>
                  <a:cubicBezTo>
                    <a:pt x="1483" y="7513"/>
                    <a:pt x="1468" y="7505"/>
                    <a:pt x="1456" y="7495"/>
                  </a:cubicBezTo>
                  <a:cubicBezTo>
                    <a:pt x="1430" y="7480"/>
                    <a:pt x="1419" y="7452"/>
                    <a:pt x="1419" y="7425"/>
                  </a:cubicBezTo>
                  <a:cubicBezTo>
                    <a:pt x="1419" y="7388"/>
                    <a:pt x="1436" y="7341"/>
                    <a:pt x="1456" y="7310"/>
                  </a:cubicBezTo>
                  <a:cubicBezTo>
                    <a:pt x="1520" y="7338"/>
                    <a:pt x="1603" y="7351"/>
                    <a:pt x="1698" y="7351"/>
                  </a:cubicBezTo>
                  <a:cubicBezTo>
                    <a:pt x="2225" y="7351"/>
                    <a:pt x="3129" y="6963"/>
                    <a:pt x="3312" y="6656"/>
                  </a:cubicBezTo>
                  <a:cubicBezTo>
                    <a:pt x="3344" y="6604"/>
                    <a:pt x="3353" y="6563"/>
                    <a:pt x="3347" y="6528"/>
                  </a:cubicBezTo>
                  <a:cubicBezTo>
                    <a:pt x="3336" y="6500"/>
                    <a:pt x="3326" y="6472"/>
                    <a:pt x="3315" y="6442"/>
                  </a:cubicBezTo>
                  <a:cubicBezTo>
                    <a:pt x="3075" y="5798"/>
                    <a:pt x="2848" y="5090"/>
                    <a:pt x="2671" y="4388"/>
                  </a:cubicBezTo>
                  <a:cubicBezTo>
                    <a:pt x="1895" y="3939"/>
                    <a:pt x="1108" y="3484"/>
                    <a:pt x="358" y="3050"/>
                  </a:cubicBezTo>
                  <a:cubicBezTo>
                    <a:pt x="335" y="3036"/>
                    <a:pt x="322" y="3007"/>
                    <a:pt x="322" y="2980"/>
                  </a:cubicBezTo>
                  <a:cubicBezTo>
                    <a:pt x="322" y="2945"/>
                    <a:pt x="342" y="2899"/>
                    <a:pt x="358" y="2867"/>
                  </a:cubicBezTo>
                  <a:cubicBezTo>
                    <a:pt x="418" y="2899"/>
                    <a:pt x="495" y="2911"/>
                    <a:pt x="577" y="2911"/>
                  </a:cubicBezTo>
                  <a:cubicBezTo>
                    <a:pt x="754" y="2911"/>
                    <a:pt x="960" y="2855"/>
                    <a:pt x="1097" y="2814"/>
                  </a:cubicBezTo>
                  <a:cubicBezTo>
                    <a:pt x="1421" y="2715"/>
                    <a:pt x="1865" y="2523"/>
                    <a:pt x="2103" y="2306"/>
                  </a:cubicBezTo>
                  <a:cubicBezTo>
                    <a:pt x="2152" y="2262"/>
                    <a:pt x="2215" y="2195"/>
                    <a:pt x="2236" y="2130"/>
                  </a:cubicBezTo>
                  <a:cubicBezTo>
                    <a:pt x="2236" y="2130"/>
                    <a:pt x="2244" y="2102"/>
                    <a:pt x="2242" y="2075"/>
                  </a:cubicBezTo>
                  <a:cubicBezTo>
                    <a:pt x="2239" y="2050"/>
                    <a:pt x="2236" y="2027"/>
                    <a:pt x="2233" y="2006"/>
                  </a:cubicBezTo>
                  <a:cubicBezTo>
                    <a:pt x="2159" y="1375"/>
                    <a:pt x="2126" y="776"/>
                    <a:pt x="2128" y="243"/>
                  </a:cubicBezTo>
                  <a:lnTo>
                    <a:pt x="2128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6"/>
            <p:cNvSpPr/>
            <p:nvPr/>
          </p:nvSpPr>
          <p:spPr>
            <a:xfrm>
              <a:off x="1862825" y="3418675"/>
              <a:ext cx="132325" cy="329900"/>
            </a:xfrm>
            <a:custGeom>
              <a:rect b="b" l="l" r="r" t="t"/>
              <a:pathLst>
                <a:path extrusionOk="0" h="13196" w="5293">
                  <a:moveTo>
                    <a:pt x="1447" y="0"/>
                  </a:moveTo>
                  <a:cubicBezTo>
                    <a:pt x="1432" y="19"/>
                    <a:pt x="1416" y="40"/>
                    <a:pt x="1403" y="60"/>
                  </a:cubicBezTo>
                  <a:cubicBezTo>
                    <a:pt x="1259" y="250"/>
                    <a:pt x="1117" y="440"/>
                    <a:pt x="975" y="632"/>
                  </a:cubicBezTo>
                  <a:cubicBezTo>
                    <a:pt x="687" y="1012"/>
                    <a:pt x="310" y="1181"/>
                    <a:pt x="310" y="1181"/>
                  </a:cubicBezTo>
                  <a:cubicBezTo>
                    <a:pt x="333" y="1453"/>
                    <a:pt x="164" y="1707"/>
                    <a:pt x="164" y="1707"/>
                  </a:cubicBezTo>
                  <a:cubicBezTo>
                    <a:pt x="110" y="1780"/>
                    <a:pt x="54" y="1855"/>
                    <a:pt x="1" y="1927"/>
                  </a:cubicBezTo>
                  <a:cubicBezTo>
                    <a:pt x="172" y="1956"/>
                    <a:pt x="345" y="1988"/>
                    <a:pt x="520" y="2018"/>
                  </a:cubicBezTo>
                  <a:lnTo>
                    <a:pt x="524" y="2018"/>
                  </a:lnTo>
                  <a:cubicBezTo>
                    <a:pt x="880" y="2080"/>
                    <a:pt x="1205" y="2229"/>
                    <a:pt x="1487" y="2448"/>
                  </a:cubicBezTo>
                  <a:cubicBezTo>
                    <a:pt x="1599" y="2536"/>
                    <a:pt x="1705" y="2635"/>
                    <a:pt x="1806" y="2744"/>
                  </a:cubicBezTo>
                  <a:cubicBezTo>
                    <a:pt x="1806" y="2744"/>
                    <a:pt x="1948" y="2886"/>
                    <a:pt x="2106" y="2948"/>
                  </a:cubicBezTo>
                  <a:cubicBezTo>
                    <a:pt x="2382" y="3057"/>
                    <a:pt x="2857" y="3159"/>
                    <a:pt x="3258" y="3159"/>
                  </a:cubicBezTo>
                  <a:cubicBezTo>
                    <a:pt x="3499" y="3159"/>
                    <a:pt x="3714" y="3122"/>
                    <a:pt x="3843" y="3029"/>
                  </a:cubicBezTo>
                  <a:cubicBezTo>
                    <a:pt x="3876" y="3093"/>
                    <a:pt x="3903" y="3177"/>
                    <a:pt x="3843" y="3215"/>
                  </a:cubicBezTo>
                  <a:cubicBezTo>
                    <a:pt x="3415" y="3461"/>
                    <a:pt x="2985" y="3708"/>
                    <a:pt x="2555" y="3958"/>
                  </a:cubicBezTo>
                  <a:cubicBezTo>
                    <a:pt x="2746" y="4416"/>
                    <a:pt x="2882" y="4907"/>
                    <a:pt x="2975" y="5399"/>
                  </a:cubicBezTo>
                  <a:cubicBezTo>
                    <a:pt x="2984" y="5440"/>
                    <a:pt x="2991" y="5478"/>
                    <a:pt x="2999" y="5519"/>
                  </a:cubicBezTo>
                  <a:lnTo>
                    <a:pt x="3009" y="5555"/>
                  </a:lnTo>
                  <a:cubicBezTo>
                    <a:pt x="3040" y="5644"/>
                    <a:pt x="3135" y="5730"/>
                    <a:pt x="3206" y="5786"/>
                  </a:cubicBezTo>
                  <a:cubicBezTo>
                    <a:pt x="3465" y="5986"/>
                    <a:pt x="3857" y="6135"/>
                    <a:pt x="4185" y="6212"/>
                  </a:cubicBezTo>
                  <a:cubicBezTo>
                    <a:pt x="4309" y="6240"/>
                    <a:pt x="4485" y="6274"/>
                    <a:pt x="4645" y="6274"/>
                  </a:cubicBezTo>
                  <a:cubicBezTo>
                    <a:pt x="4758" y="6274"/>
                    <a:pt x="4863" y="6257"/>
                    <a:pt x="4938" y="6210"/>
                  </a:cubicBezTo>
                  <a:cubicBezTo>
                    <a:pt x="4975" y="6271"/>
                    <a:pt x="5000" y="6352"/>
                    <a:pt x="4938" y="6393"/>
                  </a:cubicBezTo>
                  <a:cubicBezTo>
                    <a:pt x="4351" y="6731"/>
                    <a:pt x="3764" y="7070"/>
                    <a:pt x="3171" y="7414"/>
                  </a:cubicBezTo>
                  <a:lnTo>
                    <a:pt x="3171" y="7573"/>
                  </a:lnTo>
                  <a:lnTo>
                    <a:pt x="3171" y="9099"/>
                  </a:lnTo>
                  <a:cubicBezTo>
                    <a:pt x="3171" y="9127"/>
                    <a:pt x="3171" y="9154"/>
                    <a:pt x="3169" y="9179"/>
                  </a:cubicBezTo>
                  <a:lnTo>
                    <a:pt x="3169" y="9183"/>
                  </a:lnTo>
                  <a:cubicBezTo>
                    <a:pt x="3169" y="9204"/>
                    <a:pt x="3173" y="9223"/>
                    <a:pt x="3186" y="9252"/>
                  </a:cubicBezTo>
                  <a:cubicBezTo>
                    <a:pt x="3331" y="9570"/>
                    <a:pt x="4308" y="9991"/>
                    <a:pt x="4832" y="9991"/>
                  </a:cubicBezTo>
                  <a:cubicBezTo>
                    <a:pt x="4930" y="9991"/>
                    <a:pt x="5013" y="9976"/>
                    <a:pt x="5071" y="9943"/>
                  </a:cubicBezTo>
                  <a:cubicBezTo>
                    <a:pt x="5105" y="10003"/>
                    <a:pt x="5132" y="10085"/>
                    <a:pt x="5071" y="10126"/>
                  </a:cubicBezTo>
                  <a:cubicBezTo>
                    <a:pt x="4442" y="10488"/>
                    <a:pt x="3807" y="10855"/>
                    <a:pt x="3169" y="11223"/>
                  </a:cubicBezTo>
                  <a:lnTo>
                    <a:pt x="3169" y="11823"/>
                  </a:lnTo>
                  <a:lnTo>
                    <a:pt x="3169" y="12029"/>
                  </a:lnTo>
                  <a:cubicBezTo>
                    <a:pt x="3169" y="12646"/>
                    <a:pt x="3725" y="13192"/>
                    <a:pt x="4404" y="13196"/>
                  </a:cubicBezTo>
                  <a:cubicBezTo>
                    <a:pt x="4406" y="13196"/>
                    <a:pt x="4408" y="13196"/>
                    <a:pt x="4411" y="13196"/>
                  </a:cubicBezTo>
                  <a:cubicBezTo>
                    <a:pt x="4951" y="13196"/>
                    <a:pt x="5291" y="12822"/>
                    <a:pt x="5291" y="12346"/>
                  </a:cubicBezTo>
                  <a:lnTo>
                    <a:pt x="5291" y="12142"/>
                  </a:lnTo>
                  <a:lnTo>
                    <a:pt x="5291" y="7890"/>
                  </a:lnTo>
                  <a:cubicBezTo>
                    <a:pt x="5293" y="6986"/>
                    <a:pt x="5214" y="6127"/>
                    <a:pt x="5071" y="5351"/>
                  </a:cubicBezTo>
                  <a:cubicBezTo>
                    <a:pt x="4661" y="3106"/>
                    <a:pt x="3558" y="857"/>
                    <a:pt x="144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6"/>
            <p:cNvSpPr/>
            <p:nvPr/>
          </p:nvSpPr>
          <p:spPr>
            <a:xfrm>
              <a:off x="1942050" y="2986050"/>
              <a:ext cx="53075" cy="145900"/>
            </a:xfrm>
            <a:custGeom>
              <a:rect b="b" l="l" r="r" t="t"/>
              <a:pathLst>
                <a:path extrusionOk="0" h="5836" w="2123">
                  <a:moveTo>
                    <a:pt x="882" y="0"/>
                  </a:moveTo>
                  <a:cubicBezTo>
                    <a:pt x="712" y="0"/>
                    <a:pt x="546" y="38"/>
                    <a:pt x="402" y="121"/>
                  </a:cubicBezTo>
                  <a:cubicBezTo>
                    <a:pt x="154" y="266"/>
                    <a:pt x="2" y="532"/>
                    <a:pt x="2" y="850"/>
                  </a:cubicBezTo>
                  <a:lnTo>
                    <a:pt x="2" y="1056"/>
                  </a:lnTo>
                  <a:lnTo>
                    <a:pt x="2" y="3197"/>
                  </a:lnTo>
                  <a:cubicBezTo>
                    <a:pt x="2" y="3228"/>
                    <a:pt x="2" y="3261"/>
                    <a:pt x="0" y="3294"/>
                  </a:cubicBezTo>
                  <a:cubicBezTo>
                    <a:pt x="3" y="3323"/>
                    <a:pt x="18" y="3358"/>
                    <a:pt x="44" y="3399"/>
                  </a:cubicBezTo>
                  <a:cubicBezTo>
                    <a:pt x="245" y="3698"/>
                    <a:pt x="1156" y="4093"/>
                    <a:pt x="1660" y="4093"/>
                  </a:cubicBezTo>
                  <a:cubicBezTo>
                    <a:pt x="1760" y="4093"/>
                    <a:pt x="1844" y="4077"/>
                    <a:pt x="1903" y="4043"/>
                  </a:cubicBezTo>
                  <a:cubicBezTo>
                    <a:pt x="1936" y="4107"/>
                    <a:pt x="1963" y="4187"/>
                    <a:pt x="1903" y="4226"/>
                  </a:cubicBezTo>
                  <a:cubicBezTo>
                    <a:pt x="1297" y="4577"/>
                    <a:pt x="685" y="4930"/>
                    <a:pt x="68" y="5286"/>
                  </a:cubicBezTo>
                  <a:cubicBezTo>
                    <a:pt x="277" y="5625"/>
                    <a:pt x="852" y="5836"/>
                    <a:pt x="1345" y="5836"/>
                  </a:cubicBezTo>
                  <a:cubicBezTo>
                    <a:pt x="1629" y="5836"/>
                    <a:pt x="1885" y="5766"/>
                    <a:pt x="2029" y="5611"/>
                  </a:cubicBezTo>
                  <a:cubicBezTo>
                    <a:pt x="2092" y="5541"/>
                    <a:pt x="2123" y="5464"/>
                    <a:pt x="2123" y="5385"/>
                  </a:cubicBezTo>
                  <a:lnTo>
                    <a:pt x="2123" y="5383"/>
                  </a:lnTo>
                  <a:lnTo>
                    <a:pt x="2123" y="1375"/>
                  </a:lnTo>
                  <a:lnTo>
                    <a:pt x="2123" y="1168"/>
                  </a:lnTo>
                  <a:cubicBezTo>
                    <a:pt x="2123" y="843"/>
                    <a:pt x="1966" y="531"/>
                    <a:pt x="1718" y="314"/>
                  </a:cubicBezTo>
                  <a:cubicBezTo>
                    <a:pt x="1490" y="116"/>
                    <a:pt x="1179" y="0"/>
                    <a:pt x="882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6"/>
            <p:cNvSpPr/>
            <p:nvPr/>
          </p:nvSpPr>
          <p:spPr>
            <a:xfrm>
              <a:off x="1754850" y="3553675"/>
              <a:ext cx="232975" cy="158475"/>
            </a:xfrm>
            <a:custGeom>
              <a:rect b="b" l="l" r="r" t="t"/>
              <a:pathLst>
                <a:path extrusionOk="0" h="6339" w="9319">
                  <a:moveTo>
                    <a:pt x="7295" y="0"/>
                  </a:moveTo>
                  <a:cubicBezTo>
                    <a:pt x="5075" y="1283"/>
                    <a:pt x="2854" y="2565"/>
                    <a:pt x="634" y="3848"/>
                  </a:cubicBezTo>
                  <a:lnTo>
                    <a:pt x="632" y="3848"/>
                  </a:lnTo>
                  <a:cubicBezTo>
                    <a:pt x="472" y="4477"/>
                    <a:pt x="346" y="5113"/>
                    <a:pt x="255" y="5744"/>
                  </a:cubicBezTo>
                  <a:cubicBezTo>
                    <a:pt x="227" y="5935"/>
                    <a:pt x="119" y="6093"/>
                    <a:pt x="0" y="6155"/>
                  </a:cubicBezTo>
                  <a:lnTo>
                    <a:pt x="0" y="6338"/>
                  </a:lnTo>
                  <a:cubicBezTo>
                    <a:pt x="64" y="6302"/>
                    <a:pt x="126" y="6265"/>
                    <a:pt x="190" y="6227"/>
                  </a:cubicBezTo>
                  <a:cubicBezTo>
                    <a:pt x="2592" y="4841"/>
                    <a:pt x="5063" y="3417"/>
                    <a:pt x="7490" y="2014"/>
                  </a:cubicBezTo>
                  <a:cubicBezTo>
                    <a:pt x="8082" y="1670"/>
                    <a:pt x="8670" y="1331"/>
                    <a:pt x="9257" y="993"/>
                  </a:cubicBezTo>
                  <a:cubicBezTo>
                    <a:pt x="9319" y="952"/>
                    <a:pt x="9294" y="871"/>
                    <a:pt x="9258" y="811"/>
                  </a:cubicBezTo>
                  <a:lnTo>
                    <a:pt x="9258" y="811"/>
                  </a:lnTo>
                  <a:cubicBezTo>
                    <a:pt x="9183" y="859"/>
                    <a:pt x="9077" y="876"/>
                    <a:pt x="8963" y="876"/>
                  </a:cubicBezTo>
                  <a:cubicBezTo>
                    <a:pt x="8804" y="876"/>
                    <a:pt x="8629" y="842"/>
                    <a:pt x="8506" y="814"/>
                  </a:cubicBezTo>
                  <a:cubicBezTo>
                    <a:pt x="8177" y="736"/>
                    <a:pt x="7785" y="587"/>
                    <a:pt x="7527" y="387"/>
                  </a:cubicBezTo>
                  <a:cubicBezTo>
                    <a:pt x="7455" y="331"/>
                    <a:pt x="7361" y="245"/>
                    <a:pt x="7329" y="156"/>
                  </a:cubicBezTo>
                  <a:lnTo>
                    <a:pt x="7319" y="120"/>
                  </a:lnTo>
                  <a:cubicBezTo>
                    <a:pt x="7312" y="79"/>
                    <a:pt x="7304" y="41"/>
                    <a:pt x="729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6"/>
            <p:cNvSpPr/>
            <p:nvPr/>
          </p:nvSpPr>
          <p:spPr>
            <a:xfrm>
              <a:off x="1836225" y="3351100"/>
              <a:ext cx="92825" cy="97150"/>
            </a:xfrm>
            <a:custGeom>
              <a:rect b="b" l="l" r="r" t="t"/>
              <a:pathLst>
                <a:path extrusionOk="0" h="3886" w="3713">
                  <a:moveTo>
                    <a:pt x="1823" y="1"/>
                  </a:moveTo>
                  <a:cubicBezTo>
                    <a:pt x="1799" y="1"/>
                    <a:pt x="1776" y="2"/>
                    <a:pt x="1754" y="3"/>
                  </a:cubicBezTo>
                  <a:cubicBezTo>
                    <a:pt x="1621" y="9"/>
                    <a:pt x="1519" y="44"/>
                    <a:pt x="1485" y="103"/>
                  </a:cubicBezTo>
                  <a:lnTo>
                    <a:pt x="1483" y="101"/>
                  </a:lnTo>
                  <a:cubicBezTo>
                    <a:pt x="1258" y="461"/>
                    <a:pt x="1016" y="823"/>
                    <a:pt x="751" y="1171"/>
                  </a:cubicBezTo>
                  <a:cubicBezTo>
                    <a:pt x="500" y="1504"/>
                    <a:pt x="249" y="1836"/>
                    <a:pt x="1" y="2169"/>
                  </a:cubicBezTo>
                  <a:cubicBezTo>
                    <a:pt x="95" y="2186"/>
                    <a:pt x="188" y="2201"/>
                    <a:pt x="283" y="2217"/>
                  </a:cubicBezTo>
                  <a:cubicBezTo>
                    <a:pt x="283" y="2217"/>
                    <a:pt x="406" y="2249"/>
                    <a:pt x="442" y="2266"/>
                  </a:cubicBezTo>
                  <a:cubicBezTo>
                    <a:pt x="473" y="2280"/>
                    <a:pt x="504" y="2296"/>
                    <a:pt x="534" y="2313"/>
                  </a:cubicBezTo>
                  <a:cubicBezTo>
                    <a:pt x="1001" y="2584"/>
                    <a:pt x="1374" y="3290"/>
                    <a:pt x="1374" y="3886"/>
                  </a:cubicBezTo>
                  <a:cubicBezTo>
                    <a:pt x="1374" y="3886"/>
                    <a:pt x="1751" y="3715"/>
                    <a:pt x="2039" y="3336"/>
                  </a:cubicBezTo>
                  <a:cubicBezTo>
                    <a:pt x="2181" y="3143"/>
                    <a:pt x="2324" y="2954"/>
                    <a:pt x="2467" y="2763"/>
                  </a:cubicBezTo>
                  <a:cubicBezTo>
                    <a:pt x="2481" y="2744"/>
                    <a:pt x="2497" y="2723"/>
                    <a:pt x="2511" y="2703"/>
                  </a:cubicBezTo>
                  <a:cubicBezTo>
                    <a:pt x="2935" y="2137"/>
                    <a:pt x="3336" y="1510"/>
                    <a:pt x="3688" y="887"/>
                  </a:cubicBezTo>
                  <a:cubicBezTo>
                    <a:pt x="3691" y="883"/>
                    <a:pt x="3692" y="880"/>
                    <a:pt x="3694" y="877"/>
                  </a:cubicBezTo>
                  <a:cubicBezTo>
                    <a:pt x="3708" y="856"/>
                    <a:pt x="3713" y="829"/>
                    <a:pt x="3702" y="793"/>
                  </a:cubicBezTo>
                  <a:cubicBezTo>
                    <a:pt x="3637" y="583"/>
                    <a:pt x="3154" y="353"/>
                    <a:pt x="2940" y="265"/>
                  </a:cubicBezTo>
                  <a:cubicBezTo>
                    <a:pt x="2629" y="135"/>
                    <a:pt x="2172" y="1"/>
                    <a:pt x="182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6"/>
            <p:cNvSpPr/>
            <p:nvPr/>
          </p:nvSpPr>
          <p:spPr>
            <a:xfrm>
              <a:off x="1772350" y="3316475"/>
              <a:ext cx="108300" cy="85600"/>
            </a:xfrm>
            <a:custGeom>
              <a:rect b="b" l="l" r="r" t="t"/>
              <a:pathLst>
                <a:path extrusionOk="0" h="3424" w="4332">
                  <a:moveTo>
                    <a:pt x="2699" y="1"/>
                  </a:moveTo>
                  <a:cubicBezTo>
                    <a:pt x="2661" y="1"/>
                    <a:pt x="2627" y="7"/>
                    <a:pt x="2603" y="21"/>
                  </a:cubicBezTo>
                  <a:cubicBezTo>
                    <a:pt x="2600" y="25"/>
                    <a:pt x="2597" y="26"/>
                    <a:pt x="2594" y="28"/>
                  </a:cubicBezTo>
                  <a:cubicBezTo>
                    <a:pt x="1730" y="525"/>
                    <a:pt x="867" y="1025"/>
                    <a:pt x="1" y="1523"/>
                  </a:cubicBezTo>
                  <a:cubicBezTo>
                    <a:pt x="133" y="1836"/>
                    <a:pt x="291" y="2137"/>
                    <a:pt x="479" y="2404"/>
                  </a:cubicBezTo>
                  <a:lnTo>
                    <a:pt x="506" y="2444"/>
                  </a:lnTo>
                  <a:cubicBezTo>
                    <a:pt x="534" y="2488"/>
                    <a:pt x="555" y="2535"/>
                    <a:pt x="573" y="2581"/>
                  </a:cubicBezTo>
                  <a:cubicBezTo>
                    <a:pt x="662" y="2844"/>
                    <a:pt x="568" y="3109"/>
                    <a:pt x="394" y="3237"/>
                  </a:cubicBezTo>
                  <a:cubicBezTo>
                    <a:pt x="396" y="3299"/>
                    <a:pt x="396" y="3362"/>
                    <a:pt x="394" y="3423"/>
                  </a:cubicBezTo>
                  <a:cubicBezTo>
                    <a:pt x="615" y="3295"/>
                    <a:pt x="841" y="3166"/>
                    <a:pt x="1069" y="3033"/>
                  </a:cubicBezTo>
                  <a:cubicBezTo>
                    <a:pt x="2122" y="2426"/>
                    <a:pt x="3232" y="1786"/>
                    <a:pt x="4255" y="1193"/>
                  </a:cubicBezTo>
                  <a:lnTo>
                    <a:pt x="4253" y="1190"/>
                  </a:lnTo>
                  <a:cubicBezTo>
                    <a:pt x="4332" y="1164"/>
                    <a:pt x="4327" y="1089"/>
                    <a:pt x="4291" y="1017"/>
                  </a:cubicBezTo>
                  <a:cubicBezTo>
                    <a:pt x="4221" y="865"/>
                    <a:pt x="4010" y="679"/>
                    <a:pt x="3877" y="574"/>
                  </a:cubicBezTo>
                  <a:cubicBezTo>
                    <a:pt x="3618" y="371"/>
                    <a:pt x="3288" y="171"/>
                    <a:pt x="2976" y="59"/>
                  </a:cubicBezTo>
                  <a:cubicBezTo>
                    <a:pt x="2900" y="33"/>
                    <a:pt x="2787" y="1"/>
                    <a:pt x="269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6"/>
            <p:cNvSpPr/>
            <p:nvPr/>
          </p:nvSpPr>
          <p:spPr>
            <a:xfrm>
              <a:off x="1782175" y="3479900"/>
              <a:ext cx="178275" cy="121150"/>
            </a:xfrm>
            <a:custGeom>
              <a:rect b="b" l="l" r="r" t="t"/>
              <a:pathLst>
                <a:path extrusionOk="0" h="4846" w="7131">
                  <a:moveTo>
                    <a:pt x="4713" y="1"/>
                  </a:moveTo>
                  <a:cubicBezTo>
                    <a:pt x="3671" y="601"/>
                    <a:pt x="2631" y="1203"/>
                    <a:pt x="1589" y="1804"/>
                  </a:cubicBezTo>
                  <a:lnTo>
                    <a:pt x="1587" y="1804"/>
                  </a:lnTo>
                  <a:cubicBezTo>
                    <a:pt x="1158" y="2522"/>
                    <a:pt x="753" y="3328"/>
                    <a:pt x="394" y="4200"/>
                  </a:cubicBezTo>
                  <a:cubicBezTo>
                    <a:pt x="308" y="4413"/>
                    <a:pt x="147" y="4594"/>
                    <a:pt x="1" y="4658"/>
                  </a:cubicBezTo>
                  <a:cubicBezTo>
                    <a:pt x="3" y="4722"/>
                    <a:pt x="3" y="4784"/>
                    <a:pt x="1" y="4845"/>
                  </a:cubicBezTo>
                  <a:cubicBezTo>
                    <a:pt x="62" y="4811"/>
                    <a:pt x="122" y="4774"/>
                    <a:pt x="184" y="4741"/>
                  </a:cubicBezTo>
                  <a:cubicBezTo>
                    <a:pt x="2030" y="3675"/>
                    <a:pt x="3919" y="2584"/>
                    <a:pt x="5781" y="1509"/>
                  </a:cubicBezTo>
                  <a:cubicBezTo>
                    <a:pt x="6211" y="1260"/>
                    <a:pt x="6641" y="1013"/>
                    <a:pt x="7069" y="766"/>
                  </a:cubicBezTo>
                  <a:cubicBezTo>
                    <a:pt x="7130" y="726"/>
                    <a:pt x="7102" y="644"/>
                    <a:pt x="7069" y="580"/>
                  </a:cubicBezTo>
                  <a:cubicBezTo>
                    <a:pt x="6940" y="673"/>
                    <a:pt x="6725" y="710"/>
                    <a:pt x="6484" y="710"/>
                  </a:cubicBezTo>
                  <a:cubicBezTo>
                    <a:pt x="6083" y="710"/>
                    <a:pt x="5608" y="608"/>
                    <a:pt x="5332" y="499"/>
                  </a:cubicBezTo>
                  <a:cubicBezTo>
                    <a:pt x="5174" y="437"/>
                    <a:pt x="5032" y="295"/>
                    <a:pt x="5032" y="295"/>
                  </a:cubicBezTo>
                  <a:cubicBezTo>
                    <a:pt x="4932" y="186"/>
                    <a:pt x="4825" y="87"/>
                    <a:pt x="47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6"/>
            <p:cNvSpPr/>
            <p:nvPr/>
          </p:nvSpPr>
          <p:spPr>
            <a:xfrm>
              <a:off x="1754825" y="3206950"/>
              <a:ext cx="148225" cy="115650"/>
            </a:xfrm>
            <a:custGeom>
              <a:rect b="b" l="l" r="r" t="t"/>
              <a:pathLst>
                <a:path extrusionOk="0" h="4626" w="5929">
                  <a:moveTo>
                    <a:pt x="4473" y="0"/>
                  </a:moveTo>
                  <a:cubicBezTo>
                    <a:pt x="4455" y="0"/>
                    <a:pt x="4437" y="1"/>
                    <a:pt x="4419" y="2"/>
                  </a:cubicBezTo>
                  <a:cubicBezTo>
                    <a:pt x="4345" y="9"/>
                    <a:pt x="4283" y="25"/>
                    <a:pt x="4233" y="53"/>
                  </a:cubicBezTo>
                  <a:cubicBezTo>
                    <a:pt x="4233" y="53"/>
                    <a:pt x="4231" y="53"/>
                    <a:pt x="4231" y="56"/>
                  </a:cubicBezTo>
                  <a:cubicBezTo>
                    <a:pt x="2849" y="853"/>
                    <a:pt x="1467" y="1648"/>
                    <a:pt x="87" y="2445"/>
                  </a:cubicBezTo>
                  <a:cubicBezTo>
                    <a:pt x="91" y="2930"/>
                    <a:pt x="124" y="3433"/>
                    <a:pt x="192" y="3925"/>
                  </a:cubicBezTo>
                  <a:cubicBezTo>
                    <a:pt x="227" y="4149"/>
                    <a:pt x="139" y="4353"/>
                    <a:pt x="0" y="4439"/>
                  </a:cubicBezTo>
                  <a:lnTo>
                    <a:pt x="0" y="4625"/>
                  </a:lnTo>
                  <a:cubicBezTo>
                    <a:pt x="95" y="4571"/>
                    <a:pt x="187" y="4517"/>
                    <a:pt x="281" y="4463"/>
                  </a:cubicBezTo>
                  <a:cubicBezTo>
                    <a:pt x="2096" y="3414"/>
                    <a:pt x="3974" y="2330"/>
                    <a:pt x="5781" y="1286"/>
                  </a:cubicBezTo>
                  <a:cubicBezTo>
                    <a:pt x="5784" y="1286"/>
                    <a:pt x="5784" y="1283"/>
                    <a:pt x="5786" y="1283"/>
                  </a:cubicBezTo>
                  <a:cubicBezTo>
                    <a:pt x="5895" y="1222"/>
                    <a:pt x="5928" y="1108"/>
                    <a:pt x="5898" y="980"/>
                  </a:cubicBezTo>
                  <a:cubicBezTo>
                    <a:pt x="5783" y="518"/>
                    <a:pt x="4991" y="0"/>
                    <a:pt x="447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6"/>
            <p:cNvSpPr/>
            <p:nvPr/>
          </p:nvSpPr>
          <p:spPr>
            <a:xfrm>
              <a:off x="1703775" y="3448225"/>
              <a:ext cx="167425" cy="437900"/>
            </a:xfrm>
            <a:custGeom>
              <a:rect b="b" l="l" r="r" t="t"/>
              <a:pathLst>
                <a:path extrusionOk="0" h="17516" w="6697">
                  <a:moveTo>
                    <a:pt x="6673" y="1"/>
                  </a:moveTo>
                  <a:lnTo>
                    <a:pt x="6673" y="1"/>
                  </a:lnTo>
                  <a:cubicBezTo>
                    <a:pt x="6207" y="270"/>
                    <a:pt x="5564" y="480"/>
                    <a:pt x="5011" y="480"/>
                  </a:cubicBezTo>
                  <a:cubicBezTo>
                    <a:pt x="4936" y="480"/>
                    <a:pt x="4862" y="476"/>
                    <a:pt x="4791" y="468"/>
                  </a:cubicBezTo>
                  <a:lnTo>
                    <a:pt x="4703" y="454"/>
                  </a:lnTo>
                  <a:cubicBezTo>
                    <a:pt x="4420" y="406"/>
                    <a:pt x="4137" y="322"/>
                    <a:pt x="3855" y="210"/>
                  </a:cubicBezTo>
                  <a:cubicBezTo>
                    <a:pt x="1509" y="3346"/>
                    <a:pt x="1" y="7880"/>
                    <a:pt x="8" y="11893"/>
                  </a:cubicBezTo>
                  <a:lnTo>
                    <a:pt x="8" y="16142"/>
                  </a:lnTo>
                  <a:lnTo>
                    <a:pt x="8" y="16348"/>
                  </a:lnTo>
                  <a:cubicBezTo>
                    <a:pt x="8" y="16882"/>
                    <a:pt x="432" y="17401"/>
                    <a:pt x="1063" y="17500"/>
                  </a:cubicBezTo>
                  <a:cubicBezTo>
                    <a:pt x="1129" y="17510"/>
                    <a:pt x="1193" y="17515"/>
                    <a:pt x="1254" y="17515"/>
                  </a:cubicBezTo>
                  <a:cubicBezTo>
                    <a:pt x="1773" y="17515"/>
                    <a:pt x="2128" y="17158"/>
                    <a:pt x="2128" y="16666"/>
                  </a:cubicBezTo>
                  <a:lnTo>
                    <a:pt x="2128" y="16459"/>
                  </a:lnTo>
                  <a:lnTo>
                    <a:pt x="2128" y="14317"/>
                  </a:lnTo>
                  <a:cubicBezTo>
                    <a:pt x="2054" y="14358"/>
                    <a:pt x="1981" y="14399"/>
                    <a:pt x="1908" y="14442"/>
                  </a:cubicBezTo>
                  <a:lnTo>
                    <a:pt x="1908" y="14259"/>
                  </a:lnTo>
                  <a:cubicBezTo>
                    <a:pt x="2031" y="14190"/>
                    <a:pt x="2117" y="14035"/>
                    <a:pt x="2126" y="13855"/>
                  </a:cubicBezTo>
                  <a:lnTo>
                    <a:pt x="2128" y="13817"/>
                  </a:lnTo>
                  <a:lnTo>
                    <a:pt x="2128" y="12207"/>
                  </a:lnTo>
                  <a:lnTo>
                    <a:pt x="2128" y="12190"/>
                  </a:lnTo>
                  <a:cubicBezTo>
                    <a:pt x="2128" y="11665"/>
                    <a:pt x="2162" y="11074"/>
                    <a:pt x="2233" y="10443"/>
                  </a:cubicBezTo>
                  <a:lnTo>
                    <a:pt x="2233" y="10443"/>
                  </a:lnTo>
                  <a:cubicBezTo>
                    <a:pt x="2169" y="10483"/>
                    <a:pt x="2107" y="10519"/>
                    <a:pt x="2043" y="10555"/>
                  </a:cubicBezTo>
                  <a:lnTo>
                    <a:pt x="2043" y="10372"/>
                  </a:lnTo>
                  <a:cubicBezTo>
                    <a:pt x="2162" y="10310"/>
                    <a:pt x="2270" y="10153"/>
                    <a:pt x="2298" y="9961"/>
                  </a:cubicBezTo>
                  <a:cubicBezTo>
                    <a:pt x="2389" y="9330"/>
                    <a:pt x="2515" y="8695"/>
                    <a:pt x="2675" y="8065"/>
                  </a:cubicBezTo>
                  <a:lnTo>
                    <a:pt x="2677" y="8065"/>
                  </a:lnTo>
                  <a:cubicBezTo>
                    <a:pt x="2850" y="7368"/>
                    <a:pt x="3068" y="6679"/>
                    <a:pt x="3321" y="6008"/>
                  </a:cubicBezTo>
                  <a:lnTo>
                    <a:pt x="3321" y="6008"/>
                  </a:lnTo>
                  <a:cubicBezTo>
                    <a:pt x="3259" y="6042"/>
                    <a:pt x="3199" y="6079"/>
                    <a:pt x="3138" y="6112"/>
                  </a:cubicBezTo>
                  <a:cubicBezTo>
                    <a:pt x="3141" y="6051"/>
                    <a:pt x="3141" y="5990"/>
                    <a:pt x="3138" y="5925"/>
                  </a:cubicBezTo>
                  <a:cubicBezTo>
                    <a:pt x="3284" y="5861"/>
                    <a:pt x="3444" y="5681"/>
                    <a:pt x="3531" y="5467"/>
                  </a:cubicBezTo>
                  <a:cubicBezTo>
                    <a:pt x="3891" y="4595"/>
                    <a:pt x="4296" y="3789"/>
                    <a:pt x="4724" y="3071"/>
                  </a:cubicBezTo>
                  <a:lnTo>
                    <a:pt x="4727" y="3071"/>
                  </a:lnTo>
                  <a:cubicBezTo>
                    <a:pt x="5015" y="2587"/>
                    <a:pt x="5311" y="2143"/>
                    <a:pt x="5614" y="1742"/>
                  </a:cubicBezTo>
                  <a:cubicBezTo>
                    <a:pt x="5863" y="1410"/>
                    <a:pt x="6112" y="1077"/>
                    <a:pt x="6364" y="745"/>
                  </a:cubicBezTo>
                  <a:cubicBezTo>
                    <a:pt x="6416" y="672"/>
                    <a:pt x="6473" y="597"/>
                    <a:pt x="6528" y="525"/>
                  </a:cubicBezTo>
                  <a:cubicBezTo>
                    <a:pt x="6528" y="525"/>
                    <a:pt x="6697" y="271"/>
                    <a:pt x="6673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6"/>
            <p:cNvSpPr/>
            <p:nvPr/>
          </p:nvSpPr>
          <p:spPr>
            <a:xfrm>
              <a:off x="1703825" y="3123625"/>
              <a:ext cx="166675" cy="336625"/>
            </a:xfrm>
            <a:custGeom>
              <a:rect b="b" l="l" r="r" t="t"/>
              <a:pathLst>
                <a:path extrusionOk="0" h="13465" w="6667">
                  <a:moveTo>
                    <a:pt x="887" y="0"/>
                  </a:moveTo>
                  <a:cubicBezTo>
                    <a:pt x="711" y="0"/>
                    <a:pt x="542" y="40"/>
                    <a:pt x="404" y="121"/>
                  </a:cubicBezTo>
                  <a:cubicBezTo>
                    <a:pt x="140" y="271"/>
                    <a:pt x="4" y="546"/>
                    <a:pt x="4" y="846"/>
                  </a:cubicBezTo>
                  <a:lnTo>
                    <a:pt x="4" y="850"/>
                  </a:lnTo>
                  <a:lnTo>
                    <a:pt x="4" y="1054"/>
                  </a:lnTo>
                  <a:lnTo>
                    <a:pt x="4" y="5302"/>
                  </a:lnTo>
                  <a:lnTo>
                    <a:pt x="4" y="5305"/>
                  </a:lnTo>
                  <a:cubicBezTo>
                    <a:pt x="1" y="6902"/>
                    <a:pt x="246" y="8621"/>
                    <a:pt x="896" y="10089"/>
                  </a:cubicBezTo>
                  <a:cubicBezTo>
                    <a:pt x="1628" y="11741"/>
                    <a:pt x="2713" y="12734"/>
                    <a:pt x="3849" y="13195"/>
                  </a:cubicBezTo>
                  <a:cubicBezTo>
                    <a:pt x="4130" y="13307"/>
                    <a:pt x="4413" y="13391"/>
                    <a:pt x="4697" y="13440"/>
                  </a:cubicBezTo>
                  <a:lnTo>
                    <a:pt x="4785" y="13453"/>
                  </a:lnTo>
                  <a:cubicBezTo>
                    <a:pt x="4856" y="13461"/>
                    <a:pt x="4930" y="13465"/>
                    <a:pt x="5006" y="13465"/>
                  </a:cubicBezTo>
                  <a:cubicBezTo>
                    <a:pt x="5558" y="13465"/>
                    <a:pt x="6200" y="13256"/>
                    <a:pt x="6667" y="12986"/>
                  </a:cubicBezTo>
                  <a:cubicBezTo>
                    <a:pt x="6667" y="12390"/>
                    <a:pt x="6294" y="11684"/>
                    <a:pt x="5827" y="11414"/>
                  </a:cubicBezTo>
                  <a:cubicBezTo>
                    <a:pt x="5796" y="11396"/>
                    <a:pt x="5766" y="11380"/>
                    <a:pt x="5735" y="11367"/>
                  </a:cubicBezTo>
                  <a:cubicBezTo>
                    <a:pt x="5700" y="11349"/>
                    <a:pt x="5575" y="11318"/>
                    <a:pt x="5575" y="11318"/>
                  </a:cubicBezTo>
                  <a:cubicBezTo>
                    <a:pt x="5481" y="11301"/>
                    <a:pt x="5388" y="11286"/>
                    <a:pt x="5294" y="11269"/>
                  </a:cubicBezTo>
                  <a:cubicBezTo>
                    <a:pt x="5122" y="11239"/>
                    <a:pt x="4949" y="11208"/>
                    <a:pt x="4774" y="11178"/>
                  </a:cubicBezTo>
                  <a:lnTo>
                    <a:pt x="4770" y="11178"/>
                  </a:lnTo>
                  <a:cubicBezTo>
                    <a:pt x="4415" y="11116"/>
                    <a:pt x="4093" y="10967"/>
                    <a:pt x="3808" y="10747"/>
                  </a:cubicBezTo>
                  <a:cubicBezTo>
                    <a:pt x="3581" y="10880"/>
                    <a:pt x="3355" y="11009"/>
                    <a:pt x="3133" y="11137"/>
                  </a:cubicBezTo>
                  <a:cubicBezTo>
                    <a:pt x="3136" y="11075"/>
                    <a:pt x="3136" y="11013"/>
                    <a:pt x="3133" y="10951"/>
                  </a:cubicBezTo>
                  <a:cubicBezTo>
                    <a:pt x="3308" y="10823"/>
                    <a:pt x="3402" y="10558"/>
                    <a:pt x="3313" y="10295"/>
                  </a:cubicBezTo>
                  <a:cubicBezTo>
                    <a:pt x="3296" y="10249"/>
                    <a:pt x="3274" y="10202"/>
                    <a:pt x="3247" y="10158"/>
                  </a:cubicBezTo>
                  <a:lnTo>
                    <a:pt x="3220" y="10118"/>
                  </a:lnTo>
                  <a:cubicBezTo>
                    <a:pt x="3032" y="9851"/>
                    <a:pt x="2874" y="9550"/>
                    <a:pt x="2742" y="9237"/>
                  </a:cubicBezTo>
                  <a:cubicBezTo>
                    <a:pt x="2549" y="8775"/>
                    <a:pt x="2413" y="8278"/>
                    <a:pt x="2322" y="7796"/>
                  </a:cubicBezTo>
                  <a:cubicBezTo>
                    <a:pt x="2228" y="7850"/>
                    <a:pt x="2135" y="7904"/>
                    <a:pt x="2040" y="7958"/>
                  </a:cubicBezTo>
                  <a:lnTo>
                    <a:pt x="2040" y="7772"/>
                  </a:lnTo>
                  <a:cubicBezTo>
                    <a:pt x="2179" y="7686"/>
                    <a:pt x="2267" y="7482"/>
                    <a:pt x="2233" y="7258"/>
                  </a:cubicBezTo>
                  <a:cubicBezTo>
                    <a:pt x="2165" y="6766"/>
                    <a:pt x="2131" y="6263"/>
                    <a:pt x="2128" y="5778"/>
                  </a:cubicBezTo>
                  <a:cubicBezTo>
                    <a:pt x="2126" y="5725"/>
                    <a:pt x="2126" y="5672"/>
                    <a:pt x="2124" y="5621"/>
                  </a:cubicBezTo>
                  <a:lnTo>
                    <a:pt x="2124" y="4096"/>
                  </a:lnTo>
                  <a:cubicBezTo>
                    <a:pt x="2049" y="4139"/>
                    <a:pt x="1975" y="4180"/>
                    <a:pt x="1904" y="4223"/>
                  </a:cubicBezTo>
                  <a:lnTo>
                    <a:pt x="1904" y="4040"/>
                  </a:lnTo>
                  <a:cubicBezTo>
                    <a:pt x="2026" y="3971"/>
                    <a:pt x="2124" y="3798"/>
                    <a:pt x="2124" y="3595"/>
                  </a:cubicBezTo>
                  <a:lnTo>
                    <a:pt x="2124" y="1971"/>
                  </a:lnTo>
                  <a:lnTo>
                    <a:pt x="2124" y="1372"/>
                  </a:lnTo>
                  <a:lnTo>
                    <a:pt x="2124" y="1165"/>
                  </a:lnTo>
                  <a:cubicBezTo>
                    <a:pt x="2124" y="908"/>
                    <a:pt x="2025" y="636"/>
                    <a:pt x="1826" y="416"/>
                  </a:cubicBezTo>
                  <a:cubicBezTo>
                    <a:pt x="1575" y="139"/>
                    <a:pt x="1216" y="0"/>
                    <a:pt x="88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6"/>
            <p:cNvSpPr/>
            <p:nvPr/>
          </p:nvSpPr>
          <p:spPr>
            <a:xfrm>
              <a:off x="1751475" y="3065975"/>
              <a:ext cx="239650" cy="163225"/>
            </a:xfrm>
            <a:custGeom>
              <a:rect b="b" l="l" r="r" t="t"/>
              <a:pathLst>
                <a:path extrusionOk="0" h="6529" w="9586">
                  <a:moveTo>
                    <a:pt x="7625" y="1"/>
                  </a:moveTo>
                  <a:cubicBezTo>
                    <a:pt x="5156" y="1425"/>
                    <a:pt x="2689" y="2852"/>
                    <a:pt x="220" y="4276"/>
                  </a:cubicBezTo>
                  <a:lnTo>
                    <a:pt x="220" y="5900"/>
                  </a:lnTo>
                  <a:cubicBezTo>
                    <a:pt x="220" y="6101"/>
                    <a:pt x="123" y="6275"/>
                    <a:pt x="0" y="6345"/>
                  </a:cubicBezTo>
                  <a:lnTo>
                    <a:pt x="0" y="6528"/>
                  </a:lnTo>
                  <a:cubicBezTo>
                    <a:pt x="74" y="6485"/>
                    <a:pt x="146" y="6444"/>
                    <a:pt x="220" y="6401"/>
                  </a:cubicBezTo>
                  <a:cubicBezTo>
                    <a:pt x="2675" y="4983"/>
                    <a:pt x="5209" y="3521"/>
                    <a:pt x="7693" y="2088"/>
                  </a:cubicBezTo>
                  <a:cubicBezTo>
                    <a:pt x="8309" y="1732"/>
                    <a:pt x="8921" y="1377"/>
                    <a:pt x="9527" y="1027"/>
                  </a:cubicBezTo>
                  <a:cubicBezTo>
                    <a:pt x="9586" y="989"/>
                    <a:pt x="9560" y="909"/>
                    <a:pt x="9527" y="845"/>
                  </a:cubicBezTo>
                  <a:cubicBezTo>
                    <a:pt x="9467" y="879"/>
                    <a:pt x="9384" y="895"/>
                    <a:pt x="9284" y="895"/>
                  </a:cubicBezTo>
                  <a:cubicBezTo>
                    <a:pt x="8779" y="895"/>
                    <a:pt x="7869" y="501"/>
                    <a:pt x="7668" y="201"/>
                  </a:cubicBezTo>
                  <a:cubicBezTo>
                    <a:pt x="7642" y="161"/>
                    <a:pt x="7627" y="126"/>
                    <a:pt x="7625" y="96"/>
                  </a:cubicBezTo>
                  <a:lnTo>
                    <a:pt x="7625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6"/>
            <p:cNvSpPr/>
            <p:nvPr/>
          </p:nvSpPr>
          <p:spPr>
            <a:xfrm>
              <a:off x="1751475" y="3646150"/>
              <a:ext cx="239650" cy="163225"/>
            </a:xfrm>
            <a:custGeom>
              <a:rect b="b" l="l" r="r" t="t"/>
              <a:pathLst>
                <a:path extrusionOk="0" h="6529" w="9586">
                  <a:moveTo>
                    <a:pt x="7624" y="1"/>
                  </a:moveTo>
                  <a:cubicBezTo>
                    <a:pt x="5156" y="1427"/>
                    <a:pt x="2689" y="2851"/>
                    <a:pt x="220" y="4275"/>
                  </a:cubicBezTo>
                  <a:lnTo>
                    <a:pt x="220" y="4293"/>
                  </a:lnTo>
                  <a:lnTo>
                    <a:pt x="220" y="5902"/>
                  </a:lnTo>
                  <a:lnTo>
                    <a:pt x="218" y="5940"/>
                  </a:lnTo>
                  <a:cubicBezTo>
                    <a:pt x="210" y="6121"/>
                    <a:pt x="122" y="6274"/>
                    <a:pt x="0" y="6345"/>
                  </a:cubicBezTo>
                  <a:lnTo>
                    <a:pt x="0" y="6528"/>
                  </a:lnTo>
                  <a:cubicBezTo>
                    <a:pt x="74" y="6486"/>
                    <a:pt x="146" y="6446"/>
                    <a:pt x="220" y="6403"/>
                  </a:cubicBezTo>
                  <a:cubicBezTo>
                    <a:pt x="2653" y="4996"/>
                    <a:pt x="5164" y="3547"/>
                    <a:pt x="7624" y="2127"/>
                  </a:cubicBezTo>
                  <a:cubicBezTo>
                    <a:pt x="8262" y="1759"/>
                    <a:pt x="8898" y="1392"/>
                    <a:pt x="9527" y="1029"/>
                  </a:cubicBezTo>
                  <a:cubicBezTo>
                    <a:pt x="9586" y="989"/>
                    <a:pt x="9560" y="907"/>
                    <a:pt x="9527" y="848"/>
                  </a:cubicBezTo>
                  <a:cubicBezTo>
                    <a:pt x="9469" y="881"/>
                    <a:pt x="9386" y="896"/>
                    <a:pt x="9288" y="896"/>
                  </a:cubicBezTo>
                  <a:cubicBezTo>
                    <a:pt x="8764" y="896"/>
                    <a:pt x="7788" y="474"/>
                    <a:pt x="7642" y="157"/>
                  </a:cubicBezTo>
                  <a:cubicBezTo>
                    <a:pt x="7629" y="128"/>
                    <a:pt x="7624" y="110"/>
                    <a:pt x="7624" y="89"/>
                  </a:cubicBezTo>
                  <a:lnTo>
                    <a:pt x="7624" y="84"/>
                  </a:lnTo>
                  <a:lnTo>
                    <a:pt x="7624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6"/>
            <p:cNvSpPr/>
            <p:nvPr/>
          </p:nvSpPr>
          <p:spPr>
            <a:xfrm>
              <a:off x="2320250" y="3418675"/>
              <a:ext cx="132325" cy="329900"/>
            </a:xfrm>
            <a:custGeom>
              <a:rect b="b" l="l" r="r" t="t"/>
              <a:pathLst>
                <a:path extrusionOk="0" h="13196" w="5293">
                  <a:moveTo>
                    <a:pt x="3846" y="0"/>
                  </a:moveTo>
                  <a:cubicBezTo>
                    <a:pt x="1735" y="857"/>
                    <a:pt x="631" y="3106"/>
                    <a:pt x="222" y="5351"/>
                  </a:cubicBezTo>
                  <a:cubicBezTo>
                    <a:pt x="79" y="6127"/>
                    <a:pt x="1" y="6986"/>
                    <a:pt x="2" y="7890"/>
                  </a:cubicBezTo>
                  <a:lnTo>
                    <a:pt x="2" y="12142"/>
                  </a:lnTo>
                  <a:lnTo>
                    <a:pt x="2" y="12346"/>
                  </a:lnTo>
                  <a:cubicBezTo>
                    <a:pt x="2" y="12822"/>
                    <a:pt x="343" y="13196"/>
                    <a:pt x="883" y="13196"/>
                  </a:cubicBezTo>
                  <a:cubicBezTo>
                    <a:pt x="885" y="13196"/>
                    <a:pt x="888" y="13196"/>
                    <a:pt x="890" y="13196"/>
                  </a:cubicBezTo>
                  <a:cubicBezTo>
                    <a:pt x="1567" y="13192"/>
                    <a:pt x="2123" y="12646"/>
                    <a:pt x="2123" y="12029"/>
                  </a:cubicBezTo>
                  <a:lnTo>
                    <a:pt x="2123" y="11823"/>
                  </a:lnTo>
                  <a:lnTo>
                    <a:pt x="2123" y="11223"/>
                  </a:lnTo>
                  <a:cubicBezTo>
                    <a:pt x="1487" y="10855"/>
                    <a:pt x="851" y="10488"/>
                    <a:pt x="222" y="10126"/>
                  </a:cubicBezTo>
                  <a:cubicBezTo>
                    <a:pt x="162" y="10085"/>
                    <a:pt x="188" y="10003"/>
                    <a:pt x="222" y="9943"/>
                  </a:cubicBezTo>
                  <a:cubicBezTo>
                    <a:pt x="280" y="9976"/>
                    <a:pt x="362" y="9991"/>
                    <a:pt x="461" y="9991"/>
                  </a:cubicBezTo>
                  <a:cubicBezTo>
                    <a:pt x="985" y="9991"/>
                    <a:pt x="1961" y="9570"/>
                    <a:pt x="2107" y="9252"/>
                  </a:cubicBezTo>
                  <a:cubicBezTo>
                    <a:pt x="2120" y="9223"/>
                    <a:pt x="2123" y="9204"/>
                    <a:pt x="2123" y="9183"/>
                  </a:cubicBezTo>
                  <a:lnTo>
                    <a:pt x="2123" y="9179"/>
                  </a:lnTo>
                  <a:cubicBezTo>
                    <a:pt x="2122" y="9154"/>
                    <a:pt x="2122" y="9127"/>
                    <a:pt x="2122" y="9099"/>
                  </a:cubicBezTo>
                  <a:lnTo>
                    <a:pt x="2122" y="7573"/>
                  </a:lnTo>
                  <a:lnTo>
                    <a:pt x="2122" y="7414"/>
                  </a:lnTo>
                  <a:cubicBezTo>
                    <a:pt x="1530" y="7070"/>
                    <a:pt x="942" y="6731"/>
                    <a:pt x="356" y="6393"/>
                  </a:cubicBezTo>
                  <a:cubicBezTo>
                    <a:pt x="294" y="6352"/>
                    <a:pt x="319" y="6271"/>
                    <a:pt x="356" y="6210"/>
                  </a:cubicBezTo>
                  <a:cubicBezTo>
                    <a:pt x="430" y="6257"/>
                    <a:pt x="535" y="6274"/>
                    <a:pt x="648" y="6274"/>
                  </a:cubicBezTo>
                  <a:cubicBezTo>
                    <a:pt x="809" y="6274"/>
                    <a:pt x="984" y="6240"/>
                    <a:pt x="1108" y="6212"/>
                  </a:cubicBezTo>
                  <a:cubicBezTo>
                    <a:pt x="1436" y="6135"/>
                    <a:pt x="1829" y="5986"/>
                    <a:pt x="2087" y="5786"/>
                  </a:cubicBezTo>
                  <a:cubicBezTo>
                    <a:pt x="2159" y="5730"/>
                    <a:pt x="2253" y="5644"/>
                    <a:pt x="2285" y="5555"/>
                  </a:cubicBezTo>
                  <a:lnTo>
                    <a:pt x="2295" y="5519"/>
                  </a:lnTo>
                  <a:cubicBezTo>
                    <a:pt x="2301" y="5478"/>
                    <a:pt x="2310" y="5440"/>
                    <a:pt x="2319" y="5399"/>
                  </a:cubicBezTo>
                  <a:cubicBezTo>
                    <a:pt x="2410" y="4907"/>
                    <a:pt x="2546" y="4416"/>
                    <a:pt x="2739" y="3958"/>
                  </a:cubicBezTo>
                  <a:cubicBezTo>
                    <a:pt x="2309" y="3708"/>
                    <a:pt x="1877" y="3461"/>
                    <a:pt x="1451" y="3215"/>
                  </a:cubicBezTo>
                  <a:cubicBezTo>
                    <a:pt x="1389" y="3177"/>
                    <a:pt x="1417" y="3093"/>
                    <a:pt x="1451" y="3029"/>
                  </a:cubicBezTo>
                  <a:cubicBezTo>
                    <a:pt x="1580" y="3122"/>
                    <a:pt x="1794" y="3159"/>
                    <a:pt x="2034" y="3159"/>
                  </a:cubicBezTo>
                  <a:cubicBezTo>
                    <a:pt x="2436" y="3159"/>
                    <a:pt x="2911" y="3057"/>
                    <a:pt x="3186" y="2948"/>
                  </a:cubicBezTo>
                  <a:cubicBezTo>
                    <a:pt x="3345" y="2886"/>
                    <a:pt x="3488" y="2744"/>
                    <a:pt x="3488" y="2744"/>
                  </a:cubicBezTo>
                  <a:cubicBezTo>
                    <a:pt x="3588" y="2635"/>
                    <a:pt x="3694" y="2536"/>
                    <a:pt x="3807" y="2448"/>
                  </a:cubicBezTo>
                  <a:cubicBezTo>
                    <a:pt x="4089" y="2229"/>
                    <a:pt x="4413" y="2080"/>
                    <a:pt x="4769" y="2018"/>
                  </a:cubicBezTo>
                  <a:lnTo>
                    <a:pt x="4773" y="2018"/>
                  </a:lnTo>
                  <a:cubicBezTo>
                    <a:pt x="4948" y="1988"/>
                    <a:pt x="5121" y="1956"/>
                    <a:pt x="5293" y="1927"/>
                  </a:cubicBezTo>
                  <a:cubicBezTo>
                    <a:pt x="5238" y="1855"/>
                    <a:pt x="5184" y="1780"/>
                    <a:pt x="5129" y="1707"/>
                  </a:cubicBezTo>
                  <a:cubicBezTo>
                    <a:pt x="5129" y="1707"/>
                    <a:pt x="4960" y="1453"/>
                    <a:pt x="4984" y="1181"/>
                  </a:cubicBezTo>
                  <a:cubicBezTo>
                    <a:pt x="4984" y="1181"/>
                    <a:pt x="4607" y="1012"/>
                    <a:pt x="4319" y="632"/>
                  </a:cubicBezTo>
                  <a:cubicBezTo>
                    <a:pt x="4176" y="440"/>
                    <a:pt x="4033" y="250"/>
                    <a:pt x="3891" y="60"/>
                  </a:cubicBezTo>
                  <a:cubicBezTo>
                    <a:pt x="3876" y="40"/>
                    <a:pt x="3860" y="19"/>
                    <a:pt x="384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6"/>
            <p:cNvSpPr/>
            <p:nvPr/>
          </p:nvSpPr>
          <p:spPr>
            <a:xfrm>
              <a:off x="2320275" y="2986050"/>
              <a:ext cx="53075" cy="145900"/>
            </a:xfrm>
            <a:custGeom>
              <a:rect b="b" l="l" r="r" t="t"/>
              <a:pathLst>
                <a:path extrusionOk="0" h="5836" w="2123">
                  <a:moveTo>
                    <a:pt x="1241" y="0"/>
                  </a:moveTo>
                  <a:cubicBezTo>
                    <a:pt x="944" y="0"/>
                    <a:pt x="633" y="116"/>
                    <a:pt x="405" y="314"/>
                  </a:cubicBezTo>
                  <a:cubicBezTo>
                    <a:pt x="158" y="531"/>
                    <a:pt x="1" y="843"/>
                    <a:pt x="1" y="1168"/>
                  </a:cubicBezTo>
                  <a:lnTo>
                    <a:pt x="1" y="1375"/>
                  </a:lnTo>
                  <a:lnTo>
                    <a:pt x="1" y="5383"/>
                  </a:lnTo>
                  <a:lnTo>
                    <a:pt x="1" y="5385"/>
                  </a:lnTo>
                  <a:cubicBezTo>
                    <a:pt x="1" y="5464"/>
                    <a:pt x="31" y="5541"/>
                    <a:pt x="95" y="5611"/>
                  </a:cubicBezTo>
                  <a:cubicBezTo>
                    <a:pt x="239" y="5766"/>
                    <a:pt x="495" y="5836"/>
                    <a:pt x="778" y="5836"/>
                  </a:cubicBezTo>
                  <a:cubicBezTo>
                    <a:pt x="1271" y="5836"/>
                    <a:pt x="1846" y="5625"/>
                    <a:pt x="2054" y="5286"/>
                  </a:cubicBezTo>
                  <a:cubicBezTo>
                    <a:pt x="1438" y="4930"/>
                    <a:pt x="827" y="4577"/>
                    <a:pt x="221" y="4226"/>
                  </a:cubicBezTo>
                  <a:cubicBezTo>
                    <a:pt x="161" y="4187"/>
                    <a:pt x="187" y="4107"/>
                    <a:pt x="221" y="4043"/>
                  </a:cubicBezTo>
                  <a:cubicBezTo>
                    <a:pt x="280" y="4077"/>
                    <a:pt x="364" y="4093"/>
                    <a:pt x="463" y="4093"/>
                  </a:cubicBezTo>
                  <a:cubicBezTo>
                    <a:pt x="968" y="4093"/>
                    <a:pt x="1878" y="3698"/>
                    <a:pt x="2079" y="3399"/>
                  </a:cubicBezTo>
                  <a:cubicBezTo>
                    <a:pt x="2106" y="3358"/>
                    <a:pt x="2120" y="3323"/>
                    <a:pt x="2122" y="3294"/>
                  </a:cubicBezTo>
                  <a:cubicBezTo>
                    <a:pt x="2121" y="3261"/>
                    <a:pt x="2121" y="3228"/>
                    <a:pt x="2121" y="3197"/>
                  </a:cubicBezTo>
                  <a:lnTo>
                    <a:pt x="2121" y="1056"/>
                  </a:lnTo>
                  <a:lnTo>
                    <a:pt x="2121" y="850"/>
                  </a:lnTo>
                  <a:cubicBezTo>
                    <a:pt x="2121" y="532"/>
                    <a:pt x="1969" y="266"/>
                    <a:pt x="1721" y="121"/>
                  </a:cubicBezTo>
                  <a:cubicBezTo>
                    <a:pt x="1577" y="38"/>
                    <a:pt x="1411" y="0"/>
                    <a:pt x="1241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6"/>
            <p:cNvSpPr/>
            <p:nvPr/>
          </p:nvSpPr>
          <p:spPr>
            <a:xfrm>
              <a:off x="2327575" y="3553675"/>
              <a:ext cx="232950" cy="158475"/>
            </a:xfrm>
            <a:custGeom>
              <a:rect b="b" l="l" r="r" t="t"/>
              <a:pathLst>
                <a:path extrusionOk="0" h="6339" w="9318">
                  <a:moveTo>
                    <a:pt x="2023" y="0"/>
                  </a:moveTo>
                  <a:cubicBezTo>
                    <a:pt x="2016" y="41"/>
                    <a:pt x="2006" y="79"/>
                    <a:pt x="2000" y="120"/>
                  </a:cubicBezTo>
                  <a:lnTo>
                    <a:pt x="1989" y="156"/>
                  </a:lnTo>
                  <a:cubicBezTo>
                    <a:pt x="1957" y="245"/>
                    <a:pt x="1864" y="331"/>
                    <a:pt x="1792" y="387"/>
                  </a:cubicBezTo>
                  <a:cubicBezTo>
                    <a:pt x="1534" y="587"/>
                    <a:pt x="1141" y="736"/>
                    <a:pt x="813" y="814"/>
                  </a:cubicBezTo>
                  <a:cubicBezTo>
                    <a:pt x="690" y="842"/>
                    <a:pt x="515" y="876"/>
                    <a:pt x="355" y="876"/>
                  </a:cubicBezTo>
                  <a:cubicBezTo>
                    <a:pt x="241" y="876"/>
                    <a:pt x="135" y="859"/>
                    <a:pt x="60" y="811"/>
                  </a:cubicBezTo>
                  <a:lnTo>
                    <a:pt x="60" y="811"/>
                  </a:lnTo>
                  <a:cubicBezTo>
                    <a:pt x="26" y="871"/>
                    <a:pt x="0" y="952"/>
                    <a:pt x="61" y="993"/>
                  </a:cubicBezTo>
                  <a:cubicBezTo>
                    <a:pt x="647" y="1331"/>
                    <a:pt x="1237" y="1670"/>
                    <a:pt x="1828" y="2014"/>
                  </a:cubicBezTo>
                  <a:cubicBezTo>
                    <a:pt x="4254" y="3417"/>
                    <a:pt x="6726" y="4841"/>
                    <a:pt x="9128" y="6227"/>
                  </a:cubicBezTo>
                  <a:cubicBezTo>
                    <a:pt x="9191" y="6265"/>
                    <a:pt x="9253" y="6302"/>
                    <a:pt x="9317" y="6338"/>
                  </a:cubicBezTo>
                  <a:lnTo>
                    <a:pt x="9317" y="6155"/>
                  </a:lnTo>
                  <a:cubicBezTo>
                    <a:pt x="9200" y="6093"/>
                    <a:pt x="9091" y="5935"/>
                    <a:pt x="9064" y="5744"/>
                  </a:cubicBezTo>
                  <a:cubicBezTo>
                    <a:pt x="8972" y="5113"/>
                    <a:pt x="8846" y="4477"/>
                    <a:pt x="8687" y="3848"/>
                  </a:cubicBezTo>
                  <a:lnTo>
                    <a:pt x="8684" y="3848"/>
                  </a:lnTo>
                  <a:cubicBezTo>
                    <a:pt x="6464" y="2565"/>
                    <a:pt x="4243" y="1283"/>
                    <a:pt x="2023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6"/>
            <p:cNvSpPr/>
            <p:nvPr/>
          </p:nvSpPr>
          <p:spPr>
            <a:xfrm>
              <a:off x="2386350" y="3351100"/>
              <a:ext cx="92825" cy="97150"/>
            </a:xfrm>
            <a:custGeom>
              <a:rect b="b" l="l" r="r" t="t"/>
              <a:pathLst>
                <a:path extrusionOk="0" h="3886" w="3713">
                  <a:moveTo>
                    <a:pt x="1891" y="1"/>
                  </a:moveTo>
                  <a:cubicBezTo>
                    <a:pt x="1542" y="1"/>
                    <a:pt x="1085" y="135"/>
                    <a:pt x="773" y="265"/>
                  </a:cubicBezTo>
                  <a:cubicBezTo>
                    <a:pt x="560" y="353"/>
                    <a:pt x="75" y="583"/>
                    <a:pt x="11" y="793"/>
                  </a:cubicBezTo>
                  <a:cubicBezTo>
                    <a:pt x="1" y="829"/>
                    <a:pt x="5" y="856"/>
                    <a:pt x="19" y="877"/>
                  </a:cubicBezTo>
                  <a:cubicBezTo>
                    <a:pt x="22" y="880"/>
                    <a:pt x="23" y="883"/>
                    <a:pt x="26" y="887"/>
                  </a:cubicBezTo>
                  <a:cubicBezTo>
                    <a:pt x="378" y="1510"/>
                    <a:pt x="778" y="2137"/>
                    <a:pt x="1202" y="2703"/>
                  </a:cubicBezTo>
                  <a:cubicBezTo>
                    <a:pt x="1216" y="2723"/>
                    <a:pt x="1232" y="2744"/>
                    <a:pt x="1247" y="2763"/>
                  </a:cubicBezTo>
                  <a:cubicBezTo>
                    <a:pt x="1389" y="2954"/>
                    <a:pt x="1532" y="3143"/>
                    <a:pt x="1675" y="3336"/>
                  </a:cubicBezTo>
                  <a:cubicBezTo>
                    <a:pt x="1963" y="3715"/>
                    <a:pt x="2340" y="3886"/>
                    <a:pt x="2340" y="3886"/>
                  </a:cubicBezTo>
                  <a:cubicBezTo>
                    <a:pt x="2340" y="3290"/>
                    <a:pt x="2713" y="2584"/>
                    <a:pt x="3180" y="2313"/>
                  </a:cubicBezTo>
                  <a:cubicBezTo>
                    <a:pt x="3210" y="2296"/>
                    <a:pt x="3241" y="2280"/>
                    <a:pt x="3272" y="2266"/>
                  </a:cubicBezTo>
                  <a:cubicBezTo>
                    <a:pt x="3309" y="2249"/>
                    <a:pt x="3431" y="2217"/>
                    <a:pt x="3431" y="2217"/>
                  </a:cubicBezTo>
                  <a:cubicBezTo>
                    <a:pt x="3525" y="2201"/>
                    <a:pt x="3619" y="2186"/>
                    <a:pt x="3713" y="2169"/>
                  </a:cubicBezTo>
                  <a:cubicBezTo>
                    <a:pt x="3464" y="1836"/>
                    <a:pt x="3212" y="1504"/>
                    <a:pt x="2963" y="1171"/>
                  </a:cubicBezTo>
                  <a:cubicBezTo>
                    <a:pt x="2698" y="823"/>
                    <a:pt x="2454" y="461"/>
                    <a:pt x="2231" y="101"/>
                  </a:cubicBezTo>
                  <a:lnTo>
                    <a:pt x="2228" y="103"/>
                  </a:lnTo>
                  <a:cubicBezTo>
                    <a:pt x="2194" y="44"/>
                    <a:pt x="2092" y="9"/>
                    <a:pt x="1960" y="3"/>
                  </a:cubicBezTo>
                  <a:cubicBezTo>
                    <a:pt x="1938" y="2"/>
                    <a:pt x="1915" y="1"/>
                    <a:pt x="189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6"/>
            <p:cNvSpPr/>
            <p:nvPr/>
          </p:nvSpPr>
          <p:spPr>
            <a:xfrm>
              <a:off x="2434750" y="3316475"/>
              <a:ext cx="108300" cy="85600"/>
            </a:xfrm>
            <a:custGeom>
              <a:rect b="b" l="l" r="r" t="t"/>
              <a:pathLst>
                <a:path extrusionOk="0" h="3424" w="4332">
                  <a:moveTo>
                    <a:pt x="1633" y="1"/>
                  </a:moveTo>
                  <a:cubicBezTo>
                    <a:pt x="1545" y="1"/>
                    <a:pt x="1432" y="33"/>
                    <a:pt x="1357" y="59"/>
                  </a:cubicBezTo>
                  <a:cubicBezTo>
                    <a:pt x="1045" y="171"/>
                    <a:pt x="715" y="371"/>
                    <a:pt x="454" y="574"/>
                  </a:cubicBezTo>
                  <a:cubicBezTo>
                    <a:pt x="322" y="679"/>
                    <a:pt x="112" y="865"/>
                    <a:pt x="41" y="1017"/>
                  </a:cubicBezTo>
                  <a:cubicBezTo>
                    <a:pt x="4" y="1089"/>
                    <a:pt x="1" y="1164"/>
                    <a:pt x="80" y="1190"/>
                  </a:cubicBezTo>
                  <a:lnTo>
                    <a:pt x="77" y="1193"/>
                  </a:lnTo>
                  <a:cubicBezTo>
                    <a:pt x="1101" y="1786"/>
                    <a:pt x="2211" y="2426"/>
                    <a:pt x="3265" y="3033"/>
                  </a:cubicBezTo>
                  <a:cubicBezTo>
                    <a:pt x="3493" y="3166"/>
                    <a:pt x="3719" y="3295"/>
                    <a:pt x="3940" y="3423"/>
                  </a:cubicBezTo>
                  <a:cubicBezTo>
                    <a:pt x="3938" y="3362"/>
                    <a:pt x="3938" y="3299"/>
                    <a:pt x="3940" y="3237"/>
                  </a:cubicBezTo>
                  <a:cubicBezTo>
                    <a:pt x="3765" y="3109"/>
                    <a:pt x="3672" y="2844"/>
                    <a:pt x="3761" y="2581"/>
                  </a:cubicBezTo>
                  <a:cubicBezTo>
                    <a:pt x="3778" y="2535"/>
                    <a:pt x="3799" y="2488"/>
                    <a:pt x="3826" y="2444"/>
                  </a:cubicBezTo>
                  <a:lnTo>
                    <a:pt x="3852" y="2404"/>
                  </a:lnTo>
                  <a:cubicBezTo>
                    <a:pt x="4041" y="2137"/>
                    <a:pt x="4200" y="1836"/>
                    <a:pt x="4332" y="1523"/>
                  </a:cubicBezTo>
                  <a:cubicBezTo>
                    <a:pt x="3465" y="1025"/>
                    <a:pt x="2603" y="525"/>
                    <a:pt x="1739" y="28"/>
                  </a:cubicBezTo>
                  <a:cubicBezTo>
                    <a:pt x="1736" y="26"/>
                    <a:pt x="1732" y="25"/>
                    <a:pt x="1730" y="21"/>
                  </a:cubicBezTo>
                  <a:cubicBezTo>
                    <a:pt x="1705" y="7"/>
                    <a:pt x="1671" y="1"/>
                    <a:pt x="163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6"/>
            <p:cNvSpPr/>
            <p:nvPr/>
          </p:nvSpPr>
          <p:spPr>
            <a:xfrm>
              <a:off x="2354950" y="3479900"/>
              <a:ext cx="178300" cy="121150"/>
            </a:xfrm>
            <a:custGeom>
              <a:rect b="b" l="l" r="r" t="t"/>
              <a:pathLst>
                <a:path extrusionOk="0" h="4846" w="7132">
                  <a:moveTo>
                    <a:pt x="2419" y="1"/>
                  </a:moveTo>
                  <a:cubicBezTo>
                    <a:pt x="2306" y="87"/>
                    <a:pt x="2199" y="186"/>
                    <a:pt x="2100" y="295"/>
                  </a:cubicBezTo>
                  <a:cubicBezTo>
                    <a:pt x="2100" y="295"/>
                    <a:pt x="1957" y="437"/>
                    <a:pt x="1798" y="499"/>
                  </a:cubicBezTo>
                  <a:cubicBezTo>
                    <a:pt x="1523" y="608"/>
                    <a:pt x="1048" y="710"/>
                    <a:pt x="647" y="710"/>
                  </a:cubicBezTo>
                  <a:cubicBezTo>
                    <a:pt x="406" y="710"/>
                    <a:pt x="192" y="673"/>
                    <a:pt x="63" y="580"/>
                  </a:cubicBezTo>
                  <a:cubicBezTo>
                    <a:pt x="29" y="644"/>
                    <a:pt x="0" y="726"/>
                    <a:pt x="63" y="766"/>
                  </a:cubicBezTo>
                  <a:cubicBezTo>
                    <a:pt x="489" y="1013"/>
                    <a:pt x="921" y="1260"/>
                    <a:pt x="1351" y="1509"/>
                  </a:cubicBezTo>
                  <a:cubicBezTo>
                    <a:pt x="3212" y="2584"/>
                    <a:pt x="5101" y="3675"/>
                    <a:pt x="6948" y="4741"/>
                  </a:cubicBezTo>
                  <a:cubicBezTo>
                    <a:pt x="7010" y="4774"/>
                    <a:pt x="7069" y="4811"/>
                    <a:pt x="7131" y="4845"/>
                  </a:cubicBezTo>
                  <a:cubicBezTo>
                    <a:pt x="7128" y="4784"/>
                    <a:pt x="7128" y="4722"/>
                    <a:pt x="7131" y="4658"/>
                  </a:cubicBezTo>
                  <a:cubicBezTo>
                    <a:pt x="6984" y="4594"/>
                    <a:pt x="6823" y="4413"/>
                    <a:pt x="6737" y="4200"/>
                  </a:cubicBezTo>
                  <a:cubicBezTo>
                    <a:pt x="6378" y="3328"/>
                    <a:pt x="5974" y="2522"/>
                    <a:pt x="5545" y="1804"/>
                  </a:cubicBezTo>
                  <a:lnTo>
                    <a:pt x="5542" y="1804"/>
                  </a:lnTo>
                  <a:cubicBezTo>
                    <a:pt x="4499" y="1203"/>
                    <a:pt x="3461" y="601"/>
                    <a:pt x="241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6"/>
            <p:cNvSpPr/>
            <p:nvPr/>
          </p:nvSpPr>
          <p:spPr>
            <a:xfrm>
              <a:off x="2412375" y="3206950"/>
              <a:ext cx="148175" cy="115650"/>
            </a:xfrm>
            <a:custGeom>
              <a:rect b="b" l="l" r="r" t="t"/>
              <a:pathLst>
                <a:path extrusionOk="0" h="4626" w="5927">
                  <a:moveTo>
                    <a:pt x="1454" y="0"/>
                  </a:moveTo>
                  <a:cubicBezTo>
                    <a:pt x="935" y="0"/>
                    <a:pt x="144" y="518"/>
                    <a:pt x="29" y="980"/>
                  </a:cubicBezTo>
                  <a:cubicBezTo>
                    <a:pt x="1" y="1108"/>
                    <a:pt x="34" y="1222"/>
                    <a:pt x="140" y="1283"/>
                  </a:cubicBezTo>
                  <a:cubicBezTo>
                    <a:pt x="141" y="1283"/>
                    <a:pt x="141" y="1286"/>
                    <a:pt x="144" y="1286"/>
                  </a:cubicBezTo>
                  <a:cubicBezTo>
                    <a:pt x="1952" y="2330"/>
                    <a:pt x="3831" y="3414"/>
                    <a:pt x="5646" y="4463"/>
                  </a:cubicBezTo>
                  <a:cubicBezTo>
                    <a:pt x="5740" y="4517"/>
                    <a:pt x="5832" y="4571"/>
                    <a:pt x="5926" y="4625"/>
                  </a:cubicBezTo>
                  <a:lnTo>
                    <a:pt x="5926" y="4439"/>
                  </a:lnTo>
                  <a:cubicBezTo>
                    <a:pt x="5788" y="4353"/>
                    <a:pt x="5700" y="4149"/>
                    <a:pt x="5735" y="3925"/>
                  </a:cubicBezTo>
                  <a:cubicBezTo>
                    <a:pt x="5803" y="3433"/>
                    <a:pt x="5835" y="2930"/>
                    <a:pt x="5839" y="2445"/>
                  </a:cubicBezTo>
                  <a:cubicBezTo>
                    <a:pt x="4459" y="1648"/>
                    <a:pt x="3078" y="853"/>
                    <a:pt x="1696" y="56"/>
                  </a:cubicBezTo>
                  <a:cubicBezTo>
                    <a:pt x="1696" y="53"/>
                    <a:pt x="1694" y="53"/>
                    <a:pt x="1694" y="53"/>
                  </a:cubicBezTo>
                  <a:cubicBezTo>
                    <a:pt x="1645" y="25"/>
                    <a:pt x="1583" y="9"/>
                    <a:pt x="1508" y="2"/>
                  </a:cubicBezTo>
                  <a:cubicBezTo>
                    <a:pt x="1491" y="1"/>
                    <a:pt x="1473" y="0"/>
                    <a:pt x="1454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6"/>
            <p:cNvSpPr/>
            <p:nvPr/>
          </p:nvSpPr>
          <p:spPr>
            <a:xfrm>
              <a:off x="2444225" y="3448225"/>
              <a:ext cx="167450" cy="437900"/>
            </a:xfrm>
            <a:custGeom>
              <a:rect b="b" l="l" r="r" t="t"/>
              <a:pathLst>
                <a:path extrusionOk="0" h="17516" w="6698">
                  <a:moveTo>
                    <a:pt x="25" y="1"/>
                  </a:moveTo>
                  <a:cubicBezTo>
                    <a:pt x="1" y="271"/>
                    <a:pt x="170" y="525"/>
                    <a:pt x="170" y="525"/>
                  </a:cubicBezTo>
                  <a:cubicBezTo>
                    <a:pt x="225" y="597"/>
                    <a:pt x="282" y="672"/>
                    <a:pt x="334" y="745"/>
                  </a:cubicBezTo>
                  <a:cubicBezTo>
                    <a:pt x="584" y="1077"/>
                    <a:pt x="834" y="1410"/>
                    <a:pt x="1084" y="1742"/>
                  </a:cubicBezTo>
                  <a:cubicBezTo>
                    <a:pt x="1386" y="2143"/>
                    <a:pt x="1683" y="2587"/>
                    <a:pt x="1971" y="3071"/>
                  </a:cubicBezTo>
                  <a:lnTo>
                    <a:pt x="1974" y="3071"/>
                  </a:lnTo>
                  <a:cubicBezTo>
                    <a:pt x="2402" y="3789"/>
                    <a:pt x="2807" y="4595"/>
                    <a:pt x="3166" y="5467"/>
                  </a:cubicBezTo>
                  <a:cubicBezTo>
                    <a:pt x="3253" y="5681"/>
                    <a:pt x="3413" y="5861"/>
                    <a:pt x="3560" y="5925"/>
                  </a:cubicBezTo>
                  <a:cubicBezTo>
                    <a:pt x="3557" y="5990"/>
                    <a:pt x="3557" y="6051"/>
                    <a:pt x="3560" y="6112"/>
                  </a:cubicBezTo>
                  <a:cubicBezTo>
                    <a:pt x="3498" y="6079"/>
                    <a:pt x="3438" y="6042"/>
                    <a:pt x="3377" y="6008"/>
                  </a:cubicBezTo>
                  <a:lnTo>
                    <a:pt x="3377" y="6008"/>
                  </a:lnTo>
                  <a:cubicBezTo>
                    <a:pt x="3630" y="6679"/>
                    <a:pt x="3848" y="7368"/>
                    <a:pt x="4021" y="8065"/>
                  </a:cubicBezTo>
                  <a:lnTo>
                    <a:pt x="4023" y="8065"/>
                  </a:lnTo>
                  <a:cubicBezTo>
                    <a:pt x="4183" y="8695"/>
                    <a:pt x="4309" y="9330"/>
                    <a:pt x="4400" y="9961"/>
                  </a:cubicBezTo>
                  <a:cubicBezTo>
                    <a:pt x="4428" y="10153"/>
                    <a:pt x="4536" y="10310"/>
                    <a:pt x="4654" y="10372"/>
                  </a:cubicBezTo>
                  <a:lnTo>
                    <a:pt x="4654" y="10555"/>
                  </a:lnTo>
                  <a:cubicBezTo>
                    <a:pt x="4590" y="10519"/>
                    <a:pt x="4529" y="10483"/>
                    <a:pt x="4464" y="10443"/>
                  </a:cubicBezTo>
                  <a:lnTo>
                    <a:pt x="4464" y="10443"/>
                  </a:lnTo>
                  <a:cubicBezTo>
                    <a:pt x="4536" y="11074"/>
                    <a:pt x="4568" y="11665"/>
                    <a:pt x="4568" y="12190"/>
                  </a:cubicBezTo>
                  <a:lnTo>
                    <a:pt x="4568" y="12207"/>
                  </a:lnTo>
                  <a:lnTo>
                    <a:pt x="4568" y="13817"/>
                  </a:lnTo>
                  <a:lnTo>
                    <a:pt x="4572" y="13855"/>
                  </a:lnTo>
                  <a:cubicBezTo>
                    <a:pt x="4581" y="14035"/>
                    <a:pt x="4667" y="14190"/>
                    <a:pt x="4789" y="14259"/>
                  </a:cubicBezTo>
                  <a:lnTo>
                    <a:pt x="4789" y="14442"/>
                  </a:lnTo>
                  <a:cubicBezTo>
                    <a:pt x="4717" y="14399"/>
                    <a:pt x="4644" y="14358"/>
                    <a:pt x="4568" y="14317"/>
                  </a:cubicBezTo>
                  <a:cubicBezTo>
                    <a:pt x="4567" y="15034"/>
                    <a:pt x="4567" y="15746"/>
                    <a:pt x="4567" y="16459"/>
                  </a:cubicBezTo>
                  <a:lnTo>
                    <a:pt x="4567" y="16666"/>
                  </a:lnTo>
                  <a:cubicBezTo>
                    <a:pt x="4567" y="17158"/>
                    <a:pt x="4923" y="17515"/>
                    <a:pt x="5442" y="17515"/>
                  </a:cubicBezTo>
                  <a:cubicBezTo>
                    <a:pt x="5504" y="17515"/>
                    <a:pt x="5567" y="17510"/>
                    <a:pt x="5633" y="17500"/>
                  </a:cubicBezTo>
                  <a:cubicBezTo>
                    <a:pt x="6264" y="17401"/>
                    <a:pt x="6688" y="16882"/>
                    <a:pt x="6688" y="16348"/>
                  </a:cubicBezTo>
                  <a:lnTo>
                    <a:pt x="6688" y="16142"/>
                  </a:lnTo>
                  <a:lnTo>
                    <a:pt x="6688" y="11893"/>
                  </a:lnTo>
                  <a:cubicBezTo>
                    <a:pt x="6697" y="7880"/>
                    <a:pt x="5187" y="3346"/>
                    <a:pt x="2843" y="210"/>
                  </a:cubicBezTo>
                  <a:cubicBezTo>
                    <a:pt x="2561" y="322"/>
                    <a:pt x="2277" y="406"/>
                    <a:pt x="1995" y="454"/>
                  </a:cubicBezTo>
                  <a:lnTo>
                    <a:pt x="1907" y="468"/>
                  </a:lnTo>
                  <a:cubicBezTo>
                    <a:pt x="1835" y="476"/>
                    <a:pt x="1762" y="480"/>
                    <a:pt x="1686" y="480"/>
                  </a:cubicBezTo>
                  <a:cubicBezTo>
                    <a:pt x="1134" y="480"/>
                    <a:pt x="491" y="270"/>
                    <a:pt x="25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6"/>
            <p:cNvSpPr/>
            <p:nvPr/>
          </p:nvSpPr>
          <p:spPr>
            <a:xfrm>
              <a:off x="2444875" y="3123625"/>
              <a:ext cx="166650" cy="336625"/>
            </a:xfrm>
            <a:custGeom>
              <a:rect b="b" l="l" r="r" t="t"/>
              <a:pathLst>
                <a:path extrusionOk="0" h="13465" w="6666">
                  <a:moveTo>
                    <a:pt x="5779" y="0"/>
                  </a:moveTo>
                  <a:cubicBezTo>
                    <a:pt x="5450" y="0"/>
                    <a:pt x="5092" y="139"/>
                    <a:pt x="4842" y="416"/>
                  </a:cubicBezTo>
                  <a:cubicBezTo>
                    <a:pt x="4644" y="636"/>
                    <a:pt x="4542" y="908"/>
                    <a:pt x="4542" y="1165"/>
                  </a:cubicBezTo>
                  <a:lnTo>
                    <a:pt x="4542" y="1372"/>
                  </a:lnTo>
                  <a:lnTo>
                    <a:pt x="4542" y="1971"/>
                  </a:lnTo>
                  <a:lnTo>
                    <a:pt x="4542" y="3595"/>
                  </a:lnTo>
                  <a:cubicBezTo>
                    <a:pt x="4542" y="3798"/>
                    <a:pt x="4641" y="3971"/>
                    <a:pt x="4763" y="4040"/>
                  </a:cubicBezTo>
                  <a:lnTo>
                    <a:pt x="4763" y="4223"/>
                  </a:lnTo>
                  <a:cubicBezTo>
                    <a:pt x="4691" y="4180"/>
                    <a:pt x="4618" y="4139"/>
                    <a:pt x="4542" y="4096"/>
                  </a:cubicBezTo>
                  <a:lnTo>
                    <a:pt x="4542" y="5621"/>
                  </a:lnTo>
                  <a:cubicBezTo>
                    <a:pt x="4541" y="5672"/>
                    <a:pt x="4541" y="5725"/>
                    <a:pt x="4539" y="5778"/>
                  </a:cubicBezTo>
                  <a:cubicBezTo>
                    <a:pt x="4535" y="6263"/>
                    <a:pt x="4503" y="6766"/>
                    <a:pt x="4435" y="7258"/>
                  </a:cubicBezTo>
                  <a:cubicBezTo>
                    <a:pt x="4400" y="7482"/>
                    <a:pt x="4488" y="7686"/>
                    <a:pt x="4627" y="7772"/>
                  </a:cubicBezTo>
                  <a:lnTo>
                    <a:pt x="4627" y="7958"/>
                  </a:lnTo>
                  <a:cubicBezTo>
                    <a:pt x="4533" y="7904"/>
                    <a:pt x="4440" y="7850"/>
                    <a:pt x="4346" y="7796"/>
                  </a:cubicBezTo>
                  <a:cubicBezTo>
                    <a:pt x="4253" y="8278"/>
                    <a:pt x="4117" y="8775"/>
                    <a:pt x="3926" y="9237"/>
                  </a:cubicBezTo>
                  <a:cubicBezTo>
                    <a:pt x="3793" y="9550"/>
                    <a:pt x="3635" y="9851"/>
                    <a:pt x="3446" y="10118"/>
                  </a:cubicBezTo>
                  <a:lnTo>
                    <a:pt x="3420" y="10158"/>
                  </a:lnTo>
                  <a:cubicBezTo>
                    <a:pt x="3393" y="10202"/>
                    <a:pt x="3372" y="10249"/>
                    <a:pt x="3355" y="10295"/>
                  </a:cubicBezTo>
                  <a:cubicBezTo>
                    <a:pt x="3266" y="10558"/>
                    <a:pt x="3358" y="10823"/>
                    <a:pt x="3534" y="10951"/>
                  </a:cubicBezTo>
                  <a:cubicBezTo>
                    <a:pt x="3531" y="11013"/>
                    <a:pt x="3531" y="11075"/>
                    <a:pt x="3534" y="11137"/>
                  </a:cubicBezTo>
                  <a:cubicBezTo>
                    <a:pt x="3312" y="11009"/>
                    <a:pt x="3086" y="10880"/>
                    <a:pt x="2859" y="10747"/>
                  </a:cubicBezTo>
                  <a:cubicBezTo>
                    <a:pt x="2575" y="10967"/>
                    <a:pt x="2251" y="11116"/>
                    <a:pt x="1896" y="11178"/>
                  </a:cubicBezTo>
                  <a:lnTo>
                    <a:pt x="1892" y="11178"/>
                  </a:lnTo>
                  <a:cubicBezTo>
                    <a:pt x="1717" y="11208"/>
                    <a:pt x="1545" y="11239"/>
                    <a:pt x="1373" y="11269"/>
                  </a:cubicBezTo>
                  <a:cubicBezTo>
                    <a:pt x="1279" y="11286"/>
                    <a:pt x="1185" y="11301"/>
                    <a:pt x="1091" y="11318"/>
                  </a:cubicBezTo>
                  <a:cubicBezTo>
                    <a:pt x="1091" y="11318"/>
                    <a:pt x="969" y="11349"/>
                    <a:pt x="932" y="11367"/>
                  </a:cubicBezTo>
                  <a:cubicBezTo>
                    <a:pt x="901" y="11380"/>
                    <a:pt x="870" y="11396"/>
                    <a:pt x="840" y="11414"/>
                  </a:cubicBezTo>
                  <a:cubicBezTo>
                    <a:pt x="373" y="11684"/>
                    <a:pt x="0" y="12390"/>
                    <a:pt x="0" y="12986"/>
                  </a:cubicBezTo>
                  <a:cubicBezTo>
                    <a:pt x="467" y="13256"/>
                    <a:pt x="1109" y="13465"/>
                    <a:pt x="1661" y="13465"/>
                  </a:cubicBezTo>
                  <a:cubicBezTo>
                    <a:pt x="1736" y="13465"/>
                    <a:pt x="1810" y="13461"/>
                    <a:pt x="1882" y="13453"/>
                  </a:cubicBezTo>
                  <a:lnTo>
                    <a:pt x="1970" y="13440"/>
                  </a:lnTo>
                  <a:cubicBezTo>
                    <a:pt x="2253" y="13391"/>
                    <a:pt x="2536" y="13307"/>
                    <a:pt x="2818" y="13195"/>
                  </a:cubicBezTo>
                  <a:cubicBezTo>
                    <a:pt x="3954" y="12734"/>
                    <a:pt x="5039" y="11741"/>
                    <a:pt x="5771" y="10089"/>
                  </a:cubicBezTo>
                  <a:cubicBezTo>
                    <a:pt x="6421" y="8621"/>
                    <a:pt x="6666" y="6902"/>
                    <a:pt x="6664" y="5305"/>
                  </a:cubicBezTo>
                  <a:lnTo>
                    <a:pt x="6664" y="5302"/>
                  </a:lnTo>
                  <a:lnTo>
                    <a:pt x="6664" y="1054"/>
                  </a:lnTo>
                  <a:lnTo>
                    <a:pt x="6664" y="850"/>
                  </a:lnTo>
                  <a:lnTo>
                    <a:pt x="6664" y="846"/>
                  </a:lnTo>
                  <a:cubicBezTo>
                    <a:pt x="6664" y="546"/>
                    <a:pt x="6528" y="271"/>
                    <a:pt x="6263" y="121"/>
                  </a:cubicBezTo>
                  <a:cubicBezTo>
                    <a:pt x="6124" y="40"/>
                    <a:pt x="5956" y="0"/>
                    <a:pt x="5779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6"/>
            <p:cNvSpPr/>
            <p:nvPr/>
          </p:nvSpPr>
          <p:spPr>
            <a:xfrm>
              <a:off x="2324250" y="3065975"/>
              <a:ext cx="239675" cy="163225"/>
            </a:xfrm>
            <a:custGeom>
              <a:rect b="b" l="l" r="r" t="t"/>
              <a:pathLst>
                <a:path extrusionOk="0" h="6529" w="9587">
                  <a:moveTo>
                    <a:pt x="1962" y="1"/>
                  </a:moveTo>
                  <a:lnTo>
                    <a:pt x="1962" y="96"/>
                  </a:lnTo>
                  <a:cubicBezTo>
                    <a:pt x="1960" y="126"/>
                    <a:pt x="1946" y="161"/>
                    <a:pt x="1919" y="201"/>
                  </a:cubicBezTo>
                  <a:cubicBezTo>
                    <a:pt x="1718" y="501"/>
                    <a:pt x="808" y="895"/>
                    <a:pt x="304" y="895"/>
                  </a:cubicBezTo>
                  <a:cubicBezTo>
                    <a:pt x="204" y="895"/>
                    <a:pt x="120" y="879"/>
                    <a:pt x="61" y="845"/>
                  </a:cubicBezTo>
                  <a:cubicBezTo>
                    <a:pt x="26" y="909"/>
                    <a:pt x="0" y="989"/>
                    <a:pt x="61" y="1027"/>
                  </a:cubicBezTo>
                  <a:cubicBezTo>
                    <a:pt x="667" y="1377"/>
                    <a:pt x="1277" y="1732"/>
                    <a:pt x="1894" y="2088"/>
                  </a:cubicBezTo>
                  <a:cubicBezTo>
                    <a:pt x="4379" y="3521"/>
                    <a:pt x="6913" y="4983"/>
                    <a:pt x="9366" y="6401"/>
                  </a:cubicBezTo>
                  <a:cubicBezTo>
                    <a:pt x="9442" y="6444"/>
                    <a:pt x="9513" y="6485"/>
                    <a:pt x="9586" y="6528"/>
                  </a:cubicBezTo>
                  <a:lnTo>
                    <a:pt x="9586" y="6345"/>
                  </a:lnTo>
                  <a:cubicBezTo>
                    <a:pt x="9465" y="6275"/>
                    <a:pt x="9366" y="6101"/>
                    <a:pt x="9366" y="5900"/>
                  </a:cubicBezTo>
                  <a:lnTo>
                    <a:pt x="9366" y="4276"/>
                  </a:lnTo>
                  <a:cubicBezTo>
                    <a:pt x="6898" y="2852"/>
                    <a:pt x="4431" y="1425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6"/>
            <p:cNvSpPr/>
            <p:nvPr/>
          </p:nvSpPr>
          <p:spPr>
            <a:xfrm>
              <a:off x="2324250" y="3646150"/>
              <a:ext cx="239675" cy="163225"/>
            </a:xfrm>
            <a:custGeom>
              <a:rect b="b" l="l" r="r" t="t"/>
              <a:pathLst>
                <a:path extrusionOk="0" h="6529" w="9587">
                  <a:moveTo>
                    <a:pt x="1962" y="1"/>
                  </a:moveTo>
                  <a:lnTo>
                    <a:pt x="1962" y="84"/>
                  </a:lnTo>
                  <a:lnTo>
                    <a:pt x="1962" y="89"/>
                  </a:lnTo>
                  <a:cubicBezTo>
                    <a:pt x="1962" y="110"/>
                    <a:pt x="1958" y="128"/>
                    <a:pt x="1946" y="157"/>
                  </a:cubicBezTo>
                  <a:cubicBezTo>
                    <a:pt x="1800" y="474"/>
                    <a:pt x="824" y="896"/>
                    <a:pt x="300" y="896"/>
                  </a:cubicBezTo>
                  <a:cubicBezTo>
                    <a:pt x="201" y="896"/>
                    <a:pt x="119" y="881"/>
                    <a:pt x="61" y="848"/>
                  </a:cubicBezTo>
                  <a:cubicBezTo>
                    <a:pt x="26" y="907"/>
                    <a:pt x="0" y="989"/>
                    <a:pt x="61" y="1029"/>
                  </a:cubicBezTo>
                  <a:cubicBezTo>
                    <a:pt x="690" y="1392"/>
                    <a:pt x="1325" y="1759"/>
                    <a:pt x="1962" y="2127"/>
                  </a:cubicBezTo>
                  <a:cubicBezTo>
                    <a:pt x="4423" y="3547"/>
                    <a:pt x="6935" y="4996"/>
                    <a:pt x="9366" y="6403"/>
                  </a:cubicBezTo>
                  <a:cubicBezTo>
                    <a:pt x="9442" y="6446"/>
                    <a:pt x="9513" y="6486"/>
                    <a:pt x="9586" y="6528"/>
                  </a:cubicBezTo>
                  <a:lnTo>
                    <a:pt x="9586" y="6345"/>
                  </a:lnTo>
                  <a:cubicBezTo>
                    <a:pt x="9465" y="6274"/>
                    <a:pt x="9377" y="6121"/>
                    <a:pt x="9370" y="5940"/>
                  </a:cubicBezTo>
                  <a:lnTo>
                    <a:pt x="9366" y="5902"/>
                  </a:lnTo>
                  <a:lnTo>
                    <a:pt x="9366" y="4293"/>
                  </a:lnTo>
                  <a:lnTo>
                    <a:pt x="9366" y="4275"/>
                  </a:lnTo>
                  <a:cubicBezTo>
                    <a:pt x="6898" y="2851"/>
                    <a:pt x="4431" y="1427"/>
                    <a:pt x="196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6"/>
            <p:cNvSpPr/>
            <p:nvPr/>
          </p:nvSpPr>
          <p:spPr>
            <a:xfrm>
              <a:off x="2040700" y="3736750"/>
              <a:ext cx="175100" cy="92075"/>
            </a:xfrm>
            <a:custGeom>
              <a:rect b="b" l="l" r="r" t="t"/>
              <a:pathLst>
                <a:path extrusionOk="0" h="3683" w="7004">
                  <a:moveTo>
                    <a:pt x="3502" y="0"/>
                  </a:moveTo>
                  <a:cubicBezTo>
                    <a:pt x="2686" y="0"/>
                    <a:pt x="1869" y="180"/>
                    <a:pt x="1247" y="539"/>
                  </a:cubicBezTo>
                  <a:cubicBezTo>
                    <a:pt x="1" y="1258"/>
                    <a:pt x="2" y="2425"/>
                    <a:pt x="1247" y="3143"/>
                  </a:cubicBezTo>
                  <a:cubicBezTo>
                    <a:pt x="1869" y="3503"/>
                    <a:pt x="2686" y="3683"/>
                    <a:pt x="3502" y="3683"/>
                  </a:cubicBezTo>
                  <a:cubicBezTo>
                    <a:pt x="4318" y="3683"/>
                    <a:pt x="5135" y="3503"/>
                    <a:pt x="5758" y="3143"/>
                  </a:cubicBezTo>
                  <a:cubicBezTo>
                    <a:pt x="7004" y="2424"/>
                    <a:pt x="7004" y="1257"/>
                    <a:pt x="5758" y="539"/>
                  </a:cubicBezTo>
                  <a:cubicBezTo>
                    <a:pt x="5135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6"/>
            <p:cNvSpPr/>
            <p:nvPr/>
          </p:nvSpPr>
          <p:spPr>
            <a:xfrm>
              <a:off x="2284825" y="3395550"/>
              <a:ext cx="67550" cy="48900"/>
            </a:xfrm>
            <a:custGeom>
              <a:rect b="b" l="l" r="r" t="t"/>
              <a:pathLst>
                <a:path extrusionOk="0" h="1956" w="2702">
                  <a:moveTo>
                    <a:pt x="1784" y="0"/>
                  </a:moveTo>
                  <a:cubicBezTo>
                    <a:pt x="1467" y="0"/>
                    <a:pt x="230" y="716"/>
                    <a:pt x="230" y="716"/>
                  </a:cubicBezTo>
                  <a:lnTo>
                    <a:pt x="0" y="1674"/>
                  </a:lnTo>
                  <a:cubicBezTo>
                    <a:pt x="10" y="1680"/>
                    <a:pt x="78" y="1713"/>
                    <a:pt x="178" y="1760"/>
                  </a:cubicBezTo>
                  <a:cubicBezTo>
                    <a:pt x="461" y="1891"/>
                    <a:pt x="764" y="1955"/>
                    <a:pt x="1065" y="1955"/>
                  </a:cubicBezTo>
                  <a:cubicBezTo>
                    <a:pt x="1566" y="1955"/>
                    <a:pt x="2061" y="1776"/>
                    <a:pt x="2448" y="1429"/>
                  </a:cubicBezTo>
                  <a:cubicBezTo>
                    <a:pt x="2539" y="1346"/>
                    <a:pt x="2605" y="1277"/>
                    <a:pt x="2626" y="1233"/>
                  </a:cubicBezTo>
                  <a:cubicBezTo>
                    <a:pt x="2702" y="1074"/>
                    <a:pt x="2614" y="999"/>
                    <a:pt x="2581" y="978"/>
                  </a:cubicBezTo>
                  <a:cubicBezTo>
                    <a:pt x="2575" y="974"/>
                    <a:pt x="2571" y="971"/>
                    <a:pt x="2571" y="971"/>
                  </a:cubicBezTo>
                  <a:cubicBezTo>
                    <a:pt x="2378" y="877"/>
                    <a:pt x="1818" y="797"/>
                    <a:pt x="1602" y="778"/>
                  </a:cubicBezTo>
                  <a:cubicBezTo>
                    <a:pt x="1384" y="755"/>
                    <a:pt x="1414" y="577"/>
                    <a:pt x="1552" y="439"/>
                  </a:cubicBezTo>
                  <a:cubicBezTo>
                    <a:pt x="1691" y="301"/>
                    <a:pt x="2060" y="77"/>
                    <a:pt x="1822" y="5"/>
                  </a:cubicBezTo>
                  <a:cubicBezTo>
                    <a:pt x="1812" y="2"/>
                    <a:pt x="1799" y="0"/>
                    <a:pt x="1784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6"/>
            <p:cNvSpPr/>
            <p:nvPr/>
          </p:nvSpPr>
          <p:spPr>
            <a:xfrm>
              <a:off x="2046450" y="3726950"/>
              <a:ext cx="109275" cy="55825"/>
            </a:xfrm>
            <a:custGeom>
              <a:rect b="b" l="l" r="r" t="t"/>
              <a:pathLst>
                <a:path extrusionOk="0" h="2233" w="4371">
                  <a:moveTo>
                    <a:pt x="3285" y="1"/>
                  </a:moveTo>
                  <a:cubicBezTo>
                    <a:pt x="3054" y="1"/>
                    <a:pt x="2563" y="137"/>
                    <a:pt x="2326" y="139"/>
                  </a:cubicBezTo>
                  <a:cubicBezTo>
                    <a:pt x="2294" y="139"/>
                    <a:pt x="2262" y="139"/>
                    <a:pt x="2230" y="139"/>
                  </a:cubicBezTo>
                  <a:cubicBezTo>
                    <a:pt x="1853" y="139"/>
                    <a:pt x="1536" y="134"/>
                    <a:pt x="1536" y="134"/>
                  </a:cubicBezTo>
                  <a:lnTo>
                    <a:pt x="123" y="696"/>
                  </a:lnTo>
                  <a:cubicBezTo>
                    <a:pt x="123" y="696"/>
                    <a:pt x="18" y="1282"/>
                    <a:pt x="7" y="1664"/>
                  </a:cubicBezTo>
                  <a:cubicBezTo>
                    <a:pt x="0" y="2003"/>
                    <a:pt x="383" y="2232"/>
                    <a:pt x="798" y="2232"/>
                  </a:cubicBezTo>
                  <a:cubicBezTo>
                    <a:pt x="851" y="2232"/>
                    <a:pt x="904" y="2229"/>
                    <a:pt x="957" y="2221"/>
                  </a:cubicBezTo>
                  <a:cubicBezTo>
                    <a:pt x="1096" y="2200"/>
                    <a:pt x="1403" y="2082"/>
                    <a:pt x="1643" y="1922"/>
                  </a:cubicBezTo>
                  <a:cubicBezTo>
                    <a:pt x="1798" y="1817"/>
                    <a:pt x="1963" y="1607"/>
                    <a:pt x="2126" y="1519"/>
                  </a:cubicBezTo>
                  <a:cubicBezTo>
                    <a:pt x="2541" y="1294"/>
                    <a:pt x="2948" y="1315"/>
                    <a:pt x="3236" y="1187"/>
                  </a:cubicBezTo>
                  <a:cubicBezTo>
                    <a:pt x="3772" y="948"/>
                    <a:pt x="4132" y="784"/>
                    <a:pt x="4226" y="556"/>
                  </a:cubicBezTo>
                  <a:cubicBezTo>
                    <a:pt x="4371" y="208"/>
                    <a:pt x="3538" y="25"/>
                    <a:pt x="3332" y="3"/>
                  </a:cubicBezTo>
                  <a:cubicBezTo>
                    <a:pt x="3318" y="2"/>
                    <a:pt x="3302" y="1"/>
                    <a:pt x="3285" y="1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6"/>
            <p:cNvSpPr/>
            <p:nvPr/>
          </p:nvSpPr>
          <p:spPr>
            <a:xfrm>
              <a:off x="2128150" y="3777000"/>
              <a:ext cx="96225" cy="54150"/>
            </a:xfrm>
            <a:custGeom>
              <a:rect b="b" l="l" r="r" t="t"/>
              <a:pathLst>
                <a:path extrusionOk="0" h="2166" w="3849">
                  <a:moveTo>
                    <a:pt x="3165" y="0"/>
                  </a:moveTo>
                  <a:cubicBezTo>
                    <a:pt x="2799" y="0"/>
                    <a:pt x="2311" y="122"/>
                    <a:pt x="2105" y="143"/>
                  </a:cubicBezTo>
                  <a:cubicBezTo>
                    <a:pt x="1532" y="197"/>
                    <a:pt x="228" y="635"/>
                    <a:pt x="228" y="635"/>
                  </a:cubicBezTo>
                  <a:cubicBezTo>
                    <a:pt x="228" y="635"/>
                    <a:pt x="17" y="1213"/>
                    <a:pt x="9" y="1595"/>
                  </a:cubicBezTo>
                  <a:cubicBezTo>
                    <a:pt x="0" y="1934"/>
                    <a:pt x="325" y="2165"/>
                    <a:pt x="727" y="2165"/>
                  </a:cubicBezTo>
                  <a:cubicBezTo>
                    <a:pt x="778" y="2165"/>
                    <a:pt x="830" y="2162"/>
                    <a:pt x="883" y="2154"/>
                  </a:cubicBezTo>
                  <a:cubicBezTo>
                    <a:pt x="1161" y="2113"/>
                    <a:pt x="1507" y="1861"/>
                    <a:pt x="1958" y="1663"/>
                  </a:cubicBezTo>
                  <a:cubicBezTo>
                    <a:pt x="2266" y="1528"/>
                    <a:pt x="2689" y="1452"/>
                    <a:pt x="2919" y="1349"/>
                  </a:cubicBezTo>
                  <a:cubicBezTo>
                    <a:pt x="3456" y="1109"/>
                    <a:pt x="3608" y="1018"/>
                    <a:pt x="3705" y="790"/>
                  </a:cubicBezTo>
                  <a:cubicBezTo>
                    <a:pt x="3848" y="442"/>
                    <a:pt x="3591" y="67"/>
                    <a:pt x="3389" y="21"/>
                  </a:cubicBezTo>
                  <a:cubicBezTo>
                    <a:pt x="3323" y="6"/>
                    <a:pt x="3247" y="0"/>
                    <a:pt x="316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6"/>
            <p:cNvSpPr/>
            <p:nvPr/>
          </p:nvSpPr>
          <p:spPr>
            <a:xfrm>
              <a:off x="2128025" y="3790500"/>
              <a:ext cx="93850" cy="46150"/>
            </a:xfrm>
            <a:custGeom>
              <a:rect b="b" l="l" r="r" t="t"/>
              <a:pathLst>
                <a:path extrusionOk="0" h="1846" w="3754">
                  <a:moveTo>
                    <a:pt x="3754" y="0"/>
                  </a:moveTo>
                  <a:lnTo>
                    <a:pt x="9" y="1084"/>
                  </a:lnTo>
                  <a:lnTo>
                    <a:pt x="9" y="1286"/>
                  </a:lnTo>
                  <a:cubicBezTo>
                    <a:pt x="1" y="1619"/>
                    <a:pt x="378" y="1845"/>
                    <a:pt x="784" y="1845"/>
                  </a:cubicBezTo>
                  <a:cubicBezTo>
                    <a:pt x="836" y="1845"/>
                    <a:pt x="888" y="1841"/>
                    <a:pt x="940" y="1834"/>
                  </a:cubicBezTo>
                  <a:cubicBezTo>
                    <a:pt x="1214" y="1793"/>
                    <a:pt x="1552" y="1547"/>
                    <a:pt x="1995" y="1352"/>
                  </a:cubicBezTo>
                  <a:cubicBezTo>
                    <a:pt x="2297" y="1220"/>
                    <a:pt x="2711" y="1145"/>
                    <a:pt x="2937" y="1044"/>
                  </a:cubicBezTo>
                  <a:cubicBezTo>
                    <a:pt x="3464" y="810"/>
                    <a:pt x="3613" y="720"/>
                    <a:pt x="3707" y="496"/>
                  </a:cubicBezTo>
                  <a:cubicBezTo>
                    <a:pt x="3739" y="417"/>
                    <a:pt x="3754" y="331"/>
                    <a:pt x="3754" y="244"/>
                  </a:cubicBezTo>
                  <a:lnTo>
                    <a:pt x="3754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6"/>
            <p:cNvSpPr/>
            <p:nvPr/>
          </p:nvSpPr>
          <p:spPr>
            <a:xfrm>
              <a:off x="2128000" y="3775475"/>
              <a:ext cx="96200" cy="55425"/>
            </a:xfrm>
            <a:custGeom>
              <a:rect b="b" l="l" r="r" t="t"/>
              <a:pathLst>
                <a:path extrusionOk="0" h="2217" w="3848">
                  <a:moveTo>
                    <a:pt x="3216" y="0"/>
                  </a:moveTo>
                  <a:cubicBezTo>
                    <a:pt x="2704" y="0"/>
                    <a:pt x="1736" y="150"/>
                    <a:pt x="1528" y="170"/>
                  </a:cubicBezTo>
                  <a:cubicBezTo>
                    <a:pt x="967" y="224"/>
                    <a:pt x="114" y="523"/>
                    <a:pt x="114" y="523"/>
                  </a:cubicBezTo>
                  <a:cubicBezTo>
                    <a:pt x="114" y="523"/>
                    <a:pt x="18" y="1284"/>
                    <a:pt x="9" y="1659"/>
                  </a:cubicBezTo>
                  <a:cubicBezTo>
                    <a:pt x="1" y="1991"/>
                    <a:pt x="377" y="2217"/>
                    <a:pt x="783" y="2217"/>
                  </a:cubicBezTo>
                  <a:cubicBezTo>
                    <a:pt x="835" y="2217"/>
                    <a:pt x="887" y="2213"/>
                    <a:pt x="939" y="2206"/>
                  </a:cubicBezTo>
                  <a:cubicBezTo>
                    <a:pt x="1213" y="2165"/>
                    <a:pt x="1552" y="1919"/>
                    <a:pt x="1995" y="1724"/>
                  </a:cubicBezTo>
                  <a:cubicBezTo>
                    <a:pt x="2296" y="1592"/>
                    <a:pt x="2710" y="1518"/>
                    <a:pt x="2937" y="1416"/>
                  </a:cubicBezTo>
                  <a:cubicBezTo>
                    <a:pt x="3462" y="1183"/>
                    <a:pt x="3613" y="1091"/>
                    <a:pt x="3707" y="868"/>
                  </a:cubicBezTo>
                  <a:cubicBezTo>
                    <a:pt x="3848" y="526"/>
                    <a:pt x="3648" y="63"/>
                    <a:pt x="3450" y="18"/>
                  </a:cubicBezTo>
                  <a:cubicBezTo>
                    <a:pt x="3394" y="6"/>
                    <a:pt x="3313" y="0"/>
                    <a:pt x="32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6"/>
            <p:cNvSpPr/>
            <p:nvPr/>
          </p:nvSpPr>
          <p:spPr>
            <a:xfrm>
              <a:off x="2167900" y="3777075"/>
              <a:ext cx="15900" cy="20175"/>
            </a:xfrm>
            <a:custGeom>
              <a:rect b="b" l="l" r="r" t="t"/>
              <a:pathLst>
                <a:path extrusionOk="0" h="807" w="636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1" y="59"/>
                    <a:pt x="13" y="88"/>
                    <a:pt x="39" y="99"/>
                  </a:cubicBezTo>
                  <a:cubicBezTo>
                    <a:pt x="56" y="105"/>
                    <a:pt x="449" y="266"/>
                    <a:pt x="529" y="764"/>
                  </a:cubicBezTo>
                  <a:cubicBezTo>
                    <a:pt x="534" y="789"/>
                    <a:pt x="556" y="807"/>
                    <a:pt x="581" y="807"/>
                  </a:cubicBezTo>
                  <a:lnTo>
                    <a:pt x="588" y="807"/>
                  </a:lnTo>
                  <a:cubicBezTo>
                    <a:pt x="615" y="802"/>
                    <a:pt x="635" y="776"/>
                    <a:pt x="630" y="748"/>
                  </a:cubicBezTo>
                  <a:cubicBezTo>
                    <a:pt x="541" y="190"/>
                    <a:pt x="96" y="11"/>
                    <a:pt x="76" y="4"/>
                  </a:cubicBezTo>
                  <a:cubicBezTo>
                    <a:pt x="70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6"/>
            <p:cNvSpPr/>
            <p:nvPr/>
          </p:nvSpPr>
          <p:spPr>
            <a:xfrm>
              <a:off x="2179825" y="3775500"/>
              <a:ext cx="15450" cy="19625"/>
            </a:xfrm>
            <a:custGeom>
              <a:rect b="b" l="l" r="r" t="t"/>
              <a:pathLst>
                <a:path extrusionOk="0" h="785" w="618">
                  <a:moveTo>
                    <a:pt x="57" y="1"/>
                  </a:moveTo>
                  <a:cubicBezTo>
                    <a:pt x="37" y="1"/>
                    <a:pt x="19" y="13"/>
                    <a:pt x="11" y="33"/>
                  </a:cubicBezTo>
                  <a:cubicBezTo>
                    <a:pt x="0" y="59"/>
                    <a:pt x="13" y="89"/>
                    <a:pt x="39" y="99"/>
                  </a:cubicBezTo>
                  <a:cubicBezTo>
                    <a:pt x="55" y="105"/>
                    <a:pt x="436" y="260"/>
                    <a:pt x="513" y="742"/>
                  </a:cubicBezTo>
                  <a:cubicBezTo>
                    <a:pt x="517" y="766"/>
                    <a:pt x="538" y="785"/>
                    <a:pt x="562" y="785"/>
                  </a:cubicBezTo>
                  <a:lnTo>
                    <a:pt x="571" y="785"/>
                  </a:lnTo>
                  <a:cubicBezTo>
                    <a:pt x="598" y="781"/>
                    <a:pt x="618" y="754"/>
                    <a:pt x="613" y="726"/>
                  </a:cubicBezTo>
                  <a:cubicBezTo>
                    <a:pt x="526" y="185"/>
                    <a:pt x="94" y="11"/>
                    <a:pt x="76" y="5"/>
                  </a:cubicBezTo>
                  <a:cubicBezTo>
                    <a:pt x="69" y="2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6"/>
            <p:cNvSpPr/>
            <p:nvPr/>
          </p:nvSpPr>
          <p:spPr>
            <a:xfrm>
              <a:off x="2191350" y="3774250"/>
              <a:ext cx="14150" cy="17850"/>
            </a:xfrm>
            <a:custGeom>
              <a:rect b="b" l="l" r="r" t="t"/>
              <a:pathLst>
                <a:path extrusionOk="0" h="714" w="566">
                  <a:moveTo>
                    <a:pt x="58" y="1"/>
                  </a:moveTo>
                  <a:cubicBezTo>
                    <a:pt x="38" y="1"/>
                    <a:pt x="19" y="14"/>
                    <a:pt x="11" y="34"/>
                  </a:cubicBezTo>
                  <a:cubicBezTo>
                    <a:pt x="1" y="60"/>
                    <a:pt x="13" y="88"/>
                    <a:pt x="40" y="99"/>
                  </a:cubicBezTo>
                  <a:cubicBezTo>
                    <a:pt x="54" y="104"/>
                    <a:pt x="393" y="243"/>
                    <a:pt x="461" y="669"/>
                  </a:cubicBezTo>
                  <a:cubicBezTo>
                    <a:pt x="465" y="695"/>
                    <a:pt x="486" y="713"/>
                    <a:pt x="510" y="713"/>
                  </a:cubicBezTo>
                  <a:lnTo>
                    <a:pt x="518" y="713"/>
                  </a:lnTo>
                  <a:cubicBezTo>
                    <a:pt x="545" y="709"/>
                    <a:pt x="565" y="683"/>
                    <a:pt x="560" y="654"/>
                  </a:cubicBezTo>
                  <a:cubicBezTo>
                    <a:pt x="482" y="167"/>
                    <a:pt x="93" y="12"/>
                    <a:pt x="76" y="4"/>
                  </a:cubicBezTo>
                  <a:cubicBezTo>
                    <a:pt x="70" y="2"/>
                    <a:pt x="64" y="1"/>
                    <a:pt x="5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6"/>
            <p:cNvSpPr/>
            <p:nvPr/>
          </p:nvSpPr>
          <p:spPr>
            <a:xfrm>
              <a:off x="2046675" y="3736525"/>
              <a:ext cx="103750" cy="49250"/>
            </a:xfrm>
            <a:custGeom>
              <a:rect b="b" l="l" r="r" t="t"/>
              <a:pathLst>
                <a:path extrusionOk="0" h="1970" w="4150">
                  <a:moveTo>
                    <a:pt x="4149" y="0"/>
                  </a:moveTo>
                  <a:lnTo>
                    <a:pt x="1" y="1181"/>
                  </a:lnTo>
                  <a:lnTo>
                    <a:pt x="1" y="1379"/>
                  </a:lnTo>
                  <a:cubicBezTo>
                    <a:pt x="1" y="1390"/>
                    <a:pt x="2" y="1451"/>
                    <a:pt x="1" y="1452"/>
                  </a:cubicBezTo>
                  <a:cubicBezTo>
                    <a:pt x="22" y="1762"/>
                    <a:pt x="383" y="1969"/>
                    <a:pt x="774" y="1969"/>
                  </a:cubicBezTo>
                  <a:cubicBezTo>
                    <a:pt x="825" y="1969"/>
                    <a:pt x="877" y="1966"/>
                    <a:pt x="928" y="1958"/>
                  </a:cubicBezTo>
                  <a:cubicBezTo>
                    <a:pt x="1067" y="1938"/>
                    <a:pt x="1367" y="1822"/>
                    <a:pt x="1601" y="1665"/>
                  </a:cubicBezTo>
                  <a:cubicBezTo>
                    <a:pt x="1754" y="1564"/>
                    <a:pt x="2881" y="1071"/>
                    <a:pt x="3163" y="946"/>
                  </a:cubicBezTo>
                  <a:cubicBezTo>
                    <a:pt x="3687" y="711"/>
                    <a:pt x="4040" y="550"/>
                    <a:pt x="4133" y="327"/>
                  </a:cubicBezTo>
                  <a:cubicBezTo>
                    <a:pt x="4148" y="293"/>
                    <a:pt x="4149" y="261"/>
                    <a:pt x="4147" y="231"/>
                  </a:cubicBezTo>
                  <a:lnTo>
                    <a:pt x="4149" y="230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6"/>
            <p:cNvSpPr/>
            <p:nvPr/>
          </p:nvSpPr>
          <p:spPr>
            <a:xfrm>
              <a:off x="2046475" y="3725325"/>
              <a:ext cx="107150" cy="54700"/>
            </a:xfrm>
            <a:custGeom>
              <a:rect b="b" l="l" r="r" t="t"/>
              <a:pathLst>
                <a:path extrusionOk="0" h="2188" w="4286">
                  <a:moveTo>
                    <a:pt x="3211" y="0"/>
                  </a:moveTo>
                  <a:cubicBezTo>
                    <a:pt x="2869" y="0"/>
                    <a:pt x="1506" y="131"/>
                    <a:pt x="1506" y="131"/>
                  </a:cubicBezTo>
                  <a:lnTo>
                    <a:pt x="95" y="404"/>
                  </a:lnTo>
                  <a:cubicBezTo>
                    <a:pt x="95" y="404"/>
                    <a:pt x="17" y="1255"/>
                    <a:pt x="9" y="1629"/>
                  </a:cubicBezTo>
                  <a:cubicBezTo>
                    <a:pt x="0" y="1961"/>
                    <a:pt x="376" y="2187"/>
                    <a:pt x="783" y="2187"/>
                  </a:cubicBezTo>
                  <a:cubicBezTo>
                    <a:pt x="834" y="2187"/>
                    <a:pt x="886" y="2184"/>
                    <a:pt x="938" y="2176"/>
                  </a:cubicBezTo>
                  <a:cubicBezTo>
                    <a:pt x="1077" y="2157"/>
                    <a:pt x="1376" y="2040"/>
                    <a:pt x="1612" y="1883"/>
                  </a:cubicBezTo>
                  <a:cubicBezTo>
                    <a:pt x="1765" y="1781"/>
                    <a:pt x="2890" y="1289"/>
                    <a:pt x="3173" y="1163"/>
                  </a:cubicBezTo>
                  <a:cubicBezTo>
                    <a:pt x="3700" y="929"/>
                    <a:pt x="4051" y="768"/>
                    <a:pt x="4145" y="545"/>
                  </a:cubicBezTo>
                  <a:cubicBezTo>
                    <a:pt x="4286" y="202"/>
                    <a:pt x="3469" y="22"/>
                    <a:pt x="3267" y="2"/>
                  </a:cubicBezTo>
                  <a:cubicBezTo>
                    <a:pt x="3254" y="1"/>
                    <a:pt x="3235" y="0"/>
                    <a:pt x="321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6"/>
            <p:cNvSpPr/>
            <p:nvPr/>
          </p:nvSpPr>
          <p:spPr>
            <a:xfrm>
              <a:off x="2084125" y="3726975"/>
              <a:ext cx="17175" cy="19125"/>
            </a:xfrm>
            <a:custGeom>
              <a:rect b="b" l="l" r="r" t="t"/>
              <a:pathLst>
                <a:path extrusionOk="0" h="765" w="687">
                  <a:moveTo>
                    <a:pt x="56" y="1"/>
                  </a:moveTo>
                  <a:cubicBezTo>
                    <a:pt x="34" y="1"/>
                    <a:pt x="15" y="15"/>
                    <a:pt x="8" y="37"/>
                  </a:cubicBezTo>
                  <a:cubicBezTo>
                    <a:pt x="1" y="63"/>
                    <a:pt x="16" y="92"/>
                    <a:pt x="43" y="102"/>
                  </a:cubicBezTo>
                  <a:cubicBezTo>
                    <a:pt x="60" y="107"/>
                    <a:pt x="464" y="236"/>
                    <a:pt x="582" y="727"/>
                  </a:cubicBezTo>
                  <a:cubicBezTo>
                    <a:pt x="587" y="749"/>
                    <a:pt x="608" y="764"/>
                    <a:pt x="630" y="764"/>
                  </a:cubicBezTo>
                  <a:cubicBezTo>
                    <a:pt x="634" y="764"/>
                    <a:pt x="639" y="764"/>
                    <a:pt x="642" y="763"/>
                  </a:cubicBezTo>
                  <a:cubicBezTo>
                    <a:pt x="670" y="757"/>
                    <a:pt x="687" y="730"/>
                    <a:pt x="681" y="702"/>
                  </a:cubicBezTo>
                  <a:cubicBezTo>
                    <a:pt x="548" y="154"/>
                    <a:pt x="91" y="8"/>
                    <a:pt x="71" y="3"/>
                  </a:cubicBezTo>
                  <a:cubicBezTo>
                    <a:pt x="66" y="2"/>
                    <a:pt x="61" y="1"/>
                    <a:pt x="56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6"/>
            <p:cNvSpPr/>
            <p:nvPr/>
          </p:nvSpPr>
          <p:spPr>
            <a:xfrm>
              <a:off x="2096675" y="3725525"/>
              <a:ext cx="16700" cy="18575"/>
            </a:xfrm>
            <a:custGeom>
              <a:rect b="b" l="l" r="r" t="t"/>
              <a:pathLst>
                <a:path extrusionOk="0" h="743" w="668">
                  <a:moveTo>
                    <a:pt x="56" y="0"/>
                  </a:moveTo>
                  <a:cubicBezTo>
                    <a:pt x="34" y="0"/>
                    <a:pt x="15" y="14"/>
                    <a:pt x="8" y="36"/>
                  </a:cubicBezTo>
                  <a:cubicBezTo>
                    <a:pt x="1" y="62"/>
                    <a:pt x="14" y="92"/>
                    <a:pt x="42" y="100"/>
                  </a:cubicBezTo>
                  <a:cubicBezTo>
                    <a:pt x="59" y="105"/>
                    <a:pt x="449" y="231"/>
                    <a:pt x="563" y="705"/>
                  </a:cubicBezTo>
                  <a:cubicBezTo>
                    <a:pt x="568" y="727"/>
                    <a:pt x="589" y="743"/>
                    <a:pt x="611" y="743"/>
                  </a:cubicBezTo>
                  <a:cubicBezTo>
                    <a:pt x="615" y="743"/>
                    <a:pt x="619" y="743"/>
                    <a:pt x="624" y="742"/>
                  </a:cubicBezTo>
                  <a:cubicBezTo>
                    <a:pt x="651" y="736"/>
                    <a:pt x="668" y="707"/>
                    <a:pt x="661" y="680"/>
                  </a:cubicBezTo>
                  <a:cubicBezTo>
                    <a:pt x="532" y="147"/>
                    <a:pt x="90" y="8"/>
                    <a:pt x="71" y="3"/>
                  </a:cubicBezTo>
                  <a:cubicBezTo>
                    <a:pt x="66" y="1"/>
                    <a:pt x="61" y="0"/>
                    <a:pt x="5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6"/>
            <p:cNvSpPr/>
            <p:nvPr/>
          </p:nvSpPr>
          <p:spPr>
            <a:xfrm>
              <a:off x="2108900" y="3724000"/>
              <a:ext cx="15275" cy="16950"/>
            </a:xfrm>
            <a:custGeom>
              <a:rect b="b" l="l" r="r" t="t"/>
              <a:pathLst>
                <a:path extrusionOk="0" h="678" w="611">
                  <a:moveTo>
                    <a:pt x="57" y="1"/>
                  </a:moveTo>
                  <a:cubicBezTo>
                    <a:pt x="35" y="1"/>
                    <a:pt x="15" y="15"/>
                    <a:pt x="9" y="37"/>
                  </a:cubicBezTo>
                  <a:cubicBezTo>
                    <a:pt x="1" y="65"/>
                    <a:pt x="15" y="92"/>
                    <a:pt x="42" y="101"/>
                  </a:cubicBezTo>
                  <a:cubicBezTo>
                    <a:pt x="57" y="104"/>
                    <a:pt x="404" y="218"/>
                    <a:pt x="506" y="637"/>
                  </a:cubicBezTo>
                  <a:cubicBezTo>
                    <a:pt x="512" y="662"/>
                    <a:pt x="532" y="677"/>
                    <a:pt x="554" y="677"/>
                  </a:cubicBezTo>
                  <a:cubicBezTo>
                    <a:pt x="559" y="677"/>
                    <a:pt x="562" y="677"/>
                    <a:pt x="566" y="676"/>
                  </a:cubicBezTo>
                  <a:cubicBezTo>
                    <a:pt x="593" y="669"/>
                    <a:pt x="611" y="642"/>
                    <a:pt x="604" y="614"/>
                  </a:cubicBezTo>
                  <a:cubicBezTo>
                    <a:pt x="488" y="135"/>
                    <a:pt x="88" y="8"/>
                    <a:pt x="72" y="3"/>
                  </a:cubicBezTo>
                  <a:cubicBezTo>
                    <a:pt x="67" y="1"/>
                    <a:pt x="62" y="1"/>
                    <a:pt x="5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6"/>
            <p:cNvSpPr/>
            <p:nvPr/>
          </p:nvSpPr>
          <p:spPr>
            <a:xfrm>
              <a:off x="2029425" y="3256150"/>
              <a:ext cx="40925" cy="46075"/>
            </a:xfrm>
            <a:custGeom>
              <a:rect b="b" l="l" r="r" t="t"/>
              <a:pathLst>
                <a:path extrusionOk="0" h="1843" w="1637">
                  <a:moveTo>
                    <a:pt x="1227" y="0"/>
                  </a:moveTo>
                  <a:cubicBezTo>
                    <a:pt x="1107" y="0"/>
                    <a:pt x="967" y="40"/>
                    <a:pt x="818" y="124"/>
                  </a:cubicBezTo>
                  <a:cubicBezTo>
                    <a:pt x="366" y="380"/>
                    <a:pt x="1" y="942"/>
                    <a:pt x="1" y="1382"/>
                  </a:cubicBezTo>
                  <a:cubicBezTo>
                    <a:pt x="1" y="1677"/>
                    <a:pt x="165" y="1842"/>
                    <a:pt x="410" y="1842"/>
                  </a:cubicBezTo>
                  <a:cubicBezTo>
                    <a:pt x="530" y="1842"/>
                    <a:pt x="670" y="1802"/>
                    <a:pt x="818" y="1718"/>
                  </a:cubicBezTo>
                  <a:cubicBezTo>
                    <a:pt x="1270" y="1465"/>
                    <a:pt x="1636" y="901"/>
                    <a:pt x="1636" y="461"/>
                  </a:cubicBezTo>
                  <a:cubicBezTo>
                    <a:pt x="1636" y="165"/>
                    <a:pt x="1472" y="0"/>
                    <a:pt x="1227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6"/>
            <p:cNvSpPr/>
            <p:nvPr/>
          </p:nvSpPr>
          <p:spPr>
            <a:xfrm>
              <a:off x="2027125" y="3255925"/>
              <a:ext cx="41975" cy="48475"/>
            </a:xfrm>
            <a:custGeom>
              <a:rect b="b" l="l" r="r" t="t"/>
              <a:pathLst>
                <a:path extrusionOk="0" h="1939" w="1679">
                  <a:moveTo>
                    <a:pt x="1258" y="1"/>
                  </a:moveTo>
                  <a:cubicBezTo>
                    <a:pt x="1135" y="1"/>
                    <a:pt x="992" y="43"/>
                    <a:pt x="839" y="130"/>
                  </a:cubicBezTo>
                  <a:cubicBezTo>
                    <a:pt x="376" y="397"/>
                    <a:pt x="0" y="991"/>
                    <a:pt x="0" y="1454"/>
                  </a:cubicBezTo>
                  <a:cubicBezTo>
                    <a:pt x="0" y="1765"/>
                    <a:pt x="170" y="1939"/>
                    <a:pt x="421" y="1939"/>
                  </a:cubicBezTo>
                  <a:cubicBezTo>
                    <a:pt x="544" y="1939"/>
                    <a:pt x="687" y="1897"/>
                    <a:pt x="839" y="1809"/>
                  </a:cubicBezTo>
                  <a:cubicBezTo>
                    <a:pt x="1303" y="1542"/>
                    <a:pt x="1679" y="949"/>
                    <a:pt x="1679" y="485"/>
                  </a:cubicBezTo>
                  <a:cubicBezTo>
                    <a:pt x="1679" y="175"/>
                    <a:pt x="1510" y="1"/>
                    <a:pt x="125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6"/>
            <p:cNvSpPr/>
            <p:nvPr/>
          </p:nvSpPr>
          <p:spPr>
            <a:xfrm>
              <a:off x="2053500" y="3464525"/>
              <a:ext cx="41275" cy="21725"/>
            </a:xfrm>
            <a:custGeom>
              <a:rect b="b" l="l" r="r" t="t"/>
              <a:pathLst>
                <a:path extrusionOk="0" h="869" w="1651">
                  <a:moveTo>
                    <a:pt x="825" y="0"/>
                  </a:moveTo>
                  <a:cubicBezTo>
                    <a:pt x="633" y="0"/>
                    <a:pt x="441" y="43"/>
                    <a:pt x="294" y="128"/>
                  </a:cubicBezTo>
                  <a:cubicBezTo>
                    <a:pt x="1" y="297"/>
                    <a:pt x="1" y="572"/>
                    <a:pt x="294" y="742"/>
                  </a:cubicBezTo>
                  <a:cubicBezTo>
                    <a:pt x="441" y="827"/>
                    <a:pt x="633" y="869"/>
                    <a:pt x="825" y="869"/>
                  </a:cubicBezTo>
                  <a:cubicBezTo>
                    <a:pt x="1018" y="869"/>
                    <a:pt x="1210" y="827"/>
                    <a:pt x="1357" y="742"/>
                  </a:cubicBezTo>
                  <a:cubicBezTo>
                    <a:pt x="1650" y="573"/>
                    <a:pt x="1650" y="298"/>
                    <a:pt x="1357" y="128"/>
                  </a:cubicBezTo>
                  <a:cubicBezTo>
                    <a:pt x="1210" y="43"/>
                    <a:pt x="1018" y="0"/>
                    <a:pt x="82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6"/>
            <p:cNvSpPr/>
            <p:nvPr/>
          </p:nvSpPr>
          <p:spPr>
            <a:xfrm>
              <a:off x="2027250" y="3268025"/>
              <a:ext cx="126725" cy="133175"/>
            </a:xfrm>
            <a:custGeom>
              <a:rect b="b" l="l" r="r" t="t"/>
              <a:pathLst>
                <a:path extrusionOk="0" h="5327" w="5069">
                  <a:moveTo>
                    <a:pt x="5069" y="5012"/>
                  </a:moveTo>
                  <a:lnTo>
                    <a:pt x="5069" y="5012"/>
                  </a:lnTo>
                  <a:cubicBezTo>
                    <a:pt x="5069" y="5012"/>
                    <a:pt x="5069" y="5012"/>
                    <a:pt x="5069" y="5012"/>
                  </a:cubicBezTo>
                  <a:close/>
                  <a:moveTo>
                    <a:pt x="1682" y="0"/>
                  </a:moveTo>
                  <a:cubicBezTo>
                    <a:pt x="1611" y="0"/>
                    <a:pt x="1" y="1049"/>
                    <a:pt x="1" y="1049"/>
                  </a:cubicBezTo>
                  <a:cubicBezTo>
                    <a:pt x="1" y="1049"/>
                    <a:pt x="276" y="4784"/>
                    <a:pt x="626" y="5184"/>
                  </a:cubicBezTo>
                  <a:cubicBezTo>
                    <a:pt x="716" y="5288"/>
                    <a:pt x="1057" y="5327"/>
                    <a:pt x="1513" y="5327"/>
                  </a:cubicBezTo>
                  <a:cubicBezTo>
                    <a:pt x="2818" y="5327"/>
                    <a:pt x="5065" y="5012"/>
                    <a:pt x="5069" y="5012"/>
                  </a:cubicBezTo>
                  <a:cubicBezTo>
                    <a:pt x="5069" y="5012"/>
                    <a:pt x="5069" y="5012"/>
                    <a:pt x="5069" y="5012"/>
                  </a:cubicBezTo>
                  <a:lnTo>
                    <a:pt x="5069" y="5012"/>
                  </a:lnTo>
                  <a:lnTo>
                    <a:pt x="4842" y="3337"/>
                  </a:lnTo>
                  <a:lnTo>
                    <a:pt x="2103" y="3453"/>
                  </a:lnTo>
                  <a:cubicBezTo>
                    <a:pt x="1948" y="1926"/>
                    <a:pt x="1694" y="44"/>
                    <a:pt x="1684" y="1"/>
                  </a:cubicBezTo>
                  <a:cubicBezTo>
                    <a:pt x="1684" y="0"/>
                    <a:pt x="1683" y="0"/>
                    <a:pt x="1682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6"/>
            <p:cNvSpPr/>
            <p:nvPr/>
          </p:nvSpPr>
          <p:spPr>
            <a:xfrm>
              <a:off x="2047675" y="3733850"/>
              <a:ext cx="41050" cy="21025"/>
            </a:xfrm>
            <a:custGeom>
              <a:rect b="b" l="l" r="r" t="t"/>
              <a:pathLst>
                <a:path extrusionOk="0" h="841" w="1642">
                  <a:moveTo>
                    <a:pt x="821" y="0"/>
                  </a:moveTo>
                  <a:cubicBezTo>
                    <a:pt x="630" y="0"/>
                    <a:pt x="439" y="41"/>
                    <a:pt x="293" y="123"/>
                  </a:cubicBezTo>
                  <a:cubicBezTo>
                    <a:pt x="0" y="287"/>
                    <a:pt x="0" y="554"/>
                    <a:pt x="293" y="718"/>
                  </a:cubicBezTo>
                  <a:cubicBezTo>
                    <a:pt x="439" y="799"/>
                    <a:pt x="630" y="840"/>
                    <a:pt x="821" y="840"/>
                  </a:cubicBezTo>
                  <a:cubicBezTo>
                    <a:pt x="1012" y="840"/>
                    <a:pt x="1203" y="799"/>
                    <a:pt x="1349" y="718"/>
                  </a:cubicBezTo>
                  <a:cubicBezTo>
                    <a:pt x="1641" y="554"/>
                    <a:pt x="1641" y="287"/>
                    <a:pt x="1349" y="123"/>
                  </a:cubicBezTo>
                  <a:cubicBezTo>
                    <a:pt x="1203" y="41"/>
                    <a:pt x="1012" y="0"/>
                    <a:pt x="821" y="0"/>
                  </a:cubicBezTo>
                  <a:close/>
                </a:path>
              </a:pathLst>
            </a:custGeom>
            <a:solidFill>
              <a:srgbClr val="F191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6"/>
            <p:cNvSpPr/>
            <p:nvPr/>
          </p:nvSpPr>
          <p:spPr>
            <a:xfrm>
              <a:off x="2036400" y="3422875"/>
              <a:ext cx="145900" cy="76750"/>
            </a:xfrm>
            <a:custGeom>
              <a:rect b="b" l="l" r="r" t="t"/>
              <a:pathLst>
                <a:path extrusionOk="0" h="3070" w="5836">
                  <a:moveTo>
                    <a:pt x="2918" y="0"/>
                  </a:moveTo>
                  <a:cubicBezTo>
                    <a:pt x="2237" y="0"/>
                    <a:pt x="1557" y="150"/>
                    <a:pt x="1038" y="450"/>
                  </a:cubicBezTo>
                  <a:cubicBezTo>
                    <a:pt x="0" y="1049"/>
                    <a:pt x="0" y="2021"/>
                    <a:pt x="1038" y="2620"/>
                  </a:cubicBezTo>
                  <a:cubicBezTo>
                    <a:pt x="1557" y="2920"/>
                    <a:pt x="2237" y="3070"/>
                    <a:pt x="2918" y="3070"/>
                  </a:cubicBezTo>
                  <a:cubicBezTo>
                    <a:pt x="3598" y="3070"/>
                    <a:pt x="4278" y="2920"/>
                    <a:pt x="4797" y="2620"/>
                  </a:cubicBezTo>
                  <a:cubicBezTo>
                    <a:pt x="5836" y="2021"/>
                    <a:pt x="5836" y="1049"/>
                    <a:pt x="4797" y="450"/>
                  </a:cubicBezTo>
                  <a:cubicBezTo>
                    <a:pt x="4278" y="150"/>
                    <a:pt x="3598" y="0"/>
                    <a:pt x="291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6"/>
            <p:cNvSpPr/>
            <p:nvPr/>
          </p:nvSpPr>
          <p:spPr>
            <a:xfrm>
              <a:off x="2035900" y="3467925"/>
              <a:ext cx="80200" cy="276475"/>
            </a:xfrm>
            <a:custGeom>
              <a:rect b="b" l="l" r="r" t="t"/>
              <a:pathLst>
                <a:path extrusionOk="0" h="11059" w="3208">
                  <a:moveTo>
                    <a:pt x="2937" y="1"/>
                  </a:moveTo>
                  <a:lnTo>
                    <a:pt x="1121" y="584"/>
                  </a:lnTo>
                  <a:lnTo>
                    <a:pt x="350" y="864"/>
                  </a:lnTo>
                  <a:cubicBezTo>
                    <a:pt x="350" y="864"/>
                    <a:pt x="398" y="2331"/>
                    <a:pt x="453" y="3459"/>
                  </a:cubicBezTo>
                  <a:cubicBezTo>
                    <a:pt x="507" y="4585"/>
                    <a:pt x="313" y="5320"/>
                    <a:pt x="246" y="5580"/>
                  </a:cubicBezTo>
                  <a:cubicBezTo>
                    <a:pt x="180" y="5839"/>
                    <a:pt x="0" y="6371"/>
                    <a:pt x="246" y="8062"/>
                  </a:cubicBezTo>
                  <a:cubicBezTo>
                    <a:pt x="492" y="9753"/>
                    <a:pt x="380" y="11058"/>
                    <a:pt x="380" y="11058"/>
                  </a:cubicBezTo>
                  <a:lnTo>
                    <a:pt x="2203" y="11058"/>
                  </a:lnTo>
                  <a:cubicBezTo>
                    <a:pt x="2203" y="11058"/>
                    <a:pt x="1898" y="7230"/>
                    <a:pt x="2144" y="6275"/>
                  </a:cubicBezTo>
                  <a:cubicBezTo>
                    <a:pt x="2390" y="5320"/>
                    <a:pt x="2825" y="4628"/>
                    <a:pt x="3016" y="2492"/>
                  </a:cubicBezTo>
                  <a:cubicBezTo>
                    <a:pt x="3207" y="356"/>
                    <a:pt x="2937" y="1"/>
                    <a:pt x="293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6"/>
            <p:cNvSpPr/>
            <p:nvPr/>
          </p:nvSpPr>
          <p:spPr>
            <a:xfrm>
              <a:off x="2038075" y="3459700"/>
              <a:ext cx="148050" cy="333125"/>
            </a:xfrm>
            <a:custGeom>
              <a:rect b="b" l="l" r="r" t="t"/>
              <a:pathLst>
                <a:path extrusionOk="0" h="13325" w="5922">
                  <a:moveTo>
                    <a:pt x="193" y="0"/>
                  </a:moveTo>
                  <a:cubicBezTo>
                    <a:pt x="193" y="0"/>
                    <a:pt x="0" y="1051"/>
                    <a:pt x="547" y="1760"/>
                  </a:cubicBezTo>
                  <a:cubicBezTo>
                    <a:pt x="1094" y="2470"/>
                    <a:pt x="1618" y="2059"/>
                    <a:pt x="2347" y="2754"/>
                  </a:cubicBezTo>
                  <a:cubicBezTo>
                    <a:pt x="3075" y="3449"/>
                    <a:pt x="3143" y="6114"/>
                    <a:pt x="3735" y="7527"/>
                  </a:cubicBezTo>
                  <a:cubicBezTo>
                    <a:pt x="3735" y="7527"/>
                    <a:pt x="3827" y="8027"/>
                    <a:pt x="3735" y="8416"/>
                  </a:cubicBezTo>
                  <a:cubicBezTo>
                    <a:pt x="3644" y="8803"/>
                    <a:pt x="3665" y="13325"/>
                    <a:pt x="3665" y="13325"/>
                  </a:cubicBezTo>
                  <a:lnTo>
                    <a:pt x="5488" y="13325"/>
                  </a:lnTo>
                  <a:cubicBezTo>
                    <a:pt x="5488" y="13325"/>
                    <a:pt x="5648" y="8689"/>
                    <a:pt x="5785" y="7595"/>
                  </a:cubicBezTo>
                  <a:cubicBezTo>
                    <a:pt x="5921" y="6502"/>
                    <a:pt x="5814" y="4162"/>
                    <a:pt x="5632" y="3156"/>
                  </a:cubicBezTo>
                  <a:cubicBezTo>
                    <a:pt x="5450" y="2150"/>
                    <a:pt x="5508" y="61"/>
                    <a:pt x="5508" y="61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6"/>
            <p:cNvSpPr/>
            <p:nvPr/>
          </p:nvSpPr>
          <p:spPr>
            <a:xfrm>
              <a:off x="2129700" y="3778225"/>
              <a:ext cx="45575" cy="29250"/>
            </a:xfrm>
            <a:custGeom>
              <a:rect b="b" l="l" r="r" t="t"/>
              <a:pathLst>
                <a:path extrusionOk="0" h="1170" w="1823">
                  <a:moveTo>
                    <a:pt x="912" y="0"/>
                  </a:moveTo>
                  <a:cubicBezTo>
                    <a:pt x="685" y="0"/>
                    <a:pt x="468" y="51"/>
                    <a:pt x="304" y="144"/>
                  </a:cubicBezTo>
                  <a:cubicBezTo>
                    <a:pt x="111" y="253"/>
                    <a:pt x="1" y="413"/>
                    <a:pt x="1" y="586"/>
                  </a:cubicBezTo>
                  <a:cubicBezTo>
                    <a:pt x="1" y="756"/>
                    <a:pt x="111" y="918"/>
                    <a:pt x="304" y="1027"/>
                  </a:cubicBezTo>
                  <a:cubicBezTo>
                    <a:pt x="489" y="1126"/>
                    <a:pt x="675" y="1170"/>
                    <a:pt x="892" y="1170"/>
                  </a:cubicBezTo>
                  <a:lnTo>
                    <a:pt x="915" y="1170"/>
                  </a:lnTo>
                  <a:cubicBezTo>
                    <a:pt x="1140" y="1170"/>
                    <a:pt x="1356" y="1120"/>
                    <a:pt x="1520" y="1027"/>
                  </a:cubicBezTo>
                  <a:cubicBezTo>
                    <a:pt x="1713" y="918"/>
                    <a:pt x="1823" y="758"/>
                    <a:pt x="1823" y="586"/>
                  </a:cubicBezTo>
                  <a:cubicBezTo>
                    <a:pt x="1823" y="414"/>
                    <a:pt x="1713" y="253"/>
                    <a:pt x="1520" y="144"/>
                  </a:cubicBezTo>
                  <a:cubicBezTo>
                    <a:pt x="1356" y="51"/>
                    <a:pt x="1138" y="0"/>
                    <a:pt x="912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6"/>
            <p:cNvSpPr/>
            <p:nvPr/>
          </p:nvSpPr>
          <p:spPr>
            <a:xfrm>
              <a:off x="2029425" y="3255925"/>
              <a:ext cx="156150" cy="366450"/>
            </a:xfrm>
            <a:custGeom>
              <a:rect b="b" l="l" r="r" t="t"/>
              <a:pathLst>
                <a:path extrusionOk="0" h="14658" w="6246">
                  <a:moveTo>
                    <a:pt x="1305" y="0"/>
                  </a:moveTo>
                  <a:cubicBezTo>
                    <a:pt x="485" y="0"/>
                    <a:pt x="46" y="835"/>
                    <a:pt x="24" y="1300"/>
                  </a:cubicBezTo>
                  <a:cubicBezTo>
                    <a:pt x="1" y="1803"/>
                    <a:pt x="308" y="3035"/>
                    <a:pt x="623" y="4364"/>
                  </a:cubicBezTo>
                  <a:cubicBezTo>
                    <a:pt x="932" y="5696"/>
                    <a:pt x="777" y="6311"/>
                    <a:pt x="774" y="6853"/>
                  </a:cubicBezTo>
                  <a:cubicBezTo>
                    <a:pt x="774" y="6946"/>
                    <a:pt x="767" y="7035"/>
                    <a:pt x="757" y="7122"/>
                  </a:cubicBezTo>
                  <a:cubicBezTo>
                    <a:pt x="638" y="7501"/>
                    <a:pt x="562" y="7842"/>
                    <a:pt x="519" y="8077"/>
                  </a:cubicBezTo>
                  <a:cubicBezTo>
                    <a:pt x="483" y="8280"/>
                    <a:pt x="471" y="8481"/>
                    <a:pt x="477" y="8685"/>
                  </a:cubicBezTo>
                  <a:lnTo>
                    <a:pt x="605" y="12762"/>
                  </a:lnTo>
                  <a:lnTo>
                    <a:pt x="602" y="12798"/>
                  </a:lnTo>
                  <a:cubicBezTo>
                    <a:pt x="545" y="13251"/>
                    <a:pt x="890" y="13717"/>
                    <a:pt x="1544" y="14098"/>
                  </a:cubicBezTo>
                  <a:cubicBezTo>
                    <a:pt x="1759" y="14223"/>
                    <a:pt x="1992" y="14329"/>
                    <a:pt x="2241" y="14412"/>
                  </a:cubicBezTo>
                  <a:cubicBezTo>
                    <a:pt x="2699" y="14571"/>
                    <a:pt x="3195" y="14657"/>
                    <a:pt x="3684" y="14657"/>
                  </a:cubicBezTo>
                  <a:cubicBezTo>
                    <a:pt x="4290" y="14657"/>
                    <a:pt x="4885" y="14525"/>
                    <a:pt x="5385" y="14236"/>
                  </a:cubicBezTo>
                  <a:cubicBezTo>
                    <a:pt x="5968" y="13899"/>
                    <a:pt x="6245" y="13456"/>
                    <a:pt x="6217" y="13016"/>
                  </a:cubicBezTo>
                  <a:lnTo>
                    <a:pt x="6221" y="13016"/>
                  </a:lnTo>
                  <a:lnTo>
                    <a:pt x="5940" y="7836"/>
                  </a:lnTo>
                  <a:lnTo>
                    <a:pt x="5940" y="7810"/>
                  </a:lnTo>
                  <a:cubicBezTo>
                    <a:pt x="5927" y="7413"/>
                    <a:pt x="5910" y="6653"/>
                    <a:pt x="5907" y="5859"/>
                  </a:cubicBezTo>
                  <a:lnTo>
                    <a:pt x="5907" y="5842"/>
                  </a:lnTo>
                  <a:cubicBezTo>
                    <a:pt x="5924" y="5526"/>
                    <a:pt x="5947" y="5221"/>
                    <a:pt x="5974" y="4963"/>
                  </a:cubicBezTo>
                  <a:cubicBezTo>
                    <a:pt x="6050" y="4219"/>
                    <a:pt x="6137" y="3617"/>
                    <a:pt x="6089" y="3141"/>
                  </a:cubicBezTo>
                  <a:lnTo>
                    <a:pt x="6089" y="3137"/>
                  </a:lnTo>
                  <a:cubicBezTo>
                    <a:pt x="6065" y="2862"/>
                    <a:pt x="5996" y="2632"/>
                    <a:pt x="5864" y="2439"/>
                  </a:cubicBezTo>
                  <a:cubicBezTo>
                    <a:pt x="5749" y="2271"/>
                    <a:pt x="5368" y="1991"/>
                    <a:pt x="4876" y="1673"/>
                  </a:cubicBezTo>
                  <a:cubicBezTo>
                    <a:pt x="4655" y="1530"/>
                    <a:pt x="4406" y="1377"/>
                    <a:pt x="4148" y="1230"/>
                  </a:cubicBezTo>
                  <a:lnTo>
                    <a:pt x="4144" y="1230"/>
                  </a:lnTo>
                  <a:cubicBezTo>
                    <a:pt x="4058" y="1204"/>
                    <a:pt x="2869" y="834"/>
                    <a:pt x="2547" y="621"/>
                  </a:cubicBezTo>
                  <a:cubicBezTo>
                    <a:pt x="2472" y="572"/>
                    <a:pt x="2418" y="526"/>
                    <a:pt x="2385" y="489"/>
                  </a:cubicBezTo>
                  <a:cubicBezTo>
                    <a:pt x="2293" y="381"/>
                    <a:pt x="2340" y="321"/>
                    <a:pt x="2355" y="304"/>
                  </a:cubicBezTo>
                  <a:cubicBezTo>
                    <a:pt x="2137" y="212"/>
                    <a:pt x="1942" y="136"/>
                    <a:pt x="1776" y="83"/>
                  </a:cubicBezTo>
                  <a:cubicBezTo>
                    <a:pt x="1683" y="54"/>
                    <a:pt x="1605" y="34"/>
                    <a:pt x="1531" y="20"/>
                  </a:cubicBezTo>
                  <a:cubicBezTo>
                    <a:pt x="1453" y="7"/>
                    <a:pt x="1378" y="0"/>
                    <a:pt x="1305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6"/>
            <p:cNvSpPr/>
            <p:nvPr/>
          </p:nvSpPr>
          <p:spPr>
            <a:xfrm>
              <a:off x="2086775" y="3263575"/>
              <a:ext cx="46350" cy="23150"/>
            </a:xfrm>
            <a:custGeom>
              <a:rect b="b" l="l" r="r" t="t"/>
              <a:pathLst>
                <a:path extrusionOk="0" h="926" w="1854">
                  <a:moveTo>
                    <a:pt x="64" y="0"/>
                  </a:moveTo>
                  <a:lnTo>
                    <a:pt x="64" y="0"/>
                  </a:lnTo>
                  <a:cubicBezTo>
                    <a:pt x="48" y="16"/>
                    <a:pt x="1" y="76"/>
                    <a:pt x="94" y="185"/>
                  </a:cubicBezTo>
                  <a:cubicBezTo>
                    <a:pt x="126" y="221"/>
                    <a:pt x="180" y="267"/>
                    <a:pt x="256" y="316"/>
                  </a:cubicBezTo>
                  <a:cubicBezTo>
                    <a:pt x="577" y="529"/>
                    <a:pt x="1766" y="900"/>
                    <a:pt x="1853" y="926"/>
                  </a:cubicBezTo>
                  <a:cubicBezTo>
                    <a:pt x="1413" y="667"/>
                    <a:pt x="947" y="416"/>
                    <a:pt x="518" y="211"/>
                  </a:cubicBezTo>
                  <a:cubicBezTo>
                    <a:pt x="445" y="174"/>
                    <a:pt x="376" y="142"/>
                    <a:pt x="305" y="109"/>
                  </a:cubicBezTo>
                  <a:cubicBezTo>
                    <a:pt x="253" y="83"/>
                    <a:pt x="200" y="59"/>
                    <a:pt x="150" y="39"/>
                  </a:cubicBezTo>
                  <a:cubicBezTo>
                    <a:pt x="120" y="26"/>
                    <a:pt x="94" y="13"/>
                    <a:pt x="64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6"/>
            <p:cNvSpPr/>
            <p:nvPr/>
          </p:nvSpPr>
          <p:spPr>
            <a:xfrm>
              <a:off x="2079350" y="3180875"/>
              <a:ext cx="74675" cy="105850"/>
            </a:xfrm>
            <a:custGeom>
              <a:rect b="b" l="l" r="r" t="t"/>
              <a:pathLst>
                <a:path extrusionOk="0" h="4234" w="2987">
                  <a:moveTo>
                    <a:pt x="1459" y="0"/>
                  </a:moveTo>
                  <a:cubicBezTo>
                    <a:pt x="590" y="0"/>
                    <a:pt x="225" y="843"/>
                    <a:pt x="113" y="1409"/>
                  </a:cubicBezTo>
                  <a:cubicBezTo>
                    <a:pt x="0" y="1970"/>
                    <a:pt x="282" y="2252"/>
                    <a:pt x="417" y="2629"/>
                  </a:cubicBezTo>
                  <a:cubicBezTo>
                    <a:pt x="456" y="2738"/>
                    <a:pt x="474" y="2843"/>
                    <a:pt x="476" y="2937"/>
                  </a:cubicBezTo>
                  <a:cubicBezTo>
                    <a:pt x="486" y="3162"/>
                    <a:pt x="376" y="3283"/>
                    <a:pt x="367" y="3307"/>
                  </a:cubicBezTo>
                  <a:cubicBezTo>
                    <a:pt x="367" y="3306"/>
                    <a:pt x="366" y="3305"/>
                    <a:pt x="365" y="3305"/>
                  </a:cubicBezTo>
                  <a:cubicBezTo>
                    <a:pt x="364" y="3305"/>
                    <a:pt x="363" y="3306"/>
                    <a:pt x="361" y="3308"/>
                  </a:cubicBezTo>
                  <a:cubicBezTo>
                    <a:pt x="344" y="3325"/>
                    <a:pt x="298" y="3384"/>
                    <a:pt x="391" y="3493"/>
                  </a:cubicBezTo>
                  <a:cubicBezTo>
                    <a:pt x="423" y="3529"/>
                    <a:pt x="477" y="3575"/>
                    <a:pt x="553" y="3624"/>
                  </a:cubicBezTo>
                  <a:cubicBezTo>
                    <a:pt x="874" y="3837"/>
                    <a:pt x="2063" y="4208"/>
                    <a:pt x="2150" y="4234"/>
                  </a:cubicBezTo>
                  <a:lnTo>
                    <a:pt x="2154" y="4234"/>
                  </a:lnTo>
                  <a:cubicBezTo>
                    <a:pt x="2154" y="4234"/>
                    <a:pt x="2055" y="3572"/>
                    <a:pt x="2081" y="3345"/>
                  </a:cubicBezTo>
                  <a:cubicBezTo>
                    <a:pt x="2087" y="3258"/>
                    <a:pt x="2202" y="3193"/>
                    <a:pt x="2202" y="3193"/>
                  </a:cubicBezTo>
                  <a:cubicBezTo>
                    <a:pt x="2202" y="3193"/>
                    <a:pt x="2312" y="3199"/>
                    <a:pt x="2398" y="3199"/>
                  </a:cubicBezTo>
                  <a:cubicBezTo>
                    <a:pt x="2440" y="3199"/>
                    <a:pt x="2477" y="3197"/>
                    <a:pt x="2490" y="3193"/>
                  </a:cubicBezTo>
                  <a:cubicBezTo>
                    <a:pt x="2490" y="3193"/>
                    <a:pt x="2940" y="2525"/>
                    <a:pt x="2983" y="1576"/>
                  </a:cubicBezTo>
                  <a:cubicBezTo>
                    <a:pt x="2987" y="1520"/>
                    <a:pt x="2987" y="1461"/>
                    <a:pt x="2987" y="1405"/>
                  </a:cubicBezTo>
                  <a:cubicBezTo>
                    <a:pt x="2956" y="555"/>
                    <a:pt x="2424" y="0"/>
                    <a:pt x="145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6"/>
            <p:cNvSpPr/>
            <p:nvPr/>
          </p:nvSpPr>
          <p:spPr>
            <a:xfrm>
              <a:off x="2075500" y="3169275"/>
              <a:ext cx="82375" cy="87375"/>
            </a:xfrm>
            <a:custGeom>
              <a:rect b="b" l="l" r="r" t="t"/>
              <a:pathLst>
                <a:path extrusionOk="0" h="3495" w="3295">
                  <a:moveTo>
                    <a:pt x="1634" y="0"/>
                  </a:moveTo>
                  <a:cubicBezTo>
                    <a:pt x="1270" y="0"/>
                    <a:pt x="990" y="60"/>
                    <a:pt x="777" y="157"/>
                  </a:cubicBezTo>
                  <a:cubicBezTo>
                    <a:pt x="0" y="509"/>
                    <a:pt x="105" y="1353"/>
                    <a:pt x="105" y="1570"/>
                  </a:cubicBezTo>
                  <a:cubicBezTo>
                    <a:pt x="154" y="2494"/>
                    <a:pt x="625" y="3327"/>
                    <a:pt x="625" y="3327"/>
                  </a:cubicBezTo>
                  <a:cubicBezTo>
                    <a:pt x="625" y="3327"/>
                    <a:pt x="998" y="3495"/>
                    <a:pt x="1394" y="3495"/>
                  </a:cubicBezTo>
                  <a:cubicBezTo>
                    <a:pt x="1425" y="3495"/>
                    <a:pt x="1456" y="3494"/>
                    <a:pt x="1487" y="3492"/>
                  </a:cubicBezTo>
                  <a:cubicBezTo>
                    <a:pt x="1512" y="3491"/>
                    <a:pt x="1537" y="3488"/>
                    <a:pt x="1563" y="3484"/>
                  </a:cubicBezTo>
                  <a:cubicBezTo>
                    <a:pt x="1662" y="3471"/>
                    <a:pt x="1759" y="3444"/>
                    <a:pt x="1849" y="3401"/>
                  </a:cubicBezTo>
                  <a:cubicBezTo>
                    <a:pt x="1902" y="3373"/>
                    <a:pt x="1954" y="3342"/>
                    <a:pt x="2002" y="3307"/>
                  </a:cubicBezTo>
                  <a:cubicBezTo>
                    <a:pt x="2058" y="3153"/>
                    <a:pt x="2233" y="2532"/>
                    <a:pt x="2210" y="2441"/>
                  </a:cubicBezTo>
                  <a:cubicBezTo>
                    <a:pt x="2141" y="2169"/>
                    <a:pt x="2186" y="1929"/>
                    <a:pt x="2518" y="1897"/>
                  </a:cubicBezTo>
                  <a:cubicBezTo>
                    <a:pt x="2527" y="1896"/>
                    <a:pt x="2535" y="1896"/>
                    <a:pt x="2544" y="1896"/>
                  </a:cubicBezTo>
                  <a:cubicBezTo>
                    <a:pt x="2842" y="1896"/>
                    <a:pt x="2712" y="2463"/>
                    <a:pt x="2712" y="2463"/>
                  </a:cubicBezTo>
                  <a:lnTo>
                    <a:pt x="2984" y="2435"/>
                  </a:lnTo>
                  <a:lnTo>
                    <a:pt x="3006" y="2081"/>
                  </a:lnTo>
                  <a:cubicBezTo>
                    <a:pt x="3018" y="1868"/>
                    <a:pt x="3121" y="1678"/>
                    <a:pt x="3254" y="1512"/>
                  </a:cubicBezTo>
                  <a:cubicBezTo>
                    <a:pt x="3274" y="1486"/>
                    <a:pt x="3287" y="1454"/>
                    <a:pt x="3295" y="1396"/>
                  </a:cubicBezTo>
                  <a:cubicBezTo>
                    <a:pt x="3282" y="1264"/>
                    <a:pt x="3242" y="836"/>
                    <a:pt x="3135" y="654"/>
                  </a:cubicBezTo>
                  <a:cubicBezTo>
                    <a:pt x="3133" y="649"/>
                    <a:pt x="3131" y="645"/>
                    <a:pt x="3127" y="639"/>
                  </a:cubicBezTo>
                  <a:cubicBezTo>
                    <a:pt x="2934" y="322"/>
                    <a:pt x="2530" y="14"/>
                    <a:pt x="1688" y="1"/>
                  </a:cubicBezTo>
                  <a:cubicBezTo>
                    <a:pt x="1670" y="0"/>
                    <a:pt x="1652" y="0"/>
                    <a:pt x="163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6"/>
            <p:cNvSpPr/>
            <p:nvPr/>
          </p:nvSpPr>
          <p:spPr>
            <a:xfrm>
              <a:off x="2137850" y="3313800"/>
              <a:ext cx="40950" cy="46100"/>
            </a:xfrm>
            <a:custGeom>
              <a:rect b="b" l="l" r="r" t="t"/>
              <a:pathLst>
                <a:path extrusionOk="0" h="1844" w="1638">
                  <a:moveTo>
                    <a:pt x="1228" y="0"/>
                  </a:moveTo>
                  <a:cubicBezTo>
                    <a:pt x="1108" y="0"/>
                    <a:pt x="968" y="40"/>
                    <a:pt x="819" y="124"/>
                  </a:cubicBezTo>
                  <a:cubicBezTo>
                    <a:pt x="367" y="379"/>
                    <a:pt x="1" y="941"/>
                    <a:pt x="1" y="1383"/>
                  </a:cubicBezTo>
                  <a:cubicBezTo>
                    <a:pt x="1" y="1678"/>
                    <a:pt x="165" y="1843"/>
                    <a:pt x="410" y="1843"/>
                  </a:cubicBezTo>
                  <a:cubicBezTo>
                    <a:pt x="531" y="1843"/>
                    <a:pt x="670" y="1803"/>
                    <a:pt x="819" y="1719"/>
                  </a:cubicBezTo>
                  <a:cubicBezTo>
                    <a:pt x="1271" y="1464"/>
                    <a:pt x="1637" y="902"/>
                    <a:pt x="1637" y="461"/>
                  </a:cubicBezTo>
                  <a:cubicBezTo>
                    <a:pt x="1637" y="165"/>
                    <a:pt x="1473" y="0"/>
                    <a:pt x="1228" y="0"/>
                  </a:cubicBezTo>
                  <a:close/>
                </a:path>
              </a:pathLst>
            </a:custGeom>
            <a:solidFill>
              <a:srgbClr val="FBC2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6"/>
            <p:cNvSpPr/>
            <p:nvPr/>
          </p:nvSpPr>
          <p:spPr>
            <a:xfrm>
              <a:off x="2045425" y="3729725"/>
              <a:ext cx="45575" cy="29275"/>
            </a:xfrm>
            <a:custGeom>
              <a:rect b="b" l="l" r="r" t="t"/>
              <a:pathLst>
                <a:path extrusionOk="0" h="1171" w="1823">
                  <a:moveTo>
                    <a:pt x="911" y="0"/>
                  </a:moveTo>
                  <a:cubicBezTo>
                    <a:pt x="684" y="0"/>
                    <a:pt x="467" y="51"/>
                    <a:pt x="303" y="145"/>
                  </a:cubicBezTo>
                  <a:cubicBezTo>
                    <a:pt x="110" y="252"/>
                    <a:pt x="0" y="413"/>
                    <a:pt x="0" y="585"/>
                  </a:cubicBezTo>
                  <a:cubicBezTo>
                    <a:pt x="0" y="757"/>
                    <a:pt x="110" y="917"/>
                    <a:pt x="303" y="1026"/>
                  </a:cubicBezTo>
                  <a:cubicBezTo>
                    <a:pt x="467" y="1119"/>
                    <a:pt x="684" y="1171"/>
                    <a:pt x="911" y="1171"/>
                  </a:cubicBezTo>
                  <a:cubicBezTo>
                    <a:pt x="1140" y="1171"/>
                    <a:pt x="1355" y="1119"/>
                    <a:pt x="1520" y="1026"/>
                  </a:cubicBezTo>
                  <a:cubicBezTo>
                    <a:pt x="1712" y="918"/>
                    <a:pt x="1822" y="758"/>
                    <a:pt x="1822" y="585"/>
                  </a:cubicBezTo>
                  <a:cubicBezTo>
                    <a:pt x="1822" y="414"/>
                    <a:pt x="1712" y="253"/>
                    <a:pt x="1520" y="145"/>
                  </a:cubicBezTo>
                  <a:cubicBezTo>
                    <a:pt x="1355" y="51"/>
                    <a:pt x="1137" y="0"/>
                    <a:pt x="911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6"/>
            <p:cNvSpPr/>
            <p:nvPr/>
          </p:nvSpPr>
          <p:spPr>
            <a:xfrm>
              <a:off x="2136625" y="3312425"/>
              <a:ext cx="42150" cy="48225"/>
            </a:xfrm>
            <a:custGeom>
              <a:rect b="b" l="l" r="r" t="t"/>
              <a:pathLst>
                <a:path extrusionOk="0" h="1929" w="1686">
                  <a:moveTo>
                    <a:pt x="1234" y="1"/>
                  </a:moveTo>
                  <a:cubicBezTo>
                    <a:pt x="1116" y="1"/>
                    <a:pt x="981" y="39"/>
                    <a:pt x="839" y="121"/>
                  </a:cubicBezTo>
                  <a:cubicBezTo>
                    <a:pt x="376" y="388"/>
                    <a:pt x="0" y="980"/>
                    <a:pt x="0" y="1444"/>
                  </a:cubicBezTo>
                  <a:cubicBezTo>
                    <a:pt x="0" y="1755"/>
                    <a:pt x="170" y="1929"/>
                    <a:pt x="421" y="1929"/>
                  </a:cubicBezTo>
                  <a:cubicBezTo>
                    <a:pt x="544" y="1929"/>
                    <a:pt x="687" y="1887"/>
                    <a:pt x="839" y="1799"/>
                  </a:cubicBezTo>
                  <a:cubicBezTo>
                    <a:pt x="1303" y="1532"/>
                    <a:pt x="1685" y="980"/>
                    <a:pt x="1685" y="517"/>
                  </a:cubicBezTo>
                  <a:cubicBezTo>
                    <a:pt x="1685" y="196"/>
                    <a:pt x="1501" y="1"/>
                    <a:pt x="1234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6"/>
            <p:cNvSpPr/>
            <p:nvPr/>
          </p:nvSpPr>
          <p:spPr>
            <a:xfrm>
              <a:off x="2137850" y="3319550"/>
              <a:ext cx="163225" cy="127950"/>
            </a:xfrm>
            <a:custGeom>
              <a:rect b="b" l="l" r="r" t="t"/>
              <a:pathLst>
                <a:path extrusionOk="0" h="5118" w="6529">
                  <a:moveTo>
                    <a:pt x="1597" y="1"/>
                  </a:moveTo>
                  <a:lnTo>
                    <a:pt x="1" y="1416"/>
                  </a:lnTo>
                  <a:cubicBezTo>
                    <a:pt x="1" y="1416"/>
                    <a:pt x="1637" y="4383"/>
                    <a:pt x="2130" y="4643"/>
                  </a:cubicBezTo>
                  <a:cubicBezTo>
                    <a:pt x="2624" y="4904"/>
                    <a:pt x="6528" y="5117"/>
                    <a:pt x="6528" y="5117"/>
                  </a:cubicBezTo>
                  <a:lnTo>
                    <a:pt x="6528" y="5117"/>
                  </a:lnTo>
                  <a:lnTo>
                    <a:pt x="5795" y="3407"/>
                  </a:lnTo>
                  <a:lnTo>
                    <a:pt x="3093" y="2980"/>
                  </a:lnTo>
                  <a:cubicBezTo>
                    <a:pt x="2481" y="1422"/>
                    <a:pt x="1597" y="1"/>
                    <a:pt x="1597" y="1"/>
                  </a:cubicBezTo>
                  <a:close/>
                  <a:moveTo>
                    <a:pt x="6528" y="5117"/>
                  </a:moveTo>
                  <a:lnTo>
                    <a:pt x="6528" y="5117"/>
                  </a:lnTo>
                  <a:cubicBezTo>
                    <a:pt x="6528" y="5117"/>
                    <a:pt x="6528" y="5117"/>
                    <a:pt x="6528" y="5117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6"/>
            <p:cNvSpPr/>
            <p:nvPr/>
          </p:nvSpPr>
          <p:spPr>
            <a:xfrm>
              <a:off x="2079200" y="3257125"/>
              <a:ext cx="61350" cy="33950"/>
            </a:xfrm>
            <a:custGeom>
              <a:rect b="b" l="l" r="r" t="t"/>
              <a:pathLst>
                <a:path extrusionOk="0" h="1358" w="2454">
                  <a:moveTo>
                    <a:pt x="478" y="1"/>
                  </a:moveTo>
                  <a:lnTo>
                    <a:pt x="245" y="207"/>
                  </a:lnTo>
                  <a:cubicBezTo>
                    <a:pt x="245" y="207"/>
                    <a:pt x="0" y="449"/>
                    <a:pt x="412" y="678"/>
                  </a:cubicBezTo>
                  <a:cubicBezTo>
                    <a:pt x="822" y="908"/>
                    <a:pt x="2453" y="1358"/>
                    <a:pt x="2453" y="1358"/>
                  </a:cubicBezTo>
                  <a:cubicBezTo>
                    <a:pt x="2453" y="1358"/>
                    <a:pt x="2257" y="971"/>
                    <a:pt x="2116" y="856"/>
                  </a:cubicBezTo>
                  <a:cubicBezTo>
                    <a:pt x="1975" y="741"/>
                    <a:pt x="977" y="426"/>
                    <a:pt x="642" y="168"/>
                  </a:cubicBezTo>
                  <a:cubicBezTo>
                    <a:pt x="642" y="168"/>
                    <a:pt x="514" y="87"/>
                    <a:pt x="478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6"/>
            <p:cNvSpPr/>
            <p:nvPr/>
          </p:nvSpPr>
          <p:spPr>
            <a:xfrm>
              <a:off x="2272350" y="3404675"/>
              <a:ext cx="37375" cy="42825"/>
            </a:xfrm>
            <a:custGeom>
              <a:rect b="b" l="l" r="r" t="t"/>
              <a:pathLst>
                <a:path extrusionOk="0" h="1713" w="1495">
                  <a:moveTo>
                    <a:pt x="401" y="1"/>
                  </a:moveTo>
                  <a:cubicBezTo>
                    <a:pt x="164" y="1"/>
                    <a:pt x="1" y="174"/>
                    <a:pt x="1" y="460"/>
                  </a:cubicBezTo>
                  <a:cubicBezTo>
                    <a:pt x="1" y="870"/>
                    <a:pt x="340" y="1360"/>
                    <a:pt x="750" y="1597"/>
                  </a:cubicBezTo>
                  <a:cubicBezTo>
                    <a:pt x="886" y="1675"/>
                    <a:pt x="1013" y="1712"/>
                    <a:pt x="1122" y="1712"/>
                  </a:cubicBezTo>
                  <a:cubicBezTo>
                    <a:pt x="1345" y="1712"/>
                    <a:pt x="1495" y="1558"/>
                    <a:pt x="1495" y="1283"/>
                  </a:cubicBezTo>
                  <a:cubicBezTo>
                    <a:pt x="1495" y="871"/>
                    <a:pt x="1163" y="347"/>
                    <a:pt x="750" y="107"/>
                  </a:cubicBezTo>
                  <a:cubicBezTo>
                    <a:pt x="625" y="35"/>
                    <a:pt x="506" y="1"/>
                    <a:pt x="401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46" name="Google Shape;2346;p36"/>
          <p:cNvGrpSpPr/>
          <p:nvPr/>
        </p:nvGrpSpPr>
        <p:grpSpPr>
          <a:xfrm flipH="1">
            <a:off x="2099075" y="449075"/>
            <a:ext cx="750988" cy="645363"/>
            <a:chOff x="5575625" y="3166725"/>
            <a:chExt cx="372625" cy="320200"/>
          </a:xfrm>
        </p:grpSpPr>
        <p:sp>
          <p:nvSpPr>
            <p:cNvPr id="2347" name="Google Shape;2347;p3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2" name="Google Shape;2362;p36"/>
          <p:cNvGrpSpPr/>
          <p:nvPr/>
        </p:nvGrpSpPr>
        <p:grpSpPr>
          <a:xfrm flipH="1" rot="-1893097">
            <a:off x="848155" y="967986"/>
            <a:ext cx="1101212" cy="946325"/>
            <a:chOff x="5575625" y="3166725"/>
            <a:chExt cx="372625" cy="320200"/>
          </a:xfrm>
        </p:grpSpPr>
        <p:sp>
          <p:nvSpPr>
            <p:cNvPr id="2363" name="Google Shape;2363;p36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8" name="Google Shape;2378;p36"/>
          <p:cNvGrpSpPr/>
          <p:nvPr/>
        </p:nvGrpSpPr>
        <p:grpSpPr>
          <a:xfrm flipH="1">
            <a:off x="2060840" y="1180253"/>
            <a:ext cx="868369" cy="705909"/>
            <a:chOff x="5283200" y="2977600"/>
            <a:chExt cx="401150" cy="326100"/>
          </a:xfrm>
        </p:grpSpPr>
        <p:sp>
          <p:nvSpPr>
            <p:cNvPr id="2379" name="Google Shape;2379;p36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7" name="Shape 2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" name="Google Shape;2398;p37"/>
          <p:cNvSpPr txBox="1"/>
          <p:nvPr>
            <p:ph idx="1" type="subTitle"/>
          </p:nvPr>
        </p:nvSpPr>
        <p:spPr>
          <a:xfrm>
            <a:off x="4753375" y="2241874"/>
            <a:ext cx="32187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Дигитална трансформација која анализира дискретни сигнали или податоци.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9" name="Google Shape;2399;p37"/>
          <p:cNvSpPr txBox="1"/>
          <p:nvPr>
            <p:ph idx="2" type="subTitle"/>
          </p:nvPr>
        </p:nvSpPr>
        <p:spPr>
          <a:xfrm>
            <a:off x="1115500" y="2241875"/>
            <a:ext cx="3328200" cy="12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Континуирана трансформација која пресметува фреквенциски спектар на континуирани сигнали.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0" name="Google Shape;2400;p37"/>
          <p:cNvSpPr txBox="1"/>
          <p:nvPr>
            <p:ph idx="3" type="subTitle"/>
          </p:nvPr>
        </p:nvSpPr>
        <p:spPr>
          <a:xfrm>
            <a:off x="1171900" y="1348775"/>
            <a:ext cx="32154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ФУРИЕВИ </a:t>
            </a:r>
            <a:r>
              <a:rPr lang="en">
                <a:solidFill>
                  <a:schemeClr val="accent6"/>
                </a:solidFill>
              </a:rPr>
              <a:t>ТРАНСФОРМАЦИИ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01" name="Google Shape;2401;p37"/>
          <p:cNvSpPr txBox="1"/>
          <p:nvPr>
            <p:ph idx="4" type="subTitle"/>
          </p:nvPr>
        </p:nvSpPr>
        <p:spPr>
          <a:xfrm>
            <a:off x="4628425" y="1396400"/>
            <a:ext cx="34686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БРЗИ ФУРИЕВИ </a:t>
            </a:r>
            <a:r>
              <a:rPr lang="en">
                <a:solidFill>
                  <a:schemeClr val="accent6"/>
                </a:solidFill>
              </a:rPr>
              <a:t>ТРАНСФОРМАЦИИ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2402" name="Google Shape;2402;p37"/>
          <p:cNvGrpSpPr/>
          <p:nvPr/>
        </p:nvGrpSpPr>
        <p:grpSpPr>
          <a:xfrm>
            <a:off x="2456291" y="594557"/>
            <a:ext cx="646614" cy="558896"/>
            <a:chOff x="2402892" y="2122948"/>
            <a:chExt cx="436017" cy="435210"/>
          </a:xfrm>
        </p:grpSpPr>
        <p:sp>
          <p:nvSpPr>
            <p:cNvPr id="2403" name="Google Shape;2403;p37"/>
            <p:cNvSpPr/>
            <p:nvPr/>
          </p:nvSpPr>
          <p:spPr>
            <a:xfrm>
              <a:off x="2603718" y="2495362"/>
              <a:ext cx="67820" cy="51058"/>
            </a:xfrm>
            <a:custGeom>
              <a:rect b="b" l="l" r="r" t="t"/>
              <a:pathLst>
                <a:path extrusionOk="0" h="1453" w="1930">
                  <a:moveTo>
                    <a:pt x="1" y="0"/>
                  </a:moveTo>
                  <a:lnTo>
                    <a:pt x="477" y="1453"/>
                  </a:lnTo>
                  <a:lnTo>
                    <a:pt x="1930" y="1453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7"/>
            <p:cNvSpPr/>
            <p:nvPr/>
          </p:nvSpPr>
          <p:spPr>
            <a:xfrm>
              <a:off x="2569421" y="2495362"/>
              <a:ext cx="51094" cy="51058"/>
            </a:xfrm>
            <a:custGeom>
              <a:rect b="b" l="l" r="r" t="t"/>
              <a:pathLst>
                <a:path extrusionOk="0" h="1453" w="1454">
                  <a:moveTo>
                    <a:pt x="0" y="0"/>
                  </a:moveTo>
                  <a:lnTo>
                    <a:pt x="0" y="1453"/>
                  </a:lnTo>
                  <a:lnTo>
                    <a:pt x="1453" y="1453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7"/>
            <p:cNvSpPr/>
            <p:nvPr/>
          </p:nvSpPr>
          <p:spPr>
            <a:xfrm>
              <a:off x="2603718" y="2174850"/>
              <a:ext cx="235192" cy="334779"/>
            </a:xfrm>
            <a:custGeom>
              <a:rect b="b" l="l" r="r" t="t"/>
              <a:pathLst>
                <a:path extrusionOk="0" h="9527" w="6693">
                  <a:moveTo>
                    <a:pt x="477" y="0"/>
                  </a:moveTo>
                  <a:lnTo>
                    <a:pt x="1" y="4763"/>
                  </a:lnTo>
                  <a:lnTo>
                    <a:pt x="477" y="9526"/>
                  </a:lnTo>
                  <a:lnTo>
                    <a:pt x="6693" y="9526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7"/>
            <p:cNvSpPr/>
            <p:nvPr/>
          </p:nvSpPr>
          <p:spPr>
            <a:xfrm>
              <a:off x="2402892" y="2174850"/>
              <a:ext cx="218430" cy="333092"/>
            </a:xfrm>
            <a:custGeom>
              <a:rect b="b" l="l" r="r" t="t"/>
              <a:pathLst>
                <a:path extrusionOk="0" h="9479" w="6216">
                  <a:moveTo>
                    <a:pt x="0" y="0"/>
                  </a:moveTo>
                  <a:lnTo>
                    <a:pt x="0" y="9479"/>
                  </a:lnTo>
                  <a:lnTo>
                    <a:pt x="6216" y="9479"/>
                  </a:lnTo>
                  <a:lnTo>
                    <a:pt x="6216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7"/>
            <p:cNvSpPr/>
            <p:nvPr/>
          </p:nvSpPr>
          <p:spPr>
            <a:xfrm>
              <a:off x="2603718" y="2199940"/>
              <a:ext cx="210102" cy="231010"/>
            </a:xfrm>
            <a:custGeom>
              <a:rect b="b" l="l" r="r" t="t"/>
              <a:pathLst>
                <a:path extrusionOk="0" h="6574" w="5979">
                  <a:moveTo>
                    <a:pt x="2978" y="1"/>
                  </a:moveTo>
                  <a:lnTo>
                    <a:pt x="477" y="477"/>
                  </a:lnTo>
                  <a:lnTo>
                    <a:pt x="1" y="4002"/>
                  </a:lnTo>
                  <a:lnTo>
                    <a:pt x="477" y="6574"/>
                  </a:lnTo>
                  <a:lnTo>
                    <a:pt x="3216" y="6574"/>
                  </a:lnTo>
                  <a:lnTo>
                    <a:pt x="3573" y="6335"/>
                  </a:lnTo>
                  <a:lnTo>
                    <a:pt x="3954" y="6574"/>
                  </a:lnTo>
                  <a:lnTo>
                    <a:pt x="5978" y="6574"/>
                  </a:lnTo>
                  <a:lnTo>
                    <a:pt x="5978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7"/>
            <p:cNvSpPr/>
            <p:nvPr/>
          </p:nvSpPr>
          <p:spPr>
            <a:xfrm>
              <a:off x="2427982" y="2200783"/>
              <a:ext cx="192532" cy="231010"/>
            </a:xfrm>
            <a:custGeom>
              <a:rect b="b" l="l" r="r" t="t"/>
              <a:pathLst>
                <a:path extrusionOk="0" h="6574" w="5479">
                  <a:moveTo>
                    <a:pt x="1" y="1"/>
                  </a:moveTo>
                  <a:lnTo>
                    <a:pt x="1" y="6573"/>
                  </a:lnTo>
                  <a:lnTo>
                    <a:pt x="2025" y="6573"/>
                  </a:lnTo>
                  <a:lnTo>
                    <a:pt x="2382" y="6335"/>
                  </a:lnTo>
                  <a:lnTo>
                    <a:pt x="2739" y="6573"/>
                  </a:lnTo>
                  <a:lnTo>
                    <a:pt x="5478" y="6573"/>
                  </a:lnTo>
                  <a:lnTo>
                    <a:pt x="5478" y="477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7"/>
            <p:cNvSpPr/>
            <p:nvPr/>
          </p:nvSpPr>
          <p:spPr>
            <a:xfrm>
              <a:off x="2612081" y="2148073"/>
              <a:ext cx="116384" cy="25125"/>
            </a:xfrm>
            <a:custGeom>
              <a:rect b="b" l="l" r="r" t="t"/>
              <a:pathLst>
                <a:path extrusionOk="0" h="715" w="3312">
                  <a:moveTo>
                    <a:pt x="239" y="0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3311" y="715"/>
                  </a:lnTo>
                  <a:lnTo>
                    <a:pt x="3311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7"/>
            <p:cNvSpPr/>
            <p:nvPr/>
          </p:nvSpPr>
          <p:spPr>
            <a:xfrm>
              <a:off x="2612081" y="2199940"/>
              <a:ext cx="96284" cy="24317"/>
            </a:xfrm>
            <a:custGeom>
              <a:rect b="b" l="l" r="r" t="t"/>
              <a:pathLst>
                <a:path extrusionOk="0" h="692" w="2740">
                  <a:moveTo>
                    <a:pt x="239" y="1"/>
                  </a:moveTo>
                  <a:lnTo>
                    <a:pt x="1" y="334"/>
                  </a:lnTo>
                  <a:lnTo>
                    <a:pt x="239" y="691"/>
                  </a:lnTo>
                  <a:lnTo>
                    <a:pt x="2740" y="691"/>
                  </a:lnTo>
                  <a:lnTo>
                    <a:pt x="2740" y="1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7"/>
            <p:cNvSpPr/>
            <p:nvPr/>
          </p:nvSpPr>
          <p:spPr>
            <a:xfrm>
              <a:off x="2612924" y="2532997"/>
              <a:ext cx="162382" cy="25160"/>
            </a:xfrm>
            <a:custGeom>
              <a:rect b="b" l="l" r="r" t="t"/>
              <a:pathLst>
                <a:path extrusionOk="0" h="716" w="4621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4621" y="715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7"/>
            <p:cNvSpPr/>
            <p:nvPr/>
          </p:nvSpPr>
          <p:spPr>
            <a:xfrm>
              <a:off x="2466496" y="2532997"/>
              <a:ext cx="154019" cy="25160"/>
            </a:xfrm>
            <a:custGeom>
              <a:rect b="b" l="l" r="r" t="t"/>
              <a:pathLst>
                <a:path extrusionOk="0" h="716" w="4383">
                  <a:moveTo>
                    <a:pt x="0" y="1"/>
                  </a:moveTo>
                  <a:lnTo>
                    <a:pt x="0" y="715"/>
                  </a:lnTo>
                  <a:lnTo>
                    <a:pt x="4382" y="715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7"/>
            <p:cNvSpPr/>
            <p:nvPr/>
          </p:nvSpPr>
          <p:spPr>
            <a:xfrm>
              <a:off x="2612081" y="2329677"/>
              <a:ext cx="96284" cy="25125"/>
            </a:xfrm>
            <a:custGeom>
              <a:rect b="b" l="l" r="r" t="t"/>
              <a:pathLst>
                <a:path extrusionOk="0" h="715" w="2740">
                  <a:moveTo>
                    <a:pt x="239" y="0"/>
                  </a:moveTo>
                  <a:lnTo>
                    <a:pt x="1" y="310"/>
                  </a:lnTo>
                  <a:lnTo>
                    <a:pt x="239" y="714"/>
                  </a:lnTo>
                  <a:lnTo>
                    <a:pt x="2740" y="714"/>
                  </a:lnTo>
                  <a:lnTo>
                    <a:pt x="2740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7"/>
            <p:cNvSpPr/>
            <p:nvPr/>
          </p:nvSpPr>
          <p:spPr>
            <a:xfrm>
              <a:off x="2612081" y="2380700"/>
              <a:ext cx="116384" cy="25160"/>
            </a:xfrm>
            <a:custGeom>
              <a:rect b="b" l="l" r="r" t="t"/>
              <a:pathLst>
                <a:path extrusionOk="0" h="716" w="3312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3311" y="715"/>
                  </a:lnTo>
                  <a:lnTo>
                    <a:pt x="3311" y="1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7"/>
            <p:cNvSpPr/>
            <p:nvPr/>
          </p:nvSpPr>
          <p:spPr>
            <a:xfrm>
              <a:off x="2514181" y="2148073"/>
              <a:ext cx="107142" cy="25125"/>
            </a:xfrm>
            <a:custGeom>
              <a:rect b="b" l="l" r="r" t="t"/>
              <a:pathLst>
                <a:path extrusionOk="0" h="715" w="3049">
                  <a:moveTo>
                    <a:pt x="1" y="0"/>
                  </a:moveTo>
                  <a:lnTo>
                    <a:pt x="1" y="715"/>
                  </a:lnTo>
                  <a:lnTo>
                    <a:pt x="3049" y="715"/>
                  </a:lnTo>
                  <a:lnTo>
                    <a:pt x="3049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7"/>
            <p:cNvSpPr/>
            <p:nvPr/>
          </p:nvSpPr>
          <p:spPr>
            <a:xfrm>
              <a:off x="2532594" y="2199940"/>
              <a:ext cx="87920" cy="24317"/>
            </a:xfrm>
            <a:custGeom>
              <a:rect b="b" l="l" r="r" t="t"/>
              <a:pathLst>
                <a:path extrusionOk="0" h="692" w="2502">
                  <a:moveTo>
                    <a:pt x="1" y="1"/>
                  </a:moveTo>
                  <a:lnTo>
                    <a:pt x="1" y="691"/>
                  </a:lnTo>
                  <a:lnTo>
                    <a:pt x="2501" y="691"/>
                  </a:lnTo>
                  <a:lnTo>
                    <a:pt x="2501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7"/>
            <p:cNvSpPr/>
            <p:nvPr/>
          </p:nvSpPr>
          <p:spPr>
            <a:xfrm>
              <a:off x="2532594" y="2329677"/>
              <a:ext cx="87920" cy="25125"/>
            </a:xfrm>
            <a:custGeom>
              <a:rect b="b" l="l" r="r" t="t"/>
              <a:pathLst>
                <a:path extrusionOk="0" h="715" w="2502">
                  <a:moveTo>
                    <a:pt x="1" y="0"/>
                  </a:moveTo>
                  <a:lnTo>
                    <a:pt x="1" y="714"/>
                  </a:lnTo>
                  <a:lnTo>
                    <a:pt x="2501" y="714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7"/>
            <p:cNvSpPr/>
            <p:nvPr/>
          </p:nvSpPr>
          <p:spPr>
            <a:xfrm>
              <a:off x="2514181" y="2380700"/>
              <a:ext cx="107142" cy="25160"/>
            </a:xfrm>
            <a:custGeom>
              <a:rect b="b" l="l" r="r" t="t"/>
              <a:pathLst>
                <a:path extrusionOk="0" h="716" w="3049">
                  <a:moveTo>
                    <a:pt x="1" y="1"/>
                  </a:moveTo>
                  <a:lnTo>
                    <a:pt x="1" y="715"/>
                  </a:lnTo>
                  <a:lnTo>
                    <a:pt x="3049" y="715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7"/>
            <p:cNvSpPr/>
            <p:nvPr/>
          </p:nvSpPr>
          <p:spPr>
            <a:xfrm>
              <a:off x="2612081" y="2122948"/>
              <a:ext cx="129772" cy="307159"/>
            </a:xfrm>
            <a:custGeom>
              <a:rect b="b" l="l" r="r" t="t"/>
              <a:pathLst>
                <a:path extrusionOk="0" h="8741" w="3693">
                  <a:moveTo>
                    <a:pt x="2978" y="1"/>
                  </a:moveTo>
                  <a:lnTo>
                    <a:pt x="2978" y="501"/>
                  </a:lnTo>
                  <a:cubicBezTo>
                    <a:pt x="2978" y="1263"/>
                    <a:pt x="2716" y="2001"/>
                    <a:pt x="2239" y="2620"/>
                  </a:cubicBezTo>
                  <a:cubicBezTo>
                    <a:pt x="1739" y="3263"/>
                    <a:pt x="1049" y="3716"/>
                    <a:pt x="239" y="4002"/>
                  </a:cubicBezTo>
                  <a:lnTo>
                    <a:pt x="1" y="4359"/>
                  </a:lnTo>
                  <a:lnTo>
                    <a:pt x="239" y="4740"/>
                  </a:lnTo>
                  <a:cubicBezTo>
                    <a:pt x="1049" y="5002"/>
                    <a:pt x="1739" y="5478"/>
                    <a:pt x="2239" y="6121"/>
                  </a:cubicBezTo>
                  <a:cubicBezTo>
                    <a:pt x="2716" y="6740"/>
                    <a:pt x="2978" y="7479"/>
                    <a:pt x="2978" y="8217"/>
                  </a:cubicBezTo>
                  <a:lnTo>
                    <a:pt x="2978" y="8741"/>
                  </a:lnTo>
                  <a:lnTo>
                    <a:pt x="3692" y="8741"/>
                  </a:lnTo>
                  <a:lnTo>
                    <a:pt x="3692" y="8217"/>
                  </a:lnTo>
                  <a:cubicBezTo>
                    <a:pt x="3692" y="7312"/>
                    <a:pt x="3359" y="6407"/>
                    <a:pt x="2811" y="5669"/>
                  </a:cubicBezTo>
                  <a:cubicBezTo>
                    <a:pt x="2382" y="5121"/>
                    <a:pt x="1811" y="4692"/>
                    <a:pt x="1192" y="4359"/>
                  </a:cubicBezTo>
                  <a:cubicBezTo>
                    <a:pt x="1858" y="4049"/>
                    <a:pt x="2382" y="3621"/>
                    <a:pt x="2811" y="3073"/>
                  </a:cubicBezTo>
                  <a:cubicBezTo>
                    <a:pt x="3406" y="2335"/>
                    <a:pt x="3692" y="1430"/>
                    <a:pt x="3692" y="501"/>
                  </a:cubicBezTo>
                  <a:lnTo>
                    <a:pt x="3692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7"/>
            <p:cNvSpPr/>
            <p:nvPr/>
          </p:nvSpPr>
          <p:spPr>
            <a:xfrm>
              <a:off x="2499106" y="2122948"/>
              <a:ext cx="121409" cy="308002"/>
            </a:xfrm>
            <a:custGeom>
              <a:rect b="b" l="l" r="r" t="t"/>
              <a:pathLst>
                <a:path extrusionOk="0" h="8765" w="3455">
                  <a:moveTo>
                    <a:pt x="1" y="1"/>
                  </a:moveTo>
                  <a:lnTo>
                    <a:pt x="1" y="501"/>
                  </a:lnTo>
                  <a:cubicBezTo>
                    <a:pt x="1" y="1430"/>
                    <a:pt x="334" y="2335"/>
                    <a:pt x="906" y="3073"/>
                  </a:cubicBezTo>
                  <a:cubicBezTo>
                    <a:pt x="1311" y="3621"/>
                    <a:pt x="1882" y="4049"/>
                    <a:pt x="2501" y="4383"/>
                  </a:cubicBezTo>
                  <a:cubicBezTo>
                    <a:pt x="1882" y="4716"/>
                    <a:pt x="1311" y="5169"/>
                    <a:pt x="906" y="5693"/>
                  </a:cubicBezTo>
                  <a:cubicBezTo>
                    <a:pt x="311" y="6431"/>
                    <a:pt x="1" y="7336"/>
                    <a:pt x="1" y="8241"/>
                  </a:cubicBezTo>
                  <a:lnTo>
                    <a:pt x="1" y="8765"/>
                  </a:lnTo>
                  <a:lnTo>
                    <a:pt x="715" y="8765"/>
                  </a:lnTo>
                  <a:lnTo>
                    <a:pt x="715" y="8241"/>
                  </a:lnTo>
                  <a:cubicBezTo>
                    <a:pt x="715" y="7502"/>
                    <a:pt x="977" y="6764"/>
                    <a:pt x="1454" y="6145"/>
                  </a:cubicBezTo>
                  <a:cubicBezTo>
                    <a:pt x="1954" y="5502"/>
                    <a:pt x="2644" y="5026"/>
                    <a:pt x="3454" y="4764"/>
                  </a:cubicBezTo>
                  <a:lnTo>
                    <a:pt x="3454" y="4002"/>
                  </a:lnTo>
                  <a:cubicBezTo>
                    <a:pt x="2644" y="3740"/>
                    <a:pt x="1954" y="3263"/>
                    <a:pt x="1454" y="2620"/>
                  </a:cubicBezTo>
                  <a:cubicBezTo>
                    <a:pt x="977" y="2001"/>
                    <a:pt x="715" y="1263"/>
                    <a:pt x="715" y="501"/>
                  </a:cubicBezTo>
                  <a:lnTo>
                    <a:pt x="715" y="1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21" name="Google Shape;2421;p37"/>
          <p:cNvGrpSpPr/>
          <p:nvPr/>
        </p:nvGrpSpPr>
        <p:grpSpPr>
          <a:xfrm>
            <a:off x="6098497" y="655758"/>
            <a:ext cx="580483" cy="497812"/>
            <a:chOff x="2386974" y="2748089"/>
            <a:chExt cx="437704" cy="307159"/>
          </a:xfrm>
        </p:grpSpPr>
        <p:sp>
          <p:nvSpPr>
            <p:cNvPr id="2422" name="Google Shape;2422;p37"/>
            <p:cNvSpPr/>
            <p:nvPr/>
          </p:nvSpPr>
          <p:spPr>
            <a:xfrm>
              <a:off x="2699123" y="2748089"/>
              <a:ext cx="125555" cy="307159"/>
            </a:xfrm>
            <a:custGeom>
              <a:rect b="b" l="l" r="r" t="t"/>
              <a:pathLst>
                <a:path extrusionOk="0" h="8741" w="3573">
                  <a:moveTo>
                    <a:pt x="477" y="0"/>
                  </a:moveTo>
                  <a:lnTo>
                    <a:pt x="1" y="4358"/>
                  </a:lnTo>
                  <a:lnTo>
                    <a:pt x="477" y="8740"/>
                  </a:lnTo>
                  <a:lnTo>
                    <a:pt x="3573" y="8740"/>
                  </a:lnTo>
                  <a:lnTo>
                    <a:pt x="3573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7"/>
            <p:cNvSpPr/>
            <p:nvPr/>
          </p:nvSpPr>
          <p:spPr>
            <a:xfrm>
              <a:off x="2588678" y="2748089"/>
              <a:ext cx="125555" cy="307159"/>
            </a:xfrm>
            <a:custGeom>
              <a:rect b="b" l="l" r="r" t="t"/>
              <a:pathLst>
                <a:path extrusionOk="0" h="8741" w="3573">
                  <a:moveTo>
                    <a:pt x="500" y="0"/>
                  </a:moveTo>
                  <a:lnTo>
                    <a:pt x="0" y="4358"/>
                  </a:lnTo>
                  <a:lnTo>
                    <a:pt x="500" y="8740"/>
                  </a:lnTo>
                  <a:lnTo>
                    <a:pt x="3572" y="8740"/>
                  </a:lnTo>
                  <a:lnTo>
                    <a:pt x="3572" y="5478"/>
                  </a:lnTo>
                  <a:lnTo>
                    <a:pt x="3334" y="5120"/>
                  </a:lnTo>
                  <a:lnTo>
                    <a:pt x="3572" y="4763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7"/>
            <p:cNvSpPr/>
            <p:nvPr/>
          </p:nvSpPr>
          <p:spPr>
            <a:xfrm>
              <a:off x="2480728" y="2748089"/>
              <a:ext cx="125555" cy="307159"/>
            </a:xfrm>
            <a:custGeom>
              <a:rect b="b" l="l" r="r" t="t"/>
              <a:pathLst>
                <a:path extrusionOk="0" h="8741" w="3573">
                  <a:moveTo>
                    <a:pt x="476" y="0"/>
                  </a:moveTo>
                  <a:lnTo>
                    <a:pt x="0" y="4358"/>
                  </a:lnTo>
                  <a:lnTo>
                    <a:pt x="476" y="8740"/>
                  </a:lnTo>
                  <a:lnTo>
                    <a:pt x="3572" y="8740"/>
                  </a:lnTo>
                  <a:lnTo>
                    <a:pt x="3572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7"/>
            <p:cNvSpPr/>
            <p:nvPr/>
          </p:nvSpPr>
          <p:spPr>
            <a:xfrm>
              <a:off x="2386974" y="2748089"/>
              <a:ext cx="108829" cy="307159"/>
            </a:xfrm>
            <a:custGeom>
              <a:rect b="b" l="l" r="r" t="t"/>
              <a:pathLst>
                <a:path extrusionOk="0" h="8741" w="3097">
                  <a:moveTo>
                    <a:pt x="1" y="0"/>
                  </a:moveTo>
                  <a:lnTo>
                    <a:pt x="1" y="8740"/>
                  </a:lnTo>
                  <a:lnTo>
                    <a:pt x="3097" y="8740"/>
                  </a:lnTo>
                  <a:lnTo>
                    <a:pt x="3097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7"/>
            <p:cNvSpPr/>
            <p:nvPr/>
          </p:nvSpPr>
          <p:spPr>
            <a:xfrm>
              <a:off x="2638050" y="2811693"/>
              <a:ext cx="25125" cy="25125"/>
            </a:xfrm>
            <a:custGeom>
              <a:rect b="b" l="l" r="r" t="t"/>
              <a:pathLst>
                <a:path extrusionOk="0" h="715" w="715">
                  <a:moveTo>
                    <a:pt x="0" y="0"/>
                  </a:moveTo>
                  <a:lnTo>
                    <a:pt x="0" y="715"/>
                  </a:lnTo>
                  <a:lnTo>
                    <a:pt x="715" y="715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7"/>
            <p:cNvSpPr/>
            <p:nvPr/>
          </p:nvSpPr>
          <p:spPr>
            <a:xfrm>
              <a:off x="2740975" y="2913775"/>
              <a:ext cx="51094" cy="25125"/>
            </a:xfrm>
            <a:custGeom>
              <a:rect b="b" l="l" r="r" t="t"/>
              <a:pathLst>
                <a:path extrusionOk="0" h="715" w="1454">
                  <a:moveTo>
                    <a:pt x="0" y="0"/>
                  </a:moveTo>
                  <a:lnTo>
                    <a:pt x="0" y="715"/>
                  </a:lnTo>
                  <a:lnTo>
                    <a:pt x="1453" y="715"/>
                  </a:lnTo>
                  <a:lnTo>
                    <a:pt x="145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7"/>
            <p:cNvSpPr/>
            <p:nvPr/>
          </p:nvSpPr>
          <p:spPr>
            <a:xfrm>
              <a:off x="2488248" y="2837626"/>
              <a:ext cx="53588" cy="25125"/>
            </a:xfrm>
            <a:custGeom>
              <a:rect b="b" l="l" r="r" t="t"/>
              <a:pathLst>
                <a:path extrusionOk="0" h="715" w="1525">
                  <a:moveTo>
                    <a:pt x="239" y="0"/>
                  </a:moveTo>
                  <a:lnTo>
                    <a:pt x="0" y="358"/>
                  </a:lnTo>
                  <a:lnTo>
                    <a:pt x="239" y="715"/>
                  </a:lnTo>
                  <a:lnTo>
                    <a:pt x="1524" y="715"/>
                  </a:lnTo>
                  <a:lnTo>
                    <a:pt x="1524" y="0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7"/>
            <p:cNvSpPr/>
            <p:nvPr/>
          </p:nvSpPr>
          <p:spPr>
            <a:xfrm>
              <a:off x="2452264" y="2837626"/>
              <a:ext cx="45225" cy="25125"/>
            </a:xfrm>
            <a:custGeom>
              <a:rect b="b" l="l" r="r" t="t"/>
              <a:pathLst>
                <a:path extrusionOk="0" h="715" w="1287">
                  <a:moveTo>
                    <a:pt x="0" y="0"/>
                  </a:moveTo>
                  <a:lnTo>
                    <a:pt x="0" y="715"/>
                  </a:lnTo>
                  <a:lnTo>
                    <a:pt x="1286" y="715"/>
                  </a:lnTo>
                  <a:lnTo>
                    <a:pt x="1286" y="0"/>
                  </a:ln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7"/>
            <p:cNvSpPr/>
            <p:nvPr/>
          </p:nvSpPr>
          <p:spPr>
            <a:xfrm>
              <a:off x="2488248" y="2940551"/>
              <a:ext cx="53588" cy="25125"/>
            </a:xfrm>
            <a:custGeom>
              <a:rect b="b" l="l" r="r" t="t"/>
              <a:pathLst>
                <a:path extrusionOk="0" h="715" w="1525">
                  <a:moveTo>
                    <a:pt x="239" y="1"/>
                  </a:moveTo>
                  <a:lnTo>
                    <a:pt x="0" y="358"/>
                  </a:lnTo>
                  <a:lnTo>
                    <a:pt x="239" y="715"/>
                  </a:lnTo>
                  <a:lnTo>
                    <a:pt x="1524" y="715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7"/>
            <p:cNvSpPr/>
            <p:nvPr/>
          </p:nvSpPr>
          <p:spPr>
            <a:xfrm>
              <a:off x="2452264" y="2940551"/>
              <a:ext cx="45225" cy="25125"/>
            </a:xfrm>
            <a:custGeom>
              <a:rect b="b" l="l" r="r" t="t"/>
              <a:pathLst>
                <a:path extrusionOk="0" h="715" w="1287">
                  <a:moveTo>
                    <a:pt x="0" y="1"/>
                  </a:moveTo>
                  <a:lnTo>
                    <a:pt x="0" y="715"/>
                  </a:lnTo>
                  <a:lnTo>
                    <a:pt x="1286" y="715"/>
                  </a:lnTo>
                  <a:lnTo>
                    <a:pt x="1286" y="1"/>
                  </a:ln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7"/>
            <p:cNvSpPr/>
            <p:nvPr/>
          </p:nvSpPr>
          <p:spPr>
            <a:xfrm>
              <a:off x="2489091" y="2811693"/>
              <a:ext cx="65290" cy="179952"/>
            </a:xfrm>
            <a:custGeom>
              <a:rect b="b" l="l" r="r" t="t"/>
              <a:pathLst>
                <a:path extrusionOk="0" h="5121" w="1858">
                  <a:moveTo>
                    <a:pt x="1143" y="0"/>
                  </a:moveTo>
                  <a:lnTo>
                    <a:pt x="1143" y="953"/>
                  </a:lnTo>
                  <a:cubicBezTo>
                    <a:pt x="1143" y="1477"/>
                    <a:pt x="786" y="1953"/>
                    <a:pt x="238" y="2167"/>
                  </a:cubicBezTo>
                  <a:lnTo>
                    <a:pt x="0" y="2548"/>
                  </a:lnTo>
                  <a:lnTo>
                    <a:pt x="238" y="2953"/>
                  </a:lnTo>
                  <a:cubicBezTo>
                    <a:pt x="786" y="3144"/>
                    <a:pt x="1143" y="3620"/>
                    <a:pt x="1143" y="4168"/>
                  </a:cubicBezTo>
                  <a:lnTo>
                    <a:pt x="1143" y="5120"/>
                  </a:lnTo>
                  <a:lnTo>
                    <a:pt x="1858" y="5120"/>
                  </a:lnTo>
                  <a:lnTo>
                    <a:pt x="1858" y="4168"/>
                  </a:lnTo>
                  <a:cubicBezTo>
                    <a:pt x="1858" y="3548"/>
                    <a:pt x="1548" y="2953"/>
                    <a:pt x="1000" y="2548"/>
                  </a:cubicBezTo>
                  <a:cubicBezTo>
                    <a:pt x="1548" y="2167"/>
                    <a:pt x="1858" y="1572"/>
                    <a:pt x="1858" y="953"/>
                  </a:cubicBezTo>
                  <a:lnTo>
                    <a:pt x="1858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7"/>
            <p:cNvSpPr/>
            <p:nvPr/>
          </p:nvSpPr>
          <p:spPr>
            <a:xfrm>
              <a:off x="2438876" y="2811693"/>
              <a:ext cx="56927" cy="179952"/>
            </a:xfrm>
            <a:custGeom>
              <a:rect b="b" l="l" r="r" t="t"/>
              <a:pathLst>
                <a:path extrusionOk="0" h="5121" w="1620">
                  <a:moveTo>
                    <a:pt x="0" y="0"/>
                  </a:moveTo>
                  <a:lnTo>
                    <a:pt x="0" y="953"/>
                  </a:lnTo>
                  <a:cubicBezTo>
                    <a:pt x="0" y="1572"/>
                    <a:pt x="310" y="2167"/>
                    <a:pt x="858" y="2548"/>
                  </a:cubicBezTo>
                  <a:cubicBezTo>
                    <a:pt x="310" y="2953"/>
                    <a:pt x="0" y="3548"/>
                    <a:pt x="0" y="4168"/>
                  </a:cubicBezTo>
                  <a:lnTo>
                    <a:pt x="0" y="5120"/>
                  </a:lnTo>
                  <a:lnTo>
                    <a:pt x="691" y="5120"/>
                  </a:lnTo>
                  <a:lnTo>
                    <a:pt x="691" y="4168"/>
                  </a:lnTo>
                  <a:cubicBezTo>
                    <a:pt x="691" y="3620"/>
                    <a:pt x="1048" y="3144"/>
                    <a:pt x="1620" y="2929"/>
                  </a:cubicBezTo>
                  <a:lnTo>
                    <a:pt x="1620" y="2167"/>
                  </a:lnTo>
                  <a:cubicBezTo>
                    <a:pt x="1096" y="1953"/>
                    <a:pt x="739" y="1477"/>
                    <a:pt x="739" y="953"/>
                  </a:cubicBezTo>
                  <a:lnTo>
                    <a:pt x="739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7"/>
            <p:cNvSpPr/>
            <p:nvPr/>
          </p:nvSpPr>
          <p:spPr>
            <a:xfrm>
              <a:off x="2707486" y="2811693"/>
              <a:ext cx="84582" cy="25125"/>
            </a:xfrm>
            <a:custGeom>
              <a:rect b="b" l="l" r="r" t="t"/>
              <a:pathLst>
                <a:path extrusionOk="0" h="715" w="2407">
                  <a:moveTo>
                    <a:pt x="239" y="0"/>
                  </a:moveTo>
                  <a:lnTo>
                    <a:pt x="1" y="357"/>
                  </a:lnTo>
                  <a:lnTo>
                    <a:pt x="239" y="715"/>
                  </a:lnTo>
                  <a:lnTo>
                    <a:pt x="2406" y="715"/>
                  </a:lnTo>
                  <a:lnTo>
                    <a:pt x="2406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7"/>
            <p:cNvSpPr/>
            <p:nvPr/>
          </p:nvSpPr>
          <p:spPr>
            <a:xfrm>
              <a:off x="2707486" y="2863560"/>
              <a:ext cx="84582" cy="25160"/>
            </a:xfrm>
            <a:custGeom>
              <a:rect b="b" l="l" r="r" t="t"/>
              <a:pathLst>
                <a:path extrusionOk="0" h="716" w="2407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2406" y="71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7"/>
            <p:cNvSpPr/>
            <p:nvPr/>
          </p:nvSpPr>
          <p:spPr>
            <a:xfrm>
              <a:off x="2707486" y="2966485"/>
              <a:ext cx="84582" cy="25160"/>
            </a:xfrm>
            <a:custGeom>
              <a:rect b="b" l="l" r="r" t="t"/>
              <a:pathLst>
                <a:path extrusionOk="0" h="716" w="2407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2406" y="715"/>
                  </a:lnTo>
                  <a:lnTo>
                    <a:pt x="2406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7"/>
            <p:cNvSpPr/>
            <p:nvPr/>
          </p:nvSpPr>
          <p:spPr>
            <a:xfrm>
              <a:off x="2638050" y="2913775"/>
              <a:ext cx="77027" cy="25125"/>
            </a:xfrm>
            <a:custGeom>
              <a:rect b="b" l="l" r="r" t="t"/>
              <a:pathLst>
                <a:path extrusionOk="0" h="715" w="2192">
                  <a:moveTo>
                    <a:pt x="0" y="0"/>
                  </a:moveTo>
                  <a:lnTo>
                    <a:pt x="0" y="715"/>
                  </a:lnTo>
                  <a:lnTo>
                    <a:pt x="2191" y="715"/>
                  </a:lnTo>
                  <a:lnTo>
                    <a:pt x="2191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7"/>
            <p:cNvSpPr/>
            <p:nvPr/>
          </p:nvSpPr>
          <p:spPr>
            <a:xfrm>
              <a:off x="2689916" y="2811693"/>
              <a:ext cx="24317" cy="25125"/>
            </a:xfrm>
            <a:custGeom>
              <a:rect b="b" l="l" r="r" t="t"/>
              <a:pathLst>
                <a:path extrusionOk="0" h="715" w="692">
                  <a:moveTo>
                    <a:pt x="1" y="0"/>
                  </a:moveTo>
                  <a:lnTo>
                    <a:pt x="1" y="715"/>
                  </a:lnTo>
                  <a:lnTo>
                    <a:pt x="691" y="715"/>
                  </a:lnTo>
                  <a:lnTo>
                    <a:pt x="691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7"/>
            <p:cNvSpPr/>
            <p:nvPr/>
          </p:nvSpPr>
          <p:spPr>
            <a:xfrm>
              <a:off x="2638050" y="2862716"/>
              <a:ext cx="77027" cy="25160"/>
            </a:xfrm>
            <a:custGeom>
              <a:rect b="b" l="l" r="r" t="t"/>
              <a:pathLst>
                <a:path extrusionOk="0" h="716" w="2192">
                  <a:moveTo>
                    <a:pt x="0" y="1"/>
                  </a:moveTo>
                  <a:lnTo>
                    <a:pt x="0" y="715"/>
                  </a:lnTo>
                  <a:lnTo>
                    <a:pt x="2191" y="715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7"/>
            <p:cNvSpPr/>
            <p:nvPr/>
          </p:nvSpPr>
          <p:spPr>
            <a:xfrm>
              <a:off x="2638050" y="2965641"/>
              <a:ext cx="77027" cy="24317"/>
            </a:xfrm>
            <a:custGeom>
              <a:rect b="b" l="l" r="r" t="t"/>
              <a:pathLst>
                <a:path extrusionOk="0" h="692" w="2192">
                  <a:moveTo>
                    <a:pt x="0" y="1"/>
                  </a:moveTo>
                  <a:lnTo>
                    <a:pt x="0" y="692"/>
                  </a:lnTo>
                  <a:lnTo>
                    <a:pt x="2191" y="692"/>
                  </a:lnTo>
                  <a:lnTo>
                    <a:pt x="2191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441" name="Google Shape;2441;p37"/>
          <p:cNvPicPr preferRelativeResize="0"/>
          <p:nvPr/>
        </p:nvPicPr>
        <p:blipFill rotWithShape="1">
          <a:blip r:embed="rId3">
            <a:alphaModFix/>
          </a:blip>
          <a:srcRect b="0" l="6533" r="0" t="0"/>
          <a:stretch/>
        </p:blipFill>
        <p:spPr>
          <a:xfrm>
            <a:off x="5093314" y="3292388"/>
            <a:ext cx="2590850" cy="102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2" name="Google Shape;24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950" y="3496775"/>
            <a:ext cx="2535300" cy="6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6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38"/>
          <p:cNvSpPr txBox="1"/>
          <p:nvPr>
            <p:ph type="title"/>
          </p:nvPr>
        </p:nvSpPr>
        <p:spPr>
          <a:xfrm>
            <a:off x="720000" y="445025"/>
            <a:ext cx="813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Компресија на </a:t>
            </a:r>
            <a:r>
              <a:rPr lang="en">
                <a:solidFill>
                  <a:schemeClr val="accent6"/>
                </a:solidFill>
              </a:rPr>
              <a:t>податоци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48" name="Google Shape;2448;p38"/>
          <p:cNvSpPr txBox="1"/>
          <p:nvPr>
            <p:ph idx="1" type="subTitle"/>
          </p:nvPr>
        </p:nvSpPr>
        <p:spPr>
          <a:xfrm>
            <a:off x="4102800" y="1217025"/>
            <a:ext cx="4805100" cy="27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Геномските податоци се огромни и често бараат ефикасна компресија.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Фуриевата трансформација може да се користи за да се претворат податоците во фреквенциски домен, овозможувајќи подобра компресија.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Компресирани податоци може да се репрезентираат со минимален губиток на биолошка значајност.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9" name="Google Shape;2449;p38"/>
          <p:cNvGrpSpPr/>
          <p:nvPr/>
        </p:nvGrpSpPr>
        <p:grpSpPr>
          <a:xfrm>
            <a:off x="604026" y="1334024"/>
            <a:ext cx="1748592" cy="2509790"/>
            <a:chOff x="2660825" y="1628425"/>
            <a:chExt cx="822325" cy="1180300"/>
          </a:xfrm>
        </p:grpSpPr>
        <p:sp>
          <p:nvSpPr>
            <p:cNvPr id="2450" name="Google Shape;2450;p38"/>
            <p:cNvSpPr/>
            <p:nvPr/>
          </p:nvSpPr>
          <p:spPr>
            <a:xfrm>
              <a:off x="2660825" y="2381000"/>
              <a:ext cx="822325" cy="427725"/>
            </a:xfrm>
            <a:custGeom>
              <a:rect b="b" l="l" r="r" t="t"/>
              <a:pathLst>
                <a:path extrusionOk="0" h="17109" w="32893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8"/>
            <p:cNvSpPr/>
            <p:nvPr/>
          </p:nvSpPr>
          <p:spPr>
            <a:xfrm>
              <a:off x="2702450" y="1628425"/>
              <a:ext cx="740025" cy="1154500"/>
            </a:xfrm>
            <a:custGeom>
              <a:rect b="b" l="l" r="r" t="t"/>
              <a:pathLst>
                <a:path extrusionOk="0" h="46180" w="29601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8"/>
            <p:cNvSpPr/>
            <p:nvPr/>
          </p:nvSpPr>
          <p:spPr>
            <a:xfrm>
              <a:off x="2702400" y="2352125"/>
              <a:ext cx="746775" cy="430800"/>
            </a:xfrm>
            <a:custGeom>
              <a:rect b="b" l="l" r="r" t="t"/>
              <a:pathLst>
                <a:path extrusionOk="0" h="17232" w="29871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8"/>
            <p:cNvSpPr/>
            <p:nvPr/>
          </p:nvSpPr>
          <p:spPr>
            <a:xfrm>
              <a:off x="2709100" y="2366725"/>
              <a:ext cx="740125" cy="268975"/>
            </a:xfrm>
            <a:custGeom>
              <a:rect b="b" l="l" r="r" t="t"/>
              <a:pathLst>
                <a:path extrusionOk="0" h="10759" w="29605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8"/>
            <p:cNvSpPr/>
            <p:nvPr/>
          </p:nvSpPr>
          <p:spPr>
            <a:xfrm>
              <a:off x="2730250" y="1962850"/>
              <a:ext cx="684375" cy="663375"/>
            </a:xfrm>
            <a:custGeom>
              <a:rect b="b" l="l" r="r" t="t"/>
              <a:pathLst>
                <a:path extrusionOk="0" h="26535" w="27375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8"/>
            <p:cNvSpPr/>
            <p:nvPr/>
          </p:nvSpPr>
          <p:spPr>
            <a:xfrm>
              <a:off x="2678400" y="1633725"/>
              <a:ext cx="787250" cy="409500"/>
            </a:xfrm>
            <a:custGeom>
              <a:rect b="b" l="l" r="r" t="t"/>
              <a:pathLst>
                <a:path extrusionOk="0" h="16380" w="3149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8"/>
            <p:cNvSpPr/>
            <p:nvPr/>
          </p:nvSpPr>
          <p:spPr>
            <a:xfrm>
              <a:off x="2875800" y="1736275"/>
              <a:ext cx="392925" cy="204425"/>
            </a:xfrm>
            <a:custGeom>
              <a:rect b="b" l="l" r="r" t="t"/>
              <a:pathLst>
                <a:path extrusionOk="0" h="8177" w="15717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8"/>
            <p:cNvSpPr/>
            <p:nvPr/>
          </p:nvSpPr>
          <p:spPr>
            <a:xfrm>
              <a:off x="2678425" y="1628425"/>
              <a:ext cx="787225" cy="468075"/>
            </a:xfrm>
            <a:custGeom>
              <a:rect b="b" l="l" r="r" t="t"/>
              <a:pathLst>
                <a:path extrusionOk="0" h="18723" w="31489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8"/>
            <p:cNvSpPr/>
            <p:nvPr/>
          </p:nvSpPr>
          <p:spPr>
            <a:xfrm>
              <a:off x="2735400" y="2296925"/>
              <a:ext cx="674450" cy="329300"/>
            </a:xfrm>
            <a:custGeom>
              <a:rect b="b" l="l" r="r" t="t"/>
              <a:pathLst>
                <a:path extrusionOk="0" h="13172" w="26978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8"/>
            <p:cNvSpPr/>
            <p:nvPr/>
          </p:nvSpPr>
          <p:spPr>
            <a:xfrm>
              <a:off x="2976550" y="2089150"/>
              <a:ext cx="177100" cy="215725"/>
            </a:xfrm>
            <a:custGeom>
              <a:rect b="b" l="l" r="r" t="t"/>
              <a:pathLst>
                <a:path extrusionOk="0" h="8629" w="7084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8"/>
            <p:cNvSpPr/>
            <p:nvPr/>
          </p:nvSpPr>
          <p:spPr>
            <a:xfrm>
              <a:off x="2851725" y="2115650"/>
              <a:ext cx="226950" cy="224050"/>
            </a:xfrm>
            <a:custGeom>
              <a:rect b="b" l="l" r="r" t="t"/>
              <a:pathLst>
                <a:path extrusionOk="0" h="8962" w="9078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8"/>
            <p:cNvSpPr/>
            <p:nvPr/>
          </p:nvSpPr>
          <p:spPr>
            <a:xfrm>
              <a:off x="2857275" y="2121275"/>
              <a:ext cx="215800" cy="212900"/>
            </a:xfrm>
            <a:custGeom>
              <a:rect b="b" l="l" r="r" t="t"/>
              <a:pathLst>
                <a:path extrusionOk="0" h="8516" w="8632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8"/>
            <p:cNvSpPr/>
            <p:nvPr/>
          </p:nvSpPr>
          <p:spPr>
            <a:xfrm>
              <a:off x="2863350" y="2247775"/>
              <a:ext cx="48275" cy="70800"/>
            </a:xfrm>
            <a:custGeom>
              <a:rect b="b" l="l" r="r" t="t"/>
              <a:pathLst>
                <a:path extrusionOk="0" h="2832" w="1931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8"/>
            <p:cNvSpPr/>
            <p:nvPr/>
          </p:nvSpPr>
          <p:spPr>
            <a:xfrm>
              <a:off x="2853500" y="2167275"/>
              <a:ext cx="29700" cy="63625"/>
            </a:xfrm>
            <a:custGeom>
              <a:rect b="b" l="l" r="r" t="t"/>
              <a:pathLst>
                <a:path extrusionOk="0" h="2545" w="1188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8"/>
            <p:cNvSpPr/>
            <p:nvPr/>
          </p:nvSpPr>
          <p:spPr>
            <a:xfrm>
              <a:off x="2907175" y="2174675"/>
              <a:ext cx="118125" cy="110425"/>
            </a:xfrm>
            <a:custGeom>
              <a:rect b="b" l="l" r="r" t="t"/>
              <a:pathLst>
                <a:path extrusionOk="0" h="4417" w="4725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8"/>
            <p:cNvSpPr/>
            <p:nvPr/>
          </p:nvSpPr>
          <p:spPr>
            <a:xfrm>
              <a:off x="2932350" y="219800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8"/>
            <p:cNvSpPr/>
            <p:nvPr/>
          </p:nvSpPr>
          <p:spPr>
            <a:xfrm>
              <a:off x="3081625" y="2162925"/>
              <a:ext cx="215850" cy="212900"/>
            </a:xfrm>
            <a:custGeom>
              <a:rect b="b" l="l" r="r" t="t"/>
              <a:pathLst>
                <a:path extrusionOk="0" h="8516" w="8634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8"/>
            <p:cNvSpPr/>
            <p:nvPr/>
          </p:nvSpPr>
          <p:spPr>
            <a:xfrm>
              <a:off x="3131550" y="2216325"/>
              <a:ext cx="118150" cy="110425"/>
            </a:xfrm>
            <a:custGeom>
              <a:rect b="b" l="l" r="r" t="t"/>
              <a:pathLst>
                <a:path extrusionOk="0" h="4417" w="4726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8"/>
            <p:cNvSpPr/>
            <p:nvPr/>
          </p:nvSpPr>
          <p:spPr>
            <a:xfrm>
              <a:off x="3156700" y="223965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8"/>
            <p:cNvSpPr/>
            <p:nvPr/>
          </p:nvSpPr>
          <p:spPr>
            <a:xfrm>
              <a:off x="3174450" y="2022275"/>
              <a:ext cx="177100" cy="594975"/>
            </a:xfrm>
            <a:custGeom>
              <a:rect b="b" l="l" r="r" t="t"/>
              <a:pathLst>
                <a:path extrusionOk="0" h="23799" w="7084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8"/>
            <p:cNvSpPr/>
            <p:nvPr/>
          </p:nvSpPr>
          <p:spPr>
            <a:xfrm>
              <a:off x="2921800" y="2329775"/>
              <a:ext cx="226975" cy="224075"/>
            </a:xfrm>
            <a:custGeom>
              <a:rect b="b" l="l" r="r" t="t"/>
              <a:pathLst>
                <a:path extrusionOk="0" h="8963" w="9079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8"/>
            <p:cNvSpPr/>
            <p:nvPr/>
          </p:nvSpPr>
          <p:spPr>
            <a:xfrm>
              <a:off x="2927350" y="2335425"/>
              <a:ext cx="215825" cy="212875"/>
            </a:xfrm>
            <a:custGeom>
              <a:rect b="b" l="l" r="r" t="t"/>
              <a:pathLst>
                <a:path extrusionOk="0" h="8515" w="8633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8"/>
            <p:cNvSpPr/>
            <p:nvPr/>
          </p:nvSpPr>
          <p:spPr>
            <a:xfrm>
              <a:off x="2977250" y="2388825"/>
              <a:ext cx="118150" cy="110400"/>
            </a:xfrm>
            <a:custGeom>
              <a:rect b="b" l="l" r="r" t="t"/>
              <a:pathLst>
                <a:path extrusionOk="0" h="4416" w="4726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8"/>
            <p:cNvSpPr/>
            <p:nvPr/>
          </p:nvSpPr>
          <p:spPr>
            <a:xfrm>
              <a:off x="3002475" y="2412100"/>
              <a:ext cx="67700" cy="63800"/>
            </a:xfrm>
            <a:custGeom>
              <a:rect b="b" l="l" r="r" t="t"/>
              <a:pathLst>
                <a:path extrusionOk="0" h="2552" w="2708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8"/>
            <p:cNvSpPr/>
            <p:nvPr/>
          </p:nvSpPr>
          <p:spPr>
            <a:xfrm>
              <a:off x="2802875" y="2028700"/>
              <a:ext cx="130600" cy="580575"/>
            </a:xfrm>
            <a:custGeom>
              <a:rect b="b" l="l" r="r" t="t"/>
              <a:pathLst>
                <a:path extrusionOk="0" h="23223" w="5224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8"/>
            <p:cNvSpPr/>
            <p:nvPr/>
          </p:nvSpPr>
          <p:spPr>
            <a:xfrm>
              <a:off x="2814200" y="2231750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8"/>
            <p:cNvSpPr/>
            <p:nvPr/>
          </p:nvSpPr>
          <p:spPr>
            <a:xfrm>
              <a:off x="3314075" y="2244900"/>
              <a:ext cx="27375" cy="27375"/>
            </a:xfrm>
            <a:custGeom>
              <a:rect b="b" l="l" r="r" t="t"/>
              <a:pathLst>
                <a:path extrusionOk="0" h="1095" w="1095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8"/>
            <p:cNvSpPr/>
            <p:nvPr/>
          </p:nvSpPr>
          <p:spPr>
            <a:xfrm>
              <a:off x="3297450" y="2337700"/>
              <a:ext cx="18000" cy="18025"/>
            </a:xfrm>
            <a:custGeom>
              <a:rect b="b" l="l" r="r" t="t"/>
              <a:pathLst>
                <a:path extrusionOk="0" h="721" w="72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8"/>
            <p:cNvSpPr/>
            <p:nvPr/>
          </p:nvSpPr>
          <p:spPr>
            <a:xfrm>
              <a:off x="3297450" y="2427250"/>
              <a:ext cx="29600" cy="29575"/>
            </a:xfrm>
            <a:custGeom>
              <a:rect b="b" l="l" r="r" t="t"/>
              <a:pathLst>
                <a:path extrusionOk="0" h="1183" w="1184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8"/>
            <p:cNvSpPr/>
            <p:nvPr/>
          </p:nvSpPr>
          <p:spPr>
            <a:xfrm>
              <a:off x="3359675" y="2337700"/>
              <a:ext cx="21625" cy="21600"/>
            </a:xfrm>
            <a:custGeom>
              <a:rect b="b" l="l" r="r" t="t"/>
              <a:pathLst>
                <a:path extrusionOk="0" h="864" w="865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8"/>
            <p:cNvSpPr/>
            <p:nvPr/>
          </p:nvSpPr>
          <p:spPr>
            <a:xfrm>
              <a:off x="3301325" y="2133250"/>
              <a:ext cx="21850" cy="21825"/>
            </a:xfrm>
            <a:custGeom>
              <a:rect b="b" l="l" r="r" t="t"/>
              <a:pathLst>
                <a:path extrusionOk="0" h="873" w="874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8"/>
            <p:cNvSpPr/>
            <p:nvPr/>
          </p:nvSpPr>
          <p:spPr>
            <a:xfrm>
              <a:off x="3048625" y="2373300"/>
              <a:ext cx="28775" cy="28750"/>
            </a:xfrm>
            <a:custGeom>
              <a:rect b="b" l="l" r="r" t="t"/>
              <a:pathLst>
                <a:path extrusionOk="0" h="1150" w="1151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8"/>
            <p:cNvSpPr/>
            <p:nvPr/>
          </p:nvSpPr>
          <p:spPr>
            <a:xfrm>
              <a:off x="3141225" y="2259325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8"/>
            <p:cNvSpPr/>
            <p:nvPr/>
          </p:nvSpPr>
          <p:spPr>
            <a:xfrm>
              <a:off x="3240025" y="2146175"/>
              <a:ext cx="17775" cy="17750"/>
            </a:xfrm>
            <a:custGeom>
              <a:rect b="b" l="l" r="r" t="t"/>
              <a:pathLst>
                <a:path extrusionOk="0" h="710" w="711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8"/>
            <p:cNvSpPr/>
            <p:nvPr/>
          </p:nvSpPr>
          <p:spPr>
            <a:xfrm>
              <a:off x="2986000" y="2286925"/>
              <a:ext cx="15425" cy="15425"/>
            </a:xfrm>
            <a:custGeom>
              <a:rect b="b" l="l" r="r" t="t"/>
              <a:pathLst>
                <a:path extrusionOk="0" h="617" w="617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8"/>
            <p:cNvSpPr/>
            <p:nvPr/>
          </p:nvSpPr>
          <p:spPr>
            <a:xfrm>
              <a:off x="2956675" y="2433675"/>
              <a:ext cx="23125" cy="23150"/>
            </a:xfrm>
            <a:custGeom>
              <a:rect b="b" l="l" r="r" t="t"/>
              <a:pathLst>
                <a:path extrusionOk="0" h="926" w="925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8"/>
            <p:cNvSpPr/>
            <p:nvPr/>
          </p:nvSpPr>
          <p:spPr>
            <a:xfrm>
              <a:off x="2787275" y="2477550"/>
              <a:ext cx="28975" cy="28950"/>
            </a:xfrm>
            <a:custGeom>
              <a:rect b="b" l="l" r="r" t="t"/>
              <a:pathLst>
                <a:path extrusionOk="0" h="1158" w="1159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8"/>
            <p:cNvSpPr/>
            <p:nvPr/>
          </p:nvSpPr>
          <p:spPr>
            <a:xfrm>
              <a:off x="2824300" y="2400025"/>
              <a:ext cx="15400" cy="15400"/>
            </a:xfrm>
            <a:custGeom>
              <a:rect b="b" l="l" r="r" t="t"/>
              <a:pathLst>
                <a:path extrusionOk="0" h="616" w="616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8"/>
            <p:cNvSpPr/>
            <p:nvPr/>
          </p:nvSpPr>
          <p:spPr>
            <a:xfrm>
              <a:off x="2766550" y="2323850"/>
              <a:ext cx="15875" cy="15850"/>
            </a:xfrm>
            <a:custGeom>
              <a:rect b="b" l="l" r="r" t="t"/>
              <a:pathLst>
                <a:path extrusionOk="0" h="634" w="635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8"/>
            <p:cNvSpPr/>
            <p:nvPr/>
          </p:nvSpPr>
          <p:spPr>
            <a:xfrm>
              <a:off x="3295400" y="2498550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8"/>
            <p:cNvSpPr/>
            <p:nvPr/>
          </p:nvSpPr>
          <p:spPr>
            <a:xfrm>
              <a:off x="2834375" y="2280725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8"/>
            <p:cNvSpPr/>
            <p:nvPr/>
          </p:nvSpPr>
          <p:spPr>
            <a:xfrm>
              <a:off x="2902775" y="2386650"/>
              <a:ext cx="14625" cy="14625"/>
            </a:xfrm>
            <a:custGeom>
              <a:rect b="b" l="l" r="r" t="t"/>
              <a:pathLst>
                <a:path extrusionOk="0" h="585" w="585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8"/>
            <p:cNvSpPr/>
            <p:nvPr/>
          </p:nvSpPr>
          <p:spPr>
            <a:xfrm>
              <a:off x="2896475" y="2523675"/>
              <a:ext cx="27075" cy="27075"/>
            </a:xfrm>
            <a:custGeom>
              <a:rect b="b" l="l" r="r" t="t"/>
              <a:pathLst>
                <a:path extrusionOk="0" h="1083" w="1083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8"/>
            <p:cNvSpPr/>
            <p:nvPr/>
          </p:nvSpPr>
          <p:spPr>
            <a:xfrm>
              <a:off x="3016350" y="2536225"/>
              <a:ext cx="10525" cy="10500"/>
            </a:xfrm>
            <a:custGeom>
              <a:rect b="b" l="l" r="r" t="t"/>
              <a:pathLst>
                <a:path extrusionOk="0" h="420" w="421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8"/>
            <p:cNvSpPr/>
            <p:nvPr/>
          </p:nvSpPr>
          <p:spPr>
            <a:xfrm>
              <a:off x="3126675" y="2592825"/>
              <a:ext cx="16600" cy="16600"/>
            </a:xfrm>
            <a:custGeom>
              <a:rect b="b" l="l" r="r" t="t"/>
              <a:pathLst>
                <a:path extrusionOk="0" h="664" w="664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8"/>
            <p:cNvSpPr/>
            <p:nvPr/>
          </p:nvSpPr>
          <p:spPr>
            <a:xfrm>
              <a:off x="3149750" y="2509250"/>
              <a:ext cx="28950" cy="28975"/>
            </a:xfrm>
            <a:custGeom>
              <a:rect b="b" l="l" r="r" t="t"/>
              <a:pathLst>
                <a:path extrusionOk="0" h="1159" w="1158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8"/>
            <p:cNvSpPr/>
            <p:nvPr/>
          </p:nvSpPr>
          <p:spPr>
            <a:xfrm>
              <a:off x="3347300" y="2082150"/>
              <a:ext cx="28750" cy="28725"/>
            </a:xfrm>
            <a:custGeom>
              <a:rect b="b" l="l" r="r" t="t"/>
              <a:pathLst>
                <a:path extrusionOk="0" h="1149" w="115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8"/>
            <p:cNvSpPr/>
            <p:nvPr/>
          </p:nvSpPr>
          <p:spPr>
            <a:xfrm>
              <a:off x="2845650" y="2071225"/>
              <a:ext cx="23100" cy="23150"/>
            </a:xfrm>
            <a:custGeom>
              <a:rect b="b" l="l" r="r" t="t"/>
              <a:pathLst>
                <a:path extrusionOk="0" h="926" w="924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8"/>
            <p:cNvSpPr/>
            <p:nvPr/>
          </p:nvSpPr>
          <p:spPr>
            <a:xfrm>
              <a:off x="2905350" y="2173775"/>
              <a:ext cx="10500" cy="10475"/>
            </a:xfrm>
            <a:custGeom>
              <a:rect b="b" l="l" r="r" t="t"/>
              <a:pathLst>
                <a:path extrusionOk="0" h="419" w="42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38"/>
            <p:cNvSpPr/>
            <p:nvPr/>
          </p:nvSpPr>
          <p:spPr>
            <a:xfrm>
              <a:off x="2772375" y="2060750"/>
              <a:ext cx="10500" cy="10500"/>
            </a:xfrm>
            <a:custGeom>
              <a:rect b="b" l="l" r="r" t="t"/>
              <a:pathLst>
                <a:path extrusionOk="0" h="420" w="42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38"/>
            <p:cNvSpPr/>
            <p:nvPr/>
          </p:nvSpPr>
          <p:spPr>
            <a:xfrm>
              <a:off x="3015675" y="2230375"/>
              <a:ext cx="16550" cy="16575"/>
            </a:xfrm>
            <a:custGeom>
              <a:rect b="b" l="l" r="r" t="t"/>
              <a:pathLst>
                <a:path extrusionOk="0" h="663" w="662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8"/>
            <p:cNvSpPr/>
            <p:nvPr/>
          </p:nvSpPr>
          <p:spPr>
            <a:xfrm>
              <a:off x="3038725" y="2146800"/>
              <a:ext cx="28975" cy="28975"/>
            </a:xfrm>
            <a:custGeom>
              <a:rect b="b" l="l" r="r" t="t"/>
              <a:pathLst>
                <a:path extrusionOk="0" h="1159" w="1159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8"/>
            <p:cNvSpPr/>
            <p:nvPr/>
          </p:nvSpPr>
          <p:spPr>
            <a:xfrm>
              <a:off x="2749975" y="214212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38"/>
            <p:cNvSpPr/>
            <p:nvPr/>
          </p:nvSpPr>
          <p:spPr>
            <a:xfrm>
              <a:off x="3137250" y="2129175"/>
              <a:ext cx="8000" cy="8025"/>
            </a:xfrm>
            <a:custGeom>
              <a:rect b="b" l="l" r="r" t="t"/>
              <a:pathLst>
                <a:path extrusionOk="0" h="321" w="32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38"/>
            <p:cNvSpPr/>
            <p:nvPr/>
          </p:nvSpPr>
          <p:spPr>
            <a:xfrm>
              <a:off x="3250875" y="2540425"/>
              <a:ext cx="12375" cy="12425"/>
            </a:xfrm>
            <a:custGeom>
              <a:rect b="b" l="l" r="r" t="t"/>
              <a:pathLst>
                <a:path extrusionOk="0" h="497" w="495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38"/>
            <p:cNvSpPr/>
            <p:nvPr/>
          </p:nvSpPr>
          <p:spPr>
            <a:xfrm>
              <a:off x="3379275" y="22155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6" name="Google Shape;2506;p38"/>
          <p:cNvGrpSpPr/>
          <p:nvPr/>
        </p:nvGrpSpPr>
        <p:grpSpPr>
          <a:xfrm>
            <a:off x="2134498" y="1873578"/>
            <a:ext cx="1748592" cy="2509790"/>
            <a:chOff x="2660825" y="1628425"/>
            <a:chExt cx="822325" cy="1180300"/>
          </a:xfrm>
        </p:grpSpPr>
        <p:sp>
          <p:nvSpPr>
            <p:cNvPr id="2507" name="Google Shape;2507;p38"/>
            <p:cNvSpPr/>
            <p:nvPr/>
          </p:nvSpPr>
          <p:spPr>
            <a:xfrm>
              <a:off x="2660825" y="2381000"/>
              <a:ext cx="822325" cy="427725"/>
            </a:xfrm>
            <a:custGeom>
              <a:rect b="b" l="l" r="r" t="t"/>
              <a:pathLst>
                <a:path extrusionOk="0" h="17109" w="32893">
                  <a:moveTo>
                    <a:pt x="16441" y="1"/>
                  </a:moveTo>
                  <a:cubicBezTo>
                    <a:pt x="12698" y="1"/>
                    <a:pt x="8926" y="812"/>
                    <a:pt x="5989" y="2497"/>
                  </a:cubicBezTo>
                  <a:cubicBezTo>
                    <a:pt x="933" y="5397"/>
                    <a:pt x="1" y="10210"/>
                    <a:pt x="4677" y="13750"/>
                  </a:cubicBezTo>
                  <a:cubicBezTo>
                    <a:pt x="7617" y="15974"/>
                    <a:pt x="12057" y="17109"/>
                    <a:pt x="16501" y="17109"/>
                  </a:cubicBezTo>
                  <a:cubicBezTo>
                    <a:pt x="20288" y="17109"/>
                    <a:pt x="24079" y="16285"/>
                    <a:pt x="26948" y="14608"/>
                  </a:cubicBezTo>
                  <a:cubicBezTo>
                    <a:pt x="32034" y="11686"/>
                    <a:pt x="32892" y="6875"/>
                    <a:pt x="28251" y="3362"/>
                  </a:cubicBezTo>
                  <a:cubicBezTo>
                    <a:pt x="25335" y="1157"/>
                    <a:pt x="20909" y="1"/>
                    <a:pt x="16441" y="1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38"/>
            <p:cNvSpPr/>
            <p:nvPr/>
          </p:nvSpPr>
          <p:spPr>
            <a:xfrm>
              <a:off x="2702450" y="1628425"/>
              <a:ext cx="740025" cy="1154500"/>
            </a:xfrm>
            <a:custGeom>
              <a:rect b="b" l="l" r="r" t="t"/>
              <a:pathLst>
                <a:path extrusionOk="0" h="46180" w="29601">
                  <a:moveTo>
                    <a:pt x="14805" y="1"/>
                  </a:moveTo>
                  <a:cubicBezTo>
                    <a:pt x="12979" y="1"/>
                    <a:pt x="11176" y="197"/>
                    <a:pt x="9493" y="573"/>
                  </a:cubicBezTo>
                  <a:cubicBezTo>
                    <a:pt x="7184" y="1090"/>
                    <a:pt x="4787" y="2018"/>
                    <a:pt x="2934" y="3470"/>
                  </a:cubicBezTo>
                  <a:cubicBezTo>
                    <a:pt x="1425" y="4649"/>
                    <a:pt x="213" y="6245"/>
                    <a:pt x="27" y="8126"/>
                  </a:cubicBezTo>
                  <a:cubicBezTo>
                    <a:pt x="23" y="8162"/>
                    <a:pt x="18" y="8201"/>
                    <a:pt x="16" y="8239"/>
                  </a:cubicBezTo>
                  <a:cubicBezTo>
                    <a:pt x="7" y="8367"/>
                    <a:pt x="1" y="8496"/>
                    <a:pt x="1" y="8628"/>
                  </a:cubicBezTo>
                  <a:lnTo>
                    <a:pt x="1" y="10095"/>
                  </a:lnTo>
                  <a:cubicBezTo>
                    <a:pt x="1" y="11136"/>
                    <a:pt x="321" y="12121"/>
                    <a:pt x="874" y="13021"/>
                  </a:cubicBezTo>
                  <a:cubicBezTo>
                    <a:pt x="950" y="13146"/>
                    <a:pt x="1031" y="13266"/>
                    <a:pt x="1114" y="13387"/>
                  </a:cubicBezTo>
                  <a:lnTo>
                    <a:pt x="1114" y="28948"/>
                  </a:lnTo>
                  <a:cubicBezTo>
                    <a:pt x="417" y="29941"/>
                    <a:pt x="1" y="31050"/>
                    <a:pt x="1" y="32238"/>
                  </a:cubicBezTo>
                  <a:lnTo>
                    <a:pt x="1" y="37557"/>
                  </a:lnTo>
                  <a:cubicBezTo>
                    <a:pt x="1" y="39063"/>
                    <a:pt x="672" y="40429"/>
                    <a:pt x="1683" y="41558"/>
                  </a:cubicBezTo>
                  <a:cubicBezTo>
                    <a:pt x="4382" y="44568"/>
                    <a:pt x="9575" y="46180"/>
                    <a:pt x="14833" y="46180"/>
                  </a:cubicBezTo>
                  <a:cubicBezTo>
                    <a:pt x="18550" y="46180"/>
                    <a:pt x="22299" y="45374"/>
                    <a:pt x="25220" y="43688"/>
                  </a:cubicBezTo>
                  <a:cubicBezTo>
                    <a:pt x="27542" y="42349"/>
                    <a:pt x="29600" y="40225"/>
                    <a:pt x="29600" y="37557"/>
                  </a:cubicBezTo>
                  <a:lnTo>
                    <a:pt x="29600" y="32238"/>
                  </a:lnTo>
                  <a:cubicBezTo>
                    <a:pt x="29600" y="31040"/>
                    <a:pt x="29174" y="29919"/>
                    <a:pt x="28487" y="28948"/>
                  </a:cubicBezTo>
                  <a:lnTo>
                    <a:pt x="28487" y="13378"/>
                  </a:lnTo>
                  <a:cubicBezTo>
                    <a:pt x="29174" y="12411"/>
                    <a:pt x="29600" y="11310"/>
                    <a:pt x="29600" y="10095"/>
                  </a:cubicBezTo>
                  <a:lnTo>
                    <a:pt x="29600" y="8628"/>
                  </a:lnTo>
                  <a:cubicBezTo>
                    <a:pt x="29600" y="8355"/>
                    <a:pt x="29578" y="8089"/>
                    <a:pt x="29536" y="7828"/>
                  </a:cubicBezTo>
                  <a:cubicBezTo>
                    <a:pt x="29534" y="7808"/>
                    <a:pt x="29530" y="7792"/>
                    <a:pt x="29528" y="7774"/>
                  </a:cubicBezTo>
                  <a:cubicBezTo>
                    <a:pt x="29273" y="6260"/>
                    <a:pt x="28354" y="4941"/>
                    <a:pt x="27179" y="3894"/>
                  </a:cubicBezTo>
                  <a:cubicBezTo>
                    <a:pt x="25211" y="2143"/>
                    <a:pt x="22471" y="1077"/>
                    <a:pt x="19911" y="531"/>
                  </a:cubicBezTo>
                  <a:cubicBezTo>
                    <a:pt x="18240" y="173"/>
                    <a:pt x="16512" y="1"/>
                    <a:pt x="1480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38"/>
            <p:cNvSpPr/>
            <p:nvPr/>
          </p:nvSpPr>
          <p:spPr>
            <a:xfrm>
              <a:off x="2702400" y="2352125"/>
              <a:ext cx="746775" cy="430800"/>
            </a:xfrm>
            <a:custGeom>
              <a:rect b="b" l="l" r="r" t="t"/>
              <a:pathLst>
                <a:path extrusionOk="0" h="17232" w="29871">
                  <a:moveTo>
                    <a:pt x="1115" y="0"/>
                  </a:moveTo>
                  <a:cubicBezTo>
                    <a:pt x="418" y="994"/>
                    <a:pt x="0" y="2102"/>
                    <a:pt x="0" y="3290"/>
                  </a:cubicBezTo>
                  <a:lnTo>
                    <a:pt x="0" y="8609"/>
                  </a:lnTo>
                  <a:cubicBezTo>
                    <a:pt x="0" y="10114"/>
                    <a:pt x="673" y="11480"/>
                    <a:pt x="1684" y="12610"/>
                  </a:cubicBezTo>
                  <a:cubicBezTo>
                    <a:pt x="4383" y="15620"/>
                    <a:pt x="9576" y="17232"/>
                    <a:pt x="14833" y="17232"/>
                  </a:cubicBezTo>
                  <a:cubicBezTo>
                    <a:pt x="18550" y="17232"/>
                    <a:pt x="22299" y="16426"/>
                    <a:pt x="25221" y="14740"/>
                  </a:cubicBezTo>
                  <a:cubicBezTo>
                    <a:pt x="27542" y="13401"/>
                    <a:pt x="29601" y="11277"/>
                    <a:pt x="29601" y="8609"/>
                  </a:cubicBezTo>
                  <a:lnTo>
                    <a:pt x="29601" y="3290"/>
                  </a:lnTo>
                  <a:cubicBezTo>
                    <a:pt x="29601" y="2092"/>
                    <a:pt x="29175" y="971"/>
                    <a:pt x="28486" y="2"/>
                  </a:cubicBezTo>
                  <a:lnTo>
                    <a:pt x="28486" y="586"/>
                  </a:lnTo>
                  <a:cubicBezTo>
                    <a:pt x="29870" y="3136"/>
                    <a:pt x="29202" y="6461"/>
                    <a:pt x="24944" y="8918"/>
                  </a:cubicBezTo>
                  <a:cubicBezTo>
                    <a:pt x="22175" y="10518"/>
                    <a:pt x="18501" y="11344"/>
                    <a:pt x="14797" y="11344"/>
                  </a:cubicBezTo>
                  <a:cubicBezTo>
                    <a:pt x="11742" y="11344"/>
                    <a:pt x="8667" y="10782"/>
                    <a:pt x="6061" y="9631"/>
                  </a:cubicBezTo>
                  <a:cubicBezTo>
                    <a:pt x="3945" y="8693"/>
                    <a:pt x="1706" y="7115"/>
                    <a:pt x="838" y="4971"/>
                  </a:cubicBezTo>
                  <a:cubicBezTo>
                    <a:pt x="266" y="3557"/>
                    <a:pt x="324" y="2041"/>
                    <a:pt x="1115" y="585"/>
                  </a:cubicBezTo>
                  <a:lnTo>
                    <a:pt x="1115" y="0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0" name="Google Shape;2510;p38"/>
            <p:cNvSpPr/>
            <p:nvPr/>
          </p:nvSpPr>
          <p:spPr>
            <a:xfrm>
              <a:off x="2709100" y="2366725"/>
              <a:ext cx="740125" cy="268975"/>
            </a:xfrm>
            <a:custGeom>
              <a:rect b="b" l="l" r="r" t="t"/>
              <a:pathLst>
                <a:path extrusionOk="0" h="10759" w="29605">
                  <a:moveTo>
                    <a:pt x="849" y="0"/>
                  </a:moveTo>
                  <a:cubicBezTo>
                    <a:pt x="58" y="1456"/>
                    <a:pt x="1" y="2971"/>
                    <a:pt x="572" y="4385"/>
                  </a:cubicBezTo>
                  <a:cubicBezTo>
                    <a:pt x="1440" y="6531"/>
                    <a:pt x="3678" y="8107"/>
                    <a:pt x="5794" y="9046"/>
                  </a:cubicBezTo>
                  <a:cubicBezTo>
                    <a:pt x="8399" y="10197"/>
                    <a:pt x="11474" y="10758"/>
                    <a:pt x="14529" y="10758"/>
                  </a:cubicBezTo>
                  <a:cubicBezTo>
                    <a:pt x="18233" y="10758"/>
                    <a:pt x="21908" y="9933"/>
                    <a:pt x="24677" y="8332"/>
                  </a:cubicBezTo>
                  <a:cubicBezTo>
                    <a:pt x="28935" y="5876"/>
                    <a:pt x="29604" y="2551"/>
                    <a:pt x="28220" y="1"/>
                  </a:cubicBezTo>
                  <a:lnTo>
                    <a:pt x="28220" y="1"/>
                  </a:lnTo>
                  <a:lnTo>
                    <a:pt x="28220" y="2474"/>
                  </a:lnTo>
                  <a:lnTo>
                    <a:pt x="28217" y="2474"/>
                  </a:lnTo>
                  <a:cubicBezTo>
                    <a:pt x="28217" y="2756"/>
                    <a:pt x="28195" y="3039"/>
                    <a:pt x="28144" y="3316"/>
                  </a:cubicBezTo>
                  <a:cubicBezTo>
                    <a:pt x="27765" y="5396"/>
                    <a:pt x="26037" y="7009"/>
                    <a:pt x="24212" y="8063"/>
                  </a:cubicBezTo>
                  <a:cubicBezTo>
                    <a:pt x="21563" y="9593"/>
                    <a:pt x="18060" y="10375"/>
                    <a:pt x="14535" y="10375"/>
                  </a:cubicBezTo>
                  <a:cubicBezTo>
                    <a:pt x="11906" y="10375"/>
                    <a:pt x="9265" y="9940"/>
                    <a:pt x="6959" y="9055"/>
                  </a:cubicBezTo>
                  <a:cubicBezTo>
                    <a:pt x="4995" y="8304"/>
                    <a:pt x="2907" y="7061"/>
                    <a:pt x="1745" y="5295"/>
                  </a:cubicBezTo>
                  <a:cubicBezTo>
                    <a:pt x="1166" y="4415"/>
                    <a:pt x="849" y="3464"/>
                    <a:pt x="849" y="2475"/>
                  </a:cubicBezTo>
                  <a:lnTo>
                    <a:pt x="849" y="2473"/>
                  </a:lnTo>
                  <a:lnTo>
                    <a:pt x="849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1" name="Google Shape;2511;p38"/>
            <p:cNvSpPr/>
            <p:nvPr/>
          </p:nvSpPr>
          <p:spPr>
            <a:xfrm>
              <a:off x="2730250" y="1962850"/>
              <a:ext cx="684375" cy="663375"/>
            </a:xfrm>
            <a:custGeom>
              <a:rect b="b" l="l" r="r" t="t"/>
              <a:pathLst>
                <a:path extrusionOk="0" h="26535" w="27375">
                  <a:moveTo>
                    <a:pt x="27374" y="1"/>
                  </a:moveTo>
                  <a:cubicBezTo>
                    <a:pt x="26722" y="926"/>
                    <a:pt x="25835" y="1722"/>
                    <a:pt x="24858" y="2377"/>
                  </a:cubicBezTo>
                  <a:cubicBezTo>
                    <a:pt x="24615" y="2544"/>
                    <a:pt x="24360" y="2701"/>
                    <a:pt x="24107" y="2849"/>
                  </a:cubicBezTo>
                  <a:cubicBezTo>
                    <a:pt x="22298" y="3893"/>
                    <a:pt x="20110" y="4618"/>
                    <a:pt x="17775" y="5008"/>
                  </a:cubicBezTo>
                  <a:cubicBezTo>
                    <a:pt x="17496" y="5056"/>
                    <a:pt x="17217" y="5098"/>
                    <a:pt x="16934" y="5134"/>
                  </a:cubicBezTo>
                  <a:cubicBezTo>
                    <a:pt x="15862" y="5275"/>
                    <a:pt x="14764" y="5346"/>
                    <a:pt x="13663" y="5346"/>
                  </a:cubicBezTo>
                  <a:cubicBezTo>
                    <a:pt x="12386" y="5346"/>
                    <a:pt x="11104" y="5250"/>
                    <a:pt x="9852" y="5053"/>
                  </a:cubicBezTo>
                  <a:cubicBezTo>
                    <a:pt x="9271" y="4963"/>
                    <a:pt x="8698" y="4852"/>
                    <a:pt x="8132" y="4720"/>
                  </a:cubicBezTo>
                  <a:cubicBezTo>
                    <a:pt x="7247" y="4512"/>
                    <a:pt x="6383" y="4251"/>
                    <a:pt x="5557" y="3933"/>
                  </a:cubicBezTo>
                  <a:cubicBezTo>
                    <a:pt x="4859" y="3666"/>
                    <a:pt x="4157" y="3348"/>
                    <a:pt x="3478" y="2966"/>
                  </a:cubicBezTo>
                  <a:cubicBezTo>
                    <a:pt x="3286" y="2862"/>
                    <a:pt x="3096" y="2749"/>
                    <a:pt x="2911" y="2634"/>
                  </a:cubicBezTo>
                  <a:cubicBezTo>
                    <a:pt x="2400" y="2319"/>
                    <a:pt x="1909" y="1972"/>
                    <a:pt x="1459" y="1581"/>
                  </a:cubicBezTo>
                  <a:cubicBezTo>
                    <a:pt x="906" y="1115"/>
                    <a:pt x="409" y="591"/>
                    <a:pt x="1" y="10"/>
                  </a:cubicBezTo>
                  <a:lnTo>
                    <a:pt x="1" y="18634"/>
                  </a:lnTo>
                  <a:cubicBezTo>
                    <a:pt x="1" y="18822"/>
                    <a:pt x="14" y="19013"/>
                    <a:pt x="36" y="19202"/>
                  </a:cubicBezTo>
                  <a:cubicBezTo>
                    <a:pt x="68" y="19472"/>
                    <a:pt x="126" y="19739"/>
                    <a:pt x="207" y="20002"/>
                  </a:cubicBezTo>
                  <a:cubicBezTo>
                    <a:pt x="359" y="20503"/>
                    <a:pt x="592" y="20988"/>
                    <a:pt x="898" y="21454"/>
                  </a:cubicBezTo>
                  <a:cubicBezTo>
                    <a:pt x="1414" y="22240"/>
                    <a:pt x="2119" y="22925"/>
                    <a:pt x="2912" y="23506"/>
                  </a:cubicBezTo>
                  <a:cubicBezTo>
                    <a:pt x="3897" y="24231"/>
                    <a:pt x="5021" y="24796"/>
                    <a:pt x="6110" y="25214"/>
                  </a:cubicBezTo>
                  <a:cubicBezTo>
                    <a:pt x="6763" y="25465"/>
                    <a:pt x="7437" y="25680"/>
                    <a:pt x="8135" y="25857"/>
                  </a:cubicBezTo>
                  <a:cubicBezTo>
                    <a:pt x="9905" y="26311"/>
                    <a:pt x="11798" y="26535"/>
                    <a:pt x="13685" y="26535"/>
                  </a:cubicBezTo>
                  <a:cubicBezTo>
                    <a:pt x="15068" y="26535"/>
                    <a:pt x="16448" y="26414"/>
                    <a:pt x="17775" y="26175"/>
                  </a:cubicBezTo>
                  <a:cubicBezTo>
                    <a:pt x="19828" y="25806"/>
                    <a:pt x="21756" y="25154"/>
                    <a:pt x="23365" y="24222"/>
                  </a:cubicBezTo>
                  <a:cubicBezTo>
                    <a:pt x="23882" y="23926"/>
                    <a:pt x="24390" y="23581"/>
                    <a:pt x="24858" y="23197"/>
                  </a:cubicBezTo>
                  <a:cubicBezTo>
                    <a:pt x="25931" y="22327"/>
                    <a:pt x="26815" y="21234"/>
                    <a:pt x="27183" y="19943"/>
                  </a:cubicBezTo>
                  <a:cubicBezTo>
                    <a:pt x="27228" y="19789"/>
                    <a:pt x="27267" y="19636"/>
                    <a:pt x="27297" y="19475"/>
                  </a:cubicBezTo>
                  <a:cubicBezTo>
                    <a:pt x="27325" y="19313"/>
                    <a:pt x="27349" y="19152"/>
                    <a:pt x="27358" y="18989"/>
                  </a:cubicBezTo>
                  <a:cubicBezTo>
                    <a:pt x="27369" y="18872"/>
                    <a:pt x="27371" y="18752"/>
                    <a:pt x="27371" y="18633"/>
                  </a:cubicBezTo>
                  <a:lnTo>
                    <a:pt x="27374" y="18633"/>
                  </a:lnTo>
                  <a:lnTo>
                    <a:pt x="27374" y="1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2" name="Google Shape;2512;p38"/>
            <p:cNvSpPr/>
            <p:nvPr/>
          </p:nvSpPr>
          <p:spPr>
            <a:xfrm>
              <a:off x="2678400" y="1633725"/>
              <a:ext cx="787250" cy="409500"/>
            </a:xfrm>
            <a:custGeom>
              <a:rect b="b" l="l" r="r" t="t"/>
              <a:pathLst>
                <a:path extrusionOk="0" h="16380" w="31490">
                  <a:moveTo>
                    <a:pt x="15737" y="0"/>
                  </a:moveTo>
                  <a:cubicBezTo>
                    <a:pt x="12155" y="0"/>
                    <a:pt x="8544" y="777"/>
                    <a:pt x="5733" y="2391"/>
                  </a:cubicBezTo>
                  <a:cubicBezTo>
                    <a:pt x="895" y="5166"/>
                    <a:pt x="0" y="9775"/>
                    <a:pt x="4478" y="13164"/>
                  </a:cubicBezTo>
                  <a:cubicBezTo>
                    <a:pt x="7293" y="15293"/>
                    <a:pt x="11542" y="16379"/>
                    <a:pt x="15797" y="16379"/>
                  </a:cubicBezTo>
                  <a:cubicBezTo>
                    <a:pt x="19423" y="16379"/>
                    <a:pt x="23051" y="15590"/>
                    <a:pt x="25799" y="13986"/>
                  </a:cubicBezTo>
                  <a:cubicBezTo>
                    <a:pt x="30668" y="11189"/>
                    <a:pt x="31490" y="6582"/>
                    <a:pt x="27045" y="3220"/>
                  </a:cubicBezTo>
                  <a:cubicBezTo>
                    <a:pt x="24253" y="1108"/>
                    <a:pt x="20015" y="0"/>
                    <a:pt x="15737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3" name="Google Shape;2513;p38"/>
            <p:cNvSpPr/>
            <p:nvPr/>
          </p:nvSpPr>
          <p:spPr>
            <a:xfrm>
              <a:off x="2875800" y="1736275"/>
              <a:ext cx="392925" cy="204425"/>
            </a:xfrm>
            <a:custGeom>
              <a:rect b="b" l="l" r="r" t="t"/>
              <a:pathLst>
                <a:path extrusionOk="0" h="8177" w="15717">
                  <a:moveTo>
                    <a:pt x="7855" y="1"/>
                  </a:moveTo>
                  <a:cubicBezTo>
                    <a:pt x="6067" y="1"/>
                    <a:pt x="4265" y="388"/>
                    <a:pt x="2862" y="1194"/>
                  </a:cubicBezTo>
                  <a:cubicBezTo>
                    <a:pt x="446" y="2579"/>
                    <a:pt x="1" y="4879"/>
                    <a:pt x="2235" y="6570"/>
                  </a:cubicBezTo>
                  <a:cubicBezTo>
                    <a:pt x="3640" y="7634"/>
                    <a:pt x="5761" y="8176"/>
                    <a:pt x="7885" y="8176"/>
                  </a:cubicBezTo>
                  <a:cubicBezTo>
                    <a:pt x="9694" y="8176"/>
                    <a:pt x="11505" y="7783"/>
                    <a:pt x="12877" y="6982"/>
                  </a:cubicBezTo>
                  <a:cubicBezTo>
                    <a:pt x="15307" y="5585"/>
                    <a:pt x="15717" y="3285"/>
                    <a:pt x="13498" y="1607"/>
                  </a:cubicBezTo>
                  <a:cubicBezTo>
                    <a:pt x="12105" y="553"/>
                    <a:pt x="9990" y="1"/>
                    <a:pt x="785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4" name="Google Shape;2514;p38"/>
            <p:cNvSpPr/>
            <p:nvPr/>
          </p:nvSpPr>
          <p:spPr>
            <a:xfrm>
              <a:off x="2678425" y="1628425"/>
              <a:ext cx="787225" cy="468075"/>
            </a:xfrm>
            <a:custGeom>
              <a:rect b="b" l="l" r="r" t="t"/>
              <a:pathLst>
                <a:path extrusionOk="0" h="18723" w="31489">
                  <a:moveTo>
                    <a:pt x="15735" y="214"/>
                  </a:moveTo>
                  <a:cubicBezTo>
                    <a:pt x="20013" y="214"/>
                    <a:pt x="24252" y="1321"/>
                    <a:pt x="27044" y="3432"/>
                  </a:cubicBezTo>
                  <a:cubicBezTo>
                    <a:pt x="31489" y="6794"/>
                    <a:pt x="30667" y="11401"/>
                    <a:pt x="25798" y="14198"/>
                  </a:cubicBezTo>
                  <a:cubicBezTo>
                    <a:pt x="23050" y="15802"/>
                    <a:pt x="19422" y="16591"/>
                    <a:pt x="15796" y="16591"/>
                  </a:cubicBezTo>
                  <a:cubicBezTo>
                    <a:pt x="11542" y="16591"/>
                    <a:pt x="7293" y="15505"/>
                    <a:pt x="4479" y="13376"/>
                  </a:cubicBezTo>
                  <a:cubicBezTo>
                    <a:pt x="0" y="9987"/>
                    <a:pt x="894" y="5378"/>
                    <a:pt x="5733" y="2603"/>
                  </a:cubicBezTo>
                  <a:cubicBezTo>
                    <a:pt x="8544" y="990"/>
                    <a:pt x="12153" y="214"/>
                    <a:pt x="15735" y="214"/>
                  </a:cubicBezTo>
                  <a:close/>
                  <a:moveTo>
                    <a:pt x="15765" y="1"/>
                  </a:moveTo>
                  <a:cubicBezTo>
                    <a:pt x="13938" y="1"/>
                    <a:pt x="12136" y="197"/>
                    <a:pt x="10453" y="573"/>
                  </a:cubicBezTo>
                  <a:cubicBezTo>
                    <a:pt x="8142" y="1090"/>
                    <a:pt x="5747" y="2019"/>
                    <a:pt x="3893" y="3470"/>
                  </a:cubicBezTo>
                  <a:cubicBezTo>
                    <a:pt x="2385" y="4649"/>
                    <a:pt x="1172" y="6245"/>
                    <a:pt x="986" y="8127"/>
                  </a:cubicBezTo>
                  <a:cubicBezTo>
                    <a:pt x="984" y="8163"/>
                    <a:pt x="979" y="8203"/>
                    <a:pt x="977" y="8241"/>
                  </a:cubicBezTo>
                  <a:cubicBezTo>
                    <a:pt x="968" y="8368"/>
                    <a:pt x="962" y="8497"/>
                    <a:pt x="962" y="8629"/>
                  </a:cubicBezTo>
                  <a:lnTo>
                    <a:pt x="962" y="10096"/>
                  </a:lnTo>
                  <a:cubicBezTo>
                    <a:pt x="962" y="11137"/>
                    <a:pt x="1282" y="12122"/>
                    <a:pt x="1834" y="13022"/>
                  </a:cubicBezTo>
                  <a:cubicBezTo>
                    <a:pt x="1911" y="13147"/>
                    <a:pt x="1991" y="13267"/>
                    <a:pt x="2075" y="13388"/>
                  </a:cubicBezTo>
                  <a:cubicBezTo>
                    <a:pt x="3372" y="15225"/>
                    <a:pt x="5544" y="16510"/>
                    <a:pt x="7632" y="17310"/>
                  </a:cubicBezTo>
                  <a:cubicBezTo>
                    <a:pt x="10123" y="18262"/>
                    <a:pt x="12946" y="18723"/>
                    <a:pt x="15746" y="18723"/>
                  </a:cubicBezTo>
                  <a:cubicBezTo>
                    <a:pt x="19565" y="18723"/>
                    <a:pt x="23341" y="17866"/>
                    <a:pt x="26179" y="16228"/>
                  </a:cubicBezTo>
                  <a:cubicBezTo>
                    <a:pt x="27445" y="15495"/>
                    <a:pt x="28631" y="14534"/>
                    <a:pt x="29446" y="13378"/>
                  </a:cubicBezTo>
                  <a:cubicBezTo>
                    <a:pt x="30134" y="12410"/>
                    <a:pt x="30560" y="11310"/>
                    <a:pt x="30560" y="10095"/>
                  </a:cubicBezTo>
                  <a:lnTo>
                    <a:pt x="30560" y="8628"/>
                  </a:lnTo>
                  <a:cubicBezTo>
                    <a:pt x="30560" y="8355"/>
                    <a:pt x="30538" y="8089"/>
                    <a:pt x="30496" y="7828"/>
                  </a:cubicBezTo>
                  <a:cubicBezTo>
                    <a:pt x="30494" y="7808"/>
                    <a:pt x="30490" y="7792"/>
                    <a:pt x="30487" y="7774"/>
                  </a:cubicBezTo>
                  <a:cubicBezTo>
                    <a:pt x="30233" y="6260"/>
                    <a:pt x="29314" y="4941"/>
                    <a:pt x="28139" y="3894"/>
                  </a:cubicBezTo>
                  <a:cubicBezTo>
                    <a:pt x="26171" y="2143"/>
                    <a:pt x="23431" y="1077"/>
                    <a:pt x="20871" y="531"/>
                  </a:cubicBezTo>
                  <a:cubicBezTo>
                    <a:pt x="19200" y="173"/>
                    <a:pt x="17472" y="1"/>
                    <a:pt x="15765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5" name="Google Shape;2515;p38"/>
            <p:cNvSpPr/>
            <p:nvPr/>
          </p:nvSpPr>
          <p:spPr>
            <a:xfrm>
              <a:off x="2735400" y="2296925"/>
              <a:ext cx="674450" cy="329300"/>
            </a:xfrm>
            <a:custGeom>
              <a:rect b="b" l="l" r="r" t="t"/>
              <a:pathLst>
                <a:path extrusionOk="0" h="13172" w="26978">
                  <a:moveTo>
                    <a:pt x="13498" y="0"/>
                  </a:moveTo>
                  <a:cubicBezTo>
                    <a:pt x="12202" y="0"/>
                    <a:pt x="10904" y="106"/>
                    <a:pt x="9644" y="318"/>
                  </a:cubicBezTo>
                  <a:cubicBezTo>
                    <a:pt x="8349" y="537"/>
                    <a:pt x="7097" y="871"/>
                    <a:pt x="5929" y="1317"/>
                  </a:cubicBezTo>
                  <a:cubicBezTo>
                    <a:pt x="5035" y="1657"/>
                    <a:pt x="4117" y="2100"/>
                    <a:pt x="3273" y="2650"/>
                  </a:cubicBezTo>
                  <a:cubicBezTo>
                    <a:pt x="2518" y="3142"/>
                    <a:pt x="1821" y="3713"/>
                    <a:pt x="1253" y="4375"/>
                  </a:cubicBezTo>
                  <a:cubicBezTo>
                    <a:pt x="1061" y="4600"/>
                    <a:pt x="884" y="4830"/>
                    <a:pt x="722" y="5075"/>
                  </a:cubicBezTo>
                  <a:cubicBezTo>
                    <a:pt x="391" y="5572"/>
                    <a:pt x="149" y="6096"/>
                    <a:pt x="1" y="6639"/>
                  </a:cubicBezTo>
                  <a:cubicBezTo>
                    <a:pt x="153" y="7140"/>
                    <a:pt x="386" y="7625"/>
                    <a:pt x="692" y="8091"/>
                  </a:cubicBezTo>
                  <a:cubicBezTo>
                    <a:pt x="1855" y="9856"/>
                    <a:pt x="3943" y="11100"/>
                    <a:pt x="5904" y="11851"/>
                  </a:cubicBezTo>
                  <a:cubicBezTo>
                    <a:pt x="8212" y="12736"/>
                    <a:pt x="10853" y="13172"/>
                    <a:pt x="13483" y="13172"/>
                  </a:cubicBezTo>
                  <a:cubicBezTo>
                    <a:pt x="17007" y="13172"/>
                    <a:pt x="20509" y="12390"/>
                    <a:pt x="23159" y="10859"/>
                  </a:cubicBezTo>
                  <a:cubicBezTo>
                    <a:pt x="24846" y="9885"/>
                    <a:pt x="26448" y="8436"/>
                    <a:pt x="26977" y="6580"/>
                  </a:cubicBezTo>
                  <a:cubicBezTo>
                    <a:pt x="26448" y="4731"/>
                    <a:pt x="24849" y="3279"/>
                    <a:pt x="23160" y="2310"/>
                  </a:cubicBezTo>
                  <a:cubicBezTo>
                    <a:pt x="21328" y="1253"/>
                    <a:pt x="19093" y="553"/>
                    <a:pt x="16726" y="222"/>
                  </a:cubicBezTo>
                  <a:cubicBezTo>
                    <a:pt x="15669" y="74"/>
                    <a:pt x="14585" y="0"/>
                    <a:pt x="13498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6" name="Google Shape;2516;p38"/>
            <p:cNvSpPr/>
            <p:nvPr/>
          </p:nvSpPr>
          <p:spPr>
            <a:xfrm>
              <a:off x="2976550" y="2089150"/>
              <a:ext cx="177100" cy="215725"/>
            </a:xfrm>
            <a:custGeom>
              <a:rect b="b" l="l" r="r" t="t"/>
              <a:pathLst>
                <a:path extrusionOk="0" h="8629" w="7084">
                  <a:moveTo>
                    <a:pt x="1" y="1"/>
                  </a:moveTo>
                  <a:lnTo>
                    <a:pt x="1" y="8628"/>
                  </a:lnTo>
                  <a:cubicBezTo>
                    <a:pt x="1259" y="8415"/>
                    <a:pt x="2556" y="8309"/>
                    <a:pt x="3851" y="8309"/>
                  </a:cubicBezTo>
                  <a:cubicBezTo>
                    <a:pt x="4939" y="8309"/>
                    <a:pt x="6025" y="8383"/>
                    <a:pt x="7083" y="8532"/>
                  </a:cubicBezTo>
                  <a:lnTo>
                    <a:pt x="7083" y="82"/>
                  </a:lnTo>
                  <a:cubicBezTo>
                    <a:pt x="6012" y="223"/>
                    <a:pt x="4915" y="295"/>
                    <a:pt x="3814" y="295"/>
                  </a:cubicBezTo>
                  <a:cubicBezTo>
                    <a:pt x="2536" y="295"/>
                    <a:pt x="1253" y="198"/>
                    <a:pt x="1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7" name="Google Shape;2517;p38"/>
            <p:cNvSpPr/>
            <p:nvPr/>
          </p:nvSpPr>
          <p:spPr>
            <a:xfrm>
              <a:off x="2851725" y="2115650"/>
              <a:ext cx="226950" cy="224050"/>
            </a:xfrm>
            <a:custGeom>
              <a:rect b="b" l="l" r="r" t="t"/>
              <a:pathLst>
                <a:path extrusionOk="0" h="8962" w="9078">
                  <a:moveTo>
                    <a:pt x="4573" y="1"/>
                  </a:moveTo>
                  <a:cubicBezTo>
                    <a:pt x="4086" y="1"/>
                    <a:pt x="3662" y="210"/>
                    <a:pt x="3287" y="394"/>
                  </a:cubicBezTo>
                  <a:cubicBezTo>
                    <a:pt x="3170" y="453"/>
                    <a:pt x="3058" y="508"/>
                    <a:pt x="2952" y="552"/>
                  </a:cubicBezTo>
                  <a:cubicBezTo>
                    <a:pt x="2827" y="605"/>
                    <a:pt x="2636" y="662"/>
                    <a:pt x="2432" y="724"/>
                  </a:cubicBezTo>
                  <a:cubicBezTo>
                    <a:pt x="1924" y="876"/>
                    <a:pt x="1349" y="1049"/>
                    <a:pt x="1040" y="1358"/>
                  </a:cubicBezTo>
                  <a:cubicBezTo>
                    <a:pt x="730" y="1668"/>
                    <a:pt x="676" y="2043"/>
                    <a:pt x="633" y="2346"/>
                  </a:cubicBezTo>
                  <a:cubicBezTo>
                    <a:pt x="610" y="2511"/>
                    <a:pt x="589" y="2652"/>
                    <a:pt x="536" y="2778"/>
                  </a:cubicBezTo>
                  <a:cubicBezTo>
                    <a:pt x="495" y="2873"/>
                    <a:pt x="448" y="2974"/>
                    <a:pt x="397" y="3081"/>
                  </a:cubicBezTo>
                  <a:cubicBezTo>
                    <a:pt x="212" y="3475"/>
                    <a:pt x="0" y="3920"/>
                    <a:pt x="0" y="4419"/>
                  </a:cubicBezTo>
                  <a:cubicBezTo>
                    <a:pt x="0" y="4907"/>
                    <a:pt x="213" y="5338"/>
                    <a:pt x="401" y="5718"/>
                  </a:cubicBezTo>
                  <a:cubicBezTo>
                    <a:pt x="460" y="5836"/>
                    <a:pt x="516" y="5949"/>
                    <a:pt x="560" y="6054"/>
                  </a:cubicBezTo>
                  <a:cubicBezTo>
                    <a:pt x="615" y="6182"/>
                    <a:pt x="658" y="6368"/>
                    <a:pt x="704" y="6564"/>
                  </a:cubicBezTo>
                  <a:cubicBezTo>
                    <a:pt x="804" y="7000"/>
                    <a:pt x="910" y="7452"/>
                    <a:pt x="1217" y="7758"/>
                  </a:cubicBezTo>
                  <a:cubicBezTo>
                    <a:pt x="1527" y="8069"/>
                    <a:pt x="1997" y="8133"/>
                    <a:pt x="2411" y="8191"/>
                  </a:cubicBezTo>
                  <a:cubicBezTo>
                    <a:pt x="2625" y="8221"/>
                    <a:pt x="2826" y="8250"/>
                    <a:pt x="2952" y="8302"/>
                  </a:cubicBezTo>
                  <a:cubicBezTo>
                    <a:pt x="3072" y="8353"/>
                    <a:pt x="3212" y="8433"/>
                    <a:pt x="3356" y="8517"/>
                  </a:cubicBezTo>
                  <a:cubicBezTo>
                    <a:pt x="3549" y="8629"/>
                    <a:pt x="3754" y="8746"/>
                    <a:pt x="3976" y="8833"/>
                  </a:cubicBezTo>
                  <a:cubicBezTo>
                    <a:pt x="4172" y="8909"/>
                    <a:pt x="4379" y="8962"/>
                    <a:pt x="4600" y="8962"/>
                  </a:cubicBezTo>
                  <a:cubicBezTo>
                    <a:pt x="5068" y="8962"/>
                    <a:pt x="5487" y="8718"/>
                    <a:pt x="5822" y="8521"/>
                  </a:cubicBezTo>
                  <a:cubicBezTo>
                    <a:pt x="5968" y="8436"/>
                    <a:pt x="6104" y="8354"/>
                    <a:pt x="6225" y="8304"/>
                  </a:cubicBezTo>
                  <a:cubicBezTo>
                    <a:pt x="6355" y="8249"/>
                    <a:pt x="6518" y="8215"/>
                    <a:pt x="6691" y="8176"/>
                  </a:cubicBezTo>
                  <a:cubicBezTo>
                    <a:pt x="7051" y="8098"/>
                    <a:pt x="7460" y="8010"/>
                    <a:pt x="7767" y="7704"/>
                  </a:cubicBezTo>
                  <a:cubicBezTo>
                    <a:pt x="8073" y="7396"/>
                    <a:pt x="8196" y="6959"/>
                    <a:pt x="8314" y="6535"/>
                  </a:cubicBezTo>
                  <a:cubicBezTo>
                    <a:pt x="8363" y="6359"/>
                    <a:pt x="8411" y="6192"/>
                    <a:pt x="8464" y="6065"/>
                  </a:cubicBezTo>
                  <a:cubicBezTo>
                    <a:pt x="8511" y="5954"/>
                    <a:pt x="8576" y="5829"/>
                    <a:pt x="8646" y="5694"/>
                  </a:cubicBezTo>
                  <a:cubicBezTo>
                    <a:pt x="8848" y="5302"/>
                    <a:pt x="9078" y="4859"/>
                    <a:pt x="9078" y="4379"/>
                  </a:cubicBezTo>
                  <a:cubicBezTo>
                    <a:pt x="9078" y="3907"/>
                    <a:pt x="8848" y="3503"/>
                    <a:pt x="8664" y="3174"/>
                  </a:cubicBezTo>
                  <a:cubicBezTo>
                    <a:pt x="8586" y="3038"/>
                    <a:pt x="8513" y="2908"/>
                    <a:pt x="8464" y="2789"/>
                  </a:cubicBezTo>
                  <a:cubicBezTo>
                    <a:pt x="8414" y="2674"/>
                    <a:pt x="8370" y="2542"/>
                    <a:pt x="8323" y="2404"/>
                  </a:cubicBezTo>
                  <a:cubicBezTo>
                    <a:pt x="8185" y="2001"/>
                    <a:pt x="8044" y="1583"/>
                    <a:pt x="7728" y="1269"/>
                  </a:cubicBezTo>
                  <a:cubicBezTo>
                    <a:pt x="7413" y="953"/>
                    <a:pt x="7025" y="820"/>
                    <a:pt x="6683" y="704"/>
                  </a:cubicBezTo>
                  <a:cubicBezTo>
                    <a:pt x="6562" y="662"/>
                    <a:pt x="6437" y="619"/>
                    <a:pt x="6322" y="571"/>
                  </a:cubicBezTo>
                  <a:cubicBezTo>
                    <a:pt x="6230" y="533"/>
                    <a:pt x="6133" y="487"/>
                    <a:pt x="6026" y="438"/>
                  </a:cubicBezTo>
                  <a:cubicBezTo>
                    <a:pt x="5774" y="322"/>
                    <a:pt x="5503" y="196"/>
                    <a:pt x="5224" y="111"/>
                  </a:cubicBezTo>
                  <a:cubicBezTo>
                    <a:pt x="5011" y="44"/>
                    <a:pt x="4793" y="1"/>
                    <a:pt x="457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38"/>
            <p:cNvSpPr/>
            <p:nvPr/>
          </p:nvSpPr>
          <p:spPr>
            <a:xfrm>
              <a:off x="2857275" y="2121275"/>
              <a:ext cx="215800" cy="212900"/>
            </a:xfrm>
            <a:custGeom>
              <a:rect b="b" l="l" r="r" t="t"/>
              <a:pathLst>
                <a:path extrusionOk="0" h="8516" w="8632">
                  <a:moveTo>
                    <a:pt x="4351" y="1"/>
                  </a:moveTo>
                  <a:cubicBezTo>
                    <a:pt x="3914" y="1"/>
                    <a:pt x="3515" y="198"/>
                    <a:pt x="3163" y="372"/>
                  </a:cubicBezTo>
                  <a:cubicBezTo>
                    <a:pt x="3043" y="432"/>
                    <a:pt x="2928" y="489"/>
                    <a:pt x="2817" y="536"/>
                  </a:cubicBezTo>
                  <a:cubicBezTo>
                    <a:pt x="2682" y="592"/>
                    <a:pt x="2483" y="652"/>
                    <a:pt x="2272" y="715"/>
                  </a:cubicBezTo>
                  <a:cubicBezTo>
                    <a:pt x="1791" y="859"/>
                    <a:pt x="1244" y="1023"/>
                    <a:pt x="975" y="1292"/>
                  </a:cubicBezTo>
                  <a:cubicBezTo>
                    <a:pt x="717" y="1550"/>
                    <a:pt x="671" y="1871"/>
                    <a:pt x="631" y="2155"/>
                  </a:cubicBezTo>
                  <a:cubicBezTo>
                    <a:pt x="605" y="2327"/>
                    <a:pt x="582" y="2490"/>
                    <a:pt x="518" y="2642"/>
                  </a:cubicBezTo>
                  <a:cubicBezTo>
                    <a:pt x="477" y="2742"/>
                    <a:pt x="426" y="2846"/>
                    <a:pt x="375" y="2955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2"/>
                    <a:pt x="201" y="5038"/>
                    <a:pt x="378" y="5396"/>
                  </a:cubicBezTo>
                  <a:cubicBezTo>
                    <a:pt x="438" y="5520"/>
                    <a:pt x="495" y="5635"/>
                    <a:pt x="543" y="5746"/>
                  </a:cubicBezTo>
                  <a:cubicBezTo>
                    <a:pt x="605" y="5892"/>
                    <a:pt x="650" y="6086"/>
                    <a:pt x="699" y="6292"/>
                  </a:cubicBezTo>
                  <a:cubicBezTo>
                    <a:pt x="794" y="6698"/>
                    <a:pt x="891" y="7117"/>
                    <a:pt x="1153" y="7379"/>
                  </a:cubicBezTo>
                  <a:cubicBezTo>
                    <a:pt x="1411" y="7636"/>
                    <a:pt x="1823" y="7694"/>
                    <a:pt x="2221" y="7749"/>
                  </a:cubicBezTo>
                  <a:cubicBezTo>
                    <a:pt x="2450" y="7781"/>
                    <a:pt x="2666" y="7810"/>
                    <a:pt x="2818" y="7875"/>
                  </a:cubicBezTo>
                  <a:cubicBezTo>
                    <a:pt x="2950" y="7930"/>
                    <a:pt x="3094" y="8013"/>
                    <a:pt x="3246" y="8101"/>
                  </a:cubicBezTo>
                  <a:cubicBezTo>
                    <a:pt x="3583" y="8296"/>
                    <a:pt x="3967" y="8516"/>
                    <a:pt x="4378" y="8516"/>
                  </a:cubicBezTo>
                  <a:cubicBezTo>
                    <a:pt x="4786" y="8516"/>
                    <a:pt x="5158" y="8297"/>
                    <a:pt x="5486" y="8105"/>
                  </a:cubicBezTo>
                  <a:cubicBezTo>
                    <a:pt x="5639" y="8016"/>
                    <a:pt x="5781" y="7933"/>
                    <a:pt x="5916" y="7875"/>
                  </a:cubicBezTo>
                  <a:cubicBezTo>
                    <a:pt x="6064" y="7812"/>
                    <a:pt x="6237" y="7773"/>
                    <a:pt x="6421" y="7735"/>
                  </a:cubicBezTo>
                  <a:cubicBezTo>
                    <a:pt x="6767" y="7661"/>
                    <a:pt x="7124" y="7584"/>
                    <a:pt x="7384" y="7323"/>
                  </a:cubicBezTo>
                  <a:cubicBezTo>
                    <a:pt x="7651" y="7056"/>
                    <a:pt x="7765" y="6647"/>
                    <a:pt x="7876" y="6250"/>
                  </a:cubicBezTo>
                  <a:cubicBezTo>
                    <a:pt x="7928" y="6069"/>
                    <a:pt x="7976" y="5896"/>
                    <a:pt x="8035" y="5756"/>
                  </a:cubicBezTo>
                  <a:cubicBezTo>
                    <a:pt x="8086" y="5636"/>
                    <a:pt x="8154" y="5505"/>
                    <a:pt x="8225" y="5368"/>
                  </a:cubicBezTo>
                  <a:cubicBezTo>
                    <a:pt x="8416" y="4999"/>
                    <a:pt x="8631" y="4580"/>
                    <a:pt x="8631" y="4155"/>
                  </a:cubicBezTo>
                  <a:cubicBezTo>
                    <a:pt x="8631" y="3742"/>
                    <a:pt x="8429" y="3383"/>
                    <a:pt x="8248" y="3065"/>
                  </a:cubicBezTo>
                  <a:cubicBezTo>
                    <a:pt x="8169" y="2922"/>
                    <a:pt x="8092" y="2788"/>
                    <a:pt x="8037" y="2656"/>
                  </a:cubicBezTo>
                  <a:cubicBezTo>
                    <a:pt x="7984" y="2533"/>
                    <a:pt x="7938" y="2396"/>
                    <a:pt x="7890" y="2254"/>
                  </a:cubicBezTo>
                  <a:cubicBezTo>
                    <a:pt x="7761" y="1875"/>
                    <a:pt x="7628" y="1483"/>
                    <a:pt x="7349" y="1205"/>
                  </a:cubicBezTo>
                  <a:cubicBezTo>
                    <a:pt x="7070" y="925"/>
                    <a:pt x="6725" y="807"/>
                    <a:pt x="6390" y="693"/>
                  </a:cubicBezTo>
                  <a:cubicBezTo>
                    <a:pt x="6264" y="650"/>
                    <a:pt x="6134" y="606"/>
                    <a:pt x="6013" y="554"/>
                  </a:cubicBezTo>
                  <a:cubicBezTo>
                    <a:pt x="5918" y="515"/>
                    <a:pt x="5818" y="468"/>
                    <a:pt x="5710" y="417"/>
                  </a:cubicBezTo>
                  <a:cubicBezTo>
                    <a:pt x="5288" y="223"/>
                    <a:pt x="4807" y="1"/>
                    <a:pt x="435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9" name="Google Shape;2519;p38"/>
            <p:cNvSpPr/>
            <p:nvPr/>
          </p:nvSpPr>
          <p:spPr>
            <a:xfrm>
              <a:off x="2863350" y="2247775"/>
              <a:ext cx="48275" cy="70800"/>
            </a:xfrm>
            <a:custGeom>
              <a:rect b="b" l="l" r="r" t="t"/>
              <a:pathLst>
                <a:path extrusionOk="0" h="2832" w="1931">
                  <a:moveTo>
                    <a:pt x="0" y="0"/>
                  </a:moveTo>
                  <a:lnTo>
                    <a:pt x="0" y="0"/>
                  </a:lnTo>
                  <a:cubicBezTo>
                    <a:pt x="128" y="401"/>
                    <a:pt x="188" y="821"/>
                    <a:pt x="287" y="1230"/>
                  </a:cubicBezTo>
                  <a:cubicBezTo>
                    <a:pt x="386" y="1638"/>
                    <a:pt x="534" y="2047"/>
                    <a:pt x="812" y="2365"/>
                  </a:cubicBezTo>
                  <a:cubicBezTo>
                    <a:pt x="1052" y="2638"/>
                    <a:pt x="1403" y="2832"/>
                    <a:pt x="1762" y="2832"/>
                  </a:cubicBezTo>
                  <a:cubicBezTo>
                    <a:pt x="1818" y="2832"/>
                    <a:pt x="1875" y="2827"/>
                    <a:pt x="1931" y="2817"/>
                  </a:cubicBezTo>
                  <a:cubicBezTo>
                    <a:pt x="1631" y="2743"/>
                    <a:pt x="1362" y="2549"/>
                    <a:pt x="1199" y="2287"/>
                  </a:cubicBezTo>
                  <a:cubicBezTo>
                    <a:pt x="1004" y="1977"/>
                    <a:pt x="962" y="1598"/>
                    <a:pt x="868" y="1245"/>
                  </a:cubicBezTo>
                  <a:cubicBezTo>
                    <a:pt x="804" y="1000"/>
                    <a:pt x="701" y="749"/>
                    <a:pt x="522" y="566"/>
                  </a:cubicBezTo>
                  <a:cubicBezTo>
                    <a:pt x="440" y="483"/>
                    <a:pt x="80" y="116"/>
                    <a:pt x="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0" name="Google Shape;2520;p38"/>
            <p:cNvSpPr/>
            <p:nvPr/>
          </p:nvSpPr>
          <p:spPr>
            <a:xfrm>
              <a:off x="2853500" y="2167275"/>
              <a:ext cx="29700" cy="63625"/>
            </a:xfrm>
            <a:custGeom>
              <a:rect b="b" l="l" r="r" t="t"/>
              <a:pathLst>
                <a:path extrusionOk="0" h="2545" w="1188">
                  <a:moveTo>
                    <a:pt x="800" y="0"/>
                  </a:moveTo>
                  <a:cubicBezTo>
                    <a:pt x="800" y="1"/>
                    <a:pt x="693" y="676"/>
                    <a:pt x="471" y="1031"/>
                  </a:cubicBezTo>
                  <a:cubicBezTo>
                    <a:pt x="247" y="1386"/>
                    <a:pt x="0" y="2040"/>
                    <a:pt x="100" y="2545"/>
                  </a:cubicBezTo>
                  <a:cubicBezTo>
                    <a:pt x="100" y="2545"/>
                    <a:pt x="379" y="1755"/>
                    <a:pt x="734" y="1476"/>
                  </a:cubicBezTo>
                  <a:cubicBezTo>
                    <a:pt x="1088" y="1195"/>
                    <a:pt x="1188" y="198"/>
                    <a:pt x="800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1" name="Google Shape;2521;p38"/>
            <p:cNvSpPr/>
            <p:nvPr/>
          </p:nvSpPr>
          <p:spPr>
            <a:xfrm>
              <a:off x="2907175" y="2174675"/>
              <a:ext cx="118125" cy="110425"/>
            </a:xfrm>
            <a:custGeom>
              <a:rect b="b" l="l" r="r" t="t"/>
              <a:pathLst>
                <a:path extrusionOk="0" h="4417" w="4725">
                  <a:moveTo>
                    <a:pt x="2357" y="1"/>
                  </a:moveTo>
                  <a:cubicBezTo>
                    <a:pt x="2010" y="1"/>
                    <a:pt x="1688" y="108"/>
                    <a:pt x="1421" y="290"/>
                  </a:cubicBezTo>
                  <a:cubicBezTo>
                    <a:pt x="618" y="405"/>
                    <a:pt x="1" y="1096"/>
                    <a:pt x="1" y="1931"/>
                  </a:cubicBezTo>
                  <a:cubicBezTo>
                    <a:pt x="1" y="2195"/>
                    <a:pt x="63" y="2443"/>
                    <a:pt x="173" y="2664"/>
                  </a:cubicBezTo>
                  <a:lnTo>
                    <a:pt x="173" y="2672"/>
                  </a:lnTo>
                  <a:cubicBezTo>
                    <a:pt x="173" y="3364"/>
                    <a:pt x="660" y="3943"/>
                    <a:pt x="1309" y="4086"/>
                  </a:cubicBezTo>
                  <a:cubicBezTo>
                    <a:pt x="1630" y="4295"/>
                    <a:pt x="2016" y="4416"/>
                    <a:pt x="2429" y="4416"/>
                  </a:cubicBezTo>
                  <a:cubicBezTo>
                    <a:pt x="2790" y="4416"/>
                    <a:pt x="3130" y="4323"/>
                    <a:pt x="3424" y="4160"/>
                  </a:cubicBezTo>
                  <a:cubicBezTo>
                    <a:pt x="4167" y="3998"/>
                    <a:pt x="4724" y="3336"/>
                    <a:pt x="4724" y="2541"/>
                  </a:cubicBezTo>
                  <a:cubicBezTo>
                    <a:pt x="4724" y="2321"/>
                    <a:pt x="4682" y="2112"/>
                    <a:pt x="4604" y="1920"/>
                  </a:cubicBezTo>
                  <a:cubicBezTo>
                    <a:pt x="4612" y="1862"/>
                    <a:pt x="4618" y="1800"/>
                    <a:pt x="4618" y="1739"/>
                  </a:cubicBezTo>
                  <a:cubicBezTo>
                    <a:pt x="4618" y="1080"/>
                    <a:pt x="4128" y="536"/>
                    <a:pt x="3493" y="451"/>
                  </a:cubicBezTo>
                  <a:cubicBezTo>
                    <a:pt x="3196" y="171"/>
                    <a:pt x="2797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2" name="Google Shape;2522;p38"/>
            <p:cNvSpPr/>
            <p:nvPr/>
          </p:nvSpPr>
          <p:spPr>
            <a:xfrm>
              <a:off x="2932350" y="219800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4"/>
                    <a:pt x="789" y="216"/>
                  </a:cubicBezTo>
                  <a:cubicBezTo>
                    <a:pt x="349" y="248"/>
                    <a:pt x="0" y="613"/>
                    <a:pt x="0" y="1063"/>
                  </a:cubicBezTo>
                  <a:cubicBezTo>
                    <a:pt x="0" y="1330"/>
                    <a:pt x="125" y="1568"/>
                    <a:pt x="319" y="1723"/>
                  </a:cubicBezTo>
                  <a:cubicBezTo>
                    <a:pt x="312" y="1761"/>
                    <a:pt x="309" y="1799"/>
                    <a:pt x="309" y="1838"/>
                  </a:cubicBezTo>
                  <a:cubicBezTo>
                    <a:pt x="309" y="2232"/>
                    <a:pt x="629" y="2552"/>
                    <a:pt x="1023" y="2552"/>
                  </a:cubicBezTo>
                  <a:cubicBezTo>
                    <a:pt x="1201" y="2552"/>
                    <a:pt x="1365" y="2487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9" y="1305"/>
                    <a:pt x="2633" y="1107"/>
                    <a:pt x="2506" y="951"/>
                  </a:cubicBezTo>
                  <a:cubicBezTo>
                    <a:pt x="2510" y="919"/>
                    <a:pt x="2512" y="888"/>
                    <a:pt x="2512" y="856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7" y="143"/>
                    <a:pt x="1754" y="144"/>
                    <a:pt x="1732" y="146"/>
                  </a:cubicBezTo>
                  <a:cubicBezTo>
                    <a:pt x="1612" y="54"/>
                    <a:pt x="1462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3" name="Google Shape;2523;p38"/>
            <p:cNvSpPr/>
            <p:nvPr/>
          </p:nvSpPr>
          <p:spPr>
            <a:xfrm>
              <a:off x="3081625" y="2162925"/>
              <a:ext cx="215850" cy="212900"/>
            </a:xfrm>
            <a:custGeom>
              <a:rect b="b" l="l" r="r" t="t"/>
              <a:pathLst>
                <a:path extrusionOk="0" h="8516" w="8634">
                  <a:moveTo>
                    <a:pt x="4352" y="1"/>
                  </a:moveTo>
                  <a:cubicBezTo>
                    <a:pt x="3916" y="1"/>
                    <a:pt x="3516" y="199"/>
                    <a:pt x="3164" y="372"/>
                  </a:cubicBezTo>
                  <a:cubicBezTo>
                    <a:pt x="3044" y="432"/>
                    <a:pt x="2929" y="489"/>
                    <a:pt x="2818" y="536"/>
                  </a:cubicBezTo>
                  <a:cubicBezTo>
                    <a:pt x="2683" y="592"/>
                    <a:pt x="2484" y="652"/>
                    <a:pt x="2273" y="715"/>
                  </a:cubicBezTo>
                  <a:cubicBezTo>
                    <a:pt x="1791" y="859"/>
                    <a:pt x="1246" y="1023"/>
                    <a:pt x="976" y="1293"/>
                  </a:cubicBezTo>
                  <a:cubicBezTo>
                    <a:pt x="718" y="1550"/>
                    <a:pt x="672" y="1871"/>
                    <a:pt x="631" y="2155"/>
                  </a:cubicBezTo>
                  <a:cubicBezTo>
                    <a:pt x="607" y="2327"/>
                    <a:pt x="583" y="2490"/>
                    <a:pt x="519" y="2641"/>
                  </a:cubicBezTo>
                  <a:cubicBezTo>
                    <a:pt x="477" y="2743"/>
                    <a:pt x="427" y="2846"/>
                    <a:pt x="377" y="2955"/>
                  </a:cubicBezTo>
                  <a:cubicBezTo>
                    <a:pt x="200" y="3326"/>
                    <a:pt x="1" y="3748"/>
                    <a:pt x="1" y="4196"/>
                  </a:cubicBezTo>
                  <a:cubicBezTo>
                    <a:pt x="1" y="4633"/>
                    <a:pt x="202" y="5038"/>
                    <a:pt x="379" y="5397"/>
                  </a:cubicBezTo>
                  <a:cubicBezTo>
                    <a:pt x="440" y="5520"/>
                    <a:pt x="497" y="5635"/>
                    <a:pt x="544" y="5746"/>
                  </a:cubicBezTo>
                  <a:cubicBezTo>
                    <a:pt x="607" y="5892"/>
                    <a:pt x="651" y="6086"/>
                    <a:pt x="699" y="6292"/>
                  </a:cubicBezTo>
                  <a:cubicBezTo>
                    <a:pt x="796" y="6698"/>
                    <a:pt x="892" y="7117"/>
                    <a:pt x="1154" y="7379"/>
                  </a:cubicBezTo>
                  <a:cubicBezTo>
                    <a:pt x="1411" y="7636"/>
                    <a:pt x="1824" y="7694"/>
                    <a:pt x="2222" y="7749"/>
                  </a:cubicBezTo>
                  <a:cubicBezTo>
                    <a:pt x="2451" y="7781"/>
                    <a:pt x="2667" y="7811"/>
                    <a:pt x="2819" y="7875"/>
                  </a:cubicBezTo>
                  <a:cubicBezTo>
                    <a:pt x="2951" y="7931"/>
                    <a:pt x="3095" y="8013"/>
                    <a:pt x="3247" y="8101"/>
                  </a:cubicBezTo>
                  <a:cubicBezTo>
                    <a:pt x="3584" y="8296"/>
                    <a:pt x="3968" y="8516"/>
                    <a:pt x="4379" y="8516"/>
                  </a:cubicBezTo>
                  <a:cubicBezTo>
                    <a:pt x="4787" y="8516"/>
                    <a:pt x="5160" y="8298"/>
                    <a:pt x="5488" y="8105"/>
                  </a:cubicBezTo>
                  <a:cubicBezTo>
                    <a:pt x="5637" y="8016"/>
                    <a:pt x="5782" y="7932"/>
                    <a:pt x="5917" y="7875"/>
                  </a:cubicBezTo>
                  <a:cubicBezTo>
                    <a:pt x="6065" y="7812"/>
                    <a:pt x="6237" y="7774"/>
                    <a:pt x="6422" y="7735"/>
                  </a:cubicBezTo>
                  <a:cubicBezTo>
                    <a:pt x="6767" y="7661"/>
                    <a:pt x="7125" y="7584"/>
                    <a:pt x="7385" y="7324"/>
                  </a:cubicBezTo>
                  <a:cubicBezTo>
                    <a:pt x="7652" y="7057"/>
                    <a:pt x="7766" y="6647"/>
                    <a:pt x="7877" y="6251"/>
                  </a:cubicBezTo>
                  <a:cubicBezTo>
                    <a:pt x="7929" y="6069"/>
                    <a:pt x="7977" y="5896"/>
                    <a:pt x="8036" y="5756"/>
                  </a:cubicBezTo>
                  <a:cubicBezTo>
                    <a:pt x="8087" y="5636"/>
                    <a:pt x="8155" y="5505"/>
                    <a:pt x="8226" y="5368"/>
                  </a:cubicBezTo>
                  <a:cubicBezTo>
                    <a:pt x="8416" y="5000"/>
                    <a:pt x="8633" y="4581"/>
                    <a:pt x="8633" y="4155"/>
                  </a:cubicBezTo>
                  <a:cubicBezTo>
                    <a:pt x="8633" y="3743"/>
                    <a:pt x="8430" y="3383"/>
                    <a:pt x="8249" y="3064"/>
                  </a:cubicBezTo>
                  <a:cubicBezTo>
                    <a:pt x="8169" y="2922"/>
                    <a:pt x="8094" y="2788"/>
                    <a:pt x="8037" y="2656"/>
                  </a:cubicBezTo>
                  <a:cubicBezTo>
                    <a:pt x="7985" y="2534"/>
                    <a:pt x="7939" y="2397"/>
                    <a:pt x="7891" y="2254"/>
                  </a:cubicBezTo>
                  <a:cubicBezTo>
                    <a:pt x="7762" y="1875"/>
                    <a:pt x="7629" y="1483"/>
                    <a:pt x="7351" y="1205"/>
                  </a:cubicBezTo>
                  <a:cubicBezTo>
                    <a:pt x="7071" y="926"/>
                    <a:pt x="6725" y="807"/>
                    <a:pt x="6390" y="693"/>
                  </a:cubicBezTo>
                  <a:cubicBezTo>
                    <a:pt x="6265" y="650"/>
                    <a:pt x="6136" y="607"/>
                    <a:pt x="6013" y="555"/>
                  </a:cubicBezTo>
                  <a:cubicBezTo>
                    <a:pt x="5919" y="515"/>
                    <a:pt x="5819" y="468"/>
                    <a:pt x="5712" y="418"/>
                  </a:cubicBezTo>
                  <a:cubicBezTo>
                    <a:pt x="5289" y="223"/>
                    <a:pt x="4808" y="1"/>
                    <a:pt x="435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4" name="Google Shape;2524;p38"/>
            <p:cNvSpPr/>
            <p:nvPr/>
          </p:nvSpPr>
          <p:spPr>
            <a:xfrm>
              <a:off x="3131550" y="2216325"/>
              <a:ext cx="118150" cy="110425"/>
            </a:xfrm>
            <a:custGeom>
              <a:rect b="b" l="l" r="r" t="t"/>
              <a:pathLst>
                <a:path extrusionOk="0" h="4417" w="4726">
                  <a:moveTo>
                    <a:pt x="2357" y="1"/>
                  </a:moveTo>
                  <a:cubicBezTo>
                    <a:pt x="2010" y="1"/>
                    <a:pt x="1689" y="108"/>
                    <a:pt x="1422" y="290"/>
                  </a:cubicBezTo>
                  <a:cubicBezTo>
                    <a:pt x="617" y="405"/>
                    <a:pt x="1" y="1096"/>
                    <a:pt x="1" y="1932"/>
                  </a:cubicBezTo>
                  <a:cubicBezTo>
                    <a:pt x="1" y="2194"/>
                    <a:pt x="62" y="2443"/>
                    <a:pt x="172" y="2665"/>
                  </a:cubicBezTo>
                  <a:lnTo>
                    <a:pt x="172" y="2672"/>
                  </a:lnTo>
                  <a:cubicBezTo>
                    <a:pt x="172" y="3364"/>
                    <a:pt x="659" y="3943"/>
                    <a:pt x="1309" y="4086"/>
                  </a:cubicBezTo>
                  <a:cubicBezTo>
                    <a:pt x="1631" y="4295"/>
                    <a:pt x="2015" y="4416"/>
                    <a:pt x="2429" y="4416"/>
                  </a:cubicBezTo>
                  <a:cubicBezTo>
                    <a:pt x="2790" y="4416"/>
                    <a:pt x="3129" y="4324"/>
                    <a:pt x="3424" y="4160"/>
                  </a:cubicBezTo>
                  <a:cubicBezTo>
                    <a:pt x="4167" y="3998"/>
                    <a:pt x="4725" y="3336"/>
                    <a:pt x="4725" y="2541"/>
                  </a:cubicBezTo>
                  <a:cubicBezTo>
                    <a:pt x="4725" y="2321"/>
                    <a:pt x="4681" y="2112"/>
                    <a:pt x="4605" y="1921"/>
                  </a:cubicBezTo>
                  <a:cubicBezTo>
                    <a:pt x="4612" y="1861"/>
                    <a:pt x="4617" y="1801"/>
                    <a:pt x="4617" y="1739"/>
                  </a:cubicBezTo>
                  <a:cubicBezTo>
                    <a:pt x="4617" y="1080"/>
                    <a:pt x="4128" y="536"/>
                    <a:pt x="3493" y="451"/>
                  </a:cubicBezTo>
                  <a:cubicBezTo>
                    <a:pt x="3196" y="172"/>
                    <a:pt x="2796" y="1"/>
                    <a:pt x="2357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38"/>
            <p:cNvSpPr/>
            <p:nvPr/>
          </p:nvSpPr>
          <p:spPr>
            <a:xfrm>
              <a:off x="3156700" y="2239650"/>
              <a:ext cx="67750" cy="63800"/>
            </a:xfrm>
            <a:custGeom>
              <a:rect b="b" l="l" r="r" t="t"/>
              <a:pathLst>
                <a:path extrusionOk="0" h="2552" w="2710">
                  <a:moveTo>
                    <a:pt x="1301" y="1"/>
                  </a:moveTo>
                  <a:cubicBezTo>
                    <a:pt x="1100" y="1"/>
                    <a:pt x="919" y="83"/>
                    <a:pt x="789" y="216"/>
                  </a:cubicBezTo>
                  <a:cubicBezTo>
                    <a:pt x="350" y="248"/>
                    <a:pt x="1" y="613"/>
                    <a:pt x="1" y="1062"/>
                  </a:cubicBezTo>
                  <a:cubicBezTo>
                    <a:pt x="1" y="1330"/>
                    <a:pt x="126" y="1569"/>
                    <a:pt x="319" y="1723"/>
                  </a:cubicBezTo>
                  <a:cubicBezTo>
                    <a:pt x="313" y="1761"/>
                    <a:pt x="311" y="1800"/>
                    <a:pt x="311" y="1838"/>
                  </a:cubicBezTo>
                  <a:cubicBezTo>
                    <a:pt x="311" y="2232"/>
                    <a:pt x="629" y="2551"/>
                    <a:pt x="1024" y="2551"/>
                  </a:cubicBezTo>
                  <a:cubicBezTo>
                    <a:pt x="1202" y="2551"/>
                    <a:pt x="1365" y="2487"/>
                    <a:pt x="1491" y="2378"/>
                  </a:cubicBezTo>
                  <a:cubicBezTo>
                    <a:pt x="1587" y="2413"/>
                    <a:pt x="1691" y="2431"/>
                    <a:pt x="1800" y="2431"/>
                  </a:cubicBezTo>
                  <a:cubicBezTo>
                    <a:pt x="2303" y="2431"/>
                    <a:pt x="2709" y="2025"/>
                    <a:pt x="2709" y="1523"/>
                  </a:cubicBezTo>
                  <a:cubicBezTo>
                    <a:pt x="2710" y="1305"/>
                    <a:pt x="2633" y="1106"/>
                    <a:pt x="2507" y="952"/>
                  </a:cubicBezTo>
                  <a:cubicBezTo>
                    <a:pt x="2511" y="920"/>
                    <a:pt x="2513" y="889"/>
                    <a:pt x="2513" y="857"/>
                  </a:cubicBezTo>
                  <a:cubicBezTo>
                    <a:pt x="2513" y="463"/>
                    <a:pt x="2194" y="143"/>
                    <a:pt x="1800" y="143"/>
                  </a:cubicBezTo>
                  <a:cubicBezTo>
                    <a:pt x="1778" y="143"/>
                    <a:pt x="1756" y="145"/>
                    <a:pt x="1733" y="146"/>
                  </a:cubicBezTo>
                  <a:cubicBezTo>
                    <a:pt x="1612" y="54"/>
                    <a:pt x="1464" y="1"/>
                    <a:pt x="1301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38"/>
            <p:cNvSpPr/>
            <p:nvPr/>
          </p:nvSpPr>
          <p:spPr>
            <a:xfrm>
              <a:off x="3174450" y="2022275"/>
              <a:ext cx="177100" cy="594975"/>
            </a:xfrm>
            <a:custGeom>
              <a:rect b="b" l="l" r="r" t="t"/>
              <a:pathLst>
                <a:path extrusionOk="0" h="23799" w="7084">
                  <a:moveTo>
                    <a:pt x="7084" y="1"/>
                  </a:moveTo>
                  <a:cubicBezTo>
                    <a:pt x="6840" y="168"/>
                    <a:pt x="6586" y="325"/>
                    <a:pt x="6332" y="474"/>
                  </a:cubicBezTo>
                  <a:cubicBezTo>
                    <a:pt x="4523" y="1517"/>
                    <a:pt x="2336" y="2243"/>
                    <a:pt x="1" y="2632"/>
                  </a:cubicBezTo>
                  <a:lnTo>
                    <a:pt x="1" y="23798"/>
                  </a:lnTo>
                  <a:cubicBezTo>
                    <a:pt x="2053" y="23429"/>
                    <a:pt x="3981" y="22777"/>
                    <a:pt x="5590" y="21845"/>
                  </a:cubicBezTo>
                  <a:cubicBezTo>
                    <a:pt x="6107" y="21549"/>
                    <a:pt x="6614" y="21204"/>
                    <a:pt x="7084" y="20820"/>
                  </a:cubicBezTo>
                  <a:lnTo>
                    <a:pt x="7084" y="1"/>
                  </a:ln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38"/>
            <p:cNvSpPr/>
            <p:nvPr/>
          </p:nvSpPr>
          <p:spPr>
            <a:xfrm>
              <a:off x="2921800" y="2329775"/>
              <a:ext cx="226975" cy="224075"/>
            </a:xfrm>
            <a:custGeom>
              <a:rect b="b" l="l" r="r" t="t"/>
              <a:pathLst>
                <a:path extrusionOk="0" h="8963" w="9079">
                  <a:moveTo>
                    <a:pt x="4572" y="1"/>
                  </a:moveTo>
                  <a:cubicBezTo>
                    <a:pt x="4085" y="1"/>
                    <a:pt x="3661" y="210"/>
                    <a:pt x="3286" y="395"/>
                  </a:cubicBezTo>
                  <a:cubicBezTo>
                    <a:pt x="3169" y="453"/>
                    <a:pt x="3058" y="509"/>
                    <a:pt x="2951" y="553"/>
                  </a:cubicBezTo>
                  <a:cubicBezTo>
                    <a:pt x="2827" y="605"/>
                    <a:pt x="2635" y="663"/>
                    <a:pt x="2431" y="724"/>
                  </a:cubicBezTo>
                  <a:cubicBezTo>
                    <a:pt x="1923" y="876"/>
                    <a:pt x="1348" y="1049"/>
                    <a:pt x="1039" y="1358"/>
                  </a:cubicBezTo>
                  <a:cubicBezTo>
                    <a:pt x="729" y="1668"/>
                    <a:pt x="676" y="2044"/>
                    <a:pt x="632" y="2346"/>
                  </a:cubicBezTo>
                  <a:cubicBezTo>
                    <a:pt x="609" y="2511"/>
                    <a:pt x="588" y="2652"/>
                    <a:pt x="535" y="2778"/>
                  </a:cubicBezTo>
                  <a:cubicBezTo>
                    <a:pt x="495" y="2873"/>
                    <a:pt x="447" y="2975"/>
                    <a:pt x="396" y="3082"/>
                  </a:cubicBezTo>
                  <a:cubicBezTo>
                    <a:pt x="211" y="3475"/>
                    <a:pt x="0" y="3920"/>
                    <a:pt x="0" y="4420"/>
                  </a:cubicBezTo>
                  <a:cubicBezTo>
                    <a:pt x="0" y="4908"/>
                    <a:pt x="212" y="5338"/>
                    <a:pt x="400" y="5718"/>
                  </a:cubicBezTo>
                  <a:cubicBezTo>
                    <a:pt x="459" y="5836"/>
                    <a:pt x="515" y="5950"/>
                    <a:pt x="560" y="6054"/>
                  </a:cubicBezTo>
                  <a:cubicBezTo>
                    <a:pt x="615" y="6184"/>
                    <a:pt x="658" y="6368"/>
                    <a:pt x="704" y="6564"/>
                  </a:cubicBezTo>
                  <a:cubicBezTo>
                    <a:pt x="804" y="7001"/>
                    <a:pt x="911" y="7452"/>
                    <a:pt x="1217" y="7758"/>
                  </a:cubicBezTo>
                  <a:cubicBezTo>
                    <a:pt x="1527" y="8069"/>
                    <a:pt x="1997" y="8134"/>
                    <a:pt x="2411" y="8191"/>
                  </a:cubicBezTo>
                  <a:cubicBezTo>
                    <a:pt x="2625" y="8222"/>
                    <a:pt x="2827" y="8250"/>
                    <a:pt x="2953" y="8302"/>
                  </a:cubicBezTo>
                  <a:cubicBezTo>
                    <a:pt x="3074" y="8354"/>
                    <a:pt x="3212" y="8433"/>
                    <a:pt x="3357" y="8517"/>
                  </a:cubicBezTo>
                  <a:cubicBezTo>
                    <a:pt x="3550" y="8629"/>
                    <a:pt x="3755" y="8746"/>
                    <a:pt x="3976" y="8833"/>
                  </a:cubicBezTo>
                  <a:cubicBezTo>
                    <a:pt x="4173" y="8910"/>
                    <a:pt x="4379" y="8962"/>
                    <a:pt x="4600" y="8962"/>
                  </a:cubicBezTo>
                  <a:cubicBezTo>
                    <a:pt x="5070" y="8962"/>
                    <a:pt x="5488" y="8718"/>
                    <a:pt x="5823" y="8521"/>
                  </a:cubicBezTo>
                  <a:cubicBezTo>
                    <a:pt x="5969" y="8436"/>
                    <a:pt x="6106" y="8355"/>
                    <a:pt x="6226" y="8304"/>
                  </a:cubicBezTo>
                  <a:cubicBezTo>
                    <a:pt x="6356" y="8249"/>
                    <a:pt x="6520" y="8214"/>
                    <a:pt x="6692" y="8177"/>
                  </a:cubicBezTo>
                  <a:cubicBezTo>
                    <a:pt x="7053" y="8098"/>
                    <a:pt x="7461" y="8010"/>
                    <a:pt x="7767" y="7704"/>
                  </a:cubicBezTo>
                  <a:cubicBezTo>
                    <a:pt x="8074" y="7397"/>
                    <a:pt x="8196" y="6958"/>
                    <a:pt x="8315" y="6535"/>
                  </a:cubicBezTo>
                  <a:cubicBezTo>
                    <a:pt x="8363" y="6359"/>
                    <a:pt x="8411" y="6192"/>
                    <a:pt x="8464" y="6066"/>
                  </a:cubicBezTo>
                  <a:cubicBezTo>
                    <a:pt x="8511" y="5955"/>
                    <a:pt x="8577" y="5829"/>
                    <a:pt x="8646" y="5694"/>
                  </a:cubicBezTo>
                  <a:cubicBezTo>
                    <a:pt x="8849" y="5302"/>
                    <a:pt x="9079" y="4859"/>
                    <a:pt x="9079" y="4379"/>
                  </a:cubicBezTo>
                  <a:cubicBezTo>
                    <a:pt x="9079" y="3908"/>
                    <a:pt x="8849" y="3503"/>
                    <a:pt x="8663" y="3175"/>
                  </a:cubicBezTo>
                  <a:cubicBezTo>
                    <a:pt x="8587" y="3039"/>
                    <a:pt x="8513" y="2910"/>
                    <a:pt x="8463" y="2789"/>
                  </a:cubicBezTo>
                  <a:cubicBezTo>
                    <a:pt x="8414" y="2674"/>
                    <a:pt x="8369" y="2542"/>
                    <a:pt x="8322" y="2404"/>
                  </a:cubicBezTo>
                  <a:cubicBezTo>
                    <a:pt x="8184" y="2001"/>
                    <a:pt x="8043" y="1583"/>
                    <a:pt x="7728" y="1269"/>
                  </a:cubicBezTo>
                  <a:cubicBezTo>
                    <a:pt x="7412" y="954"/>
                    <a:pt x="7024" y="821"/>
                    <a:pt x="6682" y="705"/>
                  </a:cubicBezTo>
                  <a:cubicBezTo>
                    <a:pt x="6561" y="663"/>
                    <a:pt x="6436" y="620"/>
                    <a:pt x="6321" y="572"/>
                  </a:cubicBezTo>
                  <a:cubicBezTo>
                    <a:pt x="6231" y="533"/>
                    <a:pt x="6132" y="488"/>
                    <a:pt x="6026" y="439"/>
                  </a:cubicBezTo>
                  <a:cubicBezTo>
                    <a:pt x="5773" y="322"/>
                    <a:pt x="5503" y="197"/>
                    <a:pt x="5223" y="111"/>
                  </a:cubicBezTo>
                  <a:cubicBezTo>
                    <a:pt x="5011" y="44"/>
                    <a:pt x="4792" y="1"/>
                    <a:pt x="457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38"/>
            <p:cNvSpPr/>
            <p:nvPr/>
          </p:nvSpPr>
          <p:spPr>
            <a:xfrm>
              <a:off x="2927350" y="2335425"/>
              <a:ext cx="215825" cy="212875"/>
            </a:xfrm>
            <a:custGeom>
              <a:rect b="b" l="l" r="r" t="t"/>
              <a:pathLst>
                <a:path extrusionOk="0" h="8515" w="8633">
                  <a:moveTo>
                    <a:pt x="4351" y="0"/>
                  </a:moveTo>
                  <a:cubicBezTo>
                    <a:pt x="3915" y="0"/>
                    <a:pt x="3516" y="197"/>
                    <a:pt x="3164" y="372"/>
                  </a:cubicBezTo>
                  <a:cubicBezTo>
                    <a:pt x="3043" y="431"/>
                    <a:pt x="2928" y="488"/>
                    <a:pt x="2817" y="535"/>
                  </a:cubicBezTo>
                  <a:cubicBezTo>
                    <a:pt x="2681" y="592"/>
                    <a:pt x="2483" y="651"/>
                    <a:pt x="2272" y="714"/>
                  </a:cubicBezTo>
                  <a:cubicBezTo>
                    <a:pt x="1791" y="859"/>
                    <a:pt x="1245" y="1022"/>
                    <a:pt x="975" y="1291"/>
                  </a:cubicBezTo>
                  <a:cubicBezTo>
                    <a:pt x="718" y="1550"/>
                    <a:pt x="671" y="1870"/>
                    <a:pt x="632" y="2154"/>
                  </a:cubicBezTo>
                  <a:cubicBezTo>
                    <a:pt x="607" y="2327"/>
                    <a:pt x="582" y="2489"/>
                    <a:pt x="519" y="2641"/>
                  </a:cubicBezTo>
                  <a:cubicBezTo>
                    <a:pt x="477" y="2741"/>
                    <a:pt x="427" y="2845"/>
                    <a:pt x="376" y="2954"/>
                  </a:cubicBezTo>
                  <a:cubicBezTo>
                    <a:pt x="199" y="3326"/>
                    <a:pt x="0" y="3747"/>
                    <a:pt x="0" y="4196"/>
                  </a:cubicBezTo>
                  <a:cubicBezTo>
                    <a:pt x="0" y="4630"/>
                    <a:pt x="202" y="5037"/>
                    <a:pt x="378" y="5395"/>
                  </a:cubicBezTo>
                  <a:cubicBezTo>
                    <a:pt x="439" y="5517"/>
                    <a:pt x="497" y="5632"/>
                    <a:pt x="544" y="5744"/>
                  </a:cubicBezTo>
                  <a:cubicBezTo>
                    <a:pt x="607" y="5889"/>
                    <a:pt x="651" y="6085"/>
                    <a:pt x="700" y="6290"/>
                  </a:cubicBezTo>
                  <a:cubicBezTo>
                    <a:pt x="795" y="6695"/>
                    <a:pt x="891" y="7114"/>
                    <a:pt x="1153" y="7376"/>
                  </a:cubicBezTo>
                  <a:cubicBezTo>
                    <a:pt x="1412" y="7634"/>
                    <a:pt x="1823" y="7692"/>
                    <a:pt x="2221" y="7747"/>
                  </a:cubicBezTo>
                  <a:cubicBezTo>
                    <a:pt x="2450" y="7778"/>
                    <a:pt x="2666" y="7808"/>
                    <a:pt x="2818" y="7872"/>
                  </a:cubicBezTo>
                  <a:cubicBezTo>
                    <a:pt x="2951" y="7929"/>
                    <a:pt x="3094" y="8011"/>
                    <a:pt x="3246" y="8099"/>
                  </a:cubicBezTo>
                  <a:cubicBezTo>
                    <a:pt x="3584" y="8294"/>
                    <a:pt x="3968" y="8514"/>
                    <a:pt x="4378" y="8514"/>
                  </a:cubicBezTo>
                  <a:cubicBezTo>
                    <a:pt x="4789" y="8514"/>
                    <a:pt x="5160" y="8296"/>
                    <a:pt x="5487" y="8105"/>
                  </a:cubicBezTo>
                  <a:cubicBezTo>
                    <a:pt x="5639" y="8015"/>
                    <a:pt x="5781" y="7931"/>
                    <a:pt x="5916" y="7873"/>
                  </a:cubicBezTo>
                  <a:cubicBezTo>
                    <a:pt x="6064" y="7810"/>
                    <a:pt x="6237" y="7773"/>
                    <a:pt x="6422" y="7734"/>
                  </a:cubicBezTo>
                  <a:cubicBezTo>
                    <a:pt x="6768" y="7661"/>
                    <a:pt x="7125" y="7583"/>
                    <a:pt x="7385" y="7322"/>
                  </a:cubicBezTo>
                  <a:cubicBezTo>
                    <a:pt x="7652" y="7055"/>
                    <a:pt x="7766" y="6646"/>
                    <a:pt x="7878" y="6249"/>
                  </a:cubicBezTo>
                  <a:cubicBezTo>
                    <a:pt x="7928" y="6067"/>
                    <a:pt x="7977" y="5894"/>
                    <a:pt x="8036" y="5755"/>
                  </a:cubicBezTo>
                  <a:cubicBezTo>
                    <a:pt x="8087" y="5635"/>
                    <a:pt x="8155" y="5504"/>
                    <a:pt x="8225" y="5366"/>
                  </a:cubicBezTo>
                  <a:cubicBezTo>
                    <a:pt x="8417" y="4997"/>
                    <a:pt x="8633" y="4578"/>
                    <a:pt x="8633" y="4153"/>
                  </a:cubicBezTo>
                  <a:cubicBezTo>
                    <a:pt x="8633" y="3741"/>
                    <a:pt x="8429" y="3380"/>
                    <a:pt x="8249" y="3063"/>
                  </a:cubicBezTo>
                  <a:cubicBezTo>
                    <a:pt x="8169" y="2919"/>
                    <a:pt x="8093" y="2786"/>
                    <a:pt x="8037" y="2654"/>
                  </a:cubicBezTo>
                  <a:cubicBezTo>
                    <a:pt x="7984" y="2531"/>
                    <a:pt x="7938" y="2395"/>
                    <a:pt x="7890" y="2252"/>
                  </a:cubicBezTo>
                  <a:cubicBezTo>
                    <a:pt x="7762" y="1872"/>
                    <a:pt x="7628" y="1482"/>
                    <a:pt x="7350" y="1202"/>
                  </a:cubicBezTo>
                  <a:cubicBezTo>
                    <a:pt x="7071" y="925"/>
                    <a:pt x="6726" y="806"/>
                    <a:pt x="6391" y="692"/>
                  </a:cubicBezTo>
                  <a:cubicBezTo>
                    <a:pt x="6265" y="649"/>
                    <a:pt x="6135" y="605"/>
                    <a:pt x="6014" y="553"/>
                  </a:cubicBezTo>
                  <a:cubicBezTo>
                    <a:pt x="5920" y="514"/>
                    <a:pt x="5818" y="467"/>
                    <a:pt x="5711" y="417"/>
                  </a:cubicBezTo>
                  <a:cubicBezTo>
                    <a:pt x="5288" y="222"/>
                    <a:pt x="4808" y="0"/>
                    <a:pt x="4351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38"/>
            <p:cNvSpPr/>
            <p:nvPr/>
          </p:nvSpPr>
          <p:spPr>
            <a:xfrm>
              <a:off x="2977250" y="2388825"/>
              <a:ext cx="118150" cy="110400"/>
            </a:xfrm>
            <a:custGeom>
              <a:rect b="b" l="l" r="r" t="t"/>
              <a:pathLst>
                <a:path extrusionOk="0" h="4416" w="4726">
                  <a:moveTo>
                    <a:pt x="2358" y="0"/>
                  </a:moveTo>
                  <a:cubicBezTo>
                    <a:pt x="2010" y="0"/>
                    <a:pt x="1689" y="107"/>
                    <a:pt x="1422" y="289"/>
                  </a:cubicBezTo>
                  <a:cubicBezTo>
                    <a:pt x="618" y="404"/>
                    <a:pt x="0" y="1095"/>
                    <a:pt x="0" y="1930"/>
                  </a:cubicBezTo>
                  <a:cubicBezTo>
                    <a:pt x="0" y="2194"/>
                    <a:pt x="62" y="2442"/>
                    <a:pt x="172" y="2663"/>
                  </a:cubicBezTo>
                  <a:lnTo>
                    <a:pt x="172" y="2671"/>
                  </a:lnTo>
                  <a:cubicBezTo>
                    <a:pt x="172" y="3363"/>
                    <a:pt x="659" y="3942"/>
                    <a:pt x="1308" y="4085"/>
                  </a:cubicBezTo>
                  <a:cubicBezTo>
                    <a:pt x="1630" y="4294"/>
                    <a:pt x="2015" y="4416"/>
                    <a:pt x="2428" y="4416"/>
                  </a:cubicBezTo>
                  <a:cubicBezTo>
                    <a:pt x="2790" y="4416"/>
                    <a:pt x="3129" y="4323"/>
                    <a:pt x="3424" y="4159"/>
                  </a:cubicBezTo>
                  <a:cubicBezTo>
                    <a:pt x="4168" y="3997"/>
                    <a:pt x="4726" y="3333"/>
                    <a:pt x="4726" y="2540"/>
                  </a:cubicBezTo>
                  <a:cubicBezTo>
                    <a:pt x="4726" y="2321"/>
                    <a:pt x="4683" y="2112"/>
                    <a:pt x="4605" y="1919"/>
                  </a:cubicBezTo>
                  <a:cubicBezTo>
                    <a:pt x="4613" y="1861"/>
                    <a:pt x="4618" y="1799"/>
                    <a:pt x="4618" y="1738"/>
                  </a:cubicBezTo>
                  <a:cubicBezTo>
                    <a:pt x="4618" y="1080"/>
                    <a:pt x="4129" y="535"/>
                    <a:pt x="3494" y="450"/>
                  </a:cubicBezTo>
                  <a:cubicBezTo>
                    <a:pt x="3197" y="171"/>
                    <a:pt x="2798" y="0"/>
                    <a:pt x="2358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38"/>
            <p:cNvSpPr/>
            <p:nvPr/>
          </p:nvSpPr>
          <p:spPr>
            <a:xfrm>
              <a:off x="3002475" y="2412100"/>
              <a:ext cx="67700" cy="63800"/>
            </a:xfrm>
            <a:custGeom>
              <a:rect b="b" l="l" r="r" t="t"/>
              <a:pathLst>
                <a:path extrusionOk="0" h="2552" w="2708">
                  <a:moveTo>
                    <a:pt x="1300" y="0"/>
                  </a:moveTo>
                  <a:cubicBezTo>
                    <a:pt x="1100" y="0"/>
                    <a:pt x="918" y="83"/>
                    <a:pt x="789" y="217"/>
                  </a:cubicBezTo>
                  <a:cubicBezTo>
                    <a:pt x="348" y="247"/>
                    <a:pt x="0" y="614"/>
                    <a:pt x="0" y="1062"/>
                  </a:cubicBezTo>
                  <a:cubicBezTo>
                    <a:pt x="0" y="1329"/>
                    <a:pt x="125" y="1569"/>
                    <a:pt x="319" y="1724"/>
                  </a:cubicBezTo>
                  <a:cubicBezTo>
                    <a:pt x="312" y="1761"/>
                    <a:pt x="309" y="1799"/>
                    <a:pt x="309" y="1839"/>
                  </a:cubicBezTo>
                  <a:cubicBezTo>
                    <a:pt x="309" y="2232"/>
                    <a:pt x="629" y="2552"/>
                    <a:pt x="1022" y="2552"/>
                  </a:cubicBezTo>
                  <a:cubicBezTo>
                    <a:pt x="1200" y="2552"/>
                    <a:pt x="1365" y="2486"/>
                    <a:pt x="1490" y="2378"/>
                  </a:cubicBezTo>
                  <a:cubicBezTo>
                    <a:pt x="1587" y="2413"/>
                    <a:pt x="1690" y="2431"/>
                    <a:pt x="1799" y="2431"/>
                  </a:cubicBezTo>
                  <a:cubicBezTo>
                    <a:pt x="2302" y="2431"/>
                    <a:pt x="2707" y="2024"/>
                    <a:pt x="2707" y="1523"/>
                  </a:cubicBezTo>
                  <a:cubicBezTo>
                    <a:pt x="2707" y="1306"/>
                    <a:pt x="2632" y="1108"/>
                    <a:pt x="2506" y="951"/>
                  </a:cubicBezTo>
                  <a:cubicBezTo>
                    <a:pt x="2509" y="919"/>
                    <a:pt x="2512" y="888"/>
                    <a:pt x="2512" y="857"/>
                  </a:cubicBezTo>
                  <a:cubicBezTo>
                    <a:pt x="2512" y="463"/>
                    <a:pt x="2193" y="143"/>
                    <a:pt x="1799" y="143"/>
                  </a:cubicBezTo>
                  <a:cubicBezTo>
                    <a:pt x="1776" y="143"/>
                    <a:pt x="1754" y="145"/>
                    <a:pt x="1732" y="146"/>
                  </a:cubicBezTo>
                  <a:cubicBezTo>
                    <a:pt x="1612" y="54"/>
                    <a:pt x="1462" y="0"/>
                    <a:pt x="1300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38"/>
            <p:cNvSpPr/>
            <p:nvPr/>
          </p:nvSpPr>
          <p:spPr>
            <a:xfrm>
              <a:off x="2802875" y="2028700"/>
              <a:ext cx="130600" cy="580575"/>
            </a:xfrm>
            <a:custGeom>
              <a:rect b="b" l="l" r="r" t="t"/>
              <a:pathLst>
                <a:path extrusionOk="0" h="23223" w="5224">
                  <a:moveTo>
                    <a:pt x="0" y="0"/>
                  </a:moveTo>
                  <a:lnTo>
                    <a:pt x="0" y="20872"/>
                  </a:lnTo>
                  <a:cubicBezTo>
                    <a:pt x="986" y="21597"/>
                    <a:pt x="2110" y="22162"/>
                    <a:pt x="3199" y="22580"/>
                  </a:cubicBezTo>
                  <a:cubicBezTo>
                    <a:pt x="3850" y="22831"/>
                    <a:pt x="4527" y="23046"/>
                    <a:pt x="5223" y="23223"/>
                  </a:cubicBezTo>
                  <a:lnTo>
                    <a:pt x="5223" y="2086"/>
                  </a:lnTo>
                  <a:cubicBezTo>
                    <a:pt x="4336" y="1877"/>
                    <a:pt x="3472" y="1617"/>
                    <a:pt x="2646" y="1299"/>
                  </a:cubicBezTo>
                  <a:cubicBezTo>
                    <a:pt x="1953" y="1035"/>
                    <a:pt x="1248" y="714"/>
                    <a:pt x="575" y="338"/>
                  </a:cubicBezTo>
                  <a:cubicBezTo>
                    <a:pt x="382" y="233"/>
                    <a:pt x="190" y="119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38"/>
            <p:cNvSpPr/>
            <p:nvPr/>
          </p:nvSpPr>
          <p:spPr>
            <a:xfrm>
              <a:off x="2814200" y="2231750"/>
              <a:ext cx="22225" cy="22200"/>
            </a:xfrm>
            <a:custGeom>
              <a:rect b="b" l="l" r="r" t="t"/>
              <a:pathLst>
                <a:path extrusionOk="0" h="888" w="889">
                  <a:moveTo>
                    <a:pt x="444" y="80"/>
                  </a:moveTo>
                  <a:cubicBezTo>
                    <a:pt x="646" y="80"/>
                    <a:pt x="808" y="243"/>
                    <a:pt x="808" y="443"/>
                  </a:cubicBezTo>
                  <a:cubicBezTo>
                    <a:pt x="808" y="644"/>
                    <a:pt x="645" y="808"/>
                    <a:pt x="444" y="808"/>
                  </a:cubicBezTo>
                  <a:cubicBezTo>
                    <a:pt x="244" y="808"/>
                    <a:pt x="80" y="644"/>
                    <a:pt x="80" y="443"/>
                  </a:cubicBezTo>
                  <a:cubicBezTo>
                    <a:pt x="80" y="243"/>
                    <a:pt x="244" y="80"/>
                    <a:pt x="444" y="80"/>
                  </a:cubicBezTo>
                  <a:close/>
                  <a:moveTo>
                    <a:pt x="444" y="1"/>
                  </a:moveTo>
                  <a:cubicBezTo>
                    <a:pt x="200" y="1"/>
                    <a:pt x="1" y="199"/>
                    <a:pt x="1" y="443"/>
                  </a:cubicBezTo>
                  <a:cubicBezTo>
                    <a:pt x="1" y="688"/>
                    <a:pt x="200" y="887"/>
                    <a:pt x="444" y="887"/>
                  </a:cubicBezTo>
                  <a:cubicBezTo>
                    <a:pt x="689" y="887"/>
                    <a:pt x="889" y="688"/>
                    <a:pt x="888" y="443"/>
                  </a:cubicBezTo>
                  <a:cubicBezTo>
                    <a:pt x="888" y="199"/>
                    <a:pt x="689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38"/>
            <p:cNvSpPr/>
            <p:nvPr/>
          </p:nvSpPr>
          <p:spPr>
            <a:xfrm>
              <a:off x="3314075" y="2244900"/>
              <a:ext cx="27375" cy="27375"/>
            </a:xfrm>
            <a:custGeom>
              <a:rect b="b" l="l" r="r" t="t"/>
              <a:pathLst>
                <a:path extrusionOk="0" h="1095" w="1095">
                  <a:moveTo>
                    <a:pt x="547" y="82"/>
                  </a:moveTo>
                  <a:cubicBezTo>
                    <a:pt x="803" y="82"/>
                    <a:pt x="1013" y="291"/>
                    <a:pt x="1013" y="548"/>
                  </a:cubicBezTo>
                  <a:cubicBezTo>
                    <a:pt x="1013" y="804"/>
                    <a:pt x="803" y="1014"/>
                    <a:pt x="547" y="1014"/>
                  </a:cubicBezTo>
                  <a:cubicBezTo>
                    <a:pt x="290" y="1014"/>
                    <a:pt x="81" y="805"/>
                    <a:pt x="81" y="548"/>
                  </a:cubicBezTo>
                  <a:cubicBezTo>
                    <a:pt x="81" y="291"/>
                    <a:pt x="289" y="82"/>
                    <a:pt x="547" y="82"/>
                  </a:cubicBezTo>
                  <a:close/>
                  <a:moveTo>
                    <a:pt x="547" y="0"/>
                  </a:moveTo>
                  <a:cubicBezTo>
                    <a:pt x="244" y="0"/>
                    <a:pt x="0" y="246"/>
                    <a:pt x="0" y="548"/>
                  </a:cubicBezTo>
                  <a:cubicBezTo>
                    <a:pt x="0" y="849"/>
                    <a:pt x="246" y="1094"/>
                    <a:pt x="547" y="1094"/>
                  </a:cubicBezTo>
                  <a:cubicBezTo>
                    <a:pt x="848" y="1094"/>
                    <a:pt x="1092" y="849"/>
                    <a:pt x="1094" y="548"/>
                  </a:cubicBezTo>
                  <a:cubicBezTo>
                    <a:pt x="1094" y="245"/>
                    <a:pt x="849" y="0"/>
                    <a:pt x="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38"/>
            <p:cNvSpPr/>
            <p:nvPr/>
          </p:nvSpPr>
          <p:spPr>
            <a:xfrm>
              <a:off x="3297450" y="2337700"/>
              <a:ext cx="18000" cy="18025"/>
            </a:xfrm>
            <a:custGeom>
              <a:rect b="b" l="l" r="r" t="t"/>
              <a:pathLst>
                <a:path extrusionOk="0" h="721" w="720">
                  <a:moveTo>
                    <a:pt x="359" y="80"/>
                  </a:moveTo>
                  <a:cubicBezTo>
                    <a:pt x="514" y="80"/>
                    <a:pt x="640" y="205"/>
                    <a:pt x="640" y="360"/>
                  </a:cubicBezTo>
                  <a:cubicBezTo>
                    <a:pt x="640" y="514"/>
                    <a:pt x="514" y="640"/>
                    <a:pt x="359" y="640"/>
                  </a:cubicBezTo>
                  <a:cubicBezTo>
                    <a:pt x="205" y="640"/>
                    <a:pt x="80" y="514"/>
                    <a:pt x="80" y="360"/>
                  </a:cubicBezTo>
                  <a:cubicBezTo>
                    <a:pt x="80" y="205"/>
                    <a:pt x="205" y="80"/>
                    <a:pt x="359" y="80"/>
                  </a:cubicBezTo>
                  <a:close/>
                  <a:moveTo>
                    <a:pt x="359" y="0"/>
                  </a:moveTo>
                  <a:cubicBezTo>
                    <a:pt x="160" y="0"/>
                    <a:pt x="0" y="161"/>
                    <a:pt x="0" y="360"/>
                  </a:cubicBezTo>
                  <a:cubicBezTo>
                    <a:pt x="0" y="559"/>
                    <a:pt x="160" y="721"/>
                    <a:pt x="359" y="721"/>
                  </a:cubicBezTo>
                  <a:cubicBezTo>
                    <a:pt x="558" y="721"/>
                    <a:pt x="720" y="559"/>
                    <a:pt x="720" y="360"/>
                  </a:cubicBezTo>
                  <a:cubicBezTo>
                    <a:pt x="720" y="161"/>
                    <a:pt x="558" y="0"/>
                    <a:pt x="3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38"/>
            <p:cNvSpPr/>
            <p:nvPr/>
          </p:nvSpPr>
          <p:spPr>
            <a:xfrm>
              <a:off x="3297450" y="2427250"/>
              <a:ext cx="29600" cy="29575"/>
            </a:xfrm>
            <a:custGeom>
              <a:rect b="b" l="l" r="r" t="t"/>
              <a:pathLst>
                <a:path extrusionOk="0" h="1183" w="1184">
                  <a:moveTo>
                    <a:pt x="592" y="82"/>
                  </a:moveTo>
                  <a:cubicBezTo>
                    <a:pt x="872" y="82"/>
                    <a:pt x="1102" y="311"/>
                    <a:pt x="1102" y="592"/>
                  </a:cubicBezTo>
                  <a:cubicBezTo>
                    <a:pt x="1102" y="874"/>
                    <a:pt x="872" y="1103"/>
                    <a:pt x="592" y="1103"/>
                  </a:cubicBezTo>
                  <a:cubicBezTo>
                    <a:pt x="310" y="1103"/>
                    <a:pt x="81" y="874"/>
                    <a:pt x="81" y="592"/>
                  </a:cubicBezTo>
                  <a:cubicBezTo>
                    <a:pt x="81" y="311"/>
                    <a:pt x="310" y="82"/>
                    <a:pt x="592" y="82"/>
                  </a:cubicBezTo>
                  <a:close/>
                  <a:moveTo>
                    <a:pt x="592" y="0"/>
                  </a:moveTo>
                  <a:cubicBezTo>
                    <a:pt x="265" y="0"/>
                    <a:pt x="0" y="265"/>
                    <a:pt x="0" y="591"/>
                  </a:cubicBezTo>
                  <a:cubicBezTo>
                    <a:pt x="0" y="917"/>
                    <a:pt x="265" y="1182"/>
                    <a:pt x="592" y="1182"/>
                  </a:cubicBezTo>
                  <a:cubicBezTo>
                    <a:pt x="917" y="1182"/>
                    <a:pt x="1183" y="919"/>
                    <a:pt x="1183" y="591"/>
                  </a:cubicBezTo>
                  <a:cubicBezTo>
                    <a:pt x="1183" y="266"/>
                    <a:pt x="917" y="0"/>
                    <a:pt x="5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38"/>
            <p:cNvSpPr/>
            <p:nvPr/>
          </p:nvSpPr>
          <p:spPr>
            <a:xfrm>
              <a:off x="3359675" y="2337700"/>
              <a:ext cx="21625" cy="21600"/>
            </a:xfrm>
            <a:custGeom>
              <a:rect b="b" l="l" r="r" t="t"/>
              <a:pathLst>
                <a:path extrusionOk="0" h="864" w="865">
                  <a:moveTo>
                    <a:pt x="433" y="80"/>
                  </a:moveTo>
                  <a:cubicBezTo>
                    <a:pt x="626" y="80"/>
                    <a:pt x="784" y="239"/>
                    <a:pt x="784" y="433"/>
                  </a:cubicBezTo>
                  <a:cubicBezTo>
                    <a:pt x="784" y="625"/>
                    <a:pt x="626" y="784"/>
                    <a:pt x="433" y="784"/>
                  </a:cubicBezTo>
                  <a:cubicBezTo>
                    <a:pt x="239" y="784"/>
                    <a:pt x="80" y="626"/>
                    <a:pt x="80" y="433"/>
                  </a:cubicBezTo>
                  <a:cubicBezTo>
                    <a:pt x="80" y="239"/>
                    <a:pt x="239" y="80"/>
                    <a:pt x="433" y="80"/>
                  </a:cubicBezTo>
                  <a:close/>
                  <a:moveTo>
                    <a:pt x="433" y="0"/>
                  </a:moveTo>
                  <a:cubicBezTo>
                    <a:pt x="194" y="0"/>
                    <a:pt x="0" y="194"/>
                    <a:pt x="0" y="433"/>
                  </a:cubicBezTo>
                  <a:cubicBezTo>
                    <a:pt x="0" y="670"/>
                    <a:pt x="194" y="864"/>
                    <a:pt x="433" y="864"/>
                  </a:cubicBezTo>
                  <a:cubicBezTo>
                    <a:pt x="670" y="864"/>
                    <a:pt x="864" y="670"/>
                    <a:pt x="864" y="433"/>
                  </a:cubicBezTo>
                  <a:cubicBezTo>
                    <a:pt x="864" y="194"/>
                    <a:pt x="670" y="0"/>
                    <a:pt x="4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38"/>
            <p:cNvSpPr/>
            <p:nvPr/>
          </p:nvSpPr>
          <p:spPr>
            <a:xfrm>
              <a:off x="3301325" y="2133250"/>
              <a:ext cx="21850" cy="21825"/>
            </a:xfrm>
            <a:custGeom>
              <a:rect b="b" l="l" r="r" t="t"/>
              <a:pathLst>
                <a:path extrusionOk="0" h="873" w="874">
                  <a:moveTo>
                    <a:pt x="437" y="79"/>
                  </a:moveTo>
                  <a:cubicBezTo>
                    <a:pt x="633" y="79"/>
                    <a:pt x="793" y="239"/>
                    <a:pt x="793" y="435"/>
                  </a:cubicBezTo>
                  <a:cubicBezTo>
                    <a:pt x="793" y="632"/>
                    <a:pt x="633" y="791"/>
                    <a:pt x="437" y="791"/>
                  </a:cubicBezTo>
                  <a:cubicBezTo>
                    <a:pt x="240" y="791"/>
                    <a:pt x="81" y="632"/>
                    <a:pt x="81" y="435"/>
                  </a:cubicBezTo>
                  <a:cubicBezTo>
                    <a:pt x="81" y="239"/>
                    <a:pt x="240" y="79"/>
                    <a:pt x="437" y="79"/>
                  </a:cubicBezTo>
                  <a:close/>
                  <a:moveTo>
                    <a:pt x="437" y="0"/>
                  </a:moveTo>
                  <a:cubicBezTo>
                    <a:pt x="197" y="0"/>
                    <a:pt x="0" y="195"/>
                    <a:pt x="0" y="436"/>
                  </a:cubicBezTo>
                  <a:cubicBezTo>
                    <a:pt x="0" y="676"/>
                    <a:pt x="196" y="872"/>
                    <a:pt x="437" y="872"/>
                  </a:cubicBezTo>
                  <a:cubicBezTo>
                    <a:pt x="678" y="872"/>
                    <a:pt x="873" y="676"/>
                    <a:pt x="872" y="436"/>
                  </a:cubicBezTo>
                  <a:cubicBezTo>
                    <a:pt x="872" y="197"/>
                    <a:pt x="678" y="0"/>
                    <a:pt x="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38"/>
            <p:cNvSpPr/>
            <p:nvPr/>
          </p:nvSpPr>
          <p:spPr>
            <a:xfrm>
              <a:off x="3048625" y="2373300"/>
              <a:ext cx="28775" cy="28750"/>
            </a:xfrm>
            <a:custGeom>
              <a:rect b="b" l="l" r="r" t="t"/>
              <a:pathLst>
                <a:path extrusionOk="0" h="1150" w="1151">
                  <a:moveTo>
                    <a:pt x="574" y="80"/>
                  </a:moveTo>
                  <a:cubicBezTo>
                    <a:pt x="849" y="80"/>
                    <a:pt x="1070" y="303"/>
                    <a:pt x="1070" y="575"/>
                  </a:cubicBezTo>
                  <a:cubicBezTo>
                    <a:pt x="1070" y="848"/>
                    <a:pt x="847" y="1069"/>
                    <a:pt x="574" y="1069"/>
                  </a:cubicBezTo>
                  <a:cubicBezTo>
                    <a:pt x="301" y="1069"/>
                    <a:pt x="80" y="847"/>
                    <a:pt x="80" y="575"/>
                  </a:cubicBezTo>
                  <a:cubicBezTo>
                    <a:pt x="80" y="302"/>
                    <a:pt x="302" y="80"/>
                    <a:pt x="574" y="80"/>
                  </a:cubicBezTo>
                  <a:close/>
                  <a:moveTo>
                    <a:pt x="574" y="0"/>
                  </a:moveTo>
                  <a:cubicBezTo>
                    <a:pt x="258" y="0"/>
                    <a:pt x="0" y="258"/>
                    <a:pt x="0" y="575"/>
                  </a:cubicBezTo>
                  <a:cubicBezTo>
                    <a:pt x="0" y="891"/>
                    <a:pt x="258" y="1150"/>
                    <a:pt x="574" y="1150"/>
                  </a:cubicBezTo>
                  <a:cubicBezTo>
                    <a:pt x="893" y="1150"/>
                    <a:pt x="1150" y="891"/>
                    <a:pt x="1149" y="575"/>
                  </a:cubicBezTo>
                  <a:cubicBezTo>
                    <a:pt x="1149" y="258"/>
                    <a:pt x="892" y="0"/>
                    <a:pt x="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38"/>
            <p:cNvSpPr/>
            <p:nvPr/>
          </p:nvSpPr>
          <p:spPr>
            <a:xfrm>
              <a:off x="3141225" y="2259325"/>
              <a:ext cx="17775" cy="17775"/>
            </a:xfrm>
            <a:custGeom>
              <a:rect b="b" l="l" r="r" t="t"/>
              <a:pathLst>
                <a:path extrusionOk="0" h="711" w="711">
                  <a:moveTo>
                    <a:pt x="355" y="81"/>
                  </a:moveTo>
                  <a:cubicBezTo>
                    <a:pt x="507" y="81"/>
                    <a:pt x="629" y="203"/>
                    <a:pt x="629" y="355"/>
                  </a:cubicBezTo>
                  <a:cubicBezTo>
                    <a:pt x="629" y="507"/>
                    <a:pt x="507" y="630"/>
                    <a:pt x="355" y="630"/>
                  </a:cubicBezTo>
                  <a:cubicBezTo>
                    <a:pt x="203" y="630"/>
                    <a:pt x="80" y="507"/>
                    <a:pt x="80" y="355"/>
                  </a:cubicBezTo>
                  <a:cubicBezTo>
                    <a:pt x="80" y="203"/>
                    <a:pt x="203" y="81"/>
                    <a:pt x="355" y="81"/>
                  </a:cubicBezTo>
                  <a:close/>
                  <a:moveTo>
                    <a:pt x="355" y="0"/>
                  </a:moveTo>
                  <a:cubicBezTo>
                    <a:pt x="160" y="0"/>
                    <a:pt x="0" y="160"/>
                    <a:pt x="0" y="355"/>
                  </a:cubicBezTo>
                  <a:cubicBezTo>
                    <a:pt x="0" y="550"/>
                    <a:pt x="158" y="710"/>
                    <a:pt x="355" y="710"/>
                  </a:cubicBezTo>
                  <a:cubicBezTo>
                    <a:pt x="551" y="710"/>
                    <a:pt x="710" y="550"/>
                    <a:pt x="710" y="355"/>
                  </a:cubicBezTo>
                  <a:cubicBezTo>
                    <a:pt x="710" y="160"/>
                    <a:pt x="550" y="0"/>
                    <a:pt x="3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38"/>
            <p:cNvSpPr/>
            <p:nvPr/>
          </p:nvSpPr>
          <p:spPr>
            <a:xfrm>
              <a:off x="3240025" y="2146175"/>
              <a:ext cx="17775" cy="17750"/>
            </a:xfrm>
            <a:custGeom>
              <a:rect b="b" l="l" r="r" t="t"/>
              <a:pathLst>
                <a:path extrusionOk="0" h="710" w="711">
                  <a:moveTo>
                    <a:pt x="356" y="80"/>
                  </a:moveTo>
                  <a:cubicBezTo>
                    <a:pt x="508" y="80"/>
                    <a:pt x="630" y="204"/>
                    <a:pt x="630" y="355"/>
                  </a:cubicBezTo>
                  <a:cubicBezTo>
                    <a:pt x="630" y="507"/>
                    <a:pt x="508" y="630"/>
                    <a:pt x="356" y="630"/>
                  </a:cubicBezTo>
                  <a:cubicBezTo>
                    <a:pt x="204" y="630"/>
                    <a:pt x="81" y="507"/>
                    <a:pt x="81" y="355"/>
                  </a:cubicBezTo>
                  <a:cubicBezTo>
                    <a:pt x="81" y="204"/>
                    <a:pt x="204" y="80"/>
                    <a:pt x="356" y="80"/>
                  </a:cubicBezTo>
                  <a:close/>
                  <a:moveTo>
                    <a:pt x="356" y="1"/>
                  </a:moveTo>
                  <a:cubicBezTo>
                    <a:pt x="161" y="1"/>
                    <a:pt x="1" y="160"/>
                    <a:pt x="1" y="355"/>
                  </a:cubicBezTo>
                  <a:cubicBezTo>
                    <a:pt x="1" y="550"/>
                    <a:pt x="159" y="709"/>
                    <a:pt x="356" y="709"/>
                  </a:cubicBezTo>
                  <a:cubicBezTo>
                    <a:pt x="552" y="709"/>
                    <a:pt x="711" y="550"/>
                    <a:pt x="711" y="355"/>
                  </a:cubicBezTo>
                  <a:cubicBezTo>
                    <a:pt x="711" y="160"/>
                    <a:pt x="551" y="1"/>
                    <a:pt x="3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38"/>
            <p:cNvSpPr/>
            <p:nvPr/>
          </p:nvSpPr>
          <p:spPr>
            <a:xfrm>
              <a:off x="2986000" y="2286925"/>
              <a:ext cx="15425" cy="15425"/>
            </a:xfrm>
            <a:custGeom>
              <a:rect b="b" l="l" r="r" t="t"/>
              <a:pathLst>
                <a:path extrusionOk="0" h="617" w="617">
                  <a:moveTo>
                    <a:pt x="309" y="82"/>
                  </a:moveTo>
                  <a:cubicBezTo>
                    <a:pt x="434" y="82"/>
                    <a:pt x="535" y="184"/>
                    <a:pt x="535" y="309"/>
                  </a:cubicBezTo>
                  <a:cubicBezTo>
                    <a:pt x="535" y="433"/>
                    <a:pt x="434" y="535"/>
                    <a:pt x="309" y="535"/>
                  </a:cubicBezTo>
                  <a:cubicBezTo>
                    <a:pt x="184" y="535"/>
                    <a:pt x="82" y="434"/>
                    <a:pt x="82" y="309"/>
                  </a:cubicBezTo>
                  <a:cubicBezTo>
                    <a:pt x="82" y="184"/>
                    <a:pt x="183" y="82"/>
                    <a:pt x="309" y="82"/>
                  </a:cubicBezTo>
                  <a:close/>
                  <a:moveTo>
                    <a:pt x="309" y="1"/>
                  </a:moveTo>
                  <a:cubicBezTo>
                    <a:pt x="139" y="1"/>
                    <a:pt x="1" y="139"/>
                    <a:pt x="1" y="309"/>
                  </a:cubicBezTo>
                  <a:cubicBezTo>
                    <a:pt x="1" y="479"/>
                    <a:pt x="140" y="617"/>
                    <a:pt x="309" y="617"/>
                  </a:cubicBezTo>
                  <a:cubicBezTo>
                    <a:pt x="477" y="617"/>
                    <a:pt x="617" y="479"/>
                    <a:pt x="617" y="309"/>
                  </a:cubicBezTo>
                  <a:cubicBezTo>
                    <a:pt x="617" y="139"/>
                    <a:pt x="477" y="1"/>
                    <a:pt x="3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38"/>
            <p:cNvSpPr/>
            <p:nvPr/>
          </p:nvSpPr>
          <p:spPr>
            <a:xfrm>
              <a:off x="2956675" y="2433675"/>
              <a:ext cx="23125" cy="23150"/>
            </a:xfrm>
            <a:custGeom>
              <a:rect b="b" l="l" r="r" t="t"/>
              <a:pathLst>
                <a:path extrusionOk="0" h="926" w="925">
                  <a:moveTo>
                    <a:pt x="462" y="83"/>
                  </a:moveTo>
                  <a:cubicBezTo>
                    <a:pt x="673" y="83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1" y="847"/>
                    <a:pt x="80" y="675"/>
                    <a:pt x="80" y="465"/>
                  </a:cubicBezTo>
                  <a:cubicBezTo>
                    <a:pt x="80" y="254"/>
                    <a:pt x="251" y="83"/>
                    <a:pt x="462" y="83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4"/>
                  </a:cubicBezTo>
                  <a:cubicBezTo>
                    <a:pt x="0" y="719"/>
                    <a:pt x="207" y="925"/>
                    <a:pt x="462" y="925"/>
                  </a:cubicBezTo>
                  <a:cubicBezTo>
                    <a:pt x="717" y="925"/>
                    <a:pt x="925" y="719"/>
                    <a:pt x="925" y="464"/>
                  </a:cubicBezTo>
                  <a:cubicBezTo>
                    <a:pt x="925" y="208"/>
                    <a:pt x="717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8"/>
            <p:cNvSpPr/>
            <p:nvPr/>
          </p:nvSpPr>
          <p:spPr>
            <a:xfrm>
              <a:off x="2787275" y="2477550"/>
              <a:ext cx="28975" cy="28950"/>
            </a:xfrm>
            <a:custGeom>
              <a:rect b="b" l="l" r="r" t="t"/>
              <a:pathLst>
                <a:path extrusionOk="0" h="1158" w="1159">
                  <a:moveTo>
                    <a:pt x="578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78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78" y="80"/>
                  </a:cubicBezTo>
                  <a:close/>
                  <a:moveTo>
                    <a:pt x="578" y="1"/>
                  </a:moveTo>
                  <a:cubicBezTo>
                    <a:pt x="259" y="1"/>
                    <a:pt x="0" y="259"/>
                    <a:pt x="0" y="579"/>
                  </a:cubicBezTo>
                  <a:cubicBezTo>
                    <a:pt x="0" y="898"/>
                    <a:pt x="259" y="1158"/>
                    <a:pt x="578" y="1158"/>
                  </a:cubicBezTo>
                  <a:cubicBezTo>
                    <a:pt x="898" y="1158"/>
                    <a:pt x="1158" y="897"/>
                    <a:pt x="1157" y="579"/>
                  </a:cubicBezTo>
                  <a:cubicBezTo>
                    <a:pt x="1157" y="259"/>
                    <a:pt x="898" y="1"/>
                    <a:pt x="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8"/>
            <p:cNvSpPr/>
            <p:nvPr/>
          </p:nvSpPr>
          <p:spPr>
            <a:xfrm>
              <a:off x="2824300" y="2400025"/>
              <a:ext cx="15400" cy="15400"/>
            </a:xfrm>
            <a:custGeom>
              <a:rect b="b" l="l" r="r" t="t"/>
              <a:pathLst>
                <a:path extrusionOk="0" h="616" w="616">
                  <a:moveTo>
                    <a:pt x="308" y="81"/>
                  </a:moveTo>
                  <a:cubicBezTo>
                    <a:pt x="434" y="81"/>
                    <a:pt x="536" y="182"/>
                    <a:pt x="536" y="308"/>
                  </a:cubicBezTo>
                  <a:cubicBezTo>
                    <a:pt x="536" y="434"/>
                    <a:pt x="434" y="535"/>
                    <a:pt x="308" y="535"/>
                  </a:cubicBezTo>
                  <a:cubicBezTo>
                    <a:pt x="183" y="535"/>
                    <a:pt x="80" y="434"/>
                    <a:pt x="80" y="308"/>
                  </a:cubicBezTo>
                  <a:cubicBezTo>
                    <a:pt x="80" y="182"/>
                    <a:pt x="182" y="81"/>
                    <a:pt x="308" y="81"/>
                  </a:cubicBezTo>
                  <a:close/>
                  <a:moveTo>
                    <a:pt x="308" y="0"/>
                  </a:moveTo>
                  <a:cubicBezTo>
                    <a:pt x="139" y="0"/>
                    <a:pt x="1" y="139"/>
                    <a:pt x="1" y="308"/>
                  </a:cubicBezTo>
                  <a:cubicBezTo>
                    <a:pt x="1" y="479"/>
                    <a:pt x="138" y="616"/>
                    <a:pt x="308" y="616"/>
                  </a:cubicBezTo>
                  <a:cubicBezTo>
                    <a:pt x="478" y="616"/>
                    <a:pt x="616" y="477"/>
                    <a:pt x="616" y="308"/>
                  </a:cubicBezTo>
                  <a:cubicBezTo>
                    <a:pt x="616" y="140"/>
                    <a:pt x="478" y="0"/>
                    <a:pt x="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38"/>
            <p:cNvSpPr/>
            <p:nvPr/>
          </p:nvSpPr>
          <p:spPr>
            <a:xfrm>
              <a:off x="2766550" y="2323850"/>
              <a:ext cx="15875" cy="15850"/>
            </a:xfrm>
            <a:custGeom>
              <a:rect b="b" l="l" r="r" t="t"/>
              <a:pathLst>
                <a:path extrusionOk="0" h="634" w="635">
                  <a:moveTo>
                    <a:pt x="317" y="82"/>
                  </a:moveTo>
                  <a:cubicBezTo>
                    <a:pt x="447" y="82"/>
                    <a:pt x="554" y="188"/>
                    <a:pt x="554" y="319"/>
                  </a:cubicBezTo>
                  <a:cubicBezTo>
                    <a:pt x="554" y="449"/>
                    <a:pt x="448" y="555"/>
                    <a:pt x="317" y="555"/>
                  </a:cubicBezTo>
                  <a:cubicBezTo>
                    <a:pt x="186" y="555"/>
                    <a:pt x="81" y="449"/>
                    <a:pt x="81" y="319"/>
                  </a:cubicBezTo>
                  <a:cubicBezTo>
                    <a:pt x="81" y="188"/>
                    <a:pt x="186" y="82"/>
                    <a:pt x="317" y="82"/>
                  </a:cubicBezTo>
                  <a:close/>
                  <a:moveTo>
                    <a:pt x="317" y="0"/>
                  </a:moveTo>
                  <a:cubicBezTo>
                    <a:pt x="143" y="0"/>
                    <a:pt x="1" y="142"/>
                    <a:pt x="1" y="317"/>
                  </a:cubicBezTo>
                  <a:cubicBezTo>
                    <a:pt x="1" y="492"/>
                    <a:pt x="143" y="634"/>
                    <a:pt x="317" y="634"/>
                  </a:cubicBezTo>
                  <a:cubicBezTo>
                    <a:pt x="491" y="634"/>
                    <a:pt x="634" y="491"/>
                    <a:pt x="634" y="317"/>
                  </a:cubicBezTo>
                  <a:cubicBezTo>
                    <a:pt x="634" y="144"/>
                    <a:pt x="49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38"/>
            <p:cNvSpPr/>
            <p:nvPr/>
          </p:nvSpPr>
          <p:spPr>
            <a:xfrm>
              <a:off x="3295400" y="2498550"/>
              <a:ext cx="15875" cy="15875"/>
            </a:xfrm>
            <a:custGeom>
              <a:rect b="b" l="l" r="r" t="t"/>
              <a:pathLst>
                <a:path extrusionOk="0" h="635" w="635">
                  <a:moveTo>
                    <a:pt x="318" y="80"/>
                  </a:moveTo>
                  <a:cubicBezTo>
                    <a:pt x="449" y="80"/>
                    <a:pt x="554" y="187"/>
                    <a:pt x="554" y="318"/>
                  </a:cubicBezTo>
                  <a:cubicBezTo>
                    <a:pt x="554" y="449"/>
                    <a:pt x="449" y="555"/>
                    <a:pt x="318" y="555"/>
                  </a:cubicBezTo>
                  <a:cubicBezTo>
                    <a:pt x="187" y="555"/>
                    <a:pt x="80" y="449"/>
                    <a:pt x="80" y="318"/>
                  </a:cubicBezTo>
                  <a:cubicBezTo>
                    <a:pt x="80" y="187"/>
                    <a:pt x="187" y="80"/>
                    <a:pt x="318" y="80"/>
                  </a:cubicBezTo>
                  <a:close/>
                  <a:moveTo>
                    <a:pt x="318" y="1"/>
                  </a:moveTo>
                  <a:cubicBezTo>
                    <a:pt x="143" y="1"/>
                    <a:pt x="1" y="142"/>
                    <a:pt x="1" y="318"/>
                  </a:cubicBezTo>
                  <a:cubicBezTo>
                    <a:pt x="1" y="493"/>
                    <a:pt x="143" y="634"/>
                    <a:pt x="318" y="634"/>
                  </a:cubicBezTo>
                  <a:cubicBezTo>
                    <a:pt x="493" y="634"/>
                    <a:pt x="634" y="492"/>
                    <a:pt x="634" y="318"/>
                  </a:cubicBezTo>
                  <a:cubicBezTo>
                    <a:pt x="634" y="143"/>
                    <a:pt x="492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38"/>
            <p:cNvSpPr/>
            <p:nvPr/>
          </p:nvSpPr>
          <p:spPr>
            <a:xfrm>
              <a:off x="2834375" y="2280725"/>
              <a:ext cx="28825" cy="28825"/>
            </a:xfrm>
            <a:custGeom>
              <a:rect b="b" l="l" r="r" t="t"/>
              <a:pathLst>
                <a:path extrusionOk="0" h="1153" w="1153">
                  <a:moveTo>
                    <a:pt x="577" y="81"/>
                  </a:moveTo>
                  <a:cubicBezTo>
                    <a:pt x="849" y="81"/>
                    <a:pt x="1071" y="303"/>
                    <a:pt x="1071" y="577"/>
                  </a:cubicBezTo>
                  <a:cubicBezTo>
                    <a:pt x="1071" y="849"/>
                    <a:pt x="850" y="1071"/>
                    <a:pt x="577" y="1071"/>
                  </a:cubicBezTo>
                  <a:cubicBezTo>
                    <a:pt x="305" y="1071"/>
                    <a:pt x="82" y="850"/>
                    <a:pt x="82" y="577"/>
                  </a:cubicBezTo>
                  <a:cubicBezTo>
                    <a:pt x="82" y="304"/>
                    <a:pt x="304" y="81"/>
                    <a:pt x="577" y="81"/>
                  </a:cubicBezTo>
                  <a:close/>
                  <a:moveTo>
                    <a:pt x="577" y="1"/>
                  </a:moveTo>
                  <a:cubicBezTo>
                    <a:pt x="259" y="1"/>
                    <a:pt x="1" y="259"/>
                    <a:pt x="1" y="577"/>
                  </a:cubicBezTo>
                  <a:cubicBezTo>
                    <a:pt x="1" y="895"/>
                    <a:pt x="260" y="1152"/>
                    <a:pt x="577" y="1152"/>
                  </a:cubicBezTo>
                  <a:cubicBezTo>
                    <a:pt x="893" y="1152"/>
                    <a:pt x="1153" y="895"/>
                    <a:pt x="1153" y="577"/>
                  </a:cubicBezTo>
                  <a:cubicBezTo>
                    <a:pt x="1153" y="258"/>
                    <a:pt x="895" y="1"/>
                    <a:pt x="5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38"/>
            <p:cNvSpPr/>
            <p:nvPr/>
          </p:nvSpPr>
          <p:spPr>
            <a:xfrm>
              <a:off x="2902775" y="2386650"/>
              <a:ext cx="14625" cy="14625"/>
            </a:xfrm>
            <a:custGeom>
              <a:rect b="b" l="l" r="r" t="t"/>
              <a:pathLst>
                <a:path extrusionOk="0" h="585" w="585">
                  <a:moveTo>
                    <a:pt x="292" y="82"/>
                  </a:moveTo>
                  <a:cubicBezTo>
                    <a:pt x="408" y="82"/>
                    <a:pt x="505" y="176"/>
                    <a:pt x="505" y="293"/>
                  </a:cubicBezTo>
                  <a:cubicBezTo>
                    <a:pt x="505" y="412"/>
                    <a:pt x="408" y="506"/>
                    <a:pt x="292" y="506"/>
                  </a:cubicBezTo>
                  <a:cubicBezTo>
                    <a:pt x="176" y="506"/>
                    <a:pt x="82" y="412"/>
                    <a:pt x="82" y="293"/>
                  </a:cubicBezTo>
                  <a:cubicBezTo>
                    <a:pt x="82" y="176"/>
                    <a:pt x="176" y="82"/>
                    <a:pt x="292" y="82"/>
                  </a:cubicBezTo>
                  <a:close/>
                  <a:moveTo>
                    <a:pt x="292" y="0"/>
                  </a:moveTo>
                  <a:cubicBezTo>
                    <a:pt x="131" y="0"/>
                    <a:pt x="0" y="131"/>
                    <a:pt x="0" y="292"/>
                  </a:cubicBezTo>
                  <a:cubicBezTo>
                    <a:pt x="0" y="454"/>
                    <a:pt x="131" y="585"/>
                    <a:pt x="292" y="585"/>
                  </a:cubicBezTo>
                  <a:cubicBezTo>
                    <a:pt x="452" y="585"/>
                    <a:pt x="583" y="454"/>
                    <a:pt x="584" y="292"/>
                  </a:cubicBezTo>
                  <a:cubicBezTo>
                    <a:pt x="584" y="131"/>
                    <a:pt x="453" y="0"/>
                    <a:pt x="2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38"/>
            <p:cNvSpPr/>
            <p:nvPr/>
          </p:nvSpPr>
          <p:spPr>
            <a:xfrm>
              <a:off x="2896475" y="2523675"/>
              <a:ext cx="27075" cy="27075"/>
            </a:xfrm>
            <a:custGeom>
              <a:rect b="b" l="l" r="r" t="t"/>
              <a:pathLst>
                <a:path extrusionOk="0" h="1083" w="1083">
                  <a:moveTo>
                    <a:pt x="542" y="83"/>
                  </a:moveTo>
                  <a:cubicBezTo>
                    <a:pt x="795" y="83"/>
                    <a:pt x="1001" y="289"/>
                    <a:pt x="1001" y="541"/>
                  </a:cubicBezTo>
                  <a:cubicBezTo>
                    <a:pt x="1001" y="795"/>
                    <a:pt x="795" y="1001"/>
                    <a:pt x="542" y="1001"/>
                  </a:cubicBezTo>
                  <a:cubicBezTo>
                    <a:pt x="289" y="1001"/>
                    <a:pt x="82" y="796"/>
                    <a:pt x="82" y="541"/>
                  </a:cubicBezTo>
                  <a:cubicBezTo>
                    <a:pt x="82" y="289"/>
                    <a:pt x="288" y="83"/>
                    <a:pt x="542" y="83"/>
                  </a:cubicBezTo>
                  <a:close/>
                  <a:moveTo>
                    <a:pt x="542" y="1"/>
                  </a:moveTo>
                  <a:cubicBezTo>
                    <a:pt x="244" y="1"/>
                    <a:pt x="1" y="243"/>
                    <a:pt x="1" y="541"/>
                  </a:cubicBezTo>
                  <a:cubicBezTo>
                    <a:pt x="1" y="840"/>
                    <a:pt x="244" y="1082"/>
                    <a:pt x="542" y="1082"/>
                  </a:cubicBezTo>
                  <a:cubicBezTo>
                    <a:pt x="838" y="1082"/>
                    <a:pt x="1082" y="840"/>
                    <a:pt x="1082" y="541"/>
                  </a:cubicBezTo>
                  <a:cubicBezTo>
                    <a:pt x="1082" y="243"/>
                    <a:pt x="838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38"/>
            <p:cNvSpPr/>
            <p:nvPr/>
          </p:nvSpPr>
          <p:spPr>
            <a:xfrm>
              <a:off x="3016350" y="2536225"/>
              <a:ext cx="10525" cy="10500"/>
            </a:xfrm>
            <a:custGeom>
              <a:rect b="b" l="l" r="r" t="t"/>
              <a:pathLst>
                <a:path extrusionOk="0" h="420" w="421">
                  <a:moveTo>
                    <a:pt x="210" y="80"/>
                  </a:moveTo>
                  <a:cubicBezTo>
                    <a:pt x="282" y="80"/>
                    <a:pt x="340" y="138"/>
                    <a:pt x="340" y="210"/>
                  </a:cubicBezTo>
                  <a:cubicBezTo>
                    <a:pt x="340" y="282"/>
                    <a:pt x="282" y="339"/>
                    <a:pt x="210" y="339"/>
                  </a:cubicBezTo>
                  <a:cubicBezTo>
                    <a:pt x="138" y="339"/>
                    <a:pt x="80" y="282"/>
                    <a:pt x="80" y="210"/>
                  </a:cubicBezTo>
                  <a:cubicBezTo>
                    <a:pt x="80" y="138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0" y="95"/>
                    <a:pt x="0" y="210"/>
                  </a:cubicBezTo>
                  <a:cubicBezTo>
                    <a:pt x="0" y="325"/>
                    <a:pt x="95" y="419"/>
                    <a:pt x="210" y="419"/>
                  </a:cubicBezTo>
                  <a:cubicBezTo>
                    <a:pt x="326" y="419"/>
                    <a:pt x="420" y="325"/>
                    <a:pt x="419" y="210"/>
                  </a:cubicBezTo>
                  <a:cubicBezTo>
                    <a:pt x="419" y="95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38"/>
            <p:cNvSpPr/>
            <p:nvPr/>
          </p:nvSpPr>
          <p:spPr>
            <a:xfrm>
              <a:off x="3126675" y="2592825"/>
              <a:ext cx="16600" cy="16600"/>
            </a:xfrm>
            <a:custGeom>
              <a:rect b="b" l="l" r="r" t="t"/>
              <a:pathLst>
                <a:path extrusionOk="0" h="664" w="664">
                  <a:moveTo>
                    <a:pt x="332" y="82"/>
                  </a:moveTo>
                  <a:cubicBezTo>
                    <a:pt x="470" y="82"/>
                    <a:pt x="582" y="193"/>
                    <a:pt x="582" y="332"/>
                  </a:cubicBezTo>
                  <a:cubicBezTo>
                    <a:pt x="582" y="469"/>
                    <a:pt x="471" y="581"/>
                    <a:pt x="332" y="581"/>
                  </a:cubicBezTo>
                  <a:cubicBezTo>
                    <a:pt x="195" y="581"/>
                    <a:pt x="83" y="470"/>
                    <a:pt x="83" y="332"/>
                  </a:cubicBezTo>
                  <a:cubicBezTo>
                    <a:pt x="83" y="194"/>
                    <a:pt x="194" y="82"/>
                    <a:pt x="332" y="82"/>
                  </a:cubicBezTo>
                  <a:close/>
                  <a:moveTo>
                    <a:pt x="332" y="0"/>
                  </a:moveTo>
                  <a:cubicBezTo>
                    <a:pt x="149" y="0"/>
                    <a:pt x="1" y="149"/>
                    <a:pt x="1" y="332"/>
                  </a:cubicBezTo>
                  <a:cubicBezTo>
                    <a:pt x="1" y="515"/>
                    <a:pt x="151" y="663"/>
                    <a:pt x="332" y="663"/>
                  </a:cubicBezTo>
                  <a:cubicBezTo>
                    <a:pt x="514" y="663"/>
                    <a:pt x="664" y="515"/>
                    <a:pt x="664" y="332"/>
                  </a:cubicBezTo>
                  <a:cubicBezTo>
                    <a:pt x="664" y="149"/>
                    <a:pt x="514" y="0"/>
                    <a:pt x="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38"/>
            <p:cNvSpPr/>
            <p:nvPr/>
          </p:nvSpPr>
          <p:spPr>
            <a:xfrm>
              <a:off x="3149750" y="2509250"/>
              <a:ext cx="28950" cy="28975"/>
            </a:xfrm>
            <a:custGeom>
              <a:rect b="b" l="l" r="r" t="t"/>
              <a:pathLst>
                <a:path extrusionOk="0" h="1159" w="1158">
                  <a:moveTo>
                    <a:pt x="580" y="80"/>
                  </a:moveTo>
                  <a:cubicBezTo>
                    <a:pt x="854" y="80"/>
                    <a:pt x="1078" y="305"/>
                    <a:pt x="1078" y="579"/>
                  </a:cubicBezTo>
                  <a:cubicBezTo>
                    <a:pt x="1078" y="854"/>
                    <a:pt x="854" y="1078"/>
                    <a:pt x="580" y="1078"/>
                  </a:cubicBezTo>
                  <a:cubicBezTo>
                    <a:pt x="304" y="1078"/>
                    <a:pt x="81" y="854"/>
                    <a:pt x="81" y="579"/>
                  </a:cubicBezTo>
                  <a:cubicBezTo>
                    <a:pt x="81" y="305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0" y="262"/>
                    <a:pt x="0" y="581"/>
                  </a:cubicBezTo>
                  <a:cubicBezTo>
                    <a:pt x="0" y="900"/>
                    <a:pt x="260" y="1159"/>
                    <a:pt x="580" y="1159"/>
                  </a:cubicBezTo>
                  <a:cubicBezTo>
                    <a:pt x="899" y="1159"/>
                    <a:pt x="1158" y="900"/>
                    <a:pt x="1158" y="581"/>
                  </a:cubicBezTo>
                  <a:cubicBezTo>
                    <a:pt x="1158" y="262"/>
                    <a:pt x="899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38"/>
            <p:cNvSpPr/>
            <p:nvPr/>
          </p:nvSpPr>
          <p:spPr>
            <a:xfrm>
              <a:off x="3347300" y="2082150"/>
              <a:ext cx="28750" cy="28725"/>
            </a:xfrm>
            <a:custGeom>
              <a:rect b="b" l="l" r="r" t="t"/>
              <a:pathLst>
                <a:path extrusionOk="0" h="1149" w="1150">
                  <a:moveTo>
                    <a:pt x="575" y="80"/>
                  </a:moveTo>
                  <a:cubicBezTo>
                    <a:pt x="849" y="80"/>
                    <a:pt x="1070" y="301"/>
                    <a:pt x="1070" y="574"/>
                  </a:cubicBezTo>
                  <a:cubicBezTo>
                    <a:pt x="1070" y="848"/>
                    <a:pt x="847" y="1069"/>
                    <a:pt x="575" y="1069"/>
                  </a:cubicBezTo>
                  <a:cubicBezTo>
                    <a:pt x="301" y="1069"/>
                    <a:pt x="81" y="846"/>
                    <a:pt x="81" y="574"/>
                  </a:cubicBezTo>
                  <a:cubicBezTo>
                    <a:pt x="81" y="301"/>
                    <a:pt x="303" y="80"/>
                    <a:pt x="575" y="80"/>
                  </a:cubicBezTo>
                  <a:close/>
                  <a:moveTo>
                    <a:pt x="575" y="0"/>
                  </a:moveTo>
                  <a:cubicBezTo>
                    <a:pt x="259" y="0"/>
                    <a:pt x="1" y="258"/>
                    <a:pt x="1" y="574"/>
                  </a:cubicBezTo>
                  <a:cubicBezTo>
                    <a:pt x="1" y="891"/>
                    <a:pt x="259" y="1149"/>
                    <a:pt x="575" y="1149"/>
                  </a:cubicBezTo>
                  <a:cubicBezTo>
                    <a:pt x="892" y="1149"/>
                    <a:pt x="1150" y="891"/>
                    <a:pt x="1150" y="574"/>
                  </a:cubicBezTo>
                  <a:cubicBezTo>
                    <a:pt x="1150" y="258"/>
                    <a:pt x="892" y="0"/>
                    <a:pt x="5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2845650" y="2071225"/>
              <a:ext cx="23100" cy="23150"/>
            </a:xfrm>
            <a:custGeom>
              <a:rect b="b" l="l" r="r" t="t"/>
              <a:pathLst>
                <a:path extrusionOk="0" h="926" w="924">
                  <a:moveTo>
                    <a:pt x="462" y="82"/>
                  </a:moveTo>
                  <a:cubicBezTo>
                    <a:pt x="672" y="82"/>
                    <a:pt x="844" y="254"/>
                    <a:pt x="844" y="465"/>
                  </a:cubicBezTo>
                  <a:cubicBezTo>
                    <a:pt x="844" y="675"/>
                    <a:pt x="672" y="847"/>
                    <a:pt x="462" y="847"/>
                  </a:cubicBezTo>
                  <a:cubicBezTo>
                    <a:pt x="252" y="847"/>
                    <a:pt x="80" y="675"/>
                    <a:pt x="80" y="465"/>
                  </a:cubicBezTo>
                  <a:cubicBezTo>
                    <a:pt x="80" y="254"/>
                    <a:pt x="252" y="82"/>
                    <a:pt x="462" y="82"/>
                  </a:cubicBezTo>
                  <a:close/>
                  <a:moveTo>
                    <a:pt x="462" y="1"/>
                  </a:moveTo>
                  <a:cubicBezTo>
                    <a:pt x="207" y="1"/>
                    <a:pt x="0" y="208"/>
                    <a:pt x="0" y="463"/>
                  </a:cubicBezTo>
                  <a:cubicBezTo>
                    <a:pt x="0" y="718"/>
                    <a:pt x="207" y="925"/>
                    <a:pt x="462" y="925"/>
                  </a:cubicBezTo>
                  <a:cubicBezTo>
                    <a:pt x="718" y="925"/>
                    <a:pt x="924" y="718"/>
                    <a:pt x="924" y="463"/>
                  </a:cubicBezTo>
                  <a:cubicBezTo>
                    <a:pt x="924" y="208"/>
                    <a:pt x="718" y="1"/>
                    <a:pt x="4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38"/>
            <p:cNvSpPr/>
            <p:nvPr/>
          </p:nvSpPr>
          <p:spPr>
            <a:xfrm>
              <a:off x="2905350" y="2173775"/>
              <a:ext cx="10500" cy="10475"/>
            </a:xfrm>
            <a:custGeom>
              <a:rect b="b" l="l" r="r" t="t"/>
              <a:pathLst>
                <a:path extrusionOk="0" h="419" w="420">
                  <a:moveTo>
                    <a:pt x="210" y="80"/>
                  </a:moveTo>
                  <a:cubicBezTo>
                    <a:pt x="281" y="80"/>
                    <a:pt x="340" y="137"/>
                    <a:pt x="340" y="210"/>
                  </a:cubicBezTo>
                  <a:cubicBezTo>
                    <a:pt x="340" y="281"/>
                    <a:pt x="282" y="338"/>
                    <a:pt x="210" y="338"/>
                  </a:cubicBezTo>
                  <a:cubicBezTo>
                    <a:pt x="138" y="338"/>
                    <a:pt x="80" y="281"/>
                    <a:pt x="80" y="210"/>
                  </a:cubicBezTo>
                  <a:cubicBezTo>
                    <a:pt x="80" y="137"/>
                    <a:pt x="138" y="80"/>
                    <a:pt x="210" y="80"/>
                  </a:cubicBezTo>
                  <a:close/>
                  <a:moveTo>
                    <a:pt x="210" y="0"/>
                  </a:moveTo>
                  <a:cubicBezTo>
                    <a:pt x="95" y="0"/>
                    <a:pt x="1" y="94"/>
                    <a:pt x="1" y="210"/>
                  </a:cubicBezTo>
                  <a:cubicBezTo>
                    <a:pt x="1" y="325"/>
                    <a:pt x="95" y="419"/>
                    <a:pt x="210" y="419"/>
                  </a:cubicBezTo>
                  <a:cubicBezTo>
                    <a:pt x="325" y="419"/>
                    <a:pt x="420" y="325"/>
                    <a:pt x="420" y="210"/>
                  </a:cubicBezTo>
                  <a:cubicBezTo>
                    <a:pt x="420" y="94"/>
                    <a:pt x="325" y="0"/>
                    <a:pt x="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38"/>
            <p:cNvSpPr/>
            <p:nvPr/>
          </p:nvSpPr>
          <p:spPr>
            <a:xfrm>
              <a:off x="2772375" y="2060750"/>
              <a:ext cx="10500" cy="10500"/>
            </a:xfrm>
            <a:custGeom>
              <a:rect b="b" l="l" r="r" t="t"/>
              <a:pathLst>
                <a:path extrusionOk="0" h="420" w="420">
                  <a:moveTo>
                    <a:pt x="210" y="81"/>
                  </a:moveTo>
                  <a:cubicBezTo>
                    <a:pt x="281" y="81"/>
                    <a:pt x="340" y="139"/>
                    <a:pt x="340" y="210"/>
                  </a:cubicBezTo>
                  <a:cubicBezTo>
                    <a:pt x="340" y="282"/>
                    <a:pt x="282" y="340"/>
                    <a:pt x="210" y="340"/>
                  </a:cubicBezTo>
                  <a:cubicBezTo>
                    <a:pt x="138" y="340"/>
                    <a:pt x="80" y="282"/>
                    <a:pt x="80" y="210"/>
                  </a:cubicBezTo>
                  <a:cubicBezTo>
                    <a:pt x="80" y="139"/>
                    <a:pt x="138" y="81"/>
                    <a:pt x="210" y="81"/>
                  </a:cubicBezTo>
                  <a:close/>
                  <a:moveTo>
                    <a:pt x="210" y="1"/>
                  </a:moveTo>
                  <a:cubicBezTo>
                    <a:pt x="95" y="1"/>
                    <a:pt x="0" y="95"/>
                    <a:pt x="0" y="210"/>
                  </a:cubicBezTo>
                  <a:cubicBezTo>
                    <a:pt x="0" y="325"/>
                    <a:pt x="95" y="420"/>
                    <a:pt x="210" y="420"/>
                  </a:cubicBezTo>
                  <a:cubicBezTo>
                    <a:pt x="325" y="420"/>
                    <a:pt x="419" y="325"/>
                    <a:pt x="419" y="210"/>
                  </a:cubicBezTo>
                  <a:cubicBezTo>
                    <a:pt x="419" y="95"/>
                    <a:pt x="325" y="1"/>
                    <a:pt x="2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3015675" y="2230375"/>
              <a:ext cx="16550" cy="16575"/>
            </a:xfrm>
            <a:custGeom>
              <a:rect b="b" l="l" r="r" t="t"/>
              <a:pathLst>
                <a:path extrusionOk="0" h="663" w="662">
                  <a:moveTo>
                    <a:pt x="331" y="80"/>
                  </a:moveTo>
                  <a:cubicBezTo>
                    <a:pt x="470" y="80"/>
                    <a:pt x="581" y="193"/>
                    <a:pt x="581" y="330"/>
                  </a:cubicBezTo>
                  <a:cubicBezTo>
                    <a:pt x="581" y="467"/>
                    <a:pt x="470" y="580"/>
                    <a:pt x="331" y="580"/>
                  </a:cubicBezTo>
                  <a:cubicBezTo>
                    <a:pt x="194" y="580"/>
                    <a:pt x="81" y="467"/>
                    <a:pt x="81" y="330"/>
                  </a:cubicBezTo>
                  <a:cubicBezTo>
                    <a:pt x="81" y="193"/>
                    <a:pt x="193" y="80"/>
                    <a:pt x="331" y="80"/>
                  </a:cubicBezTo>
                  <a:close/>
                  <a:moveTo>
                    <a:pt x="331" y="0"/>
                  </a:moveTo>
                  <a:cubicBezTo>
                    <a:pt x="148" y="0"/>
                    <a:pt x="0" y="150"/>
                    <a:pt x="0" y="331"/>
                  </a:cubicBezTo>
                  <a:cubicBezTo>
                    <a:pt x="0" y="514"/>
                    <a:pt x="149" y="663"/>
                    <a:pt x="331" y="663"/>
                  </a:cubicBezTo>
                  <a:cubicBezTo>
                    <a:pt x="513" y="663"/>
                    <a:pt x="662" y="513"/>
                    <a:pt x="662" y="331"/>
                  </a:cubicBezTo>
                  <a:cubicBezTo>
                    <a:pt x="662" y="148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38"/>
            <p:cNvSpPr/>
            <p:nvPr/>
          </p:nvSpPr>
          <p:spPr>
            <a:xfrm>
              <a:off x="3038725" y="2146800"/>
              <a:ext cx="28975" cy="28975"/>
            </a:xfrm>
            <a:custGeom>
              <a:rect b="b" l="l" r="r" t="t"/>
              <a:pathLst>
                <a:path extrusionOk="0" h="1159" w="1159">
                  <a:moveTo>
                    <a:pt x="580" y="80"/>
                  </a:moveTo>
                  <a:cubicBezTo>
                    <a:pt x="854" y="80"/>
                    <a:pt x="1078" y="304"/>
                    <a:pt x="1078" y="579"/>
                  </a:cubicBezTo>
                  <a:cubicBezTo>
                    <a:pt x="1078" y="854"/>
                    <a:pt x="854" y="1077"/>
                    <a:pt x="580" y="1077"/>
                  </a:cubicBezTo>
                  <a:cubicBezTo>
                    <a:pt x="304" y="1077"/>
                    <a:pt x="80" y="854"/>
                    <a:pt x="80" y="579"/>
                  </a:cubicBezTo>
                  <a:cubicBezTo>
                    <a:pt x="80" y="304"/>
                    <a:pt x="304" y="80"/>
                    <a:pt x="580" y="80"/>
                  </a:cubicBezTo>
                  <a:close/>
                  <a:moveTo>
                    <a:pt x="580" y="1"/>
                  </a:moveTo>
                  <a:cubicBezTo>
                    <a:pt x="261" y="1"/>
                    <a:pt x="1" y="260"/>
                    <a:pt x="1" y="580"/>
                  </a:cubicBezTo>
                  <a:cubicBezTo>
                    <a:pt x="1" y="899"/>
                    <a:pt x="260" y="1159"/>
                    <a:pt x="580" y="1159"/>
                  </a:cubicBezTo>
                  <a:cubicBezTo>
                    <a:pt x="899" y="1159"/>
                    <a:pt x="1159" y="898"/>
                    <a:pt x="1158" y="580"/>
                  </a:cubicBezTo>
                  <a:cubicBezTo>
                    <a:pt x="1158" y="260"/>
                    <a:pt x="898" y="1"/>
                    <a:pt x="5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38"/>
            <p:cNvSpPr/>
            <p:nvPr/>
          </p:nvSpPr>
          <p:spPr>
            <a:xfrm>
              <a:off x="2749975" y="2142125"/>
              <a:ext cx="29650" cy="29650"/>
            </a:xfrm>
            <a:custGeom>
              <a:rect b="b" l="l" r="r" t="t"/>
              <a:pathLst>
                <a:path extrusionOk="0" h="1186" w="1186">
                  <a:moveTo>
                    <a:pt x="593" y="80"/>
                  </a:moveTo>
                  <a:cubicBezTo>
                    <a:pt x="875" y="80"/>
                    <a:pt x="1106" y="310"/>
                    <a:pt x="1106" y="593"/>
                  </a:cubicBezTo>
                  <a:cubicBezTo>
                    <a:pt x="1106" y="876"/>
                    <a:pt x="875" y="1106"/>
                    <a:pt x="593" y="1106"/>
                  </a:cubicBezTo>
                  <a:cubicBezTo>
                    <a:pt x="310" y="1106"/>
                    <a:pt x="80" y="876"/>
                    <a:pt x="80" y="593"/>
                  </a:cubicBezTo>
                  <a:cubicBezTo>
                    <a:pt x="80" y="310"/>
                    <a:pt x="310" y="80"/>
                    <a:pt x="593" y="80"/>
                  </a:cubicBezTo>
                  <a:close/>
                  <a:moveTo>
                    <a:pt x="593" y="0"/>
                  </a:moveTo>
                  <a:cubicBezTo>
                    <a:pt x="266" y="0"/>
                    <a:pt x="0" y="266"/>
                    <a:pt x="0" y="593"/>
                  </a:cubicBezTo>
                  <a:cubicBezTo>
                    <a:pt x="0" y="921"/>
                    <a:pt x="266" y="1186"/>
                    <a:pt x="593" y="1186"/>
                  </a:cubicBezTo>
                  <a:cubicBezTo>
                    <a:pt x="920" y="1186"/>
                    <a:pt x="1185" y="921"/>
                    <a:pt x="1185" y="593"/>
                  </a:cubicBezTo>
                  <a:cubicBezTo>
                    <a:pt x="1185" y="266"/>
                    <a:pt x="920" y="0"/>
                    <a:pt x="5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3137250" y="2129175"/>
              <a:ext cx="8000" cy="8025"/>
            </a:xfrm>
            <a:custGeom>
              <a:rect b="b" l="l" r="r" t="t"/>
              <a:pathLst>
                <a:path extrusionOk="0" h="321" w="320">
                  <a:moveTo>
                    <a:pt x="159" y="84"/>
                  </a:moveTo>
                  <a:cubicBezTo>
                    <a:pt x="202" y="84"/>
                    <a:pt x="238" y="119"/>
                    <a:pt x="238" y="162"/>
                  </a:cubicBezTo>
                  <a:cubicBezTo>
                    <a:pt x="238" y="205"/>
                    <a:pt x="202" y="241"/>
                    <a:pt x="159" y="241"/>
                  </a:cubicBezTo>
                  <a:cubicBezTo>
                    <a:pt x="116" y="241"/>
                    <a:pt x="81" y="205"/>
                    <a:pt x="81" y="162"/>
                  </a:cubicBezTo>
                  <a:cubicBezTo>
                    <a:pt x="81" y="119"/>
                    <a:pt x="116" y="84"/>
                    <a:pt x="159" y="84"/>
                  </a:cubicBezTo>
                  <a:close/>
                  <a:moveTo>
                    <a:pt x="159" y="1"/>
                  </a:moveTo>
                  <a:cubicBezTo>
                    <a:pt x="72" y="1"/>
                    <a:pt x="1" y="73"/>
                    <a:pt x="1" y="161"/>
                  </a:cubicBezTo>
                  <a:cubicBezTo>
                    <a:pt x="1" y="248"/>
                    <a:pt x="71" y="320"/>
                    <a:pt x="159" y="320"/>
                  </a:cubicBezTo>
                  <a:cubicBezTo>
                    <a:pt x="247" y="320"/>
                    <a:pt x="319" y="250"/>
                    <a:pt x="319" y="161"/>
                  </a:cubicBezTo>
                  <a:cubicBezTo>
                    <a:pt x="319" y="73"/>
                    <a:pt x="247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3250875" y="2540425"/>
              <a:ext cx="12375" cy="12425"/>
            </a:xfrm>
            <a:custGeom>
              <a:rect b="b" l="l" r="r" t="t"/>
              <a:pathLst>
                <a:path extrusionOk="0" h="497" w="495">
                  <a:moveTo>
                    <a:pt x="248" y="83"/>
                  </a:moveTo>
                  <a:cubicBezTo>
                    <a:pt x="341" y="83"/>
                    <a:pt x="415" y="157"/>
                    <a:pt x="415" y="250"/>
                  </a:cubicBezTo>
                  <a:cubicBezTo>
                    <a:pt x="415" y="342"/>
                    <a:pt x="340" y="418"/>
                    <a:pt x="248" y="418"/>
                  </a:cubicBezTo>
                  <a:cubicBezTo>
                    <a:pt x="154" y="418"/>
                    <a:pt x="80" y="341"/>
                    <a:pt x="80" y="250"/>
                  </a:cubicBezTo>
                  <a:cubicBezTo>
                    <a:pt x="80" y="157"/>
                    <a:pt x="156" y="83"/>
                    <a:pt x="248" y="83"/>
                  </a:cubicBezTo>
                  <a:close/>
                  <a:moveTo>
                    <a:pt x="248" y="1"/>
                  </a:moveTo>
                  <a:cubicBezTo>
                    <a:pt x="111" y="1"/>
                    <a:pt x="0" y="112"/>
                    <a:pt x="0" y="248"/>
                  </a:cubicBezTo>
                  <a:cubicBezTo>
                    <a:pt x="0" y="384"/>
                    <a:pt x="111" y="496"/>
                    <a:pt x="248" y="496"/>
                  </a:cubicBezTo>
                  <a:cubicBezTo>
                    <a:pt x="385" y="496"/>
                    <a:pt x="495" y="384"/>
                    <a:pt x="495" y="248"/>
                  </a:cubicBezTo>
                  <a:cubicBezTo>
                    <a:pt x="495" y="112"/>
                    <a:pt x="384" y="1"/>
                    <a:pt x="2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3379275" y="2215550"/>
              <a:ext cx="18225" cy="18225"/>
            </a:xfrm>
            <a:custGeom>
              <a:rect b="b" l="l" r="r" t="t"/>
              <a:pathLst>
                <a:path extrusionOk="0" h="729" w="729">
                  <a:moveTo>
                    <a:pt x="364" y="81"/>
                  </a:moveTo>
                  <a:cubicBezTo>
                    <a:pt x="520" y="81"/>
                    <a:pt x="647" y="209"/>
                    <a:pt x="649" y="366"/>
                  </a:cubicBezTo>
                  <a:cubicBezTo>
                    <a:pt x="649" y="523"/>
                    <a:pt x="520" y="650"/>
                    <a:pt x="364" y="650"/>
                  </a:cubicBezTo>
                  <a:cubicBezTo>
                    <a:pt x="207" y="650"/>
                    <a:pt x="80" y="521"/>
                    <a:pt x="80" y="366"/>
                  </a:cubicBezTo>
                  <a:cubicBezTo>
                    <a:pt x="80" y="209"/>
                    <a:pt x="209" y="81"/>
                    <a:pt x="364" y="81"/>
                  </a:cubicBezTo>
                  <a:close/>
                  <a:moveTo>
                    <a:pt x="364" y="0"/>
                  </a:moveTo>
                  <a:cubicBezTo>
                    <a:pt x="164" y="0"/>
                    <a:pt x="0" y="164"/>
                    <a:pt x="0" y="364"/>
                  </a:cubicBezTo>
                  <a:cubicBezTo>
                    <a:pt x="0" y="565"/>
                    <a:pt x="164" y="728"/>
                    <a:pt x="364" y="728"/>
                  </a:cubicBezTo>
                  <a:cubicBezTo>
                    <a:pt x="565" y="728"/>
                    <a:pt x="728" y="565"/>
                    <a:pt x="728" y="364"/>
                  </a:cubicBezTo>
                  <a:cubicBezTo>
                    <a:pt x="728" y="164"/>
                    <a:pt x="565" y="0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6" name="Shape 2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7" name="Google Shape;2567;p39"/>
          <p:cNvSpPr txBox="1"/>
          <p:nvPr>
            <p:ph type="title"/>
          </p:nvPr>
        </p:nvSpPr>
        <p:spPr>
          <a:xfrm>
            <a:off x="554400" y="476388"/>
            <a:ext cx="5445300" cy="12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Идентификација на </a:t>
            </a:r>
            <a:r>
              <a:rPr lang="en" sz="3500">
                <a:solidFill>
                  <a:schemeClr val="accent6"/>
                </a:solidFill>
              </a:rPr>
              <a:t>повторувачки секвенци</a:t>
            </a:r>
            <a:endParaRPr sz="3500">
              <a:solidFill>
                <a:schemeClr val="accent6"/>
              </a:solidFill>
            </a:endParaRPr>
          </a:p>
        </p:txBody>
      </p:sp>
      <p:grpSp>
        <p:nvGrpSpPr>
          <p:cNvPr id="2568" name="Google Shape;2568;p39"/>
          <p:cNvGrpSpPr/>
          <p:nvPr/>
        </p:nvGrpSpPr>
        <p:grpSpPr>
          <a:xfrm>
            <a:off x="5999702" y="2852145"/>
            <a:ext cx="2322094" cy="1871741"/>
            <a:chOff x="3911625" y="405775"/>
            <a:chExt cx="1073900" cy="865625"/>
          </a:xfrm>
        </p:grpSpPr>
        <p:sp>
          <p:nvSpPr>
            <p:cNvPr id="2569" name="Google Shape;2569;p39"/>
            <p:cNvSpPr/>
            <p:nvPr/>
          </p:nvSpPr>
          <p:spPr>
            <a:xfrm>
              <a:off x="4024650" y="798300"/>
              <a:ext cx="936825" cy="473100"/>
            </a:xfrm>
            <a:custGeom>
              <a:rect b="b" l="l" r="r" t="t"/>
              <a:pathLst>
                <a:path extrusionOk="0" h="18924" w="37473">
                  <a:moveTo>
                    <a:pt x="20361" y="1"/>
                  </a:moveTo>
                  <a:cubicBezTo>
                    <a:pt x="20280" y="1"/>
                    <a:pt x="20220" y="10"/>
                    <a:pt x="20185" y="30"/>
                  </a:cubicBezTo>
                  <a:lnTo>
                    <a:pt x="3538" y="9641"/>
                  </a:lnTo>
                  <a:cubicBezTo>
                    <a:pt x="2868" y="10028"/>
                    <a:pt x="1" y="14048"/>
                    <a:pt x="1725" y="15350"/>
                  </a:cubicBezTo>
                  <a:cubicBezTo>
                    <a:pt x="2041" y="15587"/>
                    <a:pt x="2634" y="15685"/>
                    <a:pt x="3394" y="15685"/>
                  </a:cubicBezTo>
                  <a:cubicBezTo>
                    <a:pt x="6785" y="15685"/>
                    <a:pt x="13485" y="13745"/>
                    <a:pt x="13485" y="13745"/>
                  </a:cubicBezTo>
                  <a:lnTo>
                    <a:pt x="13485" y="13745"/>
                  </a:lnTo>
                  <a:cubicBezTo>
                    <a:pt x="13566" y="13892"/>
                    <a:pt x="10249" y="16743"/>
                    <a:pt x="12365" y="18299"/>
                  </a:cubicBezTo>
                  <a:cubicBezTo>
                    <a:pt x="12985" y="18755"/>
                    <a:pt x="14049" y="18923"/>
                    <a:pt x="15259" y="18923"/>
                  </a:cubicBezTo>
                  <a:cubicBezTo>
                    <a:pt x="18180" y="18923"/>
                    <a:pt x="21956" y="17945"/>
                    <a:pt x="22429" y="17671"/>
                  </a:cubicBezTo>
                  <a:lnTo>
                    <a:pt x="34679" y="10598"/>
                  </a:lnTo>
                  <a:cubicBezTo>
                    <a:pt x="34929" y="10452"/>
                    <a:pt x="35516" y="9927"/>
                    <a:pt x="36137" y="9276"/>
                  </a:cubicBezTo>
                  <a:cubicBezTo>
                    <a:pt x="37472" y="7876"/>
                    <a:pt x="37128" y="5591"/>
                    <a:pt x="35463" y="4607"/>
                  </a:cubicBezTo>
                  <a:lnTo>
                    <a:pt x="32974" y="3136"/>
                  </a:lnTo>
                  <a:cubicBezTo>
                    <a:pt x="32639" y="2942"/>
                    <a:pt x="32200" y="2846"/>
                    <a:pt x="31761" y="2846"/>
                  </a:cubicBezTo>
                  <a:cubicBezTo>
                    <a:pt x="31321" y="2846"/>
                    <a:pt x="30882" y="2942"/>
                    <a:pt x="30547" y="3136"/>
                  </a:cubicBezTo>
                  <a:cubicBezTo>
                    <a:pt x="30547" y="3136"/>
                    <a:pt x="21842" y="1"/>
                    <a:pt x="20361" y="1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0" name="Google Shape;2570;p39"/>
            <p:cNvSpPr/>
            <p:nvPr/>
          </p:nvSpPr>
          <p:spPr>
            <a:xfrm>
              <a:off x="3932450" y="578950"/>
              <a:ext cx="65725" cy="68825"/>
            </a:xfrm>
            <a:custGeom>
              <a:rect b="b" l="l" r="r" t="t"/>
              <a:pathLst>
                <a:path extrusionOk="0" h="2753" w="2629">
                  <a:moveTo>
                    <a:pt x="2170" y="0"/>
                  </a:moveTo>
                  <a:cubicBezTo>
                    <a:pt x="2170" y="0"/>
                    <a:pt x="1" y="890"/>
                    <a:pt x="301" y="1941"/>
                  </a:cubicBezTo>
                  <a:cubicBezTo>
                    <a:pt x="518" y="2698"/>
                    <a:pt x="1830" y="2718"/>
                    <a:pt x="1852" y="2752"/>
                  </a:cubicBezTo>
                  <a:lnTo>
                    <a:pt x="2628" y="1385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1" name="Google Shape;2571;p39"/>
            <p:cNvSpPr/>
            <p:nvPr/>
          </p:nvSpPr>
          <p:spPr>
            <a:xfrm>
              <a:off x="4518050" y="740775"/>
              <a:ext cx="64525" cy="101975"/>
            </a:xfrm>
            <a:custGeom>
              <a:rect b="b" l="l" r="r" t="t"/>
              <a:pathLst>
                <a:path extrusionOk="0" h="4079" w="2581">
                  <a:moveTo>
                    <a:pt x="2427" y="1"/>
                  </a:moveTo>
                  <a:cubicBezTo>
                    <a:pt x="1933" y="513"/>
                    <a:pt x="1286" y="1117"/>
                    <a:pt x="485" y="1719"/>
                  </a:cubicBezTo>
                  <a:lnTo>
                    <a:pt x="485" y="1720"/>
                  </a:lnTo>
                  <a:cubicBezTo>
                    <a:pt x="451" y="1820"/>
                    <a:pt x="412" y="1920"/>
                    <a:pt x="367" y="2016"/>
                  </a:cubicBezTo>
                  <a:cubicBezTo>
                    <a:pt x="268" y="2228"/>
                    <a:pt x="197" y="2433"/>
                    <a:pt x="146" y="2622"/>
                  </a:cubicBezTo>
                  <a:cubicBezTo>
                    <a:pt x="1" y="3145"/>
                    <a:pt x="8" y="3539"/>
                    <a:pt x="8" y="3539"/>
                  </a:cubicBezTo>
                  <a:lnTo>
                    <a:pt x="9" y="3541"/>
                  </a:lnTo>
                  <a:cubicBezTo>
                    <a:pt x="94" y="3717"/>
                    <a:pt x="296" y="3878"/>
                    <a:pt x="617" y="3983"/>
                  </a:cubicBezTo>
                  <a:cubicBezTo>
                    <a:pt x="813" y="4046"/>
                    <a:pt x="1018" y="4078"/>
                    <a:pt x="1222" y="4078"/>
                  </a:cubicBezTo>
                  <a:cubicBezTo>
                    <a:pt x="1420" y="4078"/>
                    <a:pt x="1619" y="4048"/>
                    <a:pt x="1809" y="3988"/>
                  </a:cubicBezTo>
                  <a:cubicBezTo>
                    <a:pt x="2299" y="3831"/>
                    <a:pt x="2521" y="3544"/>
                    <a:pt x="2474" y="3271"/>
                  </a:cubicBezTo>
                  <a:cubicBezTo>
                    <a:pt x="2474" y="3265"/>
                    <a:pt x="2251" y="2961"/>
                    <a:pt x="2195" y="2612"/>
                  </a:cubicBezTo>
                  <a:cubicBezTo>
                    <a:pt x="2166" y="2422"/>
                    <a:pt x="2184" y="2217"/>
                    <a:pt x="2320" y="2044"/>
                  </a:cubicBezTo>
                  <a:lnTo>
                    <a:pt x="2581" y="1731"/>
                  </a:lnTo>
                  <a:cubicBezTo>
                    <a:pt x="2581" y="1731"/>
                    <a:pt x="2517" y="952"/>
                    <a:pt x="242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2" name="Google Shape;2572;p39"/>
            <p:cNvSpPr/>
            <p:nvPr/>
          </p:nvSpPr>
          <p:spPr>
            <a:xfrm>
              <a:off x="4166450" y="830950"/>
              <a:ext cx="75600" cy="233125"/>
            </a:xfrm>
            <a:custGeom>
              <a:rect b="b" l="l" r="r" t="t"/>
              <a:pathLst>
                <a:path extrusionOk="0" h="9325" w="3024">
                  <a:moveTo>
                    <a:pt x="487" y="1"/>
                  </a:moveTo>
                  <a:lnTo>
                    <a:pt x="487" y="1"/>
                  </a:lnTo>
                  <a:cubicBezTo>
                    <a:pt x="488" y="8"/>
                    <a:pt x="488" y="14"/>
                    <a:pt x="489" y="21"/>
                  </a:cubicBezTo>
                  <a:cubicBezTo>
                    <a:pt x="530" y="423"/>
                    <a:pt x="594" y="901"/>
                    <a:pt x="663" y="1369"/>
                  </a:cubicBezTo>
                  <a:cubicBezTo>
                    <a:pt x="904" y="2979"/>
                    <a:pt x="1473" y="4364"/>
                    <a:pt x="1196" y="5967"/>
                  </a:cubicBezTo>
                  <a:cubicBezTo>
                    <a:pt x="1150" y="6228"/>
                    <a:pt x="1108" y="6429"/>
                    <a:pt x="1073" y="6518"/>
                  </a:cubicBezTo>
                  <a:cubicBezTo>
                    <a:pt x="944" y="6841"/>
                    <a:pt x="380" y="7717"/>
                    <a:pt x="183" y="8296"/>
                  </a:cubicBezTo>
                  <a:cubicBezTo>
                    <a:pt x="162" y="8359"/>
                    <a:pt x="134" y="8418"/>
                    <a:pt x="111" y="8480"/>
                  </a:cubicBezTo>
                  <a:cubicBezTo>
                    <a:pt x="1" y="8762"/>
                    <a:pt x="200" y="9075"/>
                    <a:pt x="712" y="9238"/>
                  </a:cubicBezTo>
                  <a:cubicBezTo>
                    <a:pt x="891" y="9296"/>
                    <a:pt x="1079" y="9325"/>
                    <a:pt x="1266" y="9325"/>
                  </a:cubicBezTo>
                  <a:cubicBezTo>
                    <a:pt x="1382" y="9325"/>
                    <a:pt x="1498" y="9314"/>
                    <a:pt x="1611" y="9292"/>
                  </a:cubicBezTo>
                  <a:cubicBezTo>
                    <a:pt x="1700" y="9275"/>
                    <a:pt x="1786" y="9251"/>
                    <a:pt x="1871" y="9221"/>
                  </a:cubicBezTo>
                  <a:cubicBezTo>
                    <a:pt x="2300" y="9070"/>
                    <a:pt x="2492" y="8809"/>
                    <a:pt x="2445" y="8559"/>
                  </a:cubicBezTo>
                  <a:cubicBezTo>
                    <a:pt x="2387" y="8251"/>
                    <a:pt x="2342" y="7942"/>
                    <a:pt x="2353" y="7630"/>
                  </a:cubicBezTo>
                  <a:cubicBezTo>
                    <a:pt x="2355" y="7588"/>
                    <a:pt x="2356" y="7544"/>
                    <a:pt x="2356" y="7500"/>
                  </a:cubicBezTo>
                  <a:cubicBezTo>
                    <a:pt x="2356" y="6999"/>
                    <a:pt x="2775" y="5687"/>
                    <a:pt x="2955" y="5140"/>
                  </a:cubicBezTo>
                  <a:cubicBezTo>
                    <a:pt x="3009" y="4979"/>
                    <a:pt x="3024" y="4809"/>
                    <a:pt x="2998" y="4639"/>
                  </a:cubicBezTo>
                  <a:cubicBezTo>
                    <a:pt x="2914" y="4067"/>
                    <a:pt x="2519" y="2773"/>
                    <a:pt x="2581" y="1751"/>
                  </a:cubicBezTo>
                  <a:cubicBezTo>
                    <a:pt x="2586" y="1653"/>
                    <a:pt x="2597" y="1559"/>
                    <a:pt x="2610" y="1469"/>
                  </a:cubicBezTo>
                  <a:cubicBezTo>
                    <a:pt x="2651" y="1220"/>
                    <a:pt x="2686" y="945"/>
                    <a:pt x="2714" y="665"/>
                  </a:cubicBezTo>
                  <a:cubicBezTo>
                    <a:pt x="1945" y="529"/>
                    <a:pt x="1199" y="304"/>
                    <a:pt x="487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3" name="Google Shape;2573;p39"/>
            <p:cNvSpPr/>
            <p:nvPr/>
          </p:nvSpPr>
          <p:spPr>
            <a:xfrm>
              <a:off x="4207025" y="874700"/>
              <a:ext cx="35100" cy="162525"/>
            </a:xfrm>
            <a:custGeom>
              <a:rect b="b" l="l" r="r" t="t"/>
              <a:pathLst>
                <a:path extrusionOk="0" h="6501" w="1404">
                  <a:moveTo>
                    <a:pt x="737" y="6168"/>
                  </a:moveTo>
                  <a:cubicBezTo>
                    <a:pt x="738" y="6172"/>
                    <a:pt x="738" y="6177"/>
                    <a:pt x="738" y="6182"/>
                  </a:cubicBezTo>
                  <a:cubicBezTo>
                    <a:pt x="738" y="6177"/>
                    <a:pt x="738" y="6172"/>
                    <a:pt x="737" y="6168"/>
                  </a:cubicBezTo>
                  <a:close/>
                  <a:moveTo>
                    <a:pt x="582" y="1"/>
                  </a:moveTo>
                  <a:lnTo>
                    <a:pt x="170" y="603"/>
                  </a:lnTo>
                  <a:cubicBezTo>
                    <a:pt x="170" y="603"/>
                    <a:pt x="676" y="2443"/>
                    <a:pt x="655" y="2914"/>
                  </a:cubicBezTo>
                  <a:cubicBezTo>
                    <a:pt x="636" y="3354"/>
                    <a:pt x="75" y="5242"/>
                    <a:pt x="1" y="6501"/>
                  </a:cubicBezTo>
                  <a:cubicBezTo>
                    <a:pt x="541" y="6471"/>
                    <a:pt x="734" y="6155"/>
                    <a:pt x="733" y="6112"/>
                  </a:cubicBezTo>
                  <a:lnTo>
                    <a:pt x="734" y="6112"/>
                  </a:lnTo>
                  <a:cubicBezTo>
                    <a:pt x="734" y="6132"/>
                    <a:pt x="736" y="6150"/>
                    <a:pt x="737" y="6168"/>
                  </a:cubicBezTo>
                  <a:lnTo>
                    <a:pt x="737" y="6168"/>
                  </a:lnTo>
                  <a:cubicBezTo>
                    <a:pt x="732" y="6072"/>
                    <a:pt x="729" y="5976"/>
                    <a:pt x="732" y="5880"/>
                  </a:cubicBezTo>
                  <a:cubicBezTo>
                    <a:pt x="733" y="5838"/>
                    <a:pt x="734" y="5794"/>
                    <a:pt x="734" y="5750"/>
                  </a:cubicBezTo>
                  <a:cubicBezTo>
                    <a:pt x="734" y="5249"/>
                    <a:pt x="1153" y="3938"/>
                    <a:pt x="1334" y="3390"/>
                  </a:cubicBezTo>
                  <a:cubicBezTo>
                    <a:pt x="1387" y="3229"/>
                    <a:pt x="1403" y="3059"/>
                    <a:pt x="1377" y="2891"/>
                  </a:cubicBezTo>
                  <a:cubicBezTo>
                    <a:pt x="1293" y="2317"/>
                    <a:pt x="897" y="1023"/>
                    <a:pt x="959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4" name="Google Shape;2574;p39"/>
            <p:cNvSpPr/>
            <p:nvPr/>
          </p:nvSpPr>
          <p:spPr>
            <a:xfrm>
              <a:off x="4285450" y="714275"/>
              <a:ext cx="125700" cy="429300"/>
            </a:xfrm>
            <a:custGeom>
              <a:rect b="b" l="l" r="r" t="t"/>
              <a:pathLst>
                <a:path extrusionOk="0" h="17172" w="5028">
                  <a:moveTo>
                    <a:pt x="5027" y="1"/>
                  </a:moveTo>
                  <a:lnTo>
                    <a:pt x="193" y="535"/>
                  </a:lnTo>
                  <a:cubicBezTo>
                    <a:pt x="193" y="535"/>
                    <a:pt x="0" y="2570"/>
                    <a:pt x="555" y="4065"/>
                  </a:cubicBezTo>
                  <a:cubicBezTo>
                    <a:pt x="1110" y="5560"/>
                    <a:pt x="1025" y="6585"/>
                    <a:pt x="1153" y="7868"/>
                  </a:cubicBezTo>
                  <a:cubicBezTo>
                    <a:pt x="1195" y="8268"/>
                    <a:pt x="1260" y="8747"/>
                    <a:pt x="1329" y="9214"/>
                  </a:cubicBezTo>
                  <a:cubicBezTo>
                    <a:pt x="1569" y="10824"/>
                    <a:pt x="2137" y="12209"/>
                    <a:pt x="1862" y="13812"/>
                  </a:cubicBezTo>
                  <a:cubicBezTo>
                    <a:pt x="1816" y="14073"/>
                    <a:pt x="1774" y="14274"/>
                    <a:pt x="1737" y="14363"/>
                  </a:cubicBezTo>
                  <a:cubicBezTo>
                    <a:pt x="1643" y="14601"/>
                    <a:pt x="1309" y="15143"/>
                    <a:pt x="1062" y="15644"/>
                  </a:cubicBezTo>
                  <a:cubicBezTo>
                    <a:pt x="978" y="15812"/>
                    <a:pt x="905" y="15976"/>
                    <a:pt x="853" y="16122"/>
                  </a:cubicBezTo>
                  <a:cubicBezTo>
                    <a:pt x="828" y="16190"/>
                    <a:pt x="802" y="16257"/>
                    <a:pt x="776" y="16324"/>
                  </a:cubicBezTo>
                  <a:cubicBezTo>
                    <a:pt x="664" y="16606"/>
                    <a:pt x="862" y="16921"/>
                    <a:pt x="1375" y="17084"/>
                  </a:cubicBezTo>
                  <a:cubicBezTo>
                    <a:pt x="1555" y="17142"/>
                    <a:pt x="1742" y="17172"/>
                    <a:pt x="1929" y="17172"/>
                  </a:cubicBezTo>
                  <a:cubicBezTo>
                    <a:pt x="1973" y="17172"/>
                    <a:pt x="2016" y="17170"/>
                    <a:pt x="2059" y="17167"/>
                  </a:cubicBezTo>
                  <a:cubicBezTo>
                    <a:pt x="2220" y="17156"/>
                    <a:pt x="2381" y="17124"/>
                    <a:pt x="2534" y="17069"/>
                  </a:cubicBezTo>
                  <a:cubicBezTo>
                    <a:pt x="2963" y="16917"/>
                    <a:pt x="3155" y="16656"/>
                    <a:pt x="3109" y="16407"/>
                  </a:cubicBezTo>
                  <a:cubicBezTo>
                    <a:pt x="3066" y="16174"/>
                    <a:pt x="3029" y="15943"/>
                    <a:pt x="3019" y="15711"/>
                  </a:cubicBezTo>
                  <a:cubicBezTo>
                    <a:pt x="3014" y="15633"/>
                    <a:pt x="3014" y="15555"/>
                    <a:pt x="3016" y="15477"/>
                  </a:cubicBezTo>
                  <a:cubicBezTo>
                    <a:pt x="3017" y="15435"/>
                    <a:pt x="3019" y="15392"/>
                    <a:pt x="3019" y="15347"/>
                  </a:cubicBezTo>
                  <a:cubicBezTo>
                    <a:pt x="3019" y="14847"/>
                    <a:pt x="3438" y="13535"/>
                    <a:pt x="3619" y="12988"/>
                  </a:cubicBezTo>
                  <a:cubicBezTo>
                    <a:pt x="3673" y="12827"/>
                    <a:pt x="3687" y="12655"/>
                    <a:pt x="3664" y="12488"/>
                  </a:cubicBezTo>
                  <a:cubicBezTo>
                    <a:pt x="3571" y="11859"/>
                    <a:pt x="3106" y="10370"/>
                    <a:pt x="3276" y="9315"/>
                  </a:cubicBezTo>
                  <a:cubicBezTo>
                    <a:pt x="3343" y="8901"/>
                    <a:pt x="3393" y="8423"/>
                    <a:pt x="3430" y="7958"/>
                  </a:cubicBezTo>
                  <a:cubicBezTo>
                    <a:pt x="3512" y="6933"/>
                    <a:pt x="3533" y="5981"/>
                    <a:pt x="3533" y="5981"/>
                  </a:cubicBezTo>
                  <a:cubicBezTo>
                    <a:pt x="4216" y="3334"/>
                    <a:pt x="5027" y="1"/>
                    <a:pt x="5027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5" name="Google Shape;2575;p39"/>
            <p:cNvSpPr/>
            <p:nvPr/>
          </p:nvSpPr>
          <p:spPr>
            <a:xfrm>
              <a:off x="4336325" y="909450"/>
              <a:ext cx="41300" cy="207300"/>
            </a:xfrm>
            <a:custGeom>
              <a:rect b="b" l="l" r="r" t="t"/>
              <a:pathLst>
                <a:path extrusionOk="0" h="8292" w="1652">
                  <a:moveTo>
                    <a:pt x="1105" y="0"/>
                  </a:moveTo>
                  <a:lnTo>
                    <a:pt x="59" y="1546"/>
                  </a:lnTo>
                  <a:cubicBezTo>
                    <a:pt x="1" y="1578"/>
                    <a:pt x="593" y="3530"/>
                    <a:pt x="655" y="4529"/>
                  </a:cubicBezTo>
                  <a:cubicBezTo>
                    <a:pt x="714" y="5504"/>
                    <a:pt x="64" y="7506"/>
                    <a:pt x="3" y="8284"/>
                  </a:cubicBezTo>
                  <a:cubicBezTo>
                    <a:pt x="61" y="8289"/>
                    <a:pt x="116" y="8292"/>
                    <a:pt x="168" y="8292"/>
                  </a:cubicBezTo>
                  <a:cubicBezTo>
                    <a:pt x="773" y="8292"/>
                    <a:pt x="987" y="7945"/>
                    <a:pt x="983" y="7900"/>
                  </a:cubicBezTo>
                  <a:cubicBezTo>
                    <a:pt x="979" y="7823"/>
                    <a:pt x="979" y="7744"/>
                    <a:pt x="981" y="7667"/>
                  </a:cubicBezTo>
                  <a:cubicBezTo>
                    <a:pt x="982" y="7626"/>
                    <a:pt x="983" y="7582"/>
                    <a:pt x="983" y="7538"/>
                  </a:cubicBezTo>
                  <a:cubicBezTo>
                    <a:pt x="983" y="7037"/>
                    <a:pt x="1402" y="5725"/>
                    <a:pt x="1584" y="5178"/>
                  </a:cubicBezTo>
                  <a:cubicBezTo>
                    <a:pt x="1637" y="5017"/>
                    <a:pt x="1652" y="4845"/>
                    <a:pt x="1629" y="4677"/>
                  </a:cubicBezTo>
                  <a:cubicBezTo>
                    <a:pt x="1536" y="4049"/>
                    <a:pt x="1071" y="2560"/>
                    <a:pt x="1241" y="1505"/>
                  </a:cubicBezTo>
                  <a:cubicBezTo>
                    <a:pt x="1307" y="1091"/>
                    <a:pt x="1358" y="613"/>
                    <a:pt x="1395" y="148"/>
                  </a:cubicBezTo>
                  <a:lnTo>
                    <a:pt x="1105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6" name="Google Shape;2576;p39"/>
            <p:cNvSpPr/>
            <p:nvPr/>
          </p:nvSpPr>
          <p:spPr>
            <a:xfrm>
              <a:off x="4017750" y="405775"/>
              <a:ext cx="708700" cy="547900"/>
            </a:xfrm>
            <a:custGeom>
              <a:rect b="b" l="l" r="r" t="t"/>
              <a:pathLst>
                <a:path extrusionOk="0" h="21916" w="28348">
                  <a:moveTo>
                    <a:pt x="19152" y="0"/>
                  </a:moveTo>
                  <a:cubicBezTo>
                    <a:pt x="19132" y="0"/>
                    <a:pt x="19112" y="2"/>
                    <a:pt x="19092" y="6"/>
                  </a:cubicBezTo>
                  <a:cubicBezTo>
                    <a:pt x="18953" y="35"/>
                    <a:pt x="18807" y="89"/>
                    <a:pt x="18801" y="230"/>
                  </a:cubicBezTo>
                  <a:cubicBezTo>
                    <a:pt x="18754" y="197"/>
                    <a:pt x="18699" y="182"/>
                    <a:pt x="18643" y="182"/>
                  </a:cubicBezTo>
                  <a:cubicBezTo>
                    <a:pt x="18498" y="182"/>
                    <a:pt x="18347" y="282"/>
                    <a:pt x="18322" y="428"/>
                  </a:cubicBezTo>
                  <a:cubicBezTo>
                    <a:pt x="18308" y="427"/>
                    <a:pt x="18295" y="426"/>
                    <a:pt x="18282" y="426"/>
                  </a:cubicBezTo>
                  <a:cubicBezTo>
                    <a:pt x="18079" y="426"/>
                    <a:pt x="17882" y="566"/>
                    <a:pt x="17807" y="754"/>
                  </a:cubicBezTo>
                  <a:cubicBezTo>
                    <a:pt x="17782" y="764"/>
                    <a:pt x="17757" y="775"/>
                    <a:pt x="17733" y="786"/>
                  </a:cubicBezTo>
                  <a:cubicBezTo>
                    <a:pt x="17679" y="735"/>
                    <a:pt x="17599" y="708"/>
                    <a:pt x="17524" y="706"/>
                  </a:cubicBezTo>
                  <a:cubicBezTo>
                    <a:pt x="17522" y="706"/>
                    <a:pt x="17521" y="706"/>
                    <a:pt x="17520" y="706"/>
                  </a:cubicBezTo>
                  <a:cubicBezTo>
                    <a:pt x="17417" y="706"/>
                    <a:pt x="17319" y="745"/>
                    <a:pt x="17225" y="784"/>
                  </a:cubicBezTo>
                  <a:cubicBezTo>
                    <a:pt x="17064" y="850"/>
                    <a:pt x="16906" y="923"/>
                    <a:pt x="16749" y="997"/>
                  </a:cubicBezTo>
                  <a:cubicBezTo>
                    <a:pt x="16614" y="1058"/>
                    <a:pt x="16480" y="1121"/>
                    <a:pt x="16347" y="1183"/>
                  </a:cubicBezTo>
                  <a:cubicBezTo>
                    <a:pt x="16300" y="1204"/>
                    <a:pt x="16251" y="1227"/>
                    <a:pt x="16204" y="1253"/>
                  </a:cubicBezTo>
                  <a:cubicBezTo>
                    <a:pt x="16168" y="1230"/>
                    <a:pt x="16127" y="1216"/>
                    <a:pt x="16086" y="1216"/>
                  </a:cubicBezTo>
                  <a:cubicBezTo>
                    <a:pt x="16062" y="1216"/>
                    <a:pt x="16039" y="1221"/>
                    <a:pt x="16016" y="1230"/>
                  </a:cubicBezTo>
                  <a:cubicBezTo>
                    <a:pt x="16019" y="1279"/>
                    <a:pt x="16023" y="1329"/>
                    <a:pt x="16028" y="1378"/>
                  </a:cubicBezTo>
                  <a:cubicBezTo>
                    <a:pt x="16011" y="1397"/>
                    <a:pt x="15993" y="1414"/>
                    <a:pt x="15977" y="1435"/>
                  </a:cubicBezTo>
                  <a:cubicBezTo>
                    <a:pt x="15872" y="1444"/>
                    <a:pt x="15768" y="1451"/>
                    <a:pt x="15665" y="1459"/>
                  </a:cubicBezTo>
                  <a:lnTo>
                    <a:pt x="15622" y="1706"/>
                  </a:lnTo>
                  <a:cubicBezTo>
                    <a:pt x="15549" y="1666"/>
                    <a:pt x="15470" y="1648"/>
                    <a:pt x="15389" y="1648"/>
                  </a:cubicBezTo>
                  <a:cubicBezTo>
                    <a:pt x="15097" y="1648"/>
                    <a:pt x="14797" y="1889"/>
                    <a:pt x="14795" y="2189"/>
                  </a:cubicBezTo>
                  <a:cubicBezTo>
                    <a:pt x="14785" y="2186"/>
                    <a:pt x="14776" y="2185"/>
                    <a:pt x="14767" y="2185"/>
                  </a:cubicBezTo>
                  <a:cubicBezTo>
                    <a:pt x="14667" y="2185"/>
                    <a:pt x="14600" y="2360"/>
                    <a:pt x="14694" y="2414"/>
                  </a:cubicBezTo>
                  <a:cubicBezTo>
                    <a:pt x="14662" y="2412"/>
                    <a:pt x="14630" y="2410"/>
                    <a:pt x="14598" y="2410"/>
                  </a:cubicBezTo>
                  <a:cubicBezTo>
                    <a:pt x="14087" y="2410"/>
                    <a:pt x="13584" y="2733"/>
                    <a:pt x="13383" y="3206"/>
                  </a:cubicBezTo>
                  <a:cubicBezTo>
                    <a:pt x="13061" y="3253"/>
                    <a:pt x="12762" y="3442"/>
                    <a:pt x="12579" y="3712"/>
                  </a:cubicBezTo>
                  <a:cubicBezTo>
                    <a:pt x="12539" y="3697"/>
                    <a:pt x="12498" y="3690"/>
                    <a:pt x="12456" y="3690"/>
                  </a:cubicBezTo>
                  <a:cubicBezTo>
                    <a:pt x="12246" y="3690"/>
                    <a:pt x="12036" y="3866"/>
                    <a:pt x="12027" y="4080"/>
                  </a:cubicBezTo>
                  <a:cubicBezTo>
                    <a:pt x="11610" y="4095"/>
                    <a:pt x="11208" y="4335"/>
                    <a:pt x="11000" y="4696"/>
                  </a:cubicBezTo>
                  <a:cubicBezTo>
                    <a:pt x="10957" y="4666"/>
                    <a:pt x="10905" y="4651"/>
                    <a:pt x="10853" y="4651"/>
                  </a:cubicBezTo>
                  <a:cubicBezTo>
                    <a:pt x="10786" y="4651"/>
                    <a:pt x="10719" y="4675"/>
                    <a:pt x="10672" y="4721"/>
                  </a:cubicBezTo>
                  <a:cubicBezTo>
                    <a:pt x="10588" y="4803"/>
                    <a:pt x="10572" y="4948"/>
                    <a:pt x="10637" y="5048"/>
                  </a:cubicBezTo>
                  <a:cubicBezTo>
                    <a:pt x="10272" y="5085"/>
                    <a:pt x="9914" y="5195"/>
                    <a:pt x="9593" y="5371"/>
                  </a:cubicBezTo>
                  <a:cubicBezTo>
                    <a:pt x="9547" y="5352"/>
                    <a:pt x="9499" y="5343"/>
                    <a:pt x="9451" y="5343"/>
                  </a:cubicBezTo>
                  <a:cubicBezTo>
                    <a:pt x="9231" y="5343"/>
                    <a:pt x="9009" y="5532"/>
                    <a:pt x="9012" y="5759"/>
                  </a:cubicBezTo>
                  <a:cubicBezTo>
                    <a:pt x="8952" y="5689"/>
                    <a:pt x="8866" y="5658"/>
                    <a:pt x="8777" y="5658"/>
                  </a:cubicBezTo>
                  <a:cubicBezTo>
                    <a:pt x="8601" y="5658"/>
                    <a:pt x="8414" y="5780"/>
                    <a:pt x="8401" y="5962"/>
                  </a:cubicBezTo>
                  <a:cubicBezTo>
                    <a:pt x="8352" y="5944"/>
                    <a:pt x="8301" y="5936"/>
                    <a:pt x="8250" y="5936"/>
                  </a:cubicBezTo>
                  <a:cubicBezTo>
                    <a:pt x="8048" y="5936"/>
                    <a:pt x="7844" y="6065"/>
                    <a:pt x="7775" y="6258"/>
                  </a:cubicBezTo>
                  <a:cubicBezTo>
                    <a:pt x="7686" y="6148"/>
                    <a:pt x="7546" y="6094"/>
                    <a:pt x="7405" y="6094"/>
                  </a:cubicBezTo>
                  <a:cubicBezTo>
                    <a:pt x="7248" y="6094"/>
                    <a:pt x="7090" y="6161"/>
                    <a:pt x="7002" y="6293"/>
                  </a:cubicBezTo>
                  <a:cubicBezTo>
                    <a:pt x="6856" y="6272"/>
                    <a:pt x="6708" y="6262"/>
                    <a:pt x="6560" y="6262"/>
                  </a:cubicBezTo>
                  <a:cubicBezTo>
                    <a:pt x="6263" y="6262"/>
                    <a:pt x="5965" y="6303"/>
                    <a:pt x="5679" y="6386"/>
                  </a:cubicBezTo>
                  <a:cubicBezTo>
                    <a:pt x="5593" y="6374"/>
                    <a:pt x="5507" y="6368"/>
                    <a:pt x="5421" y="6368"/>
                  </a:cubicBezTo>
                  <a:cubicBezTo>
                    <a:pt x="5066" y="6368"/>
                    <a:pt x="4710" y="6469"/>
                    <a:pt x="4410" y="6658"/>
                  </a:cubicBezTo>
                  <a:cubicBezTo>
                    <a:pt x="4327" y="6587"/>
                    <a:pt x="4220" y="6553"/>
                    <a:pt x="4112" y="6553"/>
                  </a:cubicBezTo>
                  <a:cubicBezTo>
                    <a:pt x="3947" y="6553"/>
                    <a:pt x="3779" y="6632"/>
                    <a:pt x="3694" y="6774"/>
                  </a:cubicBezTo>
                  <a:lnTo>
                    <a:pt x="3694" y="6774"/>
                  </a:lnTo>
                  <a:cubicBezTo>
                    <a:pt x="3743" y="6690"/>
                    <a:pt x="3379" y="6646"/>
                    <a:pt x="3268" y="6646"/>
                  </a:cubicBezTo>
                  <a:cubicBezTo>
                    <a:pt x="3254" y="6646"/>
                    <a:pt x="3244" y="6646"/>
                    <a:pt x="3239" y="6648"/>
                  </a:cubicBezTo>
                  <a:cubicBezTo>
                    <a:pt x="3042" y="6700"/>
                    <a:pt x="2976" y="6837"/>
                    <a:pt x="2922" y="7004"/>
                  </a:cubicBezTo>
                  <a:cubicBezTo>
                    <a:pt x="1117" y="7221"/>
                    <a:pt x="0" y="7319"/>
                    <a:pt x="0" y="7319"/>
                  </a:cubicBezTo>
                  <a:lnTo>
                    <a:pt x="1971" y="13664"/>
                  </a:lnTo>
                  <a:cubicBezTo>
                    <a:pt x="1747" y="13951"/>
                    <a:pt x="2004" y="14223"/>
                    <a:pt x="2327" y="14223"/>
                  </a:cubicBezTo>
                  <a:cubicBezTo>
                    <a:pt x="2345" y="14223"/>
                    <a:pt x="2363" y="14222"/>
                    <a:pt x="2381" y="14220"/>
                  </a:cubicBezTo>
                  <a:lnTo>
                    <a:pt x="2381" y="14220"/>
                  </a:lnTo>
                  <a:cubicBezTo>
                    <a:pt x="2363" y="14416"/>
                    <a:pt x="2514" y="14629"/>
                    <a:pt x="2717" y="14629"/>
                  </a:cubicBezTo>
                  <a:cubicBezTo>
                    <a:pt x="2738" y="14629"/>
                    <a:pt x="2760" y="14626"/>
                    <a:pt x="2783" y="14621"/>
                  </a:cubicBezTo>
                  <a:lnTo>
                    <a:pt x="2783" y="14621"/>
                  </a:lnTo>
                  <a:cubicBezTo>
                    <a:pt x="2730" y="14836"/>
                    <a:pt x="2887" y="15076"/>
                    <a:pt x="3105" y="15115"/>
                  </a:cubicBezTo>
                  <a:cubicBezTo>
                    <a:pt x="3101" y="15299"/>
                    <a:pt x="3282" y="15456"/>
                    <a:pt x="3461" y="15456"/>
                  </a:cubicBezTo>
                  <a:cubicBezTo>
                    <a:pt x="3499" y="15456"/>
                    <a:pt x="3536" y="15449"/>
                    <a:pt x="3572" y="15434"/>
                  </a:cubicBezTo>
                  <a:cubicBezTo>
                    <a:pt x="3586" y="15679"/>
                    <a:pt x="3818" y="15889"/>
                    <a:pt x="4062" y="15889"/>
                  </a:cubicBezTo>
                  <a:cubicBezTo>
                    <a:pt x="4080" y="15889"/>
                    <a:pt x="4099" y="15888"/>
                    <a:pt x="4118" y="15885"/>
                  </a:cubicBezTo>
                  <a:lnTo>
                    <a:pt x="4118" y="15885"/>
                  </a:lnTo>
                  <a:cubicBezTo>
                    <a:pt x="4063" y="16020"/>
                    <a:pt x="4195" y="16173"/>
                    <a:pt x="4337" y="16185"/>
                  </a:cubicBezTo>
                  <a:cubicBezTo>
                    <a:pt x="4368" y="16226"/>
                    <a:pt x="4408" y="16258"/>
                    <a:pt x="4456" y="16277"/>
                  </a:cubicBezTo>
                  <a:cubicBezTo>
                    <a:pt x="4439" y="16382"/>
                    <a:pt x="4488" y="16496"/>
                    <a:pt x="4577" y="16554"/>
                  </a:cubicBezTo>
                  <a:cubicBezTo>
                    <a:pt x="4624" y="16585"/>
                    <a:pt x="4680" y="16601"/>
                    <a:pt x="4736" y="16601"/>
                  </a:cubicBezTo>
                  <a:cubicBezTo>
                    <a:pt x="4787" y="16601"/>
                    <a:pt x="4837" y="16588"/>
                    <a:pt x="4880" y="16562"/>
                  </a:cubicBezTo>
                  <a:cubicBezTo>
                    <a:pt x="4903" y="16616"/>
                    <a:pt x="4936" y="16663"/>
                    <a:pt x="4976" y="16702"/>
                  </a:cubicBezTo>
                  <a:cubicBezTo>
                    <a:pt x="5072" y="16796"/>
                    <a:pt x="5209" y="16851"/>
                    <a:pt x="5344" y="16851"/>
                  </a:cubicBezTo>
                  <a:cubicBezTo>
                    <a:pt x="5421" y="16851"/>
                    <a:pt x="5498" y="16833"/>
                    <a:pt x="5566" y="16794"/>
                  </a:cubicBezTo>
                  <a:cubicBezTo>
                    <a:pt x="5603" y="16892"/>
                    <a:pt x="5692" y="16959"/>
                    <a:pt x="5792" y="16986"/>
                  </a:cubicBezTo>
                  <a:cubicBezTo>
                    <a:pt x="5868" y="17127"/>
                    <a:pt x="6008" y="17235"/>
                    <a:pt x="6163" y="17277"/>
                  </a:cubicBezTo>
                  <a:cubicBezTo>
                    <a:pt x="6160" y="17282"/>
                    <a:pt x="6159" y="17288"/>
                    <a:pt x="6158" y="17294"/>
                  </a:cubicBezTo>
                  <a:cubicBezTo>
                    <a:pt x="6132" y="17444"/>
                    <a:pt x="6174" y="17608"/>
                    <a:pt x="6279" y="17722"/>
                  </a:cubicBezTo>
                  <a:cubicBezTo>
                    <a:pt x="6172" y="17909"/>
                    <a:pt x="6220" y="18171"/>
                    <a:pt x="6390" y="18304"/>
                  </a:cubicBezTo>
                  <a:cubicBezTo>
                    <a:pt x="6303" y="18497"/>
                    <a:pt x="6366" y="18747"/>
                    <a:pt x="6535" y="18875"/>
                  </a:cubicBezTo>
                  <a:cubicBezTo>
                    <a:pt x="6528" y="19054"/>
                    <a:pt x="6725" y="19163"/>
                    <a:pt x="6892" y="19227"/>
                  </a:cubicBezTo>
                  <a:cubicBezTo>
                    <a:pt x="7026" y="19278"/>
                    <a:pt x="7158" y="19329"/>
                    <a:pt x="7292" y="19381"/>
                  </a:cubicBezTo>
                  <a:cubicBezTo>
                    <a:pt x="7343" y="19400"/>
                    <a:pt x="7397" y="19420"/>
                    <a:pt x="7451" y="19420"/>
                  </a:cubicBezTo>
                  <a:cubicBezTo>
                    <a:pt x="7461" y="19420"/>
                    <a:pt x="7472" y="19419"/>
                    <a:pt x="7483" y="19417"/>
                  </a:cubicBezTo>
                  <a:cubicBezTo>
                    <a:pt x="7547" y="19407"/>
                    <a:pt x="7609" y="19346"/>
                    <a:pt x="7597" y="19282"/>
                  </a:cubicBezTo>
                  <a:lnTo>
                    <a:pt x="7597" y="19282"/>
                  </a:lnTo>
                  <a:cubicBezTo>
                    <a:pt x="7641" y="19312"/>
                    <a:pt x="7690" y="19340"/>
                    <a:pt x="7740" y="19361"/>
                  </a:cubicBezTo>
                  <a:cubicBezTo>
                    <a:pt x="7841" y="19403"/>
                    <a:pt x="7951" y="19426"/>
                    <a:pt x="8060" y="19426"/>
                  </a:cubicBezTo>
                  <a:cubicBezTo>
                    <a:pt x="8112" y="19426"/>
                    <a:pt x="8165" y="19421"/>
                    <a:pt x="8216" y="19410"/>
                  </a:cubicBezTo>
                  <a:cubicBezTo>
                    <a:pt x="8230" y="19346"/>
                    <a:pt x="8242" y="19282"/>
                    <a:pt x="8256" y="19216"/>
                  </a:cubicBezTo>
                  <a:cubicBezTo>
                    <a:pt x="8295" y="19278"/>
                    <a:pt x="8368" y="19312"/>
                    <a:pt x="8441" y="19312"/>
                  </a:cubicBezTo>
                  <a:cubicBezTo>
                    <a:pt x="8475" y="19312"/>
                    <a:pt x="8510" y="19304"/>
                    <a:pt x="8541" y="19287"/>
                  </a:cubicBezTo>
                  <a:cubicBezTo>
                    <a:pt x="8635" y="19235"/>
                    <a:pt x="8676" y="19104"/>
                    <a:pt x="8630" y="19007"/>
                  </a:cubicBezTo>
                  <a:cubicBezTo>
                    <a:pt x="8760" y="18974"/>
                    <a:pt x="8866" y="18858"/>
                    <a:pt x="8888" y="18726"/>
                  </a:cubicBezTo>
                  <a:cubicBezTo>
                    <a:pt x="8909" y="18592"/>
                    <a:pt x="8846" y="18449"/>
                    <a:pt x="8733" y="18375"/>
                  </a:cubicBezTo>
                  <a:cubicBezTo>
                    <a:pt x="8796" y="18305"/>
                    <a:pt x="8845" y="18225"/>
                    <a:pt x="8877" y="18137"/>
                  </a:cubicBezTo>
                  <a:cubicBezTo>
                    <a:pt x="8882" y="18138"/>
                    <a:pt x="8886" y="18141"/>
                    <a:pt x="8891" y="18142"/>
                  </a:cubicBezTo>
                  <a:cubicBezTo>
                    <a:pt x="8917" y="18148"/>
                    <a:pt x="8943" y="18151"/>
                    <a:pt x="8970" y="18151"/>
                  </a:cubicBezTo>
                  <a:cubicBezTo>
                    <a:pt x="9099" y="18151"/>
                    <a:pt x="9227" y="18079"/>
                    <a:pt x="9288" y="17964"/>
                  </a:cubicBezTo>
                  <a:cubicBezTo>
                    <a:pt x="9301" y="18094"/>
                    <a:pt x="9405" y="18210"/>
                    <a:pt x="9534" y="18235"/>
                  </a:cubicBezTo>
                  <a:cubicBezTo>
                    <a:pt x="9552" y="18238"/>
                    <a:pt x="9569" y="18240"/>
                    <a:pt x="9587" y="18240"/>
                  </a:cubicBezTo>
                  <a:cubicBezTo>
                    <a:pt x="9699" y="18240"/>
                    <a:pt x="9810" y="18174"/>
                    <a:pt x="9862" y="18074"/>
                  </a:cubicBezTo>
                  <a:cubicBezTo>
                    <a:pt x="9870" y="18200"/>
                    <a:pt x="9991" y="18302"/>
                    <a:pt x="10115" y="18302"/>
                  </a:cubicBezTo>
                  <a:cubicBezTo>
                    <a:pt x="10133" y="18302"/>
                    <a:pt x="10152" y="18299"/>
                    <a:pt x="10170" y="18295"/>
                  </a:cubicBezTo>
                  <a:cubicBezTo>
                    <a:pt x="10295" y="18261"/>
                    <a:pt x="10374" y="18114"/>
                    <a:pt x="10342" y="17989"/>
                  </a:cubicBezTo>
                  <a:lnTo>
                    <a:pt x="10342" y="17989"/>
                  </a:lnTo>
                  <a:cubicBezTo>
                    <a:pt x="10411" y="18153"/>
                    <a:pt x="10593" y="18254"/>
                    <a:pt x="10771" y="18254"/>
                  </a:cubicBezTo>
                  <a:cubicBezTo>
                    <a:pt x="10859" y="18254"/>
                    <a:pt x="10946" y="18229"/>
                    <a:pt x="11017" y="18174"/>
                  </a:cubicBezTo>
                  <a:cubicBezTo>
                    <a:pt x="11070" y="18252"/>
                    <a:pt x="11145" y="18310"/>
                    <a:pt x="11231" y="18350"/>
                  </a:cubicBezTo>
                  <a:cubicBezTo>
                    <a:pt x="11238" y="18354"/>
                    <a:pt x="11246" y="18356"/>
                    <a:pt x="11254" y="18361"/>
                  </a:cubicBezTo>
                  <a:cubicBezTo>
                    <a:pt x="11215" y="18544"/>
                    <a:pt x="11269" y="18747"/>
                    <a:pt x="11401" y="18881"/>
                  </a:cubicBezTo>
                  <a:cubicBezTo>
                    <a:pt x="11424" y="19310"/>
                    <a:pt x="11445" y="19739"/>
                    <a:pt x="11466" y="20168"/>
                  </a:cubicBezTo>
                  <a:cubicBezTo>
                    <a:pt x="11475" y="20362"/>
                    <a:pt x="11503" y="20588"/>
                    <a:pt x="11668" y="20690"/>
                  </a:cubicBezTo>
                  <a:cubicBezTo>
                    <a:pt x="11599" y="20844"/>
                    <a:pt x="11642" y="21041"/>
                    <a:pt x="11770" y="21152"/>
                  </a:cubicBezTo>
                  <a:cubicBezTo>
                    <a:pt x="11729" y="21332"/>
                    <a:pt x="11898" y="21518"/>
                    <a:pt x="12077" y="21518"/>
                  </a:cubicBezTo>
                  <a:cubicBezTo>
                    <a:pt x="12099" y="21518"/>
                    <a:pt x="12122" y="21515"/>
                    <a:pt x="12145" y="21508"/>
                  </a:cubicBezTo>
                  <a:cubicBezTo>
                    <a:pt x="12217" y="21668"/>
                    <a:pt x="12395" y="21763"/>
                    <a:pt x="12568" y="21763"/>
                  </a:cubicBezTo>
                  <a:cubicBezTo>
                    <a:pt x="12628" y="21763"/>
                    <a:pt x="12687" y="21752"/>
                    <a:pt x="12742" y="21728"/>
                  </a:cubicBezTo>
                  <a:cubicBezTo>
                    <a:pt x="12761" y="21719"/>
                    <a:pt x="12782" y="21708"/>
                    <a:pt x="12801" y="21696"/>
                  </a:cubicBezTo>
                  <a:cubicBezTo>
                    <a:pt x="12859" y="21818"/>
                    <a:pt x="12987" y="21906"/>
                    <a:pt x="13123" y="21915"/>
                  </a:cubicBezTo>
                  <a:cubicBezTo>
                    <a:pt x="13129" y="21915"/>
                    <a:pt x="13136" y="21915"/>
                    <a:pt x="13142" y="21915"/>
                  </a:cubicBezTo>
                  <a:cubicBezTo>
                    <a:pt x="13272" y="21915"/>
                    <a:pt x="13399" y="21847"/>
                    <a:pt x="13468" y="21738"/>
                  </a:cubicBezTo>
                  <a:cubicBezTo>
                    <a:pt x="13473" y="21769"/>
                    <a:pt x="13480" y="21800"/>
                    <a:pt x="13485" y="21832"/>
                  </a:cubicBezTo>
                  <a:cubicBezTo>
                    <a:pt x="13744" y="21826"/>
                    <a:pt x="13976" y="21601"/>
                    <a:pt x="13993" y="21345"/>
                  </a:cubicBezTo>
                  <a:cubicBezTo>
                    <a:pt x="14168" y="21218"/>
                    <a:pt x="14221" y="20952"/>
                    <a:pt x="14110" y="20769"/>
                  </a:cubicBezTo>
                  <a:cubicBezTo>
                    <a:pt x="14232" y="20571"/>
                    <a:pt x="14259" y="20319"/>
                    <a:pt x="14181" y="20099"/>
                  </a:cubicBezTo>
                  <a:cubicBezTo>
                    <a:pt x="14393" y="19944"/>
                    <a:pt x="14478" y="19640"/>
                    <a:pt x="14377" y="19399"/>
                  </a:cubicBezTo>
                  <a:cubicBezTo>
                    <a:pt x="14592" y="19265"/>
                    <a:pt x="14602" y="18967"/>
                    <a:pt x="14464" y="18776"/>
                  </a:cubicBezTo>
                  <a:cubicBezTo>
                    <a:pt x="14510" y="18749"/>
                    <a:pt x="14552" y="18716"/>
                    <a:pt x="14592" y="18676"/>
                  </a:cubicBezTo>
                  <a:cubicBezTo>
                    <a:pt x="14692" y="18640"/>
                    <a:pt x="14777" y="18564"/>
                    <a:pt x="14817" y="18464"/>
                  </a:cubicBezTo>
                  <a:cubicBezTo>
                    <a:pt x="14878" y="18564"/>
                    <a:pt x="14996" y="18627"/>
                    <a:pt x="15113" y="18627"/>
                  </a:cubicBezTo>
                  <a:cubicBezTo>
                    <a:pt x="15133" y="18627"/>
                    <a:pt x="15153" y="18625"/>
                    <a:pt x="15173" y="18621"/>
                  </a:cubicBezTo>
                  <a:cubicBezTo>
                    <a:pt x="15307" y="18595"/>
                    <a:pt x="15421" y="18478"/>
                    <a:pt x="15444" y="18342"/>
                  </a:cubicBezTo>
                  <a:cubicBezTo>
                    <a:pt x="15508" y="18417"/>
                    <a:pt x="15605" y="18458"/>
                    <a:pt x="15703" y="18458"/>
                  </a:cubicBezTo>
                  <a:cubicBezTo>
                    <a:pt x="15754" y="18458"/>
                    <a:pt x="15804" y="18447"/>
                    <a:pt x="15850" y="18425"/>
                  </a:cubicBezTo>
                  <a:cubicBezTo>
                    <a:pt x="15984" y="18358"/>
                    <a:pt x="16060" y="18194"/>
                    <a:pt x="16027" y="18051"/>
                  </a:cubicBezTo>
                  <a:lnTo>
                    <a:pt x="16027" y="18051"/>
                  </a:lnTo>
                  <a:cubicBezTo>
                    <a:pt x="16078" y="18090"/>
                    <a:pt x="16142" y="18110"/>
                    <a:pt x="16207" y="18110"/>
                  </a:cubicBezTo>
                  <a:cubicBezTo>
                    <a:pt x="16257" y="18110"/>
                    <a:pt x="16308" y="18098"/>
                    <a:pt x="16352" y="18073"/>
                  </a:cubicBezTo>
                  <a:cubicBezTo>
                    <a:pt x="16451" y="18016"/>
                    <a:pt x="16512" y="17896"/>
                    <a:pt x="16499" y="17782"/>
                  </a:cubicBezTo>
                  <a:lnTo>
                    <a:pt x="16499" y="17782"/>
                  </a:lnTo>
                  <a:cubicBezTo>
                    <a:pt x="16555" y="17814"/>
                    <a:pt x="16620" y="17830"/>
                    <a:pt x="16685" y="17830"/>
                  </a:cubicBezTo>
                  <a:cubicBezTo>
                    <a:pt x="16713" y="17830"/>
                    <a:pt x="16741" y="17827"/>
                    <a:pt x="16769" y="17821"/>
                  </a:cubicBezTo>
                  <a:cubicBezTo>
                    <a:pt x="16811" y="17812"/>
                    <a:pt x="16852" y="17795"/>
                    <a:pt x="16889" y="17771"/>
                  </a:cubicBezTo>
                  <a:cubicBezTo>
                    <a:pt x="17004" y="17698"/>
                    <a:pt x="17072" y="17556"/>
                    <a:pt x="17059" y="17419"/>
                  </a:cubicBezTo>
                  <a:lnTo>
                    <a:pt x="17059" y="17419"/>
                  </a:lnTo>
                  <a:cubicBezTo>
                    <a:pt x="17144" y="17494"/>
                    <a:pt x="17258" y="17534"/>
                    <a:pt x="17371" y="17534"/>
                  </a:cubicBezTo>
                  <a:cubicBezTo>
                    <a:pt x="17417" y="17534"/>
                    <a:pt x="17464" y="17528"/>
                    <a:pt x="17508" y="17514"/>
                  </a:cubicBezTo>
                  <a:cubicBezTo>
                    <a:pt x="17660" y="17465"/>
                    <a:pt x="17782" y="17333"/>
                    <a:pt x="17821" y="17177"/>
                  </a:cubicBezTo>
                  <a:cubicBezTo>
                    <a:pt x="17889" y="17234"/>
                    <a:pt x="17977" y="17264"/>
                    <a:pt x="18066" y="17264"/>
                  </a:cubicBezTo>
                  <a:cubicBezTo>
                    <a:pt x="18128" y="17264"/>
                    <a:pt x="18190" y="17249"/>
                    <a:pt x="18245" y="17219"/>
                  </a:cubicBezTo>
                  <a:cubicBezTo>
                    <a:pt x="18378" y="17147"/>
                    <a:pt x="18458" y="16990"/>
                    <a:pt x="18440" y="16841"/>
                  </a:cubicBezTo>
                  <a:lnTo>
                    <a:pt x="18440" y="16841"/>
                  </a:lnTo>
                  <a:cubicBezTo>
                    <a:pt x="18487" y="16865"/>
                    <a:pt x="18540" y="16877"/>
                    <a:pt x="18593" y="16877"/>
                  </a:cubicBezTo>
                  <a:cubicBezTo>
                    <a:pt x="18668" y="16877"/>
                    <a:pt x="18744" y="16853"/>
                    <a:pt x="18803" y="16806"/>
                  </a:cubicBezTo>
                  <a:cubicBezTo>
                    <a:pt x="18906" y="16726"/>
                    <a:pt x="18955" y="16587"/>
                    <a:pt x="18929" y="16461"/>
                  </a:cubicBezTo>
                  <a:lnTo>
                    <a:pt x="18929" y="16461"/>
                  </a:lnTo>
                  <a:cubicBezTo>
                    <a:pt x="18968" y="16477"/>
                    <a:pt x="19008" y="16484"/>
                    <a:pt x="19048" y="16484"/>
                  </a:cubicBezTo>
                  <a:cubicBezTo>
                    <a:pt x="19270" y="16484"/>
                    <a:pt x="19489" y="16269"/>
                    <a:pt x="19456" y="16042"/>
                  </a:cubicBezTo>
                  <a:lnTo>
                    <a:pt x="19456" y="16042"/>
                  </a:lnTo>
                  <a:cubicBezTo>
                    <a:pt x="19620" y="16069"/>
                    <a:pt x="19786" y="16095"/>
                    <a:pt x="19952" y="16121"/>
                  </a:cubicBezTo>
                  <a:cubicBezTo>
                    <a:pt x="20048" y="15988"/>
                    <a:pt x="20057" y="15807"/>
                    <a:pt x="20005" y="15649"/>
                  </a:cubicBezTo>
                  <a:lnTo>
                    <a:pt x="20005" y="15649"/>
                  </a:lnTo>
                  <a:cubicBezTo>
                    <a:pt x="20013" y="15649"/>
                    <a:pt x="20021" y="15649"/>
                    <a:pt x="20029" y="15649"/>
                  </a:cubicBezTo>
                  <a:cubicBezTo>
                    <a:pt x="20238" y="15649"/>
                    <a:pt x="20465" y="15584"/>
                    <a:pt x="20601" y="15522"/>
                  </a:cubicBezTo>
                  <a:cubicBezTo>
                    <a:pt x="20850" y="15404"/>
                    <a:pt x="21079" y="15145"/>
                    <a:pt x="21011" y="14878"/>
                  </a:cubicBezTo>
                  <a:lnTo>
                    <a:pt x="21011" y="14878"/>
                  </a:lnTo>
                  <a:cubicBezTo>
                    <a:pt x="21073" y="14929"/>
                    <a:pt x="21154" y="14955"/>
                    <a:pt x="21236" y="14955"/>
                  </a:cubicBezTo>
                  <a:cubicBezTo>
                    <a:pt x="21317" y="14955"/>
                    <a:pt x="21398" y="14929"/>
                    <a:pt x="21461" y="14878"/>
                  </a:cubicBezTo>
                  <a:cubicBezTo>
                    <a:pt x="21586" y="14774"/>
                    <a:pt x="21623" y="14577"/>
                    <a:pt x="21545" y="14436"/>
                  </a:cubicBezTo>
                  <a:lnTo>
                    <a:pt x="21545" y="14436"/>
                  </a:lnTo>
                  <a:cubicBezTo>
                    <a:pt x="21601" y="14482"/>
                    <a:pt x="21674" y="14504"/>
                    <a:pt x="21747" y="14504"/>
                  </a:cubicBezTo>
                  <a:cubicBezTo>
                    <a:pt x="21824" y="14504"/>
                    <a:pt x="21900" y="14479"/>
                    <a:pt x="21958" y="14429"/>
                  </a:cubicBezTo>
                  <a:cubicBezTo>
                    <a:pt x="22072" y="14330"/>
                    <a:pt x="22101" y="14148"/>
                    <a:pt x="22024" y="14020"/>
                  </a:cubicBezTo>
                  <a:lnTo>
                    <a:pt x="22024" y="14020"/>
                  </a:lnTo>
                  <a:cubicBezTo>
                    <a:pt x="22048" y="14026"/>
                    <a:pt x="22072" y="14029"/>
                    <a:pt x="22096" y="14029"/>
                  </a:cubicBezTo>
                  <a:cubicBezTo>
                    <a:pt x="22195" y="14029"/>
                    <a:pt x="22294" y="13983"/>
                    <a:pt x="22355" y="13904"/>
                  </a:cubicBezTo>
                  <a:cubicBezTo>
                    <a:pt x="22428" y="13806"/>
                    <a:pt x="22437" y="13663"/>
                    <a:pt x="22376" y="13556"/>
                  </a:cubicBezTo>
                  <a:lnTo>
                    <a:pt x="22376" y="13556"/>
                  </a:lnTo>
                  <a:cubicBezTo>
                    <a:pt x="22411" y="13567"/>
                    <a:pt x="22449" y="13573"/>
                    <a:pt x="22486" y="13573"/>
                  </a:cubicBezTo>
                  <a:cubicBezTo>
                    <a:pt x="22579" y="13573"/>
                    <a:pt x="22672" y="13538"/>
                    <a:pt x="22740" y="13473"/>
                  </a:cubicBezTo>
                  <a:cubicBezTo>
                    <a:pt x="22835" y="13383"/>
                    <a:pt x="22875" y="13237"/>
                    <a:pt x="22839" y="13112"/>
                  </a:cubicBezTo>
                  <a:lnTo>
                    <a:pt x="22839" y="13112"/>
                  </a:lnTo>
                  <a:cubicBezTo>
                    <a:pt x="22873" y="13127"/>
                    <a:pt x="22909" y="13134"/>
                    <a:pt x="22946" y="13134"/>
                  </a:cubicBezTo>
                  <a:cubicBezTo>
                    <a:pt x="23093" y="13134"/>
                    <a:pt x="23243" y="13019"/>
                    <a:pt x="23257" y="12868"/>
                  </a:cubicBezTo>
                  <a:cubicBezTo>
                    <a:pt x="23395" y="12731"/>
                    <a:pt x="23445" y="12512"/>
                    <a:pt x="23379" y="12328"/>
                  </a:cubicBezTo>
                  <a:cubicBezTo>
                    <a:pt x="23420" y="12323"/>
                    <a:pt x="23462" y="12316"/>
                    <a:pt x="23503" y="12310"/>
                  </a:cubicBezTo>
                  <a:cubicBezTo>
                    <a:pt x="23536" y="12368"/>
                    <a:pt x="23569" y="12429"/>
                    <a:pt x="23603" y="12489"/>
                  </a:cubicBezTo>
                  <a:cubicBezTo>
                    <a:pt x="23739" y="12732"/>
                    <a:pt x="23885" y="12972"/>
                    <a:pt x="24126" y="12995"/>
                  </a:cubicBezTo>
                  <a:cubicBezTo>
                    <a:pt x="24014" y="13263"/>
                    <a:pt x="24243" y="13609"/>
                    <a:pt x="24534" y="13612"/>
                  </a:cubicBezTo>
                  <a:cubicBezTo>
                    <a:pt x="24424" y="13854"/>
                    <a:pt x="24570" y="14176"/>
                    <a:pt x="24823" y="14253"/>
                  </a:cubicBezTo>
                  <a:cubicBezTo>
                    <a:pt x="24743" y="14441"/>
                    <a:pt x="24922" y="14674"/>
                    <a:pt x="25118" y="14674"/>
                  </a:cubicBezTo>
                  <a:cubicBezTo>
                    <a:pt x="25138" y="14674"/>
                    <a:pt x="25159" y="14671"/>
                    <a:pt x="25180" y="14665"/>
                  </a:cubicBezTo>
                  <a:lnTo>
                    <a:pt x="25180" y="14665"/>
                  </a:lnTo>
                  <a:cubicBezTo>
                    <a:pt x="25146" y="14896"/>
                    <a:pt x="25356" y="15128"/>
                    <a:pt x="25587" y="15128"/>
                  </a:cubicBezTo>
                  <a:cubicBezTo>
                    <a:pt x="25602" y="15128"/>
                    <a:pt x="25616" y="15127"/>
                    <a:pt x="25630" y="15125"/>
                  </a:cubicBezTo>
                  <a:lnTo>
                    <a:pt x="25630" y="15125"/>
                  </a:lnTo>
                  <a:cubicBezTo>
                    <a:pt x="25604" y="15316"/>
                    <a:pt x="25773" y="15507"/>
                    <a:pt x="25964" y="15507"/>
                  </a:cubicBezTo>
                  <a:cubicBezTo>
                    <a:pt x="25967" y="15507"/>
                    <a:pt x="25969" y="15507"/>
                    <a:pt x="25971" y="15507"/>
                  </a:cubicBezTo>
                  <a:lnTo>
                    <a:pt x="25971" y="15507"/>
                  </a:lnTo>
                  <a:cubicBezTo>
                    <a:pt x="25939" y="15666"/>
                    <a:pt x="26013" y="15838"/>
                    <a:pt x="26135" y="15949"/>
                  </a:cubicBezTo>
                  <a:cubicBezTo>
                    <a:pt x="26136" y="15954"/>
                    <a:pt x="26137" y="15959"/>
                    <a:pt x="26138" y="15964"/>
                  </a:cubicBezTo>
                  <a:cubicBezTo>
                    <a:pt x="26278" y="16446"/>
                    <a:pt x="26350" y="17030"/>
                    <a:pt x="26336" y="17766"/>
                  </a:cubicBezTo>
                  <a:cubicBezTo>
                    <a:pt x="26330" y="18109"/>
                    <a:pt x="26242" y="18345"/>
                    <a:pt x="26096" y="18655"/>
                  </a:cubicBezTo>
                  <a:cubicBezTo>
                    <a:pt x="25728" y="19445"/>
                    <a:pt x="25738" y="20276"/>
                    <a:pt x="25738" y="20276"/>
                  </a:cubicBezTo>
                  <a:cubicBezTo>
                    <a:pt x="25738" y="20276"/>
                    <a:pt x="25739" y="20276"/>
                    <a:pt x="25739" y="20277"/>
                  </a:cubicBezTo>
                  <a:cubicBezTo>
                    <a:pt x="25824" y="20454"/>
                    <a:pt x="26027" y="20614"/>
                    <a:pt x="26350" y="20719"/>
                  </a:cubicBezTo>
                  <a:cubicBezTo>
                    <a:pt x="26546" y="20783"/>
                    <a:pt x="26750" y="20815"/>
                    <a:pt x="26954" y="20815"/>
                  </a:cubicBezTo>
                  <a:cubicBezTo>
                    <a:pt x="27152" y="20815"/>
                    <a:pt x="27350" y="20785"/>
                    <a:pt x="27540" y="20724"/>
                  </a:cubicBezTo>
                  <a:cubicBezTo>
                    <a:pt x="28030" y="20567"/>
                    <a:pt x="28252" y="20282"/>
                    <a:pt x="28204" y="20007"/>
                  </a:cubicBezTo>
                  <a:cubicBezTo>
                    <a:pt x="28208" y="20006"/>
                    <a:pt x="27670" y="19272"/>
                    <a:pt x="28049" y="18782"/>
                  </a:cubicBezTo>
                  <a:lnTo>
                    <a:pt x="28310" y="18467"/>
                  </a:lnTo>
                  <a:cubicBezTo>
                    <a:pt x="28310" y="18467"/>
                    <a:pt x="28300" y="18431"/>
                    <a:pt x="28285" y="18367"/>
                  </a:cubicBezTo>
                  <a:cubicBezTo>
                    <a:pt x="28348" y="18020"/>
                    <a:pt x="28280" y="17575"/>
                    <a:pt x="28163" y="17075"/>
                  </a:cubicBezTo>
                  <a:cubicBezTo>
                    <a:pt x="28049" y="16587"/>
                    <a:pt x="27889" y="16047"/>
                    <a:pt x="27758" y="15496"/>
                  </a:cubicBezTo>
                  <a:cubicBezTo>
                    <a:pt x="27766" y="15422"/>
                    <a:pt x="27754" y="15345"/>
                    <a:pt x="27717" y="15279"/>
                  </a:cubicBezTo>
                  <a:cubicBezTo>
                    <a:pt x="27991" y="15135"/>
                    <a:pt x="28106" y="14753"/>
                    <a:pt x="27960" y="14481"/>
                  </a:cubicBezTo>
                  <a:cubicBezTo>
                    <a:pt x="27921" y="14475"/>
                    <a:pt x="27882" y="14466"/>
                    <a:pt x="27843" y="14461"/>
                  </a:cubicBezTo>
                  <a:cubicBezTo>
                    <a:pt x="27971" y="14358"/>
                    <a:pt x="28039" y="14184"/>
                    <a:pt x="28016" y="14020"/>
                  </a:cubicBezTo>
                  <a:cubicBezTo>
                    <a:pt x="27992" y="13857"/>
                    <a:pt x="27878" y="13708"/>
                    <a:pt x="27725" y="13646"/>
                  </a:cubicBezTo>
                  <a:cubicBezTo>
                    <a:pt x="27913" y="13503"/>
                    <a:pt x="27937" y="13190"/>
                    <a:pt x="27771" y="13021"/>
                  </a:cubicBezTo>
                  <a:cubicBezTo>
                    <a:pt x="27931" y="12816"/>
                    <a:pt x="27855" y="12473"/>
                    <a:pt x="27625" y="12352"/>
                  </a:cubicBezTo>
                  <a:cubicBezTo>
                    <a:pt x="27639" y="12101"/>
                    <a:pt x="27650" y="11852"/>
                    <a:pt x="27662" y="11598"/>
                  </a:cubicBezTo>
                  <a:cubicBezTo>
                    <a:pt x="27827" y="11403"/>
                    <a:pt x="27899" y="11130"/>
                    <a:pt x="27852" y="10878"/>
                  </a:cubicBezTo>
                  <a:cubicBezTo>
                    <a:pt x="27822" y="10865"/>
                    <a:pt x="27791" y="10854"/>
                    <a:pt x="27760" y="10842"/>
                  </a:cubicBezTo>
                  <a:cubicBezTo>
                    <a:pt x="27840" y="10513"/>
                    <a:pt x="27766" y="10148"/>
                    <a:pt x="27565" y="9875"/>
                  </a:cubicBezTo>
                  <a:cubicBezTo>
                    <a:pt x="27571" y="9674"/>
                    <a:pt x="27576" y="9472"/>
                    <a:pt x="27582" y="9269"/>
                  </a:cubicBezTo>
                  <a:cubicBezTo>
                    <a:pt x="27683" y="9044"/>
                    <a:pt x="27686" y="8777"/>
                    <a:pt x="27588" y="8550"/>
                  </a:cubicBezTo>
                  <a:cubicBezTo>
                    <a:pt x="27608" y="8302"/>
                    <a:pt x="27596" y="8040"/>
                    <a:pt x="27475" y="7821"/>
                  </a:cubicBezTo>
                  <a:cubicBezTo>
                    <a:pt x="27416" y="7713"/>
                    <a:pt x="27326" y="7618"/>
                    <a:pt x="27221" y="7556"/>
                  </a:cubicBezTo>
                  <a:cubicBezTo>
                    <a:pt x="27227" y="7536"/>
                    <a:pt x="27236" y="7517"/>
                    <a:pt x="27241" y="7494"/>
                  </a:cubicBezTo>
                  <a:cubicBezTo>
                    <a:pt x="27282" y="7344"/>
                    <a:pt x="27199" y="7192"/>
                    <a:pt x="27227" y="7061"/>
                  </a:cubicBezTo>
                  <a:cubicBezTo>
                    <a:pt x="27247" y="6968"/>
                    <a:pt x="27352" y="6883"/>
                    <a:pt x="27373" y="6773"/>
                  </a:cubicBezTo>
                  <a:cubicBezTo>
                    <a:pt x="27414" y="6560"/>
                    <a:pt x="27336" y="6315"/>
                    <a:pt x="27156" y="6188"/>
                  </a:cubicBezTo>
                  <a:cubicBezTo>
                    <a:pt x="27246" y="5972"/>
                    <a:pt x="27141" y="5693"/>
                    <a:pt x="26931" y="5592"/>
                  </a:cubicBezTo>
                  <a:cubicBezTo>
                    <a:pt x="27015" y="5358"/>
                    <a:pt x="26839" y="5070"/>
                    <a:pt x="26594" y="5036"/>
                  </a:cubicBezTo>
                  <a:cubicBezTo>
                    <a:pt x="26810" y="4780"/>
                    <a:pt x="26655" y="4314"/>
                    <a:pt x="26329" y="4237"/>
                  </a:cubicBezTo>
                  <a:cubicBezTo>
                    <a:pt x="26458" y="4006"/>
                    <a:pt x="26289" y="3669"/>
                    <a:pt x="26027" y="3633"/>
                  </a:cubicBezTo>
                  <a:cubicBezTo>
                    <a:pt x="26111" y="3417"/>
                    <a:pt x="25948" y="3143"/>
                    <a:pt x="25717" y="3116"/>
                  </a:cubicBezTo>
                  <a:cubicBezTo>
                    <a:pt x="25708" y="2907"/>
                    <a:pt x="25560" y="2735"/>
                    <a:pt x="25371" y="2648"/>
                  </a:cubicBezTo>
                  <a:cubicBezTo>
                    <a:pt x="25327" y="2386"/>
                    <a:pt x="25100" y="2150"/>
                    <a:pt x="24831" y="2133"/>
                  </a:cubicBezTo>
                  <a:cubicBezTo>
                    <a:pt x="24822" y="1811"/>
                    <a:pt x="24512" y="1539"/>
                    <a:pt x="24195" y="1539"/>
                  </a:cubicBezTo>
                  <a:cubicBezTo>
                    <a:pt x="24152" y="1539"/>
                    <a:pt x="24108" y="1544"/>
                    <a:pt x="24065" y="1555"/>
                  </a:cubicBezTo>
                  <a:cubicBezTo>
                    <a:pt x="24071" y="1535"/>
                    <a:pt x="24079" y="1514"/>
                    <a:pt x="24084" y="1493"/>
                  </a:cubicBezTo>
                  <a:cubicBezTo>
                    <a:pt x="23991" y="1204"/>
                    <a:pt x="23696" y="998"/>
                    <a:pt x="23396" y="998"/>
                  </a:cubicBezTo>
                  <a:cubicBezTo>
                    <a:pt x="23364" y="998"/>
                    <a:pt x="23332" y="1000"/>
                    <a:pt x="23301" y="1005"/>
                  </a:cubicBezTo>
                  <a:cubicBezTo>
                    <a:pt x="23246" y="775"/>
                    <a:pt x="23008" y="624"/>
                    <a:pt x="22776" y="624"/>
                  </a:cubicBezTo>
                  <a:cubicBezTo>
                    <a:pt x="22680" y="624"/>
                    <a:pt x="22586" y="650"/>
                    <a:pt x="22506" y="706"/>
                  </a:cubicBezTo>
                  <a:cubicBezTo>
                    <a:pt x="22413" y="569"/>
                    <a:pt x="22248" y="496"/>
                    <a:pt x="22083" y="496"/>
                  </a:cubicBezTo>
                  <a:cubicBezTo>
                    <a:pt x="22081" y="496"/>
                    <a:pt x="22079" y="496"/>
                    <a:pt x="22076" y="496"/>
                  </a:cubicBezTo>
                  <a:cubicBezTo>
                    <a:pt x="21969" y="497"/>
                    <a:pt x="21860" y="531"/>
                    <a:pt x="21775" y="601"/>
                  </a:cubicBezTo>
                  <a:cubicBezTo>
                    <a:pt x="21629" y="360"/>
                    <a:pt x="21349" y="211"/>
                    <a:pt x="21068" y="211"/>
                  </a:cubicBezTo>
                  <a:cubicBezTo>
                    <a:pt x="21026" y="211"/>
                    <a:pt x="20985" y="214"/>
                    <a:pt x="20943" y="221"/>
                  </a:cubicBezTo>
                  <a:cubicBezTo>
                    <a:pt x="20942" y="216"/>
                    <a:pt x="20940" y="213"/>
                    <a:pt x="20940" y="209"/>
                  </a:cubicBezTo>
                  <a:cubicBezTo>
                    <a:pt x="20871" y="188"/>
                    <a:pt x="20808" y="180"/>
                    <a:pt x="20747" y="180"/>
                  </a:cubicBezTo>
                  <a:cubicBezTo>
                    <a:pt x="20743" y="180"/>
                    <a:pt x="20740" y="180"/>
                    <a:pt x="20736" y="180"/>
                  </a:cubicBezTo>
                  <a:cubicBezTo>
                    <a:pt x="20675" y="157"/>
                    <a:pt x="20610" y="145"/>
                    <a:pt x="20544" y="145"/>
                  </a:cubicBezTo>
                  <a:cubicBezTo>
                    <a:pt x="20466" y="145"/>
                    <a:pt x="20387" y="162"/>
                    <a:pt x="20317" y="201"/>
                  </a:cubicBezTo>
                  <a:cubicBezTo>
                    <a:pt x="20189" y="105"/>
                    <a:pt x="20030" y="57"/>
                    <a:pt x="19870" y="57"/>
                  </a:cubicBezTo>
                  <a:cubicBezTo>
                    <a:pt x="19721" y="57"/>
                    <a:pt x="19571" y="99"/>
                    <a:pt x="19448" y="183"/>
                  </a:cubicBezTo>
                  <a:cubicBezTo>
                    <a:pt x="19396" y="72"/>
                    <a:pt x="19274" y="0"/>
                    <a:pt x="19152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7" name="Google Shape;2577;p39"/>
            <p:cNvSpPr/>
            <p:nvPr/>
          </p:nvSpPr>
          <p:spPr>
            <a:xfrm>
              <a:off x="4660975" y="793025"/>
              <a:ext cx="65425" cy="133050"/>
            </a:xfrm>
            <a:custGeom>
              <a:rect b="b" l="l" r="r" t="t"/>
              <a:pathLst>
                <a:path extrusionOk="0" h="5322" w="2617">
                  <a:moveTo>
                    <a:pt x="2026" y="1"/>
                  </a:moveTo>
                  <a:cubicBezTo>
                    <a:pt x="2026" y="1"/>
                    <a:pt x="1821" y="281"/>
                    <a:pt x="1402" y="425"/>
                  </a:cubicBezTo>
                  <a:cubicBezTo>
                    <a:pt x="1293" y="461"/>
                    <a:pt x="1170" y="489"/>
                    <a:pt x="1032" y="500"/>
                  </a:cubicBezTo>
                  <a:cubicBezTo>
                    <a:pt x="1014" y="501"/>
                    <a:pt x="995" y="503"/>
                    <a:pt x="977" y="504"/>
                  </a:cubicBezTo>
                  <a:cubicBezTo>
                    <a:pt x="863" y="512"/>
                    <a:pt x="771" y="516"/>
                    <a:pt x="698" y="516"/>
                  </a:cubicBezTo>
                  <a:cubicBezTo>
                    <a:pt x="480" y="516"/>
                    <a:pt x="422" y="486"/>
                    <a:pt x="406" y="468"/>
                  </a:cubicBezTo>
                  <a:lnTo>
                    <a:pt x="406" y="468"/>
                  </a:lnTo>
                  <a:cubicBezTo>
                    <a:pt x="545" y="949"/>
                    <a:pt x="617" y="1532"/>
                    <a:pt x="603" y="2270"/>
                  </a:cubicBezTo>
                  <a:cubicBezTo>
                    <a:pt x="597" y="2613"/>
                    <a:pt x="509" y="2849"/>
                    <a:pt x="364" y="3159"/>
                  </a:cubicBezTo>
                  <a:cubicBezTo>
                    <a:pt x="266" y="3369"/>
                    <a:pt x="193" y="3582"/>
                    <a:pt x="141" y="3782"/>
                  </a:cubicBezTo>
                  <a:cubicBezTo>
                    <a:pt x="1" y="4336"/>
                    <a:pt x="6" y="4782"/>
                    <a:pt x="6" y="4782"/>
                  </a:cubicBezTo>
                  <a:cubicBezTo>
                    <a:pt x="6" y="4782"/>
                    <a:pt x="8" y="4782"/>
                    <a:pt x="8" y="4783"/>
                  </a:cubicBezTo>
                  <a:cubicBezTo>
                    <a:pt x="93" y="4960"/>
                    <a:pt x="296" y="5121"/>
                    <a:pt x="618" y="5226"/>
                  </a:cubicBezTo>
                  <a:cubicBezTo>
                    <a:pt x="814" y="5289"/>
                    <a:pt x="1018" y="5321"/>
                    <a:pt x="1222" y="5321"/>
                  </a:cubicBezTo>
                  <a:cubicBezTo>
                    <a:pt x="1420" y="5321"/>
                    <a:pt x="1618" y="5291"/>
                    <a:pt x="1809" y="5231"/>
                  </a:cubicBezTo>
                  <a:cubicBezTo>
                    <a:pt x="1868" y="5212"/>
                    <a:pt x="1921" y="5191"/>
                    <a:pt x="1973" y="5169"/>
                  </a:cubicBezTo>
                  <a:cubicBezTo>
                    <a:pt x="2348" y="5006"/>
                    <a:pt x="2514" y="4755"/>
                    <a:pt x="2472" y="4514"/>
                  </a:cubicBezTo>
                  <a:cubicBezTo>
                    <a:pt x="2472" y="4508"/>
                    <a:pt x="2220" y="4160"/>
                    <a:pt x="2186" y="3786"/>
                  </a:cubicBezTo>
                  <a:lnTo>
                    <a:pt x="2186" y="3784"/>
                  </a:lnTo>
                  <a:cubicBezTo>
                    <a:pt x="2170" y="3615"/>
                    <a:pt x="2200" y="3440"/>
                    <a:pt x="2318" y="3288"/>
                  </a:cubicBezTo>
                  <a:lnTo>
                    <a:pt x="2579" y="2974"/>
                  </a:lnTo>
                  <a:cubicBezTo>
                    <a:pt x="2579" y="2974"/>
                    <a:pt x="2569" y="2938"/>
                    <a:pt x="2554" y="2873"/>
                  </a:cubicBezTo>
                  <a:cubicBezTo>
                    <a:pt x="2616" y="2526"/>
                    <a:pt x="2548" y="2081"/>
                    <a:pt x="2432" y="1582"/>
                  </a:cubicBezTo>
                  <a:cubicBezTo>
                    <a:pt x="2424" y="1547"/>
                    <a:pt x="2416" y="1515"/>
                    <a:pt x="2407" y="1480"/>
                  </a:cubicBezTo>
                  <a:cubicBezTo>
                    <a:pt x="2396" y="1431"/>
                    <a:pt x="2382" y="1380"/>
                    <a:pt x="2369" y="1328"/>
                  </a:cubicBezTo>
                  <a:cubicBezTo>
                    <a:pt x="2334" y="1186"/>
                    <a:pt x="2294" y="1039"/>
                    <a:pt x="2255" y="891"/>
                  </a:cubicBezTo>
                  <a:cubicBezTo>
                    <a:pt x="2240" y="833"/>
                    <a:pt x="2224" y="775"/>
                    <a:pt x="2208" y="716"/>
                  </a:cubicBezTo>
                  <a:cubicBezTo>
                    <a:pt x="2182" y="615"/>
                    <a:pt x="2155" y="514"/>
                    <a:pt x="2129" y="411"/>
                  </a:cubicBezTo>
                  <a:cubicBezTo>
                    <a:pt x="2110" y="343"/>
                    <a:pt x="2093" y="275"/>
                    <a:pt x="2076" y="206"/>
                  </a:cubicBezTo>
                  <a:cubicBezTo>
                    <a:pt x="2058" y="138"/>
                    <a:pt x="2042" y="69"/>
                    <a:pt x="2026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8" name="Google Shape;2578;p39"/>
            <p:cNvSpPr/>
            <p:nvPr/>
          </p:nvSpPr>
          <p:spPr>
            <a:xfrm>
              <a:off x="4660975" y="887575"/>
              <a:ext cx="63050" cy="38475"/>
            </a:xfrm>
            <a:custGeom>
              <a:rect b="b" l="l" r="r" t="t"/>
              <a:pathLst>
                <a:path extrusionOk="0" h="1539" w="2522">
                  <a:moveTo>
                    <a:pt x="142" y="1"/>
                  </a:moveTo>
                  <a:cubicBezTo>
                    <a:pt x="1" y="554"/>
                    <a:pt x="6" y="1000"/>
                    <a:pt x="6" y="1000"/>
                  </a:cubicBezTo>
                  <a:cubicBezTo>
                    <a:pt x="6" y="1000"/>
                    <a:pt x="8" y="1000"/>
                    <a:pt x="8" y="1001"/>
                  </a:cubicBezTo>
                  <a:cubicBezTo>
                    <a:pt x="93" y="1178"/>
                    <a:pt x="296" y="1339"/>
                    <a:pt x="618" y="1444"/>
                  </a:cubicBezTo>
                  <a:cubicBezTo>
                    <a:pt x="813" y="1507"/>
                    <a:pt x="1017" y="1539"/>
                    <a:pt x="1221" y="1539"/>
                  </a:cubicBezTo>
                  <a:cubicBezTo>
                    <a:pt x="1377" y="1539"/>
                    <a:pt x="1534" y="1520"/>
                    <a:pt x="1687" y="1482"/>
                  </a:cubicBezTo>
                  <a:cubicBezTo>
                    <a:pt x="1727" y="1473"/>
                    <a:pt x="1768" y="1461"/>
                    <a:pt x="1809" y="1449"/>
                  </a:cubicBezTo>
                  <a:cubicBezTo>
                    <a:pt x="2298" y="1292"/>
                    <a:pt x="2521" y="1006"/>
                    <a:pt x="2472" y="732"/>
                  </a:cubicBezTo>
                  <a:cubicBezTo>
                    <a:pt x="2472" y="726"/>
                    <a:pt x="2220" y="378"/>
                    <a:pt x="2186" y="4"/>
                  </a:cubicBezTo>
                  <a:cubicBezTo>
                    <a:pt x="2171" y="23"/>
                    <a:pt x="1925" y="356"/>
                    <a:pt x="1500" y="400"/>
                  </a:cubicBezTo>
                  <a:cubicBezTo>
                    <a:pt x="1485" y="403"/>
                    <a:pt x="1470" y="404"/>
                    <a:pt x="1453" y="404"/>
                  </a:cubicBezTo>
                  <a:cubicBezTo>
                    <a:pt x="1408" y="406"/>
                    <a:pt x="1362" y="408"/>
                    <a:pt x="1316" y="408"/>
                  </a:cubicBezTo>
                  <a:cubicBezTo>
                    <a:pt x="880" y="408"/>
                    <a:pt x="402" y="297"/>
                    <a:pt x="142" y="2"/>
                  </a:cubicBezTo>
                  <a:lnTo>
                    <a:pt x="142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79" name="Google Shape;2579;p39"/>
            <p:cNvSpPr/>
            <p:nvPr/>
          </p:nvSpPr>
          <p:spPr>
            <a:xfrm>
              <a:off x="4518050" y="806075"/>
              <a:ext cx="63025" cy="36675"/>
            </a:xfrm>
            <a:custGeom>
              <a:rect b="b" l="l" r="r" t="t"/>
              <a:pathLst>
                <a:path extrusionOk="0" h="1467" w="2521">
                  <a:moveTo>
                    <a:pt x="2195" y="0"/>
                  </a:moveTo>
                  <a:cubicBezTo>
                    <a:pt x="2089" y="117"/>
                    <a:pt x="1837" y="340"/>
                    <a:pt x="1468" y="360"/>
                  </a:cubicBezTo>
                  <a:cubicBezTo>
                    <a:pt x="1419" y="363"/>
                    <a:pt x="1369" y="364"/>
                    <a:pt x="1319" y="364"/>
                  </a:cubicBezTo>
                  <a:cubicBezTo>
                    <a:pt x="895" y="364"/>
                    <a:pt x="433" y="266"/>
                    <a:pt x="145" y="9"/>
                  </a:cubicBezTo>
                  <a:cubicBezTo>
                    <a:pt x="1" y="533"/>
                    <a:pt x="8" y="927"/>
                    <a:pt x="8" y="927"/>
                  </a:cubicBezTo>
                  <a:lnTo>
                    <a:pt x="9" y="929"/>
                  </a:lnTo>
                  <a:cubicBezTo>
                    <a:pt x="94" y="1105"/>
                    <a:pt x="296" y="1266"/>
                    <a:pt x="617" y="1371"/>
                  </a:cubicBezTo>
                  <a:cubicBezTo>
                    <a:pt x="813" y="1434"/>
                    <a:pt x="1018" y="1466"/>
                    <a:pt x="1222" y="1466"/>
                  </a:cubicBezTo>
                  <a:cubicBezTo>
                    <a:pt x="1420" y="1466"/>
                    <a:pt x="1619" y="1436"/>
                    <a:pt x="1809" y="1376"/>
                  </a:cubicBezTo>
                  <a:cubicBezTo>
                    <a:pt x="2299" y="1219"/>
                    <a:pt x="2521" y="932"/>
                    <a:pt x="2474" y="659"/>
                  </a:cubicBezTo>
                  <a:cubicBezTo>
                    <a:pt x="2474" y="653"/>
                    <a:pt x="2251" y="349"/>
                    <a:pt x="2195" y="0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0" name="Google Shape;2580;p39"/>
            <p:cNvSpPr/>
            <p:nvPr/>
          </p:nvSpPr>
          <p:spPr>
            <a:xfrm>
              <a:off x="4302025" y="1105375"/>
              <a:ext cx="62350" cy="38175"/>
            </a:xfrm>
            <a:custGeom>
              <a:rect b="b" l="l" r="r" t="t"/>
              <a:pathLst>
                <a:path extrusionOk="0" h="1527" w="2494">
                  <a:moveTo>
                    <a:pt x="401" y="1"/>
                  </a:moveTo>
                  <a:cubicBezTo>
                    <a:pt x="317" y="169"/>
                    <a:pt x="244" y="334"/>
                    <a:pt x="193" y="480"/>
                  </a:cubicBezTo>
                  <a:cubicBezTo>
                    <a:pt x="168" y="548"/>
                    <a:pt x="142" y="614"/>
                    <a:pt x="116" y="681"/>
                  </a:cubicBezTo>
                  <a:cubicBezTo>
                    <a:pt x="1" y="960"/>
                    <a:pt x="200" y="1276"/>
                    <a:pt x="713" y="1439"/>
                  </a:cubicBezTo>
                  <a:cubicBezTo>
                    <a:pt x="894" y="1497"/>
                    <a:pt x="1082" y="1527"/>
                    <a:pt x="1270" y="1527"/>
                  </a:cubicBezTo>
                  <a:cubicBezTo>
                    <a:pt x="1312" y="1527"/>
                    <a:pt x="1355" y="1525"/>
                    <a:pt x="1397" y="1522"/>
                  </a:cubicBezTo>
                  <a:lnTo>
                    <a:pt x="1444" y="1518"/>
                  </a:lnTo>
                  <a:cubicBezTo>
                    <a:pt x="1457" y="1517"/>
                    <a:pt x="1469" y="1515"/>
                    <a:pt x="1480" y="1514"/>
                  </a:cubicBezTo>
                  <a:cubicBezTo>
                    <a:pt x="1538" y="1507"/>
                    <a:pt x="1596" y="1498"/>
                    <a:pt x="1652" y="1485"/>
                  </a:cubicBezTo>
                  <a:cubicBezTo>
                    <a:pt x="1673" y="1481"/>
                    <a:pt x="1694" y="1476"/>
                    <a:pt x="1715" y="1471"/>
                  </a:cubicBezTo>
                  <a:cubicBezTo>
                    <a:pt x="1767" y="1457"/>
                    <a:pt x="1821" y="1441"/>
                    <a:pt x="1872" y="1424"/>
                  </a:cubicBezTo>
                  <a:cubicBezTo>
                    <a:pt x="2301" y="1272"/>
                    <a:pt x="2493" y="1011"/>
                    <a:pt x="2447" y="761"/>
                  </a:cubicBezTo>
                  <a:cubicBezTo>
                    <a:pt x="2404" y="529"/>
                    <a:pt x="2367" y="298"/>
                    <a:pt x="2357" y="65"/>
                  </a:cubicBezTo>
                  <a:lnTo>
                    <a:pt x="2357" y="65"/>
                  </a:lnTo>
                  <a:cubicBezTo>
                    <a:pt x="2359" y="110"/>
                    <a:pt x="2145" y="457"/>
                    <a:pt x="1539" y="457"/>
                  </a:cubicBezTo>
                  <a:cubicBezTo>
                    <a:pt x="1487" y="457"/>
                    <a:pt x="1433" y="454"/>
                    <a:pt x="1376" y="449"/>
                  </a:cubicBezTo>
                  <a:cubicBezTo>
                    <a:pt x="1336" y="445"/>
                    <a:pt x="1292" y="439"/>
                    <a:pt x="1248" y="433"/>
                  </a:cubicBezTo>
                  <a:cubicBezTo>
                    <a:pt x="417" y="299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1" name="Google Shape;2581;p39"/>
            <p:cNvSpPr/>
            <p:nvPr/>
          </p:nvSpPr>
          <p:spPr>
            <a:xfrm>
              <a:off x="4166425" y="1025900"/>
              <a:ext cx="61350" cy="38175"/>
            </a:xfrm>
            <a:custGeom>
              <a:rect b="b" l="l" r="r" t="t"/>
              <a:pathLst>
                <a:path extrusionOk="0" h="1527" w="2454">
                  <a:moveTo>
                    <a:pt x="399" y="1"/>
                  </a:moveTo>
                  <a:cubicBezTo>
                    <a:pt x="315" y="169"/>
                    <a:pt x="242" y="333"/>
                    <a:pt x="190" y="479"/>
                  </a:cubicBezTo>
                  <a:cubicBezTo>
                    <a:pt x="165" y="547"/>
                    <a:pt x="139" y="614"/>
                    <a:pt x="113" y="681"/>
                  </a:cubicBezTo>
                  <a:cubicBezTo>
                    <a:pt x="1" y="961"/>
                    <a:pt x="200" y="1277"/>
                    <a:pt x="711" y="1440"/>
                  </a:cubicBezTo>
                  <a:cubicBezTo>
                    <a:pt x="891" y="1498"/>
                    <a:pt x="1078" y="1527"/>
                    <a:pt x="1266" y="1527"/>
                  </a:cubicBezTo>
                  <a:cubicBezTo>
                    <a:pt x="1382" y="1527"/>
                    <a:pt x="1497" y="1516"/>
                    <a:pt x="1611" y="1494"/>
                  </a:cubicBezTo>
                  <a:cubicBezTo>
                    <a:pt x="1700" y="1477"/>
                    <a:pt x="1787" y="1453"/>
                    <a:pt x="1872" y="1423"/>
                  </a:cubicBezTo>
                  <a:cubicBezTo>
                    <a:pt x="2066" y="1356"/>
                    <a:pt x="2210" y="1264"/>
                    <a:pt x="2307" y="1163"/>
                  </a:cubicBezTo>
                  <a:cubicBezTo>
                    <a:pt x="2320" y="1149"/>
                    <a:pt x="2331" y="1137"/>
                    <a:pt x="2341" y="1123"/>
                  </a:cubicBezTo>
                  <a:cubicBezTo>
                    <a:pt x="2416" y="1032"/>
                    <a:pt x="2453" y="933"/>
                    <a:pt x="2452" y="833"/>
                  </a:cubicBezTo>
                  <a:cubicBezTo>
                    <a:pt x="2452" y="809"/>
                    <a:pt x="2449" y="785"/>
                    <a:pt x="2446" y="761"/>
                  </a:cubicBezTo>
                  <a:cubicBezTo>
                    <a:pt x="2414" y="588"/>
                    <a:pt x="2385" y="414"/>
                    <a:pt x="2368" y="238"/>
                  </a:cubicBezTo>
                  <a:cubicBezTo>
                    <a:pt x="2364" y="204"/>
                    <a:pt x="2362" y="168"/>
                    <a:pt x="2360" y="134"/>
                  </a:cubicBezTo>
                  <a:cubicBezTo>
                    <a:pt x="2358" y="111"/>
                    <a:pt x="2357" y="88"/>
                    <a:pt x="2357" y="64"/>
                  </a:cubicBezTo>
                  <a:lnTo>
                    <a:pt x="2356" y="64"/>
                  </a:lnTo>
                  <a:cubicBezTo>
                    <a:pt x="2358" y="106"/>
                    <a:pt x="2164" y="422"/>
                    <a:pt x="1624" y="453"/>
                  </a:cubicBezTo>
                  <a:cubicBezTo>
                    <a:pt x="1595" y="455"/>
                    <a:pt x="1566" y="455"/>
                    <a:pt x="1535" y="455"/>
                  </a:cubicBezTo>
                  <a:cubicBezTo>
                    <a:pt x="1447" y="455"/>
                    <a:pt x="1351" y="448"/>
                    <a:pt x="1246" y="432"/>
                  </a:cubicBezTo>
                  <a:cubicBezTo>
                    <a:pt x="415" y="299"/>
                    <a:pt x="399" y="1"/>
                    <a:pt x="39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2" name="Google Shape;2582;p39"/>
            <p:cNvSpPr/>
            <p:nvPr/>
          </p:nvSpPr>
          <p:spPr>
            <a:xfrm>
              <a:off x="4616525" y="652200"/>
              <a:ext cx="7775" cy="14925"/>
            </a:xfrm>
            <a:custGeom>
              <a:rect b="b" l="l" r="r" t="t"/>
              <a:pathLst>
                <a:path extrusionOk="0" h="597" w="311">
                  <a:moveTo>
                    <a:pt x="246" y="0"/>
                  </a:moveTo>
                  <a:lnTo>
                    <a:pt x="246" y="0"/>
                  </a:lnTo>
                  <a:cubicBezTo>
                    <a:pt x="86" y="2"/>
                    <a:pt x="1" y="205"/>
                    <a:pt x="23" y="365"/>
                  </a:cubicBezTo>
                  <a:cubicBezTo>
                    <a:pt x="33" y="444"/>
                    <a:pt x="61" y="521"/>
                    <a:pt x="86" y="597"/>
                  </a:cubicBezTo>
                  <a:cubicBezTo>
                    <a:pt x="223" y="420"/>
                    <a:pt x="311" y="206"/>
                    <a:pt x="24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3" name="Google Shape;2583;p39"/>
            <p:cNvSpPr/>
            <p:nvPr/>
          </p:nvSpPr>
          <p:spPr>
            <a:xfrm>
              <a:off x="4371800" y="667175"/>
              <a:ext cx="248675" cy="204250"/>
            </a:xfrm>
            <a:custGeom>
              <a:rect b="b" l="l" r="r" t="t"/>
              <a:pathLst>
                <a:path extrusionOk="0" h="8170" w="9947">
                  <a:moveTo>
                    <a:pt x="205" y="4821"/>
                  </a:moveTo>
                  <a:cubicBezTo>
                    <a:pt x="205" y="4821"/>
                    <a:pt x="205" y="4821"/>
                    <a:pt x="205" y="4821"/>
                  </a:cubicBezTo>
                  <a:lnTo>
                    <a:pt x="205" y="4821"/>
                  </a:lnTo>
                  <a:cubicBezTo>
                    <a:pt x="205" y="4821"/>
                    <a:pt x="205" y="4821"/>
                    <a:pt x="205" y="4821"/>
                  </a:cubicBezTo>
                  <a:close/>
                  <a:moveTo>
                    <a:pt x="9878" y="0"/>
                  </a:moveTo>
                  <a:cubicBezTo>
                    <a:pt x="9833" y="58"/>
                    <a:pt x="9782" y="113"/>
                    <a:pt x="9730" y="160"/>
                  </a:cubicBezTo>
                  <a:cubicBezTo>
                    <a:pt x="9519" y="354"/>
                    <a:pt x="9261" y="512"/>
                    <a:pt x="9118" y="763"/>
                  </a:cubicBezTo>
                  <a:cubicBezTo>
                    <a:pt x="9011" y="953"/>
                    <a:pt x="8980" y="1181"/>
                    <a:pt x="8866" y="1367"/>
                  </a:cubicBezTo>
                  <a:cubicBezTo>
                    <a:pt x="8784" y="1501"/>
                    <a:pt x="8626" y="1607"/>
                    <a:pt x="8478" y="1607"/>
                  </a:cubicBezTo>
                  <a:cubicBezTo>
                    <a:pt x="8421" y="1607"/>
                    <a:pt x="8365" y="1591"/>
                    <a:pt x="8317" y="1554"/>
                  </a:cubicBezTo>
                  <a:lnTo>
                    <a:pt x="8317" y="1554"/>
                  </a:lnTo>
                  <a:cubicBezTo>
                    <a:pt x="8420" y="1999"/>
                    <a:pt x="8030" y="2486"/>
                    <a:pt x="7573" y="2486"/>
                  </a:cubicBezTo>
                  <a:cubicBezTo>
                    <a:pt x="7571" y="2486"/>
                    <a:pt x="7568" y="2486"/>
                    <a:pt x="7566" y="2486"/>
                  </a:cubicBezTo>
                  <a:lnTo>
                    <a:pt x="7566" y="2486"/>
                  </a:lnTo>
                  <a:cubicBezTo>
                    <a:pt x="7665" y="3089"/>
                    <a:pt x="7136" y="3716"/>
                    <a:pt x="6524" y="3723"/>
                  </a:cubicBezTo>
                  <a:cubicBezTo>
                    <a:pt x="6484" y="3947"/>
                    <a:pt x="6280" y="4129"/>
                    <a:pt x="6054" y="4142"/>
                  </a:cubicBezTo>
                  <a:cubicBezTo>
                    <a:pt x="6060" y="4302"/>
                    <a:pt x="5949" y="4459"/>
                    <a:pt x="5796" y="4504"/>
                  </a:cubicBezTo>
                  <a:cubicBezTo>
                    <a:pt x="5765" y="4513"/>
                    <a:pt x="5732" y="4518"/>
                    <a:pt x="5700" y="4518"/>
                  </a:cubicBezTo>
                  <a:cubicBezTo>
                    <a:pt x="5573" y="4518"/>
                    <a:pt x="5447" y="4449"/>
                    <a:pt x="5384" y="4340"/>
                  </a:cubicBezTo>
                  <a:cubicBezTo>
                    <a:pt x="5283" y="4458"/>
                    <a:pt x="5129" y="4519"/>
                    <a:pt x="4976" y="4519"/>
                  </a:cubicBezTo>
                  <a:cubicBezTo>
                    <a:pt x="4865" y="4519"/>
                    <a:pt x="4754" y="4487"/>
                    <a:pt x="4665" y="4420"/>
                  </a:cubicBezTo>
                  <a:cubicBezTo>
                    <a:pt x="4657" y="4673"/>
                    <a:pt x="4399" y="4858"/>
                    <a:pt x="4154" y="4858"/>
                  </a:cubicBezTo>
                  <a:cubicBezTo>
                    <a:pt x="4056" y="4858"/>
                    <a:pt x="3960" y="4828"/>
                    <a:pt x="3883" y="4761"/>
                  </a:cubicBezTo>
                  <a:lnTo>
                    <a:pt x="3883" y="4761"/>
                  </a:lnTo>
                  <a:cubicBezTo>
                    <a:pt x="3941" y="4812"/>
                    <a:pt x="3672" y="4937"/>
                    <a:pt x="3645" y="4942"/>
                  </a:cubicBezTo>
                  <a:cubicBezTo>
                    <a:pt x="3622" y="4947"/>
                    <a:pt x="3600" y="4949"/>
                    <a:pt x="3579" y="4949"/>
                  </a:cubicBezTo>
                  <a:cubicBezTo>
                    <a:pt x="3486" y="4949"/>
                    <a:pt x="3409" y="4910"/>
                    <a:pt x="3327" y="4858"/>
                  </a:cubicBezTo>
                  <a:cubicBezTo>
                    <a:pt x="3288" y="4832"/>
                    <a:pt x="3278" y="4745"/>
                    <a:pt x="3233" y="4734"/>
                  </a:cubicBezTo>
                  <a:cubicBezTo>
                    <a:pt x="3230" y="4733"/>
                    <a:pt x="3227" y="4733"/>
                    <a:pt x="3224" y="4733"/>
                  </a:cubicBezTo>
                  <a:cubicBezTo>
                    <a:pt x="3169" y="4733"/>
                    <a:pt x="3073" y="4827"/>
                    <a:pt x="3024" y="4847"/>
                  </a:cubicBezTo>
                  <a:cubicBezTo>
                    <a:pt x="2957" y="4873"/>
                    <a:pt x="2885" y="4887"/>
                    <a:pt x="2812" y="4887"/>
                  </a:cubicBezTo>
                  <a:cubicBezTo>
                    <a:pt x="2705" y="4887"/>
                    <a:pt x="2598" y="4857"/>
                    <a:pt x="2510" y="4795"/>
                  </a:cubicBezTo>
                  <a:cubicBezTo>
                    <a:pt x="2442" y="4881"/>
                    <a:pt x="2332" y="4931"/>
                    <a:pt x="2221" y="4931"/>
                  </a:cubicBezTo>
                  <a:cubicBezTo>
                    <a:pt x="2195" y="4931"/>
                    <a:pt x="2169" y="4928"/>
                    <a:pt x="2143" y="4923"/>
                  </a:cubicBezTo>
                  <a:cubicBezTo>
                    <a:pt x="2009" y="4892"/>
                    <a:pt x="1898" y="4781"/>
                    <a:pt x="1866" y="4648"/>
                  </a:cubicBezTo>
                  <a:cubicBezTo>
                    <a:pt x="1799" y="4757"/>
                    <a:pt x="1672" y="4825"/>
                    <a:pt x="1544" y="4825"/>
                  </a:cubicBezTo>
                  <a:cubicBezTo>
                    <a:pt x="1531" y="4825"/>
                    <a:pt x="1518" y="4825"/>
                    <a:pt x="1505" y="4823"/>
                  </a:cubicBezTo>
                  <a:cubicBezTo>
                    <a:pt x="1365" y="4806"/>
                    <a:pt x="1238" y="4703"/>
                    <a:pt x="1194" y="4570"/>
                  </a:cubicBezTo>
                  <a:cubicBezTo>
                    <a:pt x="1118" y="4607"/>
                    <a:pt x="1034" y="4625"/>
                    <a:pt x="950" y="4625"/>
                  </a:cubicBezTo>
                  <a:cubicBezTo>
                    <a:pt x="733" y="4625"/>
                    <a:pt x="512" y="4508"/>
                    <a:pt x="412" y="4314"/>
                  </a:cubicBezTo>
                  <a:cubicBezTo>
                    <a:pt x="398" y="4360"/>
                    <a:pt x="355" y="4380"/>
                    <a:pt x="307" y="4380"/>
                  </a:cubicBezTo>
                  <a:cubicBezTo>
                    <a:pt x="263" y="4380"/>
                    <a:pt x="215" y="4363"/>
                    <a:pt x="185" y="4331"/>
                  </a:cubicBezTo>
                  <a:cubicBezTo>
                    <a:pt x="101" y="4245"/>
                    <a:pt x="93" y="4112"/>
                    <a:pt x="3" y="4031"/>
                  </a:cubicBezTo>
                  <a:lnTo>
                    <a:pt x="3" y="4031"/>
                  </a:lnTo>
                  <a:cubicBezTo>
                    <a:pt x="0" y="4059"/>
                    <a:pt x="294" y="4821"/>
                    <a:pt x="206" y="4821"/>
                  </a:cubicBezTo>
                  <a:cubicBezTo>
                    <a:pt x="206" y="4821"/>
                    <a:pt x="205" y="4821"/>
                    <a:pt x="205" y="4821"/>
                  </a:cubicBezTo>
                  <a:lnTo>
                    <a:pt x="205" y="4821"/>
                  </a:lnTo>
                  <a:cubicBezTo>
                    <a:pt x="458" y="4841"/>
                    <a:pt x="804" y="5074"/>
                    <a:pt x="884" y="5319"/>
                  </a:cubicBezTo>
                  <a:cubicBezTo>
                    <a:pt x="963" y="5562"/>
                    <a:pt x="933" y="5839"/>
                    <a:pt x="807" y="6063"/>
                  </a:cubicBezTo>
                  <a:cubicBezTo>
                    <a:pt x="940" y="6294"/>
                    <a:pt x="866" y="6623"/>
                    <a:pt x="647" y="6775"/>
                  </a:cubicBezTo>
                  <a:cubicBezTo>
                    <a:pt x="794" y="6914"/>
                    <a:pt x="800" y="7177"/>
                    <a:pt x="657" y="7320"/>
                  </a:cubicBezTo>
                  <a:cubicBezTo>
                    <a:pt x="792" y="7504"/>
                    <a:pt x="796" y="7828"/>
                    <a:pt x="656" y="8006"/>
                  </a:cubicBezTo>
                  <a:cubicBezTo>
                    <a:pt x="717" y="8107"/>
                    <a:pt x="834" y="8169"/>
                    <a:pt x="951" y="8169"/>
                  </a:cubicBezTo>
                  <a:cubicBezTo>
                    <a:pt x="972" y="8169"/>
                    <a:pt x="992" y="8167"/>
                    <a:pt x="1012" y="8163"/>
                  </a:cubicBezTo>
                  <a:cubicBezTo>
                    <a:pt x="1147" y="8137"/>
                    <a:pt x="1261" y="8021"/>
                    <a:pt x="1283" y="7885"/>
                  </a:cubicBezTo>
                  <a:cubicBezTo>
                    <a:pt x="1347" y="7960"/>
                    <a:pt x="1445" y="8001"/>
                    <a:pt x="1543" y="8001"/>
                  </a:cubicBezTo>
                  <a:cubicBezTo>
                    <a:pt x="1594" y="8001"/>
                    <a:pt x="1645" y="7990"/>
                    <a:pt x="1690" y="7967"/>
                  </a:cubicBezTo>
                  <a:cubicBezTo>
                    <a:pt x="1823" y="7900"/>
                    <a:pt x="1900" y="7737"/>
                    <a:pt x="1866" y="7593"/>
                  </a:cubicBezTo>
                  <a:lnTo>
                    <a:pt x="1866" y="7593"/>
                  </a:lnTo>
                  <a:cubicBezTo>
                    <a:pt x="1918" y="7633"/>
                    <a:pt x="1982" y="7653"/>
                    <a:pt x="2047" y="7653"/>
                  </a:cubicBezTo>
                  <a:cubicBezTo>
                    <a:pt x="2097" y="7653"/>
                    <a:pt x="2147" y="7641"/>
                    <a:pt x="2191" y="7616"/>
                  </a:cubicBezTo>
                  <a:cubicBezTo>
                    <a:pt x="2290" y="7559"/>
                    <a:pt x="2351" y="7439"/>
                    <a:pt x="2338" y="7325"/>
                  </a:cubicBezTo>
                  <a:lnTo>
                    <a:pt x="2338" y="7325"/>
                  </a:lnTo>
                  <a:cubicBezTo>
                    <a:pt x="2394" y="7357"/>
                    <a:pt x="2459" y="7373"/>
                    <a:pt x="2523" y="7373"/>
                  </a:cubicBezTo>
                  <a:cubicBezTo>
                    <a:pt x="2595" y="7373"/>
                    <a:pt x="2668" y="7353"/>
                    <a:pt x="2728" y="7314"/>
                  </a:cubicBezTo>
                  <a:cubicBezTo>
                    <a:pt x="2843" y="7241"/>
                    <a:pt x="2911" y="7099"/>
                    <a:pt x="2898" y="6962"/>
                  </a:cubicBezTo>
                  <a:lnTo>
                    <a:pt x="2898" y="6962"/>
                  </a:lnTo>
                  <a:cubicBezTo>
                    <a:pt x="2983" y="7037"/>
                    <a:pt x="3097" y="7077"/>
                    <a:pt x="3210" y="7077"/>
                  </a:cubicBezTo>
                  <a:cubicBezTo>
                    <a:pt x="3256" y="7077"/>
                    <a:pt x="3303" y="7071"/>
                    <a:pt x="3347" y="7057"/>
                  </a:cubicBezTo>
                  <a:cubicBezTo>
                    <a:pt x="3499" y="7008"/>
                    <a:pt x="3621" y="6875"/>
                    <a:pt x="3660" y="6720"/>
                  </a:cubicBezTo>
                  <a:cubicBezTo>
                    <a:pt x="3728" y="6777"/>
                    <a:pt x="3816" y="6806"/>
                    <a:pt x="3905" y="6806"/>
                  </a:cubicBezTo>
                  <a:cubicBezTo>
                    <a:pt x="3967" y="6806"/>
                    <a:pt x="4029" y="6792"/>
                    <a:pt x="4084" y="6762"/>
                  </a:cubicBezTo>
                  <a:cubicBezTo>
                    <a:pt x="4217" y="6690"/>
                    <a:pt x="4297" y="6533"/>
                    <a:pt x="4279" y="6383"/>
                  </a:cubicBezTo>
                  <a:lnTo>
                    <a:pt x="4279" y="6383"/>
                  </a:lnTo>
                  <a:cubicBezTo>
                    <a:pt x="4327" y="6407"/>
                    <a:pt x="4380" y="6419"/>
                    <a:pt x="4433" y="6419"/>
                  </a:cubicBezTo>
                  <a:cubicBezTo>
                    <a:pt x="4508" y="6419"/>
                    <a:pt x="4583" y="6395"/>
                    <a:pt x="4642" y="6349"/>
                  </a:cubicBezTo>
                  <a:cubicBezTo>
                    <a:pt x="4745" y="6268"/>
                    <a:pt x="4794" y="6130"/>
                    <a:pt x="4768" y="6004"/>
                  </a:cubicBezTo>
                  <a:lnTo>
                    <a:pt x="4768" y="6004"/>
                  </a:lnTo>
                  <a:cubicBezTo>
                    <a:pt x="4807" y="6020"/>
                    <a:pt x="4847" y="6027"/>
                    <a:pt x="4888" y="6027"/>
                  </a:cubicBezTo>
                  <a:cubicBezTo>
                    <a:pt x="5110" y="6027"/>
                    <a:pt x="5329" y="5812"/>
                    <a:pt x="5295" y="5585"/>
                  </a:cubicBezTo>
                  <a:lnTo>
                    <a:pt x="5295" y="5585"/>
                  </a:lnTo>
                  <a:cubicBezTo>
                    <a:pt x="5459" y="5612"/>
                    <a:pt x="5625" y="5638"/>
                    <a:pt x="5791" y="5664"/>
                  </a:cubicBezTo>
                  <a:cubicBezTo>
                    <a:pt x="5887" y="5530"/>
                    <a:pt x="5896" y="5350"/>
                    <a:pt x="5844" y="5192"/>
                  </a:cubicBezTo>
                  <a:lnTo>
                    <a:pt x="5844" y="5192"/>
                  </a:lnTo>
                  <a:cubicBezTo>
                    <a:pt x="5852" y="5192"/>
                    <a:pt x="5860" y="5192"/>
                    <a:pt x="5868" y="5192"/>
                  </a:cubicBezTo>
                  <a:cubicBezTo>
                    <a:pt x="6078" y="5192"/>
                    <a:pt x="6304" y="5127"/>
                    <a:pt x="6440" y="5064"/>
                  </a:cubicBezTo>
                  <a:cubicBezTo>
                    <a:pt x="6689" y="4947"/>
                    <a:pt x="6918" y="4687"/>
                    <a:pt x="6850" y="4420"/>
                  </a:cubicBezTo>
                  <a:lnTo>
                    <a:pt x="6850" y="4420"/>
                  </a:lnTo>
                  <a:cubicBezTo>
                    <a:pt x="6912" y="4472"/>
                    <a:pt x="6994" y="4498"/>
                    <a:pt x="7075" y="4498"/>
                  </a:cubicBezTo>
                  <a:cubicBezTo>
                    <a:pt x="7156" y="4498"/>
                    <a:pt x="7237" y="4472"/>
                    <a:pt x="7300" y="4420"/>
                  </a:cubicBezTo>
                  <a:cubicBezTo>
                    <a:pt x="7425" y="4317"/>
                    <a:pt x="7462" y="4120"/>
                    <a:pt x="7384" y="3979"/>
                  </a:cubicBezTo>
                  <a:lnTo>
                    <a:pt x="7384" y="3979"/>
                  </a:lnTo>
                  <a:cubicBezTo>
                    <a:pt x="7440" y="4024"/>
                    <a:pt x="7513" y="4047"/>
                    <a:pt x="7585" y="4047"/>
                  </a:cubicBezTo>
                  <a:cubicBezTo>
                    <a:pt x="7662" y="4047"/>
                    <a:pt x="7739" y="4022"/>
                    <a:pt x="7797" y="3972"/>
                  </a:cubicBezTo>
                  <a:cubicBezTo>
                    <a:pt x="7911" y="3873"/>
                    <a:pt x="7940" y="3691"/>
                    <a:pt x="7864" y="3563"/>
                  </a:cubicBezTo>
                  <a:lnTo>
                    <a:pt x="7864" y="3563"/>
                  </a:lnTo>
                  <a:cubicBezTo>
                    <a:pt x="7887" y="3569"/>
                    <a:pt x="7911" y="3571"/>
                    <a:pt x="7935" y="3571"/>
                  </a:cubicBezTo>
                  <a:cubicBezTo>
                    <a:pt x="8034" y="3571"/>
                    <a:pt x="8133" y="3525"/>
                    <a:pt x="8194" y="3446"/>
                  </a:cubicBezTo>
                  <a:cubicBezTo>
                    <a:pt x="8267" y="3349"/>
                    <a:pt x="8276" y="3205"/>
                    <a:pt x="8215" y="3098"/>
                  </a:cubicBezTo>
                  <a:lnTo>
                    <a:pt x="8215" y="3098"/>
                  </a:lnTo>
                  <a:cubicBezTo>
                    <a:pt x="8250" y="3110"/>
                    <a:pt x="8287" y="3116"/>
                    <a:pt x="8324" y="3116"/>
                  </a:cubicBezTo>
                  <a:cubicBezTo>
                    <a:pt x="8417" y="3116"/>
                    <a:pt x="8511" y="3080"/>
                    <a:pt x="8579" y="3016"/>
                  </a:cubicBezTo>
                  <a:cubicBezTo>
                    <a:pt x="8674" y="2926"/>
                    <a:pt x="8714" y="2780"/>
                    <a:pt x="8678" y="2654"/>
                  </a:cubicBezTo>
                  <a:lnTo>
                    <a:pt x="8678" y="2654"/>
                  </a:lnTo>
                  <a:cubicBezTo>
                    <a:pt x="8712" y="2670"/>
                    <a:pt x="8748" y="2677"/>
                    <a:pt x="8784" y="2677"/>
                  </a:cubicBezTo>
                  <a:cubicBezTo>
                    <a:pt x="8932" y="2677"/>
                    <a:pt x="9082" y="2561"/>
                    <a:pt x="9096" y="2409"/>
                  </a:cubicBezTo>
                  <a:cubicBezTo>
                    <a:pt x="9234" y="2273"/>
                    <a:pt x="9284" y="2053"/>
                    <a:pt x="9218" y="1870"/>
                  </a:cubicBezTo>
                  <a:cubicBezTo>
                    <a:pt x="9259" y="1865"/>
                    <a:pt x="9301" y="1859"/>
                    <a:pt x="9342" y="1853"/>
                  </a:cubicBezTo>
                  <a:cubicBezTo>
                    <a:pt x="9375" y="1911"/>
                    <a:pt x="9409" y="1972"/>
                    <a:pt x="9442" y="2031"/>
                  </a:cubicBezTo>
                  <a:cubicBezTo>
                    <a:pt x="9393" y="1885"/>
                    <a:pt x="9307" y="1758"/>
                    <a:pt x="9170" y="1681"/>
                  </a:cubicBezTo>
                  <a:cubicBezTo>
                    <a:pt x="9612" y="1544"/>
                    <a:pt x="9861" y="982"/>
                    <a:pt x="9668" y="561"/>
                  </a:cubicBezTo>
                  <a:lnTo>
                    <a:pt x="9668" y="561"/>
                  </a:lnTo>
                  <a:cubicBezTo>
                    <a:pt x="9680" y="563"/>
                    <a:pt x="9691" y="565"/>
                    <a:pt x="9702" y="565"/>
                  </a:cubicBezTo>
                  <a:cubicBezTo>
                    <a:pt x="9845" y="565"/>
                    <a:pt x="9946" y="388"/>
                    <a:pt x="9935" y="237"/>
                  </a:cubicBezTo>
                  <a:cubicBezTo>
                    <a:pt x="9929" y="156"/>
                    <a:pt x="9906" y="79"/>
                    <a:pt x="9878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4" name="Google Shape;2584;p39"/>
            <p:cNvSpPr/>
            <p:nvPr/>
          </p:nvSpPr>
          <p:spPr>
            <a:xfrm>
              <a:off x="4142225" y="816875"/>
              <a:ext cx="164050" cy="74450"/>
            </a:xfrm>
            <a:custGeom>
              <a:rect b="b" l="l" r="r" t="t"/>
              <a:pathLst>
                <a:path extrusionOk="0" h="2978" w="6562">
                  <a:moveTo>
                    <a:pt x="1488" y="0"/>
                  </a:moveTo>
                  <a:cubicBezTo>
                    <a:pt x="1454" y="137"/>
                    <a:pt x="1330" y="245"/>
                    <a:pt x="1190" y="261"/>
                  </a:cubicBezTo>
                  <a:cubicBezTo>
                    <a:pt x="1178" y="263"/>
                    <a:pt x="1167" y="263"/>
                    <a:pt x="1155" y="263"/>
                  </a:cubicBezTo>
                  <a:cubicBezTo>
                    <a:pt x="1027" y="263"/>
                    <a:pt x="900" y="186"/>
                    <a:pt x="843" y="71"/>
                  </a:cubicBezTo>
                  <a:cubicBezTo>
                    <a:pt x="756" y="110"/>
                    <a:pt x="660" y="130"/>
                    <a:pt x="564" y="130"/>
                  </a:cubicBezTo>
                  <a:cubicBezTo>
                    <a:pt x="438" y="130"/>
                    <a:pt x="311" y="96"/>
                    <a:pt x="203" y="29"/>
                  </a:cubicBezTo>
                  <a:cubicBezTo>
                    <a:pt x="153" y="122"/>
                    <a:pt x="82" y="198"/>
                    <a:pt x="0" y="257"/>
                  </a:cubicBezTo>
                  <a:cubicBezTo>
                    <a:pt x="96" y="351"/>
                    <a:pt x="232" y="405"/>
                    <a:pt x="367" y="405"/>
                  </a:cubicBezTo>
                  <a:cubicBezTo>
                    <a:pt x="444" y="405"/>
                    <a:pt x="521" y="387"/>
                    <a:pt x="589" y="348"/>
                  </a:cubicBezTo>
                  <a:cubicBezTo>
                    <a:pt x="628" y="447"/>
                    <a:pt x="717" y="514"/>
                    <a:pt x="815" y="541"/>
                  </a:cubicBezTo>
                  <a:cubicBezTo>
                    <a:pt x="891" y="682"/>
                    <a:pt x="1032" y="790"/>
                    <a:pt x="1186" y="832"/>
                  </a:cubicBezTo>
                  <a:cubicBezTo>
                    <a:pt x="1185" y="837"/>
                    <a:pt x="1184" y="843"/>
                    <a:pt x="1181" y="849"/>
                  </a:cubicBezTo>
                  <a:cubicBezTo>
                    <a:pt x="1203" y="847"/>
                    <a:pt x="1230" y="846"/>
                    <a:pt x="1262" y="846"/>
                  </a:cubicBezTo>
                  <a:cubicBezTo>
                    <a:pt x="1498" y="846"/>
                    <a:pt x="1977" y="897"/>
                    <a:pt x="2001" y="981"/>
                  </a:cubicBezTo>
                  <a:cubicBezTo>
                    <a:pt x="2080" y="1256"/>
                    <a:pt x="2335" y="1471"/>
                    <a:pt x="2619" y="1500"/>
                  </a:cubicBezTo>
                  <a:cubicBezTo>
                    <a:pt x="2631" y="1744"/>
                    <a:pt x="2790" y="1975"/>
                    <a:pt x="3012" y="2074"/>
                  </a:cubicBezTo>
                  <a:cubicBezTo>
                    <a:pt x="2817" y="2303"/>
                    <a:pt x="2732" y="2614"/>
                    <a:pt x="2762" y="2912"/>
                  </a:cubicBezTo>
                  <a:cubicBezTo>
                    <a:pt x="2863" y="2955"/>
                    <a:pt x="2973" y="2978"/>
                    <a:pt x="3082" y="2978"/>
                  </a:cubicBezTo>
                  <a:cubicBezTo>
                    <a:pt x="3134" y="2978"/>
                    <a:pt x="3187" y="2973"/>
                    <a:pt x="3238" y="2962"/>
                  </a:cubicBezTo>
                  <a:cubicBezTo>
                    <a:pt x="3252" y="2898"/>
                    <a:pt x="3264" y="2834"/>
                    <a:pt x="3278" y="2768"/>
                  </a:cubicBezTo>
                  <a:cubicBezTo>
                    <a:pt x="3317" y="2829"/>
                    <a:pt x="3390" y="2864"/>
                    <a:pt x="3463" y="2864"/>
                  </a:cubicBezTo>
                  <a:cubicBezTo>
                    <a:pt x="3497" y="2864"/>
                    <a:pt x="3532" y="2856"/>
                    <a:pt x="3563" y="2839"/>
                  </a:cubicBezTo>
                  <a:cubicBezTo>
                    <a:pt x="3657" y="2787"/>
                    <a:pt x="3698" y="2656"/>
                    <a:pt x="3652" y="2559"/>
                  </a:cubicBezTo>
                  <a:cubicBezTo>
                    <a:pt x="3782" y="2526"/>
                    <a:pt x="3888" y="2410"/>
                    <a:pt x="3911" y="2278"/>
                  </a:cubicBezTo>
                  <a:cubicBezTo>
                    <a:pt x="3932" y="2144"/>
                    <a:pt x="3869" y="2000"/>
                    <a:pt x="3755" y="1927"/>
                  </a:cubicBezTo>
                  <a:cubicBezTo>
                    <a:pt x="3818" y="1858"/>
                    <a:pt x="3867" y="1776"/>
                    <a:pt x="3899" y="1688"/>
                  </a:cubicBezTo>
                  <a:cubicBezTo>
                    <a:pt x="3904" y="1689"/>
                    <a:pt x="3908" y="1693"/>
                    <a:pt x="3913" y="1694"/>
                  </a:cubicBezTo>
                  <a:cubicBezTo>
                    <a:pt x="3939" y="1700"/>
                    <a:pt x="3965" y="1703"/>
                    <a:pt x="3992" y="1703"/>
                  </a:cubicBezTo>
                  <a:cubicBezTo>
                    <a:pt x="4121" y="1703"/>
                    <a:pt x="4249" y="1631"/>
                    <a:pt x="4310" y="1516"/>
                  </a:cubicBezTo>
                  <a:cubicBezTo>
                    <a:pt x="4323" y="1645"/>
                    <a:pt x="4427" y="1762"/>
                    <a:pt x="4556" y="1787"/>
                  </a:cubicBezTo>
                  <a:cubicBezTo>
                    <a:pt x="4574" y="1790"/>
                    <a:pt x="4592" y="1792"/>
                    <a:pt x="4610" y="1792"/>
                  </a:cubicBezTo>
                  <a:cubicBezTo>
                    <a:pt x="4721" y="1792"/>
                    <a:pt x="4833" y="1727"/>
                    <a:pt x="4885" y="1626"/>
                  </a:cubicBezTo>
                  <a:cubicBezTo>
                    <a:pt x="4892" y="1752"/>
                    <a:pt x="5014" y="1854"/>
                    <a:pt x="5138" y="1854"/>
                  </a:cubicBezTo>
                  <a:cubicBezTo>
                    <a:pt x="5156" y="1854"/>
                    <a:pt x="5174" y="1852"/>
                    <a:pt x="5192" y="1848"/>
                  </a:cubicBezTo>
                  <a:cubicBezTo>
                    <a:pt x="5318" y="1813"/>
                    <a:pt x="5396" y="1665"/>
                    <a:pt x="5364" y="1541"/>
                  </a:cubicBezTo>
                  <a:lnTo>
                    <a:pt x="5364" y="1541"/>
                  </a:lnTo>
                  <a:cubicBezTo>
                    <a:pt x="5433" y="1705"/>
                    <a:pt x="5616" y="1806"/>
                    <a:pt x="5794" y="1806"/>
                  </a:cubicBezTo>
                  <a:cubicBezTo>
                    <a:pt x="5881" y="1806"/>
                    <a:pt x="5968" y="1781"/>
                    <a:pt x="6039" y="1727"/>
                  </a:cubicBezTo>
                  <a:cubicBezTo>
                    <a:pt x="6092" y="1804"/>
                    <a:pt x="6168" y="1863"/>
                    <a:pt x="6253" y="1902"/>
                  </a:cubicBezTo>
                  <a:cubicBezTo>
                    <a:pt x="6494" y="1570"/>
                    <a:pt x="6561" y="1115"/>
                    <a:pt x="6422" y="727"/>
                  </a:cubicBezTo>
                  <a:cubicBezTo>
                    <a:pt x="6378" y="614"/>
                    <a:pt x="6333" y="502"/>
                    <a:pt x="6288" y="389"/>
                  </a:cubicBezTo>
                  <a:lnTo>
                    <a:pt x="6288" y="389"/>
                  </a:lnTo>
                  <a:cubicBezTo>
                    <a:pt x="6296" y="581"/>
                    <a:pt x="6149" y="765"/>
                    <a:pt x="5962" y="800"/>
                  </a:cubicBezTo>
                  <a:cubicBezTo>
                    <a:pt x="5940" y="804"/>
                    <a:pt x="5918" y="806"/>
                    <a:pt x="5896" y="806"/>
                  </a:cubicBezTo>
                  <a:cubicBezTo>
                    <a:pt x="5728" y="806"/>
                    <a:pt x="5564" y="694"/>
                    <a:pt x="5509" y="534"/>
                  </a:cubicBezTo>
                  <a:cubicBezTo>
                    <a:pt x="5492" y="683"/>
                    <a:pt x="5339" y="783"/>
                    <a:pt x="5194" y="783"/>
                  </a:cubicBezTo>
                  <a:cubicBezTo>
                    <a:pt x="5129" y="783"/>
                    <a:pt x="5066" y="763"/>
                    <a:pt x="5017" y="718"/>
                  </a:cubicBezTo>
                  <a:cubicBezTo>
                    <a:pt x="4990" y="802"/>
                    <a:pt x="4905" y="865"/>
                    <a:pt x="4814" y="865"/>
                  </a:cubicBezTo>
                  <a:cubicBezTo>
                    <a:pt x="4812" y="865"/>
                    <a:pt x="4810" y="865"/>
                    <a:pt x="4808" y="865"/>
                  </a:cubicBezTo>
                  <a:cubicBezTo>
                    <a:pt x="4715" y="861"/>
                    <a:pt x="4631" y="792"/>
                    <a:pt x="4610" y="702"/>
                  </a:cubicBezTo>
                  <a:cubicBezTo>
                    <a:pt x="4502" y="751"/>
                    <a:pt x="4384" y="774"/>
                    <a:pt x="4266" y="774"/>
                  </a:cubicBezTo>
                  <a:cubicBezTo>
                    <a:pt x="4036" y="774"/>
                    <a:pt x="3805" y="685"/>
                    <a:pt x="3644" y="520"/>
                  </a:cubicBezTo>
                  <a:cubicBezTo>
                    <a:pt x="3538" y="567"/>
                    <a:pt x="3423" y="590"/>
                    <a:pt x="3307" y="590"/>
                  </a:cubicBezTo>
                  <a:cubicBezTo>
                    <a:pt x="3060" y="590"/>
                    <a:pt x="2813" y="487"/>
                    <a:pt x="2652" y="299"/>
                  </a:cubicBezTo>
                  <a:cubicBezTo>
                    <a:pt x="2595" y="365"/>
                    <a:pt x="2507" y="403"/>
                    <a:pt x="2421" y="403"/>
                  </a:cubicBezTo>
                  <a:cubicBezTo>
                    <a:pt x="2388" y="403"/>
                    <a:pt x="2356" y="398"/>
                    <a:pt x="2326" y="387"/>
                  </a:cubicBezTo>
                  <a:cubicBezTo>
                    <a:pt x="2213" y="346"/>
                    <a:pt x="2131" y="232"/>
                    <a:pt x="2128" y="111"/>
                  </a:cubicBezTo>
                  <a:cubicBezTo>
                    <a:pt x="2055" y="143"/>
                    <a:pt x="1977" y="159"/>
                    <a:pt x="1898" y="159"/>
                  </a:cubicBezTo>
                  <a:cubicBezTo>
                    <a:pt x="1748" y="159"/>
                    <a:pt x="1597" y="103"/>
                    <a:pt x="1488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5" name="Google Shape;2585;p39"/>
            <p:cNvSpPr/>
            <p:nvPr/>
          </p:nvSpPr>
          <p:spPr>
            <a:xfrm>
              <a:off x="4336325" y="754300"/>
              <a:ext cx="100675" cy="199325"/>
            </a:xfrm>
            <a:custGeom>
              <a:rect b="b" l="l" r="r" t="t"/>
              <a:pathLst>
                <a:path extrusionOk="0" h="7973" w="4027">
                  <a:moveTo>
                    <a:pt x="1348" y="1"/>
                  </a:moveTo>
                  <a:cubicBezTo>
                    <a:pt x="1424" y="246"/>
                    <a:pt x="1258" y="536"/>
                    <a:pt x="1010" y="595"/>
                  </a:cubicBezTo>
                  <a:cubicBezTo>
                    <a:pt x="1091" y="761"/>
                    <a:pt x="980" y="989"/>
                    <a:pt x="799" y="1027"/>
                  </a:cubicBezTo>
                  <a:cubicBezTo>
                    <a:pt x="935" y="1217"/>
                    <a:pt x="984" y="1467"/>
                    <a:pt x="928" y="1694"/>
                  </a:cubicBezTo>
                  <a:cubicBezTo>
                    <a:pt x="1215" y="2013"/>
                    <a:pt x="1338" y="2450"/>
                    <a:pt x="1377" y="2876"/>
                  </a:cubicBezTo>
                  <a:cubicBezTo>
                    <a:pt x="1420" y="3387"/>
                    <a:pt x="1352" y="3907"/>
                    <a:pt x="1180" y="4388"/>
                  </a:cubicBezTo>
                  <a:cubicBezTo>
                    <a:pt x="1253" y="4642"/>
                    <a:pt x="1191" y="4929"/>
                    <a:pt x="1022" y="5132"/>
                  </a:cubicBezTo>
                  <a:cubicBezTo>
                    <a:pt x="1127" y="5378"/>
                    <a:pt x="1074" y="5686"/>
                    <a:pt x="890" y="5881"/>
                  </a:cubicBezTo>
                  <a:cubicBezTo>
                    <a:pt x="1015" y="5938"/>
                    <a:pt x="1104" y="6071"/>
                    <a:pt x="1105" y="6209"/>
                  </a:cubicBezTo>
                  <a:cubicBezTo>
                    <a:pt x="1107" y="6346"/>
                    <a:pt x="1024" y="6482"/>
                    <a:pt x="901" y="6542"/>
                  </a:cubicBezTo>
                  <a:cubicBezTo>
                    <a:pt x="1033" y="6633"/>
                    <a:pt x="1099" y="6812"/>
                    <a:pt x="1053" y="6965"/>
                  </a:cubicBezTo>
                  <a:cubicBezTo>
                    <a:pt x="1006" y="7122"/>
                    <a:pt x="860" y="7221"/>
                    <a:pt x="703" y="7244"/>
                  </a:cubicBezTo>
                  <a:cubicBezTo>
                    <a:pt x="764" y="7489"/>
                    <a:pt x="653" y="7530"/>
                    <a:pt x="507" y="7530"/>
                  </a:cubicBezTo>
                  <a:cubicBezTo>
                    <a:pt x="434" y="7530"/>
                    <a:pt x="352" y="7520"/>
                    <a:pt x="278" y="7520"/>
                  </a:cubicBezTo>
                  <a:cubicBezTo>
                    <a:pt x="220" y="7520"/>
                    <a:pt x="167" y="7527"/>
                    <a:pt x="128" y="7549"/>
                  </a:cubicBezTo>
                  <a:cubicBezTo>
                    <a:pt x="45" y="7598"/>
                    <a:pt x="10" y="7687"/>
                    <a:pt x="1" y="7786"/>
                  </a:cubicBezTo>
                  <a:cubicBezTo>
                    <a:pt x="21" y="7777"/>
                    <a:pt x="41" y="7766"/>
                    <a:pt x="59" y="7754"/>
                  </a:cubicBezTo>
                  <a:cubicBezTo>
                    <a:pt x="117" y="7876"/>
                    <a:pt x="246" y="7964"/>
                    <a:pt x="382" y="7971"/>
                  </a:cubicBezTo>
                  <a:cubicBezTo>
                    <a:pt x="389" y="7972"/>
                    <a:pt x="397" y="7972"/>
                    <a:pt x="404" y="7972"/>
                  </a:cubicBezTo>
                  <a:cubicBezTo>
                    <a:pt x="533" y="7972"/>
                    <a:pt x="659" y="7904"/>
                    <a:pt x="727" y="7796"/>
                  </a:cubicBezTo>
                  <a:cubicBezTo>
                    <a:pt x="733" y="7827"/>
                    <a:pt x="739" y="7858"/>
                    <a:pt x="744" y="7889"/>
                  </a:cubicBezTo>
                  <a:cubicBezTo>
                    <a:pt x="1002" y="7882"/>
                    <a:pt x="1235" y="7659"/>
                    <a:pt x="1252" y="7403"/>
                  </a:cubicBezTo>
                  <a:cubicBezTo>
                    <a:pt x="1426" y="7275"/>
                    <a:pt x="1479" y="7010"/>
                    <a:pt x="1368" y="6827"/>
                  </a:cubicBezTo>
                  <a:cubicBezTo>
                    <a:pt x="1490" y="6629"/>
                    <a:pt x="1517" y="6377"/>
                    <a:pt x="1440" y="6157"/>
                  </a:cubicBezTo>
                  <a:cubicBezTo>
                    <a:pt x="1651" y="6002"/>
                    <a:pt x="1736" y="5698"/>
                    <a:pt x="1635" y="5457"/>
                  </a:cubicBezTo>
                  <a:cubicBezTo>
                    <a:pt x="1850" y="5322"/>
                    <a:pt x="1860" y="5024"/>
                    <a:pt x="1723" y="4834"/>
                  </a:cubicBezTo>
                  <a:cubicBezTo>
                    <a:pt x="1768" y="4807"/>
                    <a:pt x="1811" y="4773"/>
                    <a:pt x="1850" y="4734"/>
                  </a:cubicBezTo>
                  <a:cubicBezTo>
                    <a:pt x="1950" y="4698"/>
                    <a:pt x="2036" y="4621"/>
                    <a:pt x="2075" y="4521"/>
                  </a:cubicBezTo>
                  <a:cubicBezTo>
                    <a:pt x="2136" y="4622"/>
                    <a:pt x="2253" y="4684"/>
                    <a:pt x="2370" y="4684"/>
                  </a:cubicBezTo>
                  <a:cubicBezTo>
                    <a:pt x="2391" y="4684"/>
                    <a:pt x="2411" y="4682"/>
                    <a:pt x="2431" y="4678"/>
                  </a:cubicBezTo>
                  <a:cubicBezTo>
                    <a:pt x="2566" y="4652"/>
                    <a:pt x="2680" y="4536"/>
                    <a:pt x="2702" y="4400"/>
                  </a:cubicBezTo>
                  <a:cubicBezTo>
                    <a:pt x="2766" y="4475"/>
                    <a:pt x="2864" y="4516"/>
                    <a:pt x="2962" y="4516"/>
                  </a:cubicBezTo>
                  <a:cubicBezTo>
                    <a:pt x="3013" y="4516"/>
                    <a:pt x="3064" y="4505"/>
                    <a:pt x="3109" y="4482"/>
                  </a:cubicBezTo>
                  <a:cubicBezTo>
                    <a:pt x="3242" y="4415"/>
                    <a:pt x="3319" y="4252"/>
                    <a:pt x="3285" y="4108"/>
                  </a:cubicBezTo>
                  <a:lnTo>
                    <a:pt x="3285" y="4108"/>
                  </a:lnTo>
                  <a:cubicBezTo>
                    <a:pt x="3337" y="4148"/>
                    <a:pt x="3401" y="4168"/>
                    <a:pt x="3466" y="4168"/>
                  </a:cubicBezTo>
                  <a:cubicBezTo>
                    <a:pt x="3516" y="4168"/>
                    <a:pt x="3566" y="4156"/>
                    <a:pt x="3610" y="4131"/>
                  </a:cubicBezTo>
                  <a:cubicBezTo>
                    <a:pt x="3709" y="4074"/>
                    <a:pt x="3770" y="3954"/>
                    <a:pt x="3757" y="3840"/>
                  </a:cubicBezTo>
                  <a:lnTo>
                    <a:pt x="3757" y="3840"/>
                  </a:lnTo>
                  <a:cubicBezTo>
                    <a:pt x="3814" y="3872"/>
                    <a:pt x="3879" y="3888"/>
                    <a:pt x="3943" y="3888"/>
                  </a:cubicBezTo>
                  <a:cubicBezTo>
                    <a:pt x="3971" y="3888"/>
                    <a:pt x="3999" y="3885"/>
                    <a:pt x="4027" y="3879"/>
                  </a:cubicBezTo>
                  <a:cubicBezTo>
                    <a:pt x="4026" y="3851"/>
                    <a:pt x="4024" y="3823"/>
                    <a:pt x="4023" y="3796"/>
                  </a:cubicBezTo>
                  <a:cubicBezTo>
                    <a:pt x="4007" y="3490"/>
                    <a:pt x="3990" y="3177"/>
                    <a:pt x="3879" y="2892"/>
                  </a:cubicBezTo>
                  <a:cubicBezTo>
                    <a:pt x="3782" y="2637"/>
                    <a:pt x="3614" y="2418"/>
                    <a:pt x="3450" y="2201"/>
                  </a:cubicBezTo>
                  <a:cubicBezTo>
                    <a:pt x="3162" y="1823"/>
                    <a:pt x="2874" y="1443"/>
                    <a:pt x="2586" y="1065"/>
                  </a:cubicBezTo>
                  <a:cubicBezTo>
                    <a:pt x="2461" y="902"/>
                    <a:pt x="2337" y="738"/>
                    <a:pt x="2175" y="610"/>
                  </a:cubicBezTo>
                  <a:cubicBezTo>
                    <a:pt x="1905" y="398"/>
                    <a:pt x="1536" y="291"/>
                    <a:pt x="134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6" name="Google Shape;2586;p39"/>
            <p:cNvSpPr/>
            <p:nvPr/>
          </p:nvSpPr>
          <p:spPr>
            <a:xfrm>
              <a:off x="4569550" y="418100"/>
              <a:ext cx="150800" cy="387650"/>
            </a:xfrm>
            <a:custGeom>
              <a:rect b="b" l="l" r="r" t="t"/>
              <a:pathLst>
                <a:path extrusionOk="0" h="15506" w="6032">
                  <a:moveTo>
                    <a:pt x="4045" y="4938"/>
                  </a:moveTo>
                  <a:lnTo>
                    <a:pt x="4045" y="4938"/>
                  </a:lnTo>
                  <a:cubicBezTo>
                    <a:pt x="4045" y="4938"/>
                    <a:pt x="4045" y="4938"/>
                    <a:pt x="4045" y="4938"/>
                  </a:cubicBezTo>
                  <a:lnTo>
                    <a:pt x="4045" y="4938"/>
                  </a:lnTo>
                  <a:cubicBezTo>
                    <a:pt x="4045" y="4938"/>
                    <a:pt x="4045" y="4938"/>
                    <a:pt x="4045" y="4938"/>
                  </a:cubicBezTo>
                  <a:close/>
                  <a:moveTo>
                    <a:pt x="5038" y="11517"/>
                  </a:moveTo>
                  <a:lnTo>
                    <a:pt x="5038" y="11517"/>
                  </a:lnTo>
                  <a:cubicBezTo>
                    <a:pt x="5038" y="11517"/>
                    <a:pt x="5038" y="11517"/>
                    <a:pt x="5038" y="11517"/>
                  </a:cubicBezTo>
                  <a:lnTo>
                    <a:pt x="5038" y="11517"/>
                  </a:lnTo>
                  <a:cubicBezTo>
                    <a:pt x="5038" y="11517"/>
                    <a:pt x="5038" y="11517"/>
                    <a:pt x="5038" y="11517"/>
                  </a:cubicBezTo>
                  <a:close/>
                  <a:moveTo>
                    <a:pt x="4" y="1"/>
                  </a:moveTo>
                  <a:cubicBezTo>
                    <a:pt x="3" y="1"/>
                    <a:pt x="1" y="1"/>
                    <a:pt x="0" y="1"/>
                  </a:cubicBezTo>
                  <a:cubicBezTo>
                    <a:pt x="47" y="83"/>
                    <a:pt x="86" y="168"/>
                    <a:pt x="114" y="257"/>
                  </a:cubicBezTo>
                  <a:cubicBezTo>
                    <a:pt x="341" y="277"/>
                    <a:pt x="550" y="419"/>
                    <a:pt x="656" y="619"/>
                  </a:cubicBezTo>
                  <a:cubicBezTo>
                    <a:pt x="1211" y="668"/>
                    <a:pt x="1726" y="1035"/>
                    <a:pt x="1952" y="1544"/>
                  </a:cubicBezTo>
                  <a:cubicBezTo>
                    <a:pt x="2333" y="1576"/>
                    <a:pt x="2671" y="1896"/>
                    <a:pt x="2724" y="2275"/>
                  </a:cubicBezTo>
                  <a:cubicBezTo>
                    <a:pt x="2733" y="2274"/>
                    <a:pt x="2743" y="2274"/>
                    <a:pt x="2752" y="2274"/>
                  </a:cubicBezTo>
                  <a:cubicBezTo>
                    <a:pt x="2971" y="2274"/>
                    <a:pt x="3149" y="2549"/>
                    <a:pt x="3044" y="2746"/>
                  </a:cubicBezTo>
                  <a:cubicBezTo>
                    <a:pt x="3275" y="2833"/>
                    <a:pt x="3323" y="3029"/>
                    <a:pt x="3388" y="3240"/>
                  </a:cubicBezTo>
                  <a:cubicBezTo>
                    <a:pt x="3396" y="3269"/>
                    <a:pt x="3576" y="3695"/>
                    <a:pt x="3461" y="3695"/>
                  </a:cubicBezTo>
                  <a:cubicBezTo>
                    <a:pt x="3455" y="3695"/>
                    <a:pt x="3448" y="3694"/>
                    <a:pt x="3441" y="3692"/>
                  </a:cubicBezTo>
                  <a:lnTo>
                    <a:pt x="3441" y="3692"/>
                  </a:lnTo>
                  <a:cubicBezTo>
                    <a:pt x="3642" y="3754"/>
                    <a:pt x="3775" y="3985"/>
                    <a:pt x="3728" y="4189"/>
                  </a:cubicBezTo>
                  <a:cubicBezTo>
                    <a:pt x="3736" y="4188"/>
                    <a:pt x="3744" y="4188"/>
                    <a:pt x="3751" y="4188"/>
                  </a:cubicBezTo>
                  <a:cubicBezTo>
                    <a:pt x="3848" y="4188"/>
                    <a:pt x="3939" y="4252"/>
                    <a:pt x="3994" y="4334"/>
                  </a:cubicBezTo>
                  <a:cubicBezTo>
                    <a:pt x="4054" y="4419"/>
                    <a:pt x="4094" y="4545"/>
                    <a:pt x="4107" y="4649"/>
                  </a:cubicBezTo>
                  <a:cubicBezTo>
                    <a:pt x="4110" y="4672"/>
                    <a:pt x="4080" y="4940"/>
                    <a:pt x="4049" y="4940"/>
                  </a:cubicBezTo>
                  <a:cubicBezTo>
                    <a:pt x="4048" y="4940"/>
                    <a:pt x="4047" y="4939"/>
                    <a:pt x="4045" y="4938"/>
                  </a:cubicBezTo>
                  <a:lnTo>
                    <a:pt x="4045" y="4938"/>
                  </a:lnTo>
                  <a:cubicBezTo>
                    <a:pt x="4261" y="5104"/>
                    <a:pt x="4313" y="5446"/>
                    <a:pt x="4155" y="5666"/>
                  </a:cubicBezTo>
                  <a:cubicBezTo>
                    <a:pt x="4263" y="5717"/>
                    <a:pt x="4337" y="5831"/>
                    <a:pt x="4342" y="5951"/>
                  </a:cubicBezTo>
                  <a:cubicBezTo>
                    <a:pt x="4345" y="6069"/>
                    <a:pt x="4279" y="6150"/>
                    <a:pt x="4213" y="6236"/>
                  </a:cubicBezTo>
                  <a:cubicBezTo>
                    <a:pt x="4306" y="6302"/>
                    <a:pt x="4396" y="6362"/>
                    <a:pt x="4458" y="6464"/>
                  </a:cubicBezTo>
                  <a:cubicBezTo>
                    <a:pt x="4508" y="6544"/>
                    <a:pt x="4537" y="6643"/>
                    <a:pt x="4516" y="6734"/>
                  </a:cubicBezTo>
                  <a:cubicBezTo>
                    <a:pt x="4495" y="6825"/>
                    <a:pt x="4414" y="6904"/>
                    <a:pt x="4322" y="6904"/>
                  </a:cubicBezTo>
                  <a:cubicBezTo>
                    <a:pt x="4320" y="6904"/>
                    <a:pt x="4318" y="6903"/>
                    <a:pt x="4316" y="6903"/>
                  </a:cubicBezTo>
                  <a:lnTo>
                    <a:pt x="4316" y="6903"/>
                  </a:lnTo>
                  <a:cubicBezTo>
                    <a:pt x="4395" y="6938"/>
                    <a:pt x="4447" y="7025"/>
                    <a:pt x="4445" y="7110"/>
                  </a:cubicBezTo>
                  <a:cubicBezTo>
                    <a:pt x="4442" y="7197"/>
                    <a:pt x="4383" y="7277"/>
                    <a:pt x="4302" y="7308"/>
                  </a:cubicBezTo>
                  <a:cubicBezTo>
                    <a:pt x="4472" y="7428"/>
                    <a:pt x="4494" y="7707"/>
                    <a:pt x="4346" y="7853"/>
                  </a:cubicBezTo>
                  <a:cubicBezTo>
                    <a:pt x="4358" y="7850"/>
                    <a:pt x="4371" y="7848"/>
                    <a:pt x="4383" y="7848"/>
                  </a:cubicBezTo>
                  <a:cubicBezTo>
                    <a:pt x="4495" y="7848"/>
                    <a:pt x="4594" y="7988"/>
                    <a:pt x="4539" y="8092"/>
                  </a:cubicBezTo>
                  <a:cubicBezTo>
                    <a:pt x="4662" y="8126"/>
                    <a:pt x="4744" y="8250"/>
                    <a:pt x="4736" y="8377"/>
                  </a:cubicBezTo>
                  <a:cubicBezTo>
                    <a:pt x="4731" y="8480"/>
                    <a:pt x="4632" y="8582"/>
                    <a:pt x="4721" y="8676"/>
                  </a:cubicBezTo>
                  <a:cubicBezTo>
                    <a:pt x="4801" y="8760"/>
                    <a:pt x="4902" y="8699"/>
                    <a:pt x="4968" y="8823"/>
                  </a:cubicBezTo>
                  <a:cubicBezTo>
                    <a:pt x="4975" y="8835"/>
                    <a:pt x="5023" y="8985"/>
                    <a:pt x="4996" y="8985"/>
                  </a:cubicBezTo>
                  <a:cubicBezTo>
                    <a:pt x="5098" y="9015"/>
                    <a:pt x="5171" y="9123"/>
                    <a:pt x="5162" y="9229"/>
                  </a:cubicBezTo>
                  <a:cubicBezTo>
                    <a:pt x="5154" y="9335"/>
                    <a:pt x="5064" y="9430"/>
                    <a:pt x="4958" y="9445"/>
                  </a:cubicBezTo>
                  <a:cubicBezTo>
                    <a:pt x="5044" y="9492"/>
                    <a:pt x="5105" y="9585"/>
                    <a:pt x="5111" y="9685"/>
                  </a:cubicBezTo>
                  <a:cubicBezTo>
                    <a:pt x="5117" y="9784"/>
                    <a:pt x="5069" y="9885"/>
                    <a:pt x="4990" y="9942"/>
                  </a:cubicBezTo>
                  <a:cubicBezTo>
                    <a:pt x="5147" y="10046"/>
                    <a:pt x="5082" y="10244"/>
                    <a:pt x="5110" y="10398"/>
                  </a:cubicBezTo>
                  <a:cubicBezTo>
                    <a:pt x="5147" y="10602"/>
                    <a:pt x="5221" y="10760"/>
                    <a:pt x="5152" y="10972"/>
                  </a:cubicBezTo>
                  <a:cubicBezTo>
                    <a:pt x="5123" y="11061"/>
                    <a:pt x="5045" y="11142"/>
                    <a:pt x="5035" y="11225"/>
                  </a:cubicBezTo>
                  <a:cubicBezTo>
                    <a:pt x="5034" y="11230"/>
                    <a:pt x="5094" y="11518"/>
                    <a:pt x="5042" y="11518"/>
                  </a:cubicBezTo>
                  <a:cubicBezTo>
                    <a:pt x="5041" y="11518"/>
                    <a:pt x="5040" y="11517"/>
                    <a:pt x="5038" y="11517"/>
                  </a:cubicBezTo>
                  <a:lnTo>
                    <a:pt x="5038" y="11517"/>
                  </a:lnTo>
                  <a:cubicBezTo>
                    <a:pt x="5100" y="11534"/>
                    <a:pt x="5150" y="11586"/>
                    <a:pt x="5168" y="11647"/>
                  </a:cubicBezTo>
                  <a:cubicBezTo>
                    <a:pt x="5184" y="11708"/>
                    <a:pt x="5166" y="11779"/>
                    <a:pt x="5122" y="11825"/>
                  </a:cubicBezTo>
                  <a:cubicBezTo>
                    <a:pt x="5215" y="11904"/>
                    <a:pt x="5259" y="12036"/>
                    <a:pt x="5234" y="12156"/>
                  </a:cubicBezTo>
                  <a:cubicBezTo>
                    <a:pt x="5204" y="12308"/>
                    <a:pt x="5053" y="12341"/>
                    <a:pt x="5116" y="12490"/>
                  </a:cubicBezTo>
                  <a:cubicBezTo>
                    <a:pt x="5168" y="12610"/>
                    <a:pt x="5259" y="12653"/>
                    <a:pt x="5259" y="12809"/>
                  </a:cubicBezTo>
                  <a:cubicBezTo>
                    <a:pt x="5259" y="12879"/>
                    <a:pt x="5228" y="12941"/>
                    <a:pt x="5241" y="12998"/>
                  </a:cubicBezTo>
                  <a:cubicBezTo>
                    <a:pt x="5242" y="13006"/>
                    <a:pt x="5246" y="13015"/>
                    <a:pt x="5249" y="13026"/>
                  </a:cubicBezTo>
                  <a:cubicBezTo>
                    <a:pt x="5290" y="13110"/>
                    <a:pt x="5393" y="13125"/>
                    <a:pt x="5411" y="13246"/>
                  </a:cubicBezTo>
                  <a:cubicBezTo>
                    <a:pt x="5426" y="13349"/>
                    <a:pt x="5382" y="13461"/>
                    <a:pt x="5299" y="13526"/>
                  </a:cubicBezTo>
                  <a:cubicBezTo>
                    <a:pt x="5438" y="13746"/>
                    <a:pt x="5395" y="14064"/>
                    <a:pt x="5201" y="14238"/>
                  </a:cubicBezTo>
                  <a:cubicBezTo>
                    <a:pt x="5262" y="14334"/>
                    <a:pt x="5270" y="14460"/>
                    <a:pt x="5222" y="14563"/>
                  </a:cubicBezTo>
                  <a:cubicBezTo>
                    <a:pt x="5174" y="14665"/>
                    <a:pt x="5071" y="14739"/>
                    <a:pt x="4959" y="14754"/>
                  </a:cubicBezTo>
                  <a:cubicBezTo>
                    <a:pt x="5058" y="14794"/>
                    <a:pt x="5119" y="14909"/>
                    <a:pt x="5100" y="15011"/>
                  </a:cubicBezTo>
                  <a:cubicBezTo>
                    <a:pt x="5081" y="15116"/>
                    <a:pt x="4982" y="15202"/>
                    <a:pt x="4877" y="15204"/>
                  </a:cubicBezTo>
                  <a:cubicBezTo>
                    <a:pt x="4875" y="15326"/>
                    <a:pt x="4760" y="15433"/>
                    <a:pt x="4639" y="15433"/>
                  </a:cubicBezTo>
                  <a:cubicBezTo>
                    <a:pt x="4634" y="15433"/>
                    <a:pt x="4630" y="15432"/>
                    <a:pt x="4625" y="15432"/>
                  </a:cubicBezTo>
                  <a:lnTo>
                    <a:pt x="4625" y="15432"/>
                  </a:lnTo>
                  <a:cubicBezTo>
                    <a:pt x="4628" y="15456"/>
                    <a:pt x="4631" y="15481"/>
                    <a:pt x="4634" y="15505"/>
                  </a:cubicBezTo>
                  <a:cubicBezTo>
                    <a:pt x="4652" y="15503"/>
                    <a:pt x="4670" y="15502"/>
                    <a:pt x="4689" y="15501"/>
                  </a:cubicBezTo>
                  <a:cubicBezTo>
                    <a:pt x="5357" y="15448"/>
                    <a:pt x="5683" y="15001"/>
                    <a:pt x="5683" y="15001"/>
                  </a:cubicBezTo>
                  <a:cubicBezTo>
                    <a:pt x="5692" y="14927"/>
                    <a:pt x="5679" y="14851"/>
                    <a:pt x="5642" y="14785"/>
                  </a:cubicBezTo>
                  <a:cubicBezTo>
                    <a:pt x="5916" y="14639"/>
                    <a:pt x="6032" y="14259"/>
                    <a:pt x="5886" y="13987"/>
                  </a:cubicBezTo>
                  <a:cubicBezTo>
                    <a:pt x="5846" y="13980"/>
                    <a:pt x="5808" y="13972"/>
                    <a:pt x="5768" y="13967"/>
                  </a:cubicBezTo>
                  <a:cubicBezTo>
                    <a:pt x="5897" y="13864"/>
                    <a:pt x="5965" y="13690"/>
                    <a:pt x="5940" y="13526"/>
                  </a:cubicBezTo>
                  <a:cubicBezTo>
                    <a:pt x="5917" y="13362"/>
                    <a:pt x="5803" y="13214"/>
                    <a:pt x="5650" y="13152"/>
                  </a:cubicBezTo>
                  <a:cubicBezTo>
                    <a:pt x="5839" y="13009"/>
                    <a:pt x="5862" y="12696"/>
                    <a:pt x="5697" y="12527"/>
                  </a:cubicBezTo>
                  <a:cubicBezTo>
                    <a:pt x="5856" y="12322"/>
                    <a:pt x="5781" y="11979"/>
                    <a:pt x="5551" y="11858"/>
                  </a:cubicBezTo>
                  <a:cubicBezTo>
                    <a:pt x="5564" y="11607"/>
                    <a:pt x="5576" y="11357"/>
                    <a:pt x="5588" y="11104"/>
                  </a:cubicBezTo>
                  <a:cubicBezTo>
                    <a:pt x="5752" y="10909"/>
                    <a:pt x="5824" y="10636"/>
                    <a:pt x="5777" y="10383"/>
                  </a:cubicBezTo>
                  <a:cubicBezTo>
                    <a:pt x="5747" y="10371"/>
                    <a:pt x="5715" y="10360"/>
                    <a:pt x="5686" y="10348"/>
                  </a:cubicBezTo>
                  <a:cubicBezTo>
                    <a:pt x="5766" y="10019"/>
                    <a:pt x="5692" y="9654"/>
                    <a:pt x="5490" y="9381"/>
                  </a:cubicBezTo>
                  <a:cubicBezTo>
                    <a:pt x="5495" y="9179"/>
                    <a:pt x="5501" y="8978"/>
                    <a:pt x="5508" y="8775"/>
                  </a:cubicBezTo>
                  <a:cubicBezTo>
                    <a:pt x="5609" y="8549"/>
                    <a:pt x="5611" y="8282"/>
                    <a:pt x="5514" y="8056"/>
                  </a:cubicBezTo>
                  <a:cubicBezTo>
                    <a:pt x="5534" y="7807"/>
                    <a:pt x="5521" y="7545"/>
                    <a:pt x="5400" y="7325"/>
                  </a:cubicBezTo>
                  <a:cubicBezTo>
                    <a:pt x="5342" y="7219"/>
                    <a:pt x="5251" y="7124"/>
                    <a:pt x="5147" y="7062"/>
                  </a:cubicBezTo>
                  <a:cubicBezTo>
                    <a:pt x="5153" y="7042"/>
                    <a:pt x="5160" y="7022"/>
                    <a:pt x="5166" y="7000"/>
                  </a:cubicBezTo>
                  <a:cubicBezTo>
                    <a:pt x="5206" y="6849"/>
                    <a:pt x="5124" y="6697"/>
                    <a:pt x="5153" y="6566"/>
                  </a:cubicBezTo>
                  <a:cubicBezTo>
                    <a:pt x="5173" y="6474"/>
                    <a:pt x="5278" y="6388"/>
                    <a:pt x="5299" y="6278"/>
                  </a:cubicBezTo>
                  <a:cubicBezTo>
                    <a:pt x="5338" y="6066"/>
                    <a:pt x="5262" y="5821"/>
                    <a:pt x="5081" y="5694"/>
                  </a:cubicBezTo>
                  <a:cubicBezTo>
                    <a:pt x="5171" y="5477"/>
                    <a:pt x="5066" y="5199"/>
                    <a:pt x="4856" y="5098"/>
                  </a:cubicBezTo>
                  <a:cubicBezTo>
                    <a:pt x="4939" y="4864"/>
                    <a:pt x="4765" y="4576"/>
                    <a:pt x="4520" y="4542"/>
                  </a:cubicBezTo>
                  <a:cubicBezTo>
                    <a:pt x="4735" y="4286"/>
                    <a:pt x="4581" y="3820"/>
                    <a:pt x="4254" y="3743"/>
                  </a:cubicBezTo>
                  <a:cubicBezTo>
                    <a:pt x="4383" y="3512"/>
                    <a:pt x="4215" y="3174"/>
                    <a:pt x="3953" y="3139"/>
                  </a:cubicBezTo>
                  <a:cubicBezTo>
                    <a:pt x="4037" y="2922"/>
                    <a:pt x="3872" y="2649"/>
                    <a:pt x="3642" y="2622"/>
                  </a:cubicBezTo>
                  <a:cubicBezTo>
                    <a:pt x="3633" y="2413"/>
                    <a:pt x="3485" y="2241"/>
                    <a:pt x="3296" y="2153"/>
                  </a:cubicBezTo>
                  <a:cubicBezTo>
                    <a:pt x="3253" y="1891"/>
                    <a:pt x="3025" y="1655"/>
                    <a:pt x="2756" y="1639"/>
                  </a:cubicBezTo>
                  <a:cubicBezTo>
                    <a:pt x="2747" y="1317"/>
                    <a:pt x="2438" y="1044"/>
                    <a:pt x="2122" y="1044"/>
                  </a:cubicBezTo>
                  <a:cubicBezTo>
                    <a:pt x="2078" y="1044"/>
                    <a:pt x="2034" y="1049"/>
                    <a:pt x="1991" y="1061"/>
                  </a:cubicBezTo>
                  <a:cubicBezTo>
                    <a:pt x="1997" y="1041"/>
                    <a:pt x="2003" y="1020"/>
                    <a:pt x="2009" y="999"/>
                  </a:cubicBezTo>
                  <a:cubicBezTo>
                    <a:pt x="1917" y="710"/>
                    <a:pt x="1622" y="504"/>
                    <a:pt x="1322" y="504"/>
                  </a:cubicBezTo>
                  <a:cubicBezTo>
                    <a:pt x="1290" y="504"/>
                    <a:pt x="1258" y="506"/>
                    <a:pt x="1226" y="511"/>
                  </a:cubicBezTo>
                  <a:cubicBezTo>
                    <a:pt x="1172" y="281"/>
                    <a:pt x="933" y="130"/>
                    <a:pt x="701" y="130"/>
                  </a:cubicBezTo>
                  <a:cubicBezTo>
                    <a:pt x="606" y="130"/>
                    <a:pt x="511" y="156"/>
                    <a:pt x="432" y="212"/>
                  </a:cubicBezTo>
                  <a:cubicBezTo>
                    <a:pt x="336" y="74"/>
                    <a:pt x="168" y="1"/>
                    <a:pt x="4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7" name="Google Shape;2587;p39"/>
            <p:cNvSpPr/>
            <p:nvPr/>
          </p:nvSpPr>
          <p:spPr>
            <a:xfrm>
              <a:off x="3911650" y="561100"/>
              <a:ext cx="245675" cy="228425"/>
            </a:xfrm>
            <a:custGeom>
              <a:rect b="b" l="l" r="r" t="t"/>
              <a:pathLst>
                <a:path extrusionOk="0" h="9137" w="9827">
                  <a:moveTo>
                    <a:pt x="4858" y="0"/>
                  </a:moveTo>
                  <a:cubicBezTo>
                    <a:pt x="4484" y="0"/>
                    <a:pt x="3702" y="78"/>
                    <a:pt x="3002" y="714"/>
                  </a:cubicBezTo>
                  <a:cubicBezTo>
                    <a:pt x="2078" y="1552"/>
                    <a:pt x="2121" y="1970"/>
                    <a:pt x="2121" y="1970"/>
                  </a:cubicBezTo>
                  <a:cubicBezTo>
                    <a:pt x="2121" y="1970"/>
                    <a:pt x="2099" y="2559"/>
                    <a:pt x="2120" y="2688"/>
                  </a:cubicBezTo>
                  <a:cubicBezTo>
                    <a:pt x="2142" y="2817"/>
                    <a:pt x="694" y="5165"/>
                    <a:pt x="565" y="5422"/>
                  </a:cubicBezTo>
                  <a:cubicBezTo>
                    <a:pt x="547" y="5459"/>
                    <a:pt x="522" y="5495"/>
                    <a:pt x="490" y="5536"/>
                  </a:cubicBezTo>
                  <a:cubicBezTo>
                    <a:pt x="307" y="5773"/>
                    <a:pt x="40" y="6340"/>
                    <a:pt x="18" y="6911"/>
                  </a:cubicBezTo>
                  <a:cubicBezTo>
                    <a:pt x="0" y="7389"/>
                    <a:pt x="48" y="7689"/>
                    <a:pt x="306" y="8084"/>
                  </a:cubicBezTo>
                  <a:cubicBezTo>
                    <a:pt x="345" y="8145"/>
                    <a:pt x="388" y="8201"/>
                    <a:pt x="433" y="8253"/>
                  </a:cubicBezTo>
                  <a:cubicBezTo>
                    <a:pt x="501" y="8332"/>
                    <a:pt x="573" y="8399"/>
                    <a:pt x="652" y="8451"/>
                  </a:cubicBezTo>
                  <a:cubicBezTo>
                    <a:pt x="652" y="8451"/>
                    <a:pt x="779" y="8988"/>
                    <a:pt x="1445" y="9116"/>
                  </a:cubicBezTo>
                  <a:cubicBezTo>
                    <a:pt x="1516" y="9130"/>
                    <a:pt x="1592" y="9136"/>
                    <a:pt x="1671" y="9136"/>
                  </a:cubicBezTo>
                  <a:cubicBezTo>
                    <a:pt x="2341" y="9136"/>
                    <a:pt x="3261" y="8697"/>
                    <a:pt x="3261" y="8697"/>
                  </a:cubicBezTo>
                  <a:cubicBezTo>
                    <a:pt x="3261" y="8697"/>
                    <a:pt x="4852" y="8553"/>
                    <a:pt x="5852" y="7976"/>
                  </a:cubicBezTo>
                  <a:cubicBezTo>
                    <a:pt x="6166" y="7794"/>
                    <a:pt x="6501" y="7655"/>
                    <a:pt x="6847" y="7550"/>
                  </a:cubicBezTo>
                  <a:cubicBezTo>
                    <a:pt x="7183" y="7448"/>
                    <a:pt x="7623" y="7258"/>
                    <a:pt x="8041" y="6892"/>
                  </a:cubicBezTo>
                  <a:cubicBezTo>
                    <a:pt x="8477" y="6511"/>
                    <a:pt x="8990" y="5616"/>
                    <a:pt x="9380" y="4844"/>
                  </a:cubicBezTo>
                  <a:cubicBezTo>
                    <a:pt x="9826" y="3960"/>
                    <a:pt x="9728" y="2892"/>
                    <a:pt x="9107" y="2123"/>
                  </a:cubicBezTo>
                  <a:cubicBezTo>
                    <a:pt x="8600" y="1494"/>
                    <a:pt x="7866" y="804"/>
                    <a:pt x="6882" y="389"/>
                  </a:cubicBezTo>
                  <a:cubicBezTo>
                    <a:pt x="6353" y="165"/>
                    <a:pt x="5752" y="20"/>
                    <a:pt x="5076" y="9"/>
                  </a:cubicBezTo>
                  <a:cubicBezTo>
                    <a:pt x="5055" y="8"/>
                    <a:pt x="4977" y="0"/>
                    <a:pt x="4858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8" name="Google Shape;2588;p39"/>
            <p:cNvSpPr/>
            <p:nvPr/>
          </p:nvSpPr>
          <p:spPr>
            <a:xfrm>
              <a:off x="4696000" y="793050"/>
              <a:ext cx="30400" cy="104575"/>
            </a:xfrm>
            <a:custGeom>
              <a:rect b="b" l="l" r="r" t="t"/>
              <a:pathLst>
                <a:path extrusionOk="0" h="4183" w="1216">
                  <a:moveTo>
                    <a:pt x="625" y="1"/>
                  </a:moveTo>
                  <a:cubicBezTo>
                    <a:pt x="625" y="1"/>
                    <a:pt x="420" y="282"/>
                    <a:pt x="1" y="425"/>
                  </a:cubicBezTo>
                  <a:cubicBezTo>
                    <a:pt x="100" y="919"/>
                    <a:pt x="239" y="1628"/>
                    <a:pt x="291" y="1986"/>
                  </a:cubicBezTo>
                  <a:cubicBezTo>
                    <a:pt x="378" y="2572"/>
                    <a:pt x="139" y="3060"/>
                    <a:pt x="69" y="3566"/>
                  </a:cubicBezTo>
                  <a:cubicBezTo>
                    <a:pt x="50" y="3699"/>
                    <a:pt x="66" y="3923"/>
                    <a:pt x="99" y="4183"/>
                  </a:cubicBezTo>
                  <a:cubicBezTo>
                    <a:pt x="525" y="4138"/>
                    <a:pt x="771" y="3806"/>
                    <a:pt x="785" y="3786"/>
                  </a:cubicBezTo>
                  <a:lnTo>
                    <a:pt x="785" y="3785"/>
                  </a:lnTo>
                  <a:cubicBezTo>
                    <a:pt x="768" y="3615"/>
                    <a:pt x="799" y="3440"/>
                    <a:pt x="917" y="3289"/>
                  </a:cubicBezTo>
                  <a:lnTo>
                    <a:pt x="1178" y="2974"/>
                  </a:lnTo>
                  <a:cubicBezTo>
                    <a:pt x="1178" y="2974"/>
                    <a:pt x="1168" y="2938"/>
                    <a:pt x="1153" y="2874"/>
                  </a:cubicBezTo>
                  <a:cubicBezTo>
                    <a:pt x="1215" y="2526"/>
                    <a:pt x="1147" y="2081"/>
                    <a:pt x="1031" y="1582"/>
                  </a:cubicBezTo>
                  <a:cubicBezTo>
                    <a:pt x="1023" y="1547"/>
                    <a:pt x="1015" y="1515"/>
                    <a:pt x="1006" y="1480"/>
                  </a:cubicBezTo>
                  <a:cubicBezTo>
                    <a:pt x="995" y="1431"/>
                    <a:pt x="981" y="1380"/>
                    <a:pt x="968" y="1329"/>
                  </a:cubicBezTo>
                  <a:cubicBezTo>
                    <a:pt x="933" y="1186"/>
                    <a:pt x="893" y="1039"/>
                    <a:pt x="854" y="891"/>
                  </a:cubicBezTo>
                  <a:cubicBezTo>
                    <a:pt x="839" y="833"/>
                    <a:pt x="823" y="775"/>
                    <a:pt x="807" y="717"/>
                  </a:cubicBezTo>
                  <a:cubicBezTo>
                    <a:pt x="781" y="615"/>
                    <a:pt x="754" y="514"/>
                    <a:pt x="728" y="411"/>
                  </a:cubicBezTo>
                  <a:cubicBezTo>
                    <a:pt x="709" y="343"/>
                    <a:pt x="692" y="275"/>
                    <a:pt x="675" y="206"/>
                  </a:cubicBezTo>
                  <a:cubicBezTo>
                    <a:pt x="657" y="138"/>
                    <a:pt x="641" y="69"/>
                    <a:pt x="625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89" name="Google Shape;2589;p39"/>
            <p:cNvSpPr/>
            <p:nvPr/>
          </p:nvSpPr>
          <p:spPr>
            <a:xfrm>
              <a:off x="4698475" y="887650"/>
              <a:ext cx="25525" cy="37000"/>
            </a:xfrm>
            <a:custGeom>
              <a:rect b="b" l="l" r="r" t="t"/>
              <a:pathLst>
                <a:path extrusionOk="0" h="1480" w="1021">
                  <a:moveTo>
                    <a:pt x="686" y="1"/>
                  </a:moveTo>
                  <a:cubicBezTo>
                    <a:pt x="672" y="20"/>
                    <a:pt x="426" y="353"/>
                    <a:pt x="0" y="397"/>
                  </a:cubicBezTo>
                  <a:cubicBezTo>
                    <a:pt x="44" y="744"/>
                    <a:pt x="119" y="1151"/>
                    <a:pt x="187" y="1479"/>
                  </a:cubicBezTo>
                  <a:cubicBezTo>
                    <a:pt x="227" y="1470"/>
                    <a:pt x="268" y="1458"/>
                    <a:pt x="308" y="1446"/>
                  </a:cubicBezTo>
                  <a:cubicBezTo>
                    <a:pt x="798" y="1289"/>
                    <a:pt x="1020" y="1003"/>
                    <a:pt x="972" y="729"/>
                  </a:cubicBezTo>
                  <a:cubicBezTo>
                    <a:pt x="972" y="723"/>
                    <a:pt x="720" y="375"/>
                    <a:pt x="686" y="1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0" name="Google Shape;2590;p39"/>
            <p:cNvSpPr/>
            <p:nvPr/>
          </p:nvSpPr>
          <p:spPr>
            <a:xfrm>
              <a:off x="4335925" y="1106950"/>
              <a:ext cx="28450" cy="36425"/>
            </a:xfrm>
            <a:custGeom>
              <a:rect b="b" l="l" r="r" t="t"/>
              <a:pathLst>
                <a:path extrusionOk="0" h="1457" w="1138">
                  <a:moveTo>
                    <a:pt x="1001" y="0"/>
                  </a:moveTo>
                  <a:cubicBezTo>
                    <a:pt x="1003" y="45"/>
                    <a:pt x="789" y="392"/>
                    <a:pt x="186" y="392"/>
                  </a:cubicBezTo>
                  <a:cubicBezTo>
                    <a:pt x="134" y="392"/>
                    <a:pt x="79" y="389"/>
                    <a:pt x="21" y="384"/>
                  </a:cubicBezTo>
                  <a:cubicBezTo>
                    <a:pt x="19" y="401"/>
                    <a:pt x="18" y="419"/>
                    <a:pt x="17" y="435"/>
                  </a:cubicBezTo>
                  <a:cubicBezTo>
                    <a:pt x="1" y="754"/>
                    <a:pt x="18" y="1132"/>
                    <a:pt x="42" y="1457"/>
                  </a:cubicBezTo>
                  <a:lnTo>
                    <a:pt x="89" y="1454"/>
                  </a:lnTo>
                  <a:cubicBezTo>
                    <a:pt x="101" y="1452"/>
                    <a:pt x="113" y="1451"/>
                    <a:pt x="126" y="1450"/>
                  </a:cubicBezTo>
                  <a:cubicBezTo>
                    <a:pt x="183" y="1442"/>
                    <a:pt x="240" y="1434"/>
                    <a:pt x="296" y="1420"/>
                  </a:cubicBezTo>
                  <a:cubicBezTo>
                    <a:pt x="317" y="1416"/>
                    <a:pt x="338" y="1412"/>
                    <a:pt x="359" y="1407"/>
                  </a:cubicBezTo>
                  <a:cubicBezTo>
                    <a:pt x="411" y="1393"/>
                    <a:pt x="466" y="1377"/>
                    <a:pt x="516" y="1360"/>
                  </a:cubicBezTo>
                  <a:cubicBezTo>
                    <a:pt x="945" y="1208"/>
                    <a:pt x="1137" y="947"/>
                    <a:pt x="1091" y="697"/>
                  </a:cubicBezTo>
                  <a:cubicBezTo>
                    <a:pt x="1048" y="465"/>
                    <a:pt x="1011" y="234"/>
                    <a:pt x="1001" y="0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1" name="Google Shape;2591;p39"/>
            <p:cNvSpPr/>
            <p:nvPr/>
          </p:nvSpPr>
          <p:spPr>
            <a:xfrm>
              <a:off x="4206725" y="1027500"/>
              <a:ext cx="21050" cy="35750"/>
            </a:xfrm>
            <a:custGeom>
              <a:rect b="b" l="l" r="r" t="t"/>
              <a:pathLst>
                <a:path extrusionOk="0" h="1430" w="842">
                  <a:moveTo>
                    <a:pt x="744" y="0"/>
                  </a:moveTo>
                  <a:cubicBezTo>
                    <a:pt x="746" y="42"/>
                    <a:pt x="552" y="358"/>
                    <a:pt x="12" y="389"/>
                  </a:cubicBezTo>
                  <a:cubicBezTo>
                    <a:pt x="7" y="466"/>
                    <a:pt x="4" y="541"/>
                    <a:pt x="4" y="613"/>
                  </a:cubicBezTo>
                  <a:cubicBezTo>
                    <a:pt x="1" y="916"/>
                    <a:pt x="0" y="1190"/>
                    <a:pt x="0" y="1430"/>
                  </a:cubicBezTo>
                  <a:cubicBezTo>
                    <a:pt x="89" y="1413"/>
                    <a:pt x="175" y="1389"/>
                    <a:pt x="260" y="1359"/>
                  </a:cubicBezTo>
                  <a:cubicBezTo>
                    <a:pt x="454" y="1292"/>
                    <a:pt x="598" y="1200"/>
                    <a:pt x="695" y="1099"/>
                  </a:cubicBezTo>
                  <a:cubicBezTo>
                    <a:pt x="708" y="1085"/>
                    <a:pt x="719" y="1073"/>
                    <a:pt x="729" y="1059"/>
                  </a:cubicBezTo>
                  <a:cubicBezTo>
                    <a:pt x="804" y="968"/>
                    <a:pt x="841" y="869"/>
                    <a:pt x="840" y="769"/>
                  </a:cubicBezTo>
                  <a:cubicBezTo>
                    <a:pt x="840" y="745"/>
                    <a:pt x="838" y="721"/>
                    <a:pt x="834" y="697"/>
                  </a:cubicBezTo>
                  <a:cubicBezTo>
                    <a:pt x="802" y="524"/>
                    <a:pt x="773" y="350"/>
                    <a:pt x="756" y="174"/>
                  </a:cubicBezTo>
                  <a:cubicBezTo>
                    <a:pt x="752" y="140"/>
                    <a:pt x="750" y="104"/>
                    <a:pt x="749" y="70"/>
                  </a:cubicBezTo>
                  <a:cubicBezTo>
                    <a:pt x="746" y="47"/>
                    <a:pt x="745" y="24"/>
                    <a:pt x="745" y="0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2" name="Google Shape;2592;p39"/>
            <p:cNvSpPr/>
            <p:nvPr/>
          </p:nvSpPr>
          <p:spPr>
            <a:xfrm>
              <a:off x="3919300" y="570800"/>
              <a:ext cx="238025" cy="218725"/>
            </a:xfrm>
            <a:custGeom>
              <a:rect b="b" l="l" r="r" t="t"/>
              <a:pathLst>
                <a:path extrusionOk="0" h="8749" w="9521">
                  <a:moveTo>
                    <a:pt x="6576" y="1"/>
                  </a:moveTo>
                  <a:lnTo>
                    <a:pt x="6576" y="1"/>
                  </a:lnTo>
                  <a:cubicBezTo>
                    <a:pt x="6640" y="206"/>
                    <a:pt x="6818" y="447"/>
                    <a:pt x="6857" y="551"/>
                  </a:cubicBezTo>
                  <a:cubicBezTo>
                    <a:pt x="6928" y="740"/>
                    <a:pt x="6918" y="705"/>
                    <a:pt x="7064" y="813"/>
                  </a:cubicBezTo>
                  <a:cubicBezTo>
                    <a:pt x="7155" y="881"/>
                    <a:pt x="7241" y="935"/>
                    <a:pt x="7309" y="1029"/>
                  </a:cubicBezTo>
                  <a:cubicBezTo>
                    <a:pt x="7350" y="1085"/>
                    <a:pt x="7480" y="1624"/>
                    <a:pt x="7433" y="1624"/>
                  </a:cubicBezTo>
                  <a:cubicBezTo>
                    <a:pt x="7432" y="1624"/>
                    <a:pt x="7431" y="1624"/>
                    <a:pt x="7429" y="1624"/>
                  </a:cubicBezTo>
                  <a:lnTo>
                    <a:pt x="7429" y="1624"/>
                  </a:lnTo>
                  <a:cubicBezTo>
                    <a:pt x="7683" y="1730"/>
                    <a:pt x="7666" y="2174"/>
                    <a:pt x="7404" y="2262"/>
                  </a:cubicBezTo>
                  <a:cubicBezTo>
                    <a:pt x="7487" y="2359"/>
                    <a:pt x="7390" y="2533"/>
                    <a:pt x="7268" y="2533"/>
                  </a:cubicBezTo>
                  <a:cubicBezTo>
                    <a:pt x="7259" y="2533"/>
                    <a:pt x="7249" y="2532"/>
                    <a:pt x="7239" y="2529"/>
                  </a:cubicBezTo>
                  <a:cubicBezTo>
                    <a:pt x="7116" y="2886"/>
                    <a:pt x="6688" y="3017"/>
                    <a:pt x="6317" y="3098"/>
                  </a:cubicBezTo>
                  <a:cubicBezTo>
                    <a:pt x="5973" y="3174"/>
                    <a:pt x="5697" y="3187"/>
                    <a:pt x="5434" y="3187"/>
                  </a:cubicBezTo>
                  <a:cubicBezTo>
                    <a:pt x="5322" y="3187"/>
                    <a:pt x="5212" y="3185"/>
                    <a:pt x="5100" y="3184"/>
                  </a:cubicBezTo>
                  <a:cubicBezTo>
                    <a:pt x="5096" y="3184"/>
                    <a:pt x="5092" y="3184"/>
                    <a:pt x="5089" y="3184"/>
                  </a:cubicBezTo>
                  <a:cubicBezTo>
                    <a:pt x="4586" y="3184"/>
                    <a:pt x="4135" y="3474"/>
                    <a:pt x="3906" y="3922"/>
                  </a:cubicBezTo>
                  <a:cubicBezTo>
                    <a:pt x="3417" y="4880"/>
                    <a:pt x="2450" y="5835"/>
                    <a:pt x="1655" y="6478"/>
                  </a:cubicBezTo>
                  <a:cubicBezTo>
                    <a:pt x="1200" y="6845"/>
                    <a:pt x="572" y="7015"/>
                    <a:pt x="270" y="7513"/>
                  </a:cubicBezTo>
                  <a:cubicBezTo>
                    <a:pt x="206" y="7623"/>
                    <a:pt x="32" y="7571"/>
                    <a:pt x="0" y="7696"/>
                  </a:cubicBezTo>
                  <a:cubicBezTo>
                    <a:pt x="63" y="7843"/>
                    <a:pt x="267" y="8011"/>
                    <a:pt x="346" y="8063"/>
                  </a:cubicBezTo>
                  <a:cubicBezTo>
                    <a:pt x="346" y="8063"/>
                    <a:pt x="473" y="8600"/>
                    <a:pt x="1139" y="8728"/>
                  </a:cubicBezTo>
                  <a:cubicBezTo>
                    <a:pt x="1210" y="8742"/>
                    <a:pt x="1286" y="8748"/>
                    <a:pt x="1365" y="8748"/>
                  </a:cubicBezTo>
                  <a:cubicBezTo>
                    <a:pt x="2035" y="8748"/>
                    <a:pt x="2955" y="8309"/>
                    <a:pt x="2955" y="8309"/>
                  </a:cubicBezTo>
                  <a:cubicBezTo>
                    <a:pt x="2955" y="8309"/>
                    <a:pt x="4546" y="8165"/>
                    <a:pt x="5546" y="7588"/>
                  </a:cubicBezTo>
                  <a:cubicBezTo>
                    <a:pt x="5860" y="7406"/>
                    <a:pt x="6195" y="7267"/>
                    <a:pt x="6541" y="7162"/>
                  </a:cubicBezTo>
                  <a:cubicBezTo>
                    <a:pt x="6877" y="7060"/>
                    <a:pt x="7317" y="6870"/>
                    <a:pt x="7735" y="6504"/>
                  </a:cubicBezTo>
                  <a:cubicBezTo>
                    <a:pt x="8171" y="6123"/>
                    <a:pt x="8684" y="5228"/>
                    <a:pt x="9074" y="4456"/>
                  </a:cubicBezTo>
                  <a:cubicBezTo>
                    <a:pt x="9520" y="3572"/>
                    <a:pt x="9422" y="2504"/>
                    <a:pt x="8801" y="1735"/>
                  </a:cubicBezTo>
                  <a:cubicBezTo>
                    <a:pt x="8294" y="1106"/>
                    <a:pt x="7560" y="416"/>
                    <a:pt x="6576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3" name="Google Shape;2593;p39"/>
            <p:cNvSpPr/>
            <p:nvPr/>
          </p:nvSpPr>
          <p:spPr>
            <a:xfrm>
              <a:off x="4091900" y="621450"/>
              <a:ext cx="105175" cy="150775"/>
            </a:xfrm>
            <a:custGeom>
              <a:rect b="b" l="l" r="r" t="t"/>
              <a:pathLst>
                <a:path extrusionOk="0" h="6031" w="4207">
                  <a:moveTo>
                    <a:pt x="696" y="1"/>
                  </a:moveTo>
                  <a:lnTo>
                    <a:pt x="507" y="239"/>
                  </a:lnTo>
                  <a:lnTo>
                    <a:pt x="1" y="874"/>
                  </a:lnTo>
                  <a:cubicBezTo>
                    <a:pt x="1" y="874"/>
                    <a:pt x="577" y="4990"/>
                    <a:pt x="2130" y="5858"/>
                  </a:cubicBezTo>
                  <a:lnTo>
                    <a:pt x="2131" y="5858"/>
                  </a:lnTo>
                  <a:cubicBezTo>
                    <a:pt x="2234" y="5917"/>
                    <a:pt x="2343" y="5960"/>
                    <a:pt x="2457" y="5986"/>
                  </a:cubicBezTo>
                  <a:cubicBezTo>
                    <a:pt x="2585" y="6016"/>
                    <a:pt x="2702" y="6030"/>
                    <a:pt x="2809" y="6030"/>
                  </a:cubicBezTo>
                  <a:cubicBezTo>
                    <a:pt x="4206" y="6030"/>
                    <a:pt x="3893" y="3627"/>
                    <a:pt x="3726" y="3235"/>
                  </a:cubicBezTo>
                  <a:cubicBezTo>
                    <a:pt x="3183" y="1954"/>
                    <a:pt x="696" y="1"/>
                    <a:pt x="69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4" name="Google Shape;2594;p39"/>
            <p:cNvSpPr/>
            <p:nvPr/>
          </p:nvSpPr>
          <p:spPr>
            <a:xfrm>
              <a:off x="4104400" y="621475"/>
              <a:ext cx="92675" cy="150775"/>
            </a:xfrm>
            <a:custGeom>
              <a:rect b="b" l="l" r="r" t="t"/>
              <a:pathLst>
                <a:path extrusionOk="0" h="6031" w="3707">
                  <a:moveTo>
                    <a:pt x="196" y="1"/>
                  </a:moveTo>
                  <a:lnTo>
                    <a:pt x="0" y="236"/>
                  </a:lnTo>
                  <a:cubicBezTo>
                    <a:pt x="0" y="236"/>
                    <a:pt x="1" y="238"/>
                    <a:pt x="6" y="241"/>
                  </a:cubicBezTo>
                  <a:cubicBezTo>
                    <a:pt x="127" y="324"/>
                    <a:pt x="2492" y="1988"/>
                    <a:pt x="2819" y="3929"/>
                  </a:cubicBezTo>
                  <a:cubicBezTo>
                    <a:pt x="3101" y="5607"/>
                    <a:pt x="2496" y="5880"/>
                    <a:pt x="1935" y="5880"/>
                  </a:cubicBezTo>
                  <a:cubicBezTo>
                    <a:pt x="1830" y="5880"/>
                    <a:pt x="1727" y="5870"/>
                    <a:pt x="1631" y="5858"/>
                  </a:cubicBezTo>
                  <a:lnTo>
                    <a:pt x="1631" y="5858"/>
                  </a:lnTo>
                  <a:cubicBezTo>
                    <a:pt x="1734" y="5917"/>
                    <a:pt x="1843" y="5960"/>
                    <a:pt x="1957" y="5986"/>
                  </a:cubicBezTo>
                  <a:cubicBezTo>
                    <a:pt x="2085" y="6016"/>
                    <a:pt x="2202" y="6030"/>
                    <a:pt x="2309" y="6030"/>
                  </a:cubicBezTo>
                  <a:cubicBezTo>
                    <a:pt x="3706" y="6030"/>
                    <a:pt x="3393" y="3627"/>
                    <a:pt x="3226" y="3235"/>
                  </a:cubicBezTo>
                  <a:cubicBezTo>
                    <a:pt x="2683" y="1954"/>
                    <a:pt x="196" y="1"/>
                    <a:pt x="19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5" name="Google Shape;2595;p39"/>
            <p:cNvSpPr/>
            <p:nvPr/>
          </p:nvSpPr>
          <p:spPr>
            <a:xfrm>
              <a:off x="3911625" y="699475"/>
              <a:ext cx="48875" cy="64675"/>
            </a:xfrm>
            <a:custGeom>
              <a:rect b="b" l="l" r="r" t="t"/>
              <a:pathLst>
                <a:path extrusionOk="0" h="2587" w="1955">
                  <a:moveTo>
                    <a:pt x="549" y="0"/>
                  </a:moveTo>
                  <a:cubicBezTo>
                    <a:pt x="512" y="0"/>
                    <a:pt x="491" y="1"/>
                    <a:pt x="491" y="1"/>
                  </a:cubicBezTo>
                  <a:cubicBezTo>
                    <a:pt x="308" y="238"/>
                    <a:pt x="41" y="805"/>
                    <a:pt x="19" y="1376"/>
                  </a:cubicBezTo>
                  <a:cubicBezTo>
                    <a:pt x="0" y="1854"/>
                    <a:pt x="49" y="2154"/>
                    <a:pt x="307" y="2549"/>
                  </a:cubicBezTo>
                  <a:cubicBezTo>
                    <a:pt x="309" y="2550"/>
                    <a:pt x="312" y="2551"/>
                    <a:pt x="315" y="2551"/>
                  </a:cubicBezTo>
                  <a:cubicBezTo>
                    <a:pt x="397" y="2575"/>
                    <a:pt x="476" y="2586"/>
                    <a:pt x="551" y="2586"/>
                  </a:cubicBezTo>
                  <a:cubicBezTo>
                    <a:pt x="861" y="2586"/>
                    <a:pt x="1105" y="2391"/>
                    <a:pt x="1241" y="2084"/>
                  </a:cubicBezTo>
                  <a:cubicBezTo>
                    <a:pt x="1319" y="1911"/>
                    <a:pt x="1645" y="1655"/>
                    <a:pt x="1815" y="1530"/>
                  </a:cubicBezTo>
                  <a:cubicBezTo>
                    <a:pt x="1884" y="1479"/>
                    <a:pt x="1927" y="1402"/>
                    <a:pt x="1935" y="1316"/>
                  </a:cubicBezTo>
                  <a:cubicBezTo>
                    <a:pt x="1954" y="1094"/>
                    <a:pt x="1953" y="656"/>
                    <a:pt x="1695" y="366"/>
                  </a:cubicBezTo>
                  <a:cubicBezTo>
                    <a:pt x="1391" y="27"/>
                    <a:pt x="746" y="0"/>
                    <a:pt x="549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6" name="Google Shape;2596;p39"/>
            <p:cNvSpPr/>
            <p:nvPr/>
          </p:nvSpPr>
          <p:spPr>
            <a:xfrm>
              <a:off x="4015800" y="666600"/>
              <a:ext cx="30650" cy="29000"/>
            </a:xfrm>
            <a:custGeom>
              <a:rect b="b" l="l" r="r" t="t"/>
              <a:pathLst>
                <a:path extrusionOk="0" h="1160" w="1226">
                  <a:moveTo>
                    <a:pt x="857" y="1"/>
                  </a:moveTo>
                  <a:cubicBezTo>
                    <a:pt x="803" y="1"/>
                    <a:pt x="748" y="8"/>
                    <a:pt x="697" y="22"/>
                  </a:cubicBezTo>
                  <a:cubicBezTo>
                    <a:pt x="351" y="113"/>
                    <a:pt x="1" y="467"/>
                    <a:pt x="34" y="849"/>
                  </a:cubicBezTo>
                  <a:cubicBezTo>
                    <a:pt x="55" y="1077"/>
                    <a:pt x="222" y="1159"/>
                    <a:pt x="410" y="1159"/>
                  </a:cubicBezTo>
                  <a:cubicBezTo>
                    <a:pt x="544" y="1159"/>
                    <a:pt x="688" y="1117"/>
                    <a:pt x="796" y="1057"/>
                  </a:cubicBezTo>
                  <a:cubicBezTo>
                    <a:pt x="1019" y="930"/>
                    <a:pt x="1179" y="694"/>
                    <a:pt x="1211" y="438"/>
                  </a:cubicBezTo>
                  <a:cubicBezTo>
                    <a:pt x="1226" y="326"/>
                    <a:pt x="1214" y="202"/>
                    <a:pt x="1141" y="114"/>
                  </a:cubicBezTo>
                  <a:cubicBezTo>
                    <a:pt x="1072" y="32"/>
                    <a:pt x="966" y="1"/>
                    <a:pt x="857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7" name="Google Shape;2597;p39"/>
            <p:cNvSpPr/>
            <p:nvPr/>
          </p:nvSpPr>
          <p:spPr>
            <a:xfrm>
              <a:off x="4022625" y="675925"/>
              <a:ext cx="6000" cy="7425"/>
            </a:xfrm>
            <a:custGeom>
              <a:rect b="b" l="l" r="r" t="t"/>
              <a:pathLst>
                <a:path extrusionOk="0" h="297" w="240">
                  <a:moveTo>
                    <a:pt x="161" y="0"/>
                  </a:moveTo>
                  <a:cubicBezTo>
                    <a:pt x="143" y="0"/>
                    <a:pt x="122" y="4"/>
                    <a:pt x="95" y="14"/>
                  </a:cubicBezTo>
                  <a:cubicBezTo>
                    <a:pt x="43" y="33"/>
                    <a:pt x="15" y="93"/>
                    <a:pt x="7" y="147"/>
                  </a:cubicBezTo>
                  <a:cubicBezTo>
                    <a:pt x="0" y="211"/>
                    <a:pt x="36" y="288"/>
                    <a:pt x="100" y="295"/>
                  </a:cubicBezTo>
                  <a:cubicBezTo>
                    <a:pt x="104" y="296"/>
                    <a:pt x="108" y="296"/>
                    <a:pt x="112" y="296"/>
                  </a:cubicBezTo>
                  <a:cubicBezTo>
                    <a:pt x="155" y="296"/>
                    <a:pt x="195" y="263"/>
                    <a:pt x="214" y="224"/>
                  </a:cubicBezTo>
                  <a:cubicBezTo>
                    <a:pt x="235" y="180"/>
                    <a:pt x="237" y="132"/>
                    <a:pt x="240" y="84"/>
                  </a:cubicBezTo>
                  <a:cubicBezTo>
                    <a:pt x="240" y="84"/>
                    <a:pt x="24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8" name="Google Shape;2598;p39"/>
            <p:cNvSpPr/>
            <p:nvPr/>
          </p:nvSpPr>
          <p:spPr>
            <a:xfrm>
              <a:off x="4191525" y="656650"/>
              <a:ext cx="65700" cy="68775"/>
            </a:xfrm>
            <a:custGeom>
              <a:rect b="b" l="l" r="r" t="t"/>
              <a:pathLst>
                <a:path extrusionOk="0" h="2751" w="2628">
                  <a:moveTo>
                    <a:pt x="2170" y="0"/>
                  </a:moveTo>
                  <a:cubicBezTo>
                    <a:pt x="2170" y="0"/>
                    <a:pt x="0" y="890"/>
                    <a:pt x="301" y="1939"/>
                  </a:cubicBezTo>
                  <a:cubicBezTo>
                    <a:pt x="517" y="2697"/>
                    <a:pt x="1829" y="2717"/>
                    <a:pt x="1851" y="2751"/>
                  </a:cubicBezTo>
                  <a:lnTo>
                    <a:pt x="2627" y="1384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599" name="Google Shape;2599;p39"/>
            <p:cNvSpPr/>
            <p:nvPr/>
          </p:nvSpPr>
          <p:spPr>
            <a:xfrm>
              <a:off x="4777125" y="818450"/>
              <a:ext cx="64500" cy="101950"/>
            </a:xfrm>
            <a:custGeom>
              <a:rect b="b" l="l" r="r" t="t"/>
              <a:pathLst>
                <a:path extrusionOk="0" h="4078" w="2580">
                  <a:moveTo>
                    <a:pt x="2426" y="0"/>
                  </a:moveTo>
                  <a:cubicBezTo>
                    <a:pt x="1932" y="511"/>
                    <a:pt x="1286" y="1115"/>
                    <a:pt x="485" y="1718"/>
                  </a:cubicBezTo>
                  <a:lnTo>
                    <a:pt x="485" y="1719"/>
                  </a:lnTo>
                  <a:cubicBezTo>
                    <a:pt x="451" y="1819"/>
                    <a:pt x="411" y="1919"/>
                    <a:pt x="367" y="2016"/>
                  </a:cubicBezTo>
                  <a:cubicBezTo>
                    <a:pt x="268" y="2226"/>
                    <a:pt x="197" y="2432"/>
                    <a:pt x="145" y="2621"/>
                  </a:cubicBezTo>
                  <a:cubicBezTo>
                    <a:pt x="1" y="3144"/>
                    <a:pt x="7" y="3538"/>
                    <a:pt x="7" y="3538"/>
                  </a:cubicBezTo>
                  <a:cubicBezTo>
                    <a:pt x="7" y="3540"/>
                    <a:pt x="7" y="3540"/>
                    <a:pt x="8" y="3540"/>
                  </a:cubicBezTo>
                  <a:cubicBezTo>
                    <a:pt x="93" y="3715"/>
                    <a:pt x="295" y="3877"/>
                    <a:pt x="617" y="3981"/>
                  </a:cubicBezTo>
                  <a:cubicBezTo>
                    <a:pt x="813" y="4045"/>
                    <a:pt x="1018" y="4077"/>
                    <a:pt x="1222" y="4077"/>
                  </a:cubicBezTo>
                  <a:cubicBezTo>
                    <a:pt x="1420" y="4077"/>
                    <a:pt x="1618" y="4047"/>
                    <a:pt x="1808" y="3987"/>
                  </a:cubicBezTo>
                  <a:cubicBezTo>
                    <a:pt x="2299" y="3830"/>
                    <a:pt x="2520" y="3543"/>
                    <a:pt x="2473" y="3269"/>
                  </a:cubicBezTo>
                  <a:cubicBezTo>
                    <a:pt x="2473" y="3264"/>
                    <a:pt x="2250" y="2959"/>
                    <a:pt x="2196" y="2612"/>
                  </a:cubicBezTo>
                  <a:cubicBezTo>
                    <a:pt x="2165" y="2421"/>
                    <a:pt x="2185" y="2216"/>
                    <a:pt x="2319" y="2043"/>
                  </a:cubicBezTo>
                  <a:lnTo>
                    <a:pt x="2580" y="1730"/>
                  </a:lnTo>
                  <a:cubicBezTo>
                    <a:pt x="2580" y="1730"/>
                    <a:pt x="2516" y="951"/>
                    <a:pt x="2426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0" name="Google Shape;2600;p39"/>
            <p:cNvSpPr/>
            <p:nvPr/>
          </p:nvSpPr>
          <p:spPr>
            <a:xfrm>
              <a:off x="4425525" y="908625"/>
              <a:ext cx="75625" cy="233100"/>
            </a:xfrm>
            <a:custGeom>
              <a:rect b="b" l="l" r="r" t="t"/>
              <a:pathLst>
                <a:path extrusionOk="0" h="9324" w="3025">
                  <a:moveTo>
                    <a:pt x="487" y="1"/>
                  </a:moveTo>
                  <a:lnTo>
                    <a:pt x="487" y="1"/>
                  </a:lnTo>
                  <a:cubicBezTo>
                    <a:pt x="488" y="7"/>
                    <a:pt x="488" y="13"/>
                    <a:pt x="490" y="20"/>
                  </a:cubicBezTo>
                  <a:cubicBezTo>
                    <a:pt x="530" y="422"/>
                    <a:pt x="595" y="901"/>
                    <a:pt x="664" y="1368"/>
                  </a:cubicBezTo>
                  <a:cubicBezTo>
                    <a:pt x="905" y="2979"/>
                    <a:pt x="1474" y="4363"/>
                    <a:pt x="1197" y="5966"/>
                  </a:cubicBezTo>
                  <a:cubicBezTo>
                    <a:pt x="1151" y="6227"/>
                    <a:pt x="1109" y="6429"/>
                    <a:pt x="1073" y="6518"/>
                  </a:cubicBezTo>
                  <a:cubicBezTo>
                    <a:pt x="946" y="6839"/>
                    <a:pt x="381" y="7717"/>
                    <a:pt x="183" y="8295"/>
                  </a:cubicBezTo>
                  <a:cubicBezTo>
                    <a:pt x="162" y="8358"/>
                    <a:pt x="135" y="8418"/>
                    <a:pt x="111" y="8479"/>
                  </a:cubicBezTo>
                  <a:cubicBezTo>
                    <a:pt x="0" y="8761"/>
                    <a:pt x="199" y="9074"/>
                    <a:pt x="711" y="9237"/>
                  </a:cubicBezTo>
                  <a:cubicBezTo>
                    <a:pt x="891" y="9295"/>
                    <a:pt x="1079" y="9323"/>
                    <a:pt x="1266" y="9323"/>
                  </a:cubicBezTo>
                  <a:cubicBezTo>
                    <a:pt x="1381" y="9323"/>
                    <a:pt x="1497" y="9312"/>
                    <a:pt x="1611" y="9291"/>
                  </a:cubicBezTo>
                  <a:cubicBezTo>
                    <a:pt x="1700" y="9274"/>
                    <a:pt x="1785" y="9251"/>
                    <a:pt x="1871" y="9220"/>
                  </a:cubicBezTo>
                  <a:cubicBezTo>
                    <a:pt x="2301" y="9069"/>
                    <a:pt x="2491" y="8808"/>
                    <a:pt x="2444" y="8558"/>
                  </a:cubicBezTo>
                  <a:cubicBezTo>
                    <a:pt x="2386" y="8251"/>
                    <a:pt x="2342" y="7942"/>
                    <a:pt x="2353" y="7629"/>
                  </a:cubicBezTo>
                  <a:cubicBezTo>
                    <a:pt x="2354" y="7587"/>
                    <a:pt x="2355" y="7544"/>
                    <a:pt x="2355" y="7499"/>
                  </a:cubicBezTo>
                  <a:cubicBezTo>
                    <a:pt x="2355" y="6997"/>
                    <a:pt x="2774" y="5686"/>
                    <a:pt x="2955" y="5139"/>
                  </a:cubicBezTo>
                  <a:cubicBezTo>
                    <a:pt x="3008" y="4977"/>
                    <a:pt x="3024" y="4808"/>
                    <a:pt x="2999" y="4639"/>
                  </a:cubicBezTo>
                  <a:cubicBezTo>
                    <a:pt x="2915" y="4065"/>
                    <a:pt x="2519" y="2771"/>
                    <a:pt x="2581" y="1749"/>
                  </a:cubicBezTo>
                  <a:cubicBezTo>
                    <a:pt x="2586" y="1652"/>
                    <a:pt x="2597" y="1558"/>
                    <a:pt x="2612" y="1468"/>
                  </a:cubicBezTo>
                  <a:cubicBezTo>
                    <a:pt x="2652" y="1218"/>
                    <a:pt x="2686" y="944"/>
                    <a:pt x="2715" y="663"/>
                  </a:cubicBezTo>
                  <a:cubicBezTo>
                    <a:pt x="1947" y="527"/>
                    <a:pt x="1199" y="304"/>
                    <a:pt x="487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1" name="Google Shape;2601;p39"/>
            <p:cNvSpPr/>
            <p:nvPr/>
          </p:nvSpPr>
          <p:spPr>
            <a:xfrm>
              <a:off x="4466100" y="952350"/>
              <a:ext cx="35075" cy="162550"/>
            </a:xfrm>
            <a:custGeom>
              <a:rect b="b" l="l" r="r" t="t"/>
              <a:pathLst>
                <a:path extrusionOk="0" h="6502" w="1403">
                  <a:moveTo>
                    <a:pt x="734" y="6123"/>
                  </a:moveTo>
                  <a:cubicBezTo>
                    <a:pt x="735" y="6143"/>
                    <a:pt x="736" y="6163"/>
                    <a:pt x="737" y="6182"/>
                  </a:cubicBezTo>
                  <a:cubicBezTo>
                    <a:pt x="736" y="6162"/>
                    <a:pt x="736" y="6143"/>
                    <a:pt x="734" y="6123"/>
                  </a:cubicBezTo>
                  <a:close/>
                  <a:moveTo>
                    <a:pt x="582" y="0"/>
                  </a:moveTo>
                  <a:lnTo>
                    <a:pt x="171" y="602"/>
                  </a:lnTo>
                  <a:cubicBezTo>
                    <a:pt x="171" y="602"/>
                    <a:pt x="678" y="2444"/>
                    <a:pt x="657" y="2913"/>
                  </a:cubicBezTo>
                  <a:cubicBezTo>
                    <a:pt x="635" y="3355"/>
                    <a:pt x="76" y="5243"/>
                    <a:pt x="0" y="6502"/>
                  </a:cubicBezTo>
                  <a:cubicBezTo>
                    <a:pt x="540" y="6471"/>
                    <a:pt x="733" y="6156"/>
                    <a:pt x="732" y="6112"/>
                  </a:cubicBezTo>
                  <a:lnTo>
                    <a:pt x="733" y="6112"/>
                  </a:lnTo>
                  <a:cubicBezTo>
                    <a:pt x="733" y="6116"/>
                    <a:pt x="734" y="6120"/>
                    <a:pt x="734" y="6123"/>
                  </a:cubicBezTo>
                  <a:lnTo>
                    <a:pt x="734" y="6123"/>
                  </a:lnTo>
                  <a:cubicBezTo>
                    <a:pt x="730" y="6042"/>
                    <a:pt x="728" y="5961"/>
                    <a:pt x="731" y="5880"/>
                  </a:cubicBezTo>
                  <a:cubicBezTo>
                    <a:pt x="732" y="5838"/>
                    <a:pt x="733" y="5795"/>
                    <a:pt x="733" y="5750"/>
                  </a:cubicBezTo>
                  <a:cubicBezTo>
                    <a:pt x="733" y="5248"/>
                    <a:pt x="1152" y="3937"/>
                    <a:pt x="1333" y="3390"/>
                  </a:cubicBezTo>
                  <a:cubicBezTo>
                    <a:pt x="1386" y="3230"/>
                    <a:pt x="1402" y="3059"/>
                    <a:pt x="1377" y="2890"/>
                  </a:cubicBezTo>
                  <a:cubicBezTo>
                    <a:pt x="1293" y="2316"/>
                    <a:pt x="899" y="1022"/>
                    <a:pt x="959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2" name="Google Shape;2602;p39"/>
            <p:cNvSpPr/>
            <p:nvPr/>
          </p:nvSpPr>
          <p:spPr>
            <a:xfrm>
              <a:off x="4544475" y="791925"/>
              <a:ext cx="125700" cy="429300"/>
            </a:xfrm>
            <a:custGeom>
              <a:rect b="b" l="l" r="r" t="t"/>
              <a:pathLst>
                <a:path extrusionOk="0" h="17172" w="5028">
                  <a:moveTo>
                    <a:pt x="5027" y="1"/>
                  </a:moveTo>
                  <a:lnTo>
                    <a:pt x="193" y="535"/>
                  </a:lnTo>
                  <a:cubicBezTo>
                    <a:pt x="193" y="535"/>
                    <a:pt x="0" y="2570"/>
                    <a:pt x="555" y="4065"/>
                  </a:cubicBezTo>
                  <a:cubicBezTo>
                    <a:pt x="1110" y="5560"/>
                    <a:pt x="1025" y="6585"/>
                    <a:pt x="1153" y="7867"/>
                  </a:cubicBezTo>
                  <a:cubicBezTo>
                    <a:pt x="1197" y="8269"/>
                    <a:pt x="1261" y="8748"/>
                    <a:pt x="1330" y="9214"/>
                  </a:cubicBezTo>
                  <a:cubicBezTo>
                    <a:pt x="1570" y="10825"/>
                    <a:pt x="2138" y="12209"/>
                    <a:pt x="1863" y="13812"/>
                  </a:cubicBezTo>
                  <a:cubicBezTo>
                    <a:pt x="1817" y="14073"/>
                    <a:pt x="1775" y="14275"/>
                    <a:pt x="1738" y="14364"/>
                  </a:cubicBezTo>
                  <a:cubicBezTo>
                    <a:pt x="1644" y="14600"/>
                    <a:pt x="1310" y="15144"/>
                    <a:pt x="1063" y="15643"/>
                  </a:cubicBezTo>
                  <a:cubicBezTo>
                    <a:pt x="979" y="15812"/>
                    <a:pt x="906" y="15976"/>
                    <a:pt x="855" y="16123"/>
                  </a:cubicBezTo>
                  <a:cubicBezTo>
                    <a:pt x="830" y="16191"/>
                    <a:pt x="804" y="16257"/>
                    <a:pt x="778" y="16324"/>
                  </a:cubicBezTo>
                  <a:cubicBezTo>
                    <a:pt x="665" y="16606"/>
                    <a:pt x="863" y="16921"/>
                    <a:pt x="1376" y="17084"/>
                  </a:cubicBezTo>
                  <a:cubicBezTo>
                    <a:pt x="1557" y="17142"/>
                    <a:pt x="1744" y="17172"/>
                    <a:pt x="1932" y="17172"/>
                  </a:cubicBezTo>
                  <a:cubicBezTo>
                    <a:pt x="1975" y="17172"/>
                    <a:pt x="2018" y="17170"/>
                    <a:pt x="2061" y="17167"/>
                  </a:cubicBezTo>
                  <a:cubicBezTo>
                    <a:pt x="2221" y="17155"/>
                    <a:pt x="2382" y="17124"/>
                    <a:pt x="2535" y="17068"/>
                  </a:cubicBezTo>
                  <a:cubicBezTo>
                    <a:pt x="2964" y="16917"/>
                    <a:pt x="3156" y="16657"/>
                    <a:pt x="3110" y="16407"/>
                  </a:cubicBezTo>
                  <a:cubicBezTo>
                    <a:pt x="3067" y="16175"/>
                    <a:pt x="3030" y="15943"/>
                    <a:pt x="3020" y="15710"/>
                  </a:cubicBezTo>
                  <a:cubicBezTo>
                    <a:pt x="3015" y="15633"/>
                    <a:pt x="3015" y="15554"/>
                    <a:pt x="3017" y="15477"/>
                  </a:cubicBezTo>
                  <a:cubicBezTo>
                    <a:pt x="3019" y="15435"/>
                    <a:pt x="3020" y="15392"/>
                    <a:pt x="3020" y="15348"/>
                  </a:cubicBezTo>
                  <a:cubicBezTo>
                    <a:pt x="3020" y="14846"/>
                    <a:pt x="3439" y="13534"/>
                    <a:pt x="3621" y="12988"/>
                  </a:cubicBezTo>
                  <a:cubicBezTo>
                    <a:pt x="3674" y="12827"/>
                    <a:pt x="3689" y="12655"/>
                    <a:pt x="3664" y="12487"/>
                  </a:cubicBezTo>
                  <a:cubicBezTo>
                    <a:pt x="3571" y="11859"/>
                    <a:pt x="3106" y="10370"/>
                    <a:pt x="3277" y="9315"/>
                  </a:cubicBezTo>
                  <a:cubicBezTo>
                    <a:pt x="3344" y="8901"/>
                    <a:pt x="3393" y="8422"/>
                    <a:pt x="3430" y="7958"/>
                  </a:cubicBezTo>
                  <a:cubicBezTo>
                    <a:pt x="3512" y="6932"/>
                    <a:pt x="3533" y="5982"/>
                    <a:pt x="3533" y="5982"/>
                  </a:cubicBezTo>
                  <a:cubicBezTo>
                    <a:pt x="4216" y="3334"/>
                    <a:pt x="5027" y="1"/>
                    <a:pt x="5027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4595375" y="987075"/>
              <a:ext cx="41375" cy="207350"/>
            </a:xfrm>
            <a:custGeom>
              <a:rect b="b" l="l" r="r" t="t"/>
              <a:pathLst>
                <a:path extrusionOk="0" h="8294" w="1655">
                  <a:moveTo>
                    <a:pt x="1105" y="1"/>
                  </a:moveTo>
                  <a:lnTo>
                    <a:pt x="59" y="1546"/>
                  </a:lnTo>
                  <a:cubicBezTo>
                    <a:pt x="1" y="1580"/>
                    <a:pt x="593" y="3531"/>
                    <a:pt x="655" y="4529"/>
                  </a:cubicBezTo>
                  <a:cubicBezTo>
                    <a:pt x="714" y="5506"/>
                    <a:pt x="65" y="7506"/>
                    <a:pt x="4" y="8285"/>
                  </a:cubicBezTo>
                  <a:cubicBezTo>
                    <a:pt x="61" y="8291"/>
                    <a:pt x="116" y="8293"/>
                    <a:pt x="167" y="8293"/>
                  </a:cubicBezTo>
                  <a:cubicBezTo>
                    <a:pt x="773" y="8293"/>
                    <a:pt x="988" y="7947"/>
                    <a:pt x="984" y="7901"/>
                  </a:cubicBezTo>
                  <a:lnTo>
                    <a:pt x="985" y="7901"/>
                  </a:lnTo>
                  <a:cubicBezTo>
                    <a:pt x="980" y="7825"/>
                    <a:pt x="980" y="7746"/>
                    <a:pt x="983" y="7669"/>
                  </a:cubicBezTo>
                  <a:cubicBezTo>
                    <a:pt x="984" y="7627"/>
                    <a:pt x="985" y="7584"/>
                    <a:pt x="985" y="7539"/>
                  </a:cubicBezTo>
                  <a:cubicBezTo>
                    <a:pt x="985" y="7037"/>
                    <a:pt x="1404" y="5726"/>
                    <a:pt x="1586" y="5179"/>
                  </a:cubicBezTo>
                  <a:cubicBezTo>
                    <a:pt x="1639" y="5017"/>
                    <a:pt x="1654" y="4847"/>
                    <a:pt x="1629" y="4679"/>
                  </a:cubicBezTo>
                  <a:cubicBezTo>
                    <a:pt x="1536" y="4051"/>
                    <a:pt x="1071" y="2561"/>
                    <a:pt x="1242" y="1506"/>
                  </a:cubicBezTo>
                  <a:cubicBezTo>
                    <a:pt x="1309" y="1093"/>
                    <a:pt x="1358" y="613"/>
                    <a:pt x="1396" y="148"/>
                  </a:cubicBezTo>
                  <a:lnTo>
                    <a:pt x="1105" y="1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4276725" y="483400"/>
              <a:ext cx="708800" cy="547925"/>
            </a:xfrm>
            <a:custGeom>
              <a:rect b="b" l="l" r="r" t="t"/>
              <a:pathLst>
                <a:path extrusionOk="0" h="21917" w="28352">
                  <a:moveTo>
                    <a:pt x="19153" y="1"/>
                  </a:moveTo>
                  <a:cubicBezTo>
                    <a:pt x="19134" y="1"/>
                    <a:pt x="19114" y="3"/>
                    <a:pt x="19094" y="7"/>
                  </a:cubicBezTo>
                  <a:cubicBezTo>
                    <a:pt x="18955" y="36"/>
                    <a:pt x="18809" y="89"/>
                    <a:pt x="18803" y="231"/>
                  </a:cubicBezTo>
                  <a:cubicBezTo>
                    <a:pt x="18756" y="197"/>
                    <a:pt x="18701" y="182"/>
                    <a:pt x="18645" y="182"/>
                  </a:cubicBezTo>
                  <a:cubicBezTo>
                    <a:pt x="18500" y="182"/>
                    <a:pt x="18349" y="282"/>
                    <a:pt x="18324" y="429"/>
                  </a:cubicBezTo>
                  <a:cubicBezTo>
                    <a:pt x="18310" y="427"/>
                    <a:pt x="18297" y="427"/>
                    <a:pt x="18284" y="427"/>
                  </a:cubicBezTo>
                  <a:cubicBezTo>
                    <a:pt x="18081" y="427"/>
                    <a:pt x="17884" y="567"/>
                    <a:pt x="17810" y="754"/>
                  </a:cubicBezTo>
                  <a:cubicBezTo>
                    <a:pt x="17784" y="765"/>
                    <a:pt x="17759" y="776"/>
                    <a:pt x="17735" y="787"/>
                  </a:cubicBezTo>
                  <a:cubicBezTo>
                    <a:pt x="17681" y="737"/>
                    <a:pt x="17601" y="708"/>
                    <a:pt x="17526" y="707"/>
                  </a:cubicBezTo>
                  <a:cubicBezTo>
                    <a:pt x="17524" y="707"/>
                    <a:pt x="17523" y="707"/>
                    <a:pt x="17522" y="707"/>
                  </a:cubicBezTo>
                  <a:cubicBezTo>
                    <a:pt x="17419" y="707"/>
                    <a:pt x="17321" y="745"/>
                    <a:pt x="17227" y="785"/>
                  </a:cubicBezTo>
                  <a:cubicBezTo>
                    <a:pt x="17066" y="852"/>
                    <a:pt x="16908" y="925"/>
                    <a:pt x="16751" y="998"/>
                  </a:cubicBezTo>
                  <a:cubicBezTo>
                    <a:pt x="16616" y="1059"/>
                    <a:pt x="16482" y="1122"/>
                    <a:pt x="16349" y="1184"/>
                  </a:cubicBezTo>
                  <a:cubicBezTo>
                    <a:pt x="16302" y="1205"/>
                    <a:pt x="16254" y="1229"/>
                    <a:pt x="16206" y="1255"/>
                  </a:cubicBezTo>
                  <a:cubicBezTo>
                    <a:pt x="16170" y="1231"/>
                    <a:pt x="16128" y="1217"/>
                    <a:pt x="16086" y="1217"/>
                  </a:cubicBezTo>
                  <a:cubicBezTo>
                    <a:pt x="16063" y="1217"/>
                    <a:pt x="16040" y="1221"/>
                    <a:pt x="16018" y="1231"/>
                  </a:cubicBezTo>
                  <a:cubicBezTo>
                    <a:pt x="16021" y="1281"/>
                    <a:pt x="16025" y="1330"/>
                    <a:pt x="16030" y="1378"/>
                  </a:cubicBezTo>
                  <a:cubicBezTo>
                    <a:pt x="16013" y="1397"/>
                    <a:pt x="15995" y="1415"/>
                    <a:pt x="15979" y="1436"/>
                  </a:cubicBezTo>
                  <a:cubicBezTo>
                    <a:pt x="15874" y="1444"/>
                    <a:pt x="15770" y="1452"/>
                    <a:pt x="15667" y="1460"/>
                  </a:cubicBezTo>
                  <a:lnTo>
                    <a:pt x="15624" y="1707"/>
                  </a:lnTo>
                  <a:cubicBezTo>
                    <a:pt x="15552" y="1667"/>
                    <a:pt x="15472" y="1649"/>
                    <a:pt x="15392" y="1649"/>
                  </a:cubicBezTo>
                  <a:cubicBezTo>
                    <a:pt x="15099" y="1649"/>
                    <a:pt x="14798" y="1889"/>
                    <a:pt x="14796" y="2190"/>
                  </a:cubicBezTo>
                  <a:cubicBezTo>
                    <a:pt x="14787" y="2187"/>
                    <a:pt x="14777" y="2185"/>
                    <a:pt x="14768" y="2185"/>
                  </a:cubicBezTo>
                  <a:cubicBezTo>
                    <a:pt x="14669" y="2185"/>
                    <a:pt x="14602" y="2359"/>
                    <a:pt x="14696" y="2415"/>
                  </a:cubicBezTo>
                  <a:cubicBezTo>
                    <a:pt x="14664" y="2412"/>
                    <a:pt x="14632" y="2411"/>
                    <a:pt x="14600" y="2411"/>
                  </a:cubicBezTo>
                  <a:cubicBezTo>
                    <a:pt x="14090" y="2411"/>
                    <a:pt x="13586" y="2735"/>
                    <a:pt x="13385" y="3208"/>
                  </a:cubicBezTo>
                  <a:cubicBezTo>
                    <a:pt x="13063" y="3255"/>
                    <a:pt x="12765" y="3443"/>
                    <a:pt x="12581" y="3712"/>
                  </a:cubicBezTo>
                  <a:cubicBezTo>
                    <a:pt x="12542" y="3698"/>
                    <a:pt x="12500" y="3691"/>
                    <a:pt x="12459" y="3691"/>
                  </a:cubicBezTo>
                  <a:cubicBezTo>
                    <a:pt x="12248" y="3691"/>
                    <a:pt x="12038" y="3867"/>
                    <a:pt x="12029" y="4082"/>
                  </a:cubicBezTo>
                  <a:cubicBezTo>
                    <a:pt x="11612" y="4096"/>
                    <a:pt x="11210" y="4335"/>
                    <a:pt x="11002" y="4697"/>
                  </a:cubicBezTo>
                  <a:cubicBezTo>
                    <a:pt x="10959" y="4666"/>
                    <a:pt x="10907" y="4651"/>
                    <a:pt x="10855" y="4651"/>
                  </a:cubicBezTo>
                  <a:cubicBezTo>
                    <a:pt x="10788" y="4651"/>
                    <a:pt x="10721" y="4675"/>
                    <a:pt x="10673" y="4722"/>
                  </a:cubicBezTo>
                  <a:cubicBezTo>
                    <a:pt x="10589" y="4805"/>
                    <a:pt x="10573" y="4949"/>
                    <a:pt x="10638" y="5048"/>
                  </a:cubicBezTo>
                  <a:cubicBezTo>
                    <a:pt x="10272" y="5087"/>
                    <a:pt x="9915" y="5197"/>
                    <a:pt x="9594" y="5372"/>
                  </a:cubicBezTo>
                  <a:cubicBezTo>
                    <a:pt x="9548" y="5352"/>
                    <a:pt x="9500" y="5343"/>
                    <a:pt x="9452" y="5343"/>
                  </a:cubicBezTo>
                  <a:cubicBezTo>
                    <a:pt x="9232" y="5343"/>
                    <a:pt x="9010" y="5533"/>
                    <a:pt x="9013" y="5759"/>
                  </a:cubicBezTo>
                  <a:cubicBezTo>
                    <a:pt x="8953" y="5690"/>
                    <a:pt x="8867" y="5659"/>
                    <a:pt x="8778" y="5659"/>
                  </a:cubicBezTo>
                  <a:cubicBezTo>
                    <a:pt x="8602" y="5659"/>
                    <a:pt x="8415" y="5781"/>
                    <a:pt x="8402" y="5963"/>
                  </a:cubicBezTo>
                  <a:cubicBezTo>
                    <a:pt x="8354" y="5945"/>
                    <a:pt x="8302" y="5937"/>
                    <a:pt x="8251" y="5937"/>
                  </a:cubicBezTo>
                  <a:cubicBezTo>
                    <a:pt x="8049" y="5937"/>
                    <a:pt x="7844" y="6066"/>
                    <a:pt x="7775" y="6260"/>
                  </a:cubicBezTo>
                  <a:cubicBezTo>
                    <a:pt x="7687" y="6149"/>
                    <a:pt x="7546" y="6094"/>
                    <a:pt x="7405" y="6094"/>
                  </a:cubicBezTo>
                  <a:cubicBezTo>
                    <a:pt x="7249" y="6094"/>
                    <a:pt x="7091" y="6162"/>
                    <a:pt x="7003" y="6293"/>
                  </a:cubicBezTo>
                  <a:cubicBezTo>
                    <a:pt x="6857" y="6273"/>
                    <a:pt x="6709" y="6262"/>
                    <a:pt x="6561" y="6262"/>
                  </a:cubicBezTo>
                  <a:cubicBezTo>
                    <a:pt x="6264" y="6262"/>
                    <a:pt x="5966" y="6304"/>
                    <a:pt x="5680" y="6387"/>
                  </a:cubicBezTo>
                  <a:cubicBezTo>
                    <a:pt x="5594" y="6375"/>
                    <a:pt x="5508" y="6369"/>
                    <a:pt x="5422" y="6369"/>
                  </a:cubicBezTo>
                  <a:cubicBezTo>
                    <a:pt x="5067" y="6369"/>
                    <a:pt x="4711" y="6469"/>
                    <a:pt x="4411" y="6659"/>
                  </a:cubicBezTo>
                  <a:cubicBezTo>
                    <a:pt x="4328" y="6588"/>
                    <a:pt x="4220" y="6554"/>
                    <a:pt x="4112" y="6554"/>
                  </a:cubicBezTo>
                  <a:cubicBezTo>
                    <a:pt x="3947" y="6554"/>
                    <a:pt x="3780" y="6632"/>
                    <a:pt x="3695" y="6774"/>
                  </a:cubicBezTo>
                  <a:lnTo>
                    <a:pt x="3695" y="6774"/>
                  </a:lnTo>
                  <a:cubicBezTo>
                    <a:pt x="3744" y="6691"/>
                    <a:pt x="3375" y="6647"/>
                    <a:pt x="3266" y="6647"/>
                  </a:cubicBezTo>
                  <a:cubicBezTo>
                    <a:pt x="3254" y="6647"/>
                    <a:pt x="3245" y="6647"/>
                    <a:pt x="3240" y="6648"/>
                  </a:cubicBezTo>
                  <a:cubicBezTo>
                    <a:pt x="3042" y="6701"/>
                    <a:pt x="2977" y="6838"/>
                    <a:pt x="2922" y="7004"/>
                  </a:cubicBezTo>
                  <a:cubicBezTo>
                    <a:pt x="1118" y="7223"/>
                    <a:pt x="0" y="7320"/>
                    <a:pt x="0" y="7320"/>
                  </a:cubicBezTo>
                  <a:lnTo>
                    <a:pt x="1975" y="13665"/>
                  </a:lnTo>
                  <a:cubicBezTo>
                    <a:pt x="1750" y="13952"/>
                    <a:pt x="2006" y="14225"/>
                    <a:pt x="2329" y="14225"/>
                  </a:cubicBezTo>
                  <a:cubicBezTo>
                    <a:pt x="2348" y="14225"/>
                    <a:pt x="2366" y="14224"/>
                    <a:pt x="2385" y="14222"/>
                  </a:cubicBezTo>
                  <a:lnTo>
                    <a:pt x="2385" y="14222"/>
                  </a:lnTo>
                  <a:cubicBezTo>
                    <a:pt x="2366" y="14418"/>
                    <a:pt x="2518" y="14631"/>
                    <a:pt x="2721" y="14631"/>
                  </a:cubicBezTo>
                  <a:cubicBezTo>
                    <a:pt x="2742" y="14631"/>
                    <a:pt x="2764" y="14628"/>
                    <a:pt x="2787" y="14623"/>
                  </a:cubicBezTo>
                  <a:lnTo>
                    <a:pt x="2787" y="14623"/>
                  </a:lnTo>
                  <a:cubicBezTo>
                    <a:pt x="2734" y="14838"/>
                    <a:pt x="2891" y="15079"/>
                    <a:pt x="3108" y="15116"/>
                  </a:cubicBezTo>
                  <a:cubicBezTo>
                    <a:pt x="3104" y="15301"/>
                    <a:pt x="3284" y="15458"/>
                    <a:pt x="3464" y="15458"/>
                  </a:cubicBezTo>
                  <a:cubicBezTo>
                    <a:pt x="3501" y="15458"/>
                    <a:pt x="3539" y="15451"/>
                    <a:pt x="3575" y="15436"/>
                  </a:cubicBezTo>
                  <a:cubicBezTo>
                    <a:pt x="3589" y="15682"/>
                    <a:pt x="3822" y="15892"/>
                    <a:pt x="4067" y="15892"/>
                  </a:cubicBezTo>
                  <a:cubicBezTo>
                    <a:pt x="4085" y="15892"/>
                    <a:pt x="4103" y="15891"/>
                    <a:pt x="4122" y="15888"/>
                  </a:cubicBezTo>
                  <a:lnTo>
                    <a:pt x="4122" y="15888"/>
                  </a:lnTo>
                  <a:cubicBezTo>
                    <a:pt x="4066" y="16022"/>
                    <a:pt x="4198" y="16176"/>
                    <a:pt x="4342" y="16188"/>
                  </a:cubicBezTo>
                  <a:cubicBezTo>
                    <a:pt x="4371" y="16228"/>
                    <a:pt x="4411" y="16261"/>
                    <a:pt x="4459" y="16279"/>
                  </a:cubicBezTo>
                  <a:cubicBezTo>
                    <a:pt x="4442" y="16383"/>
                    <a:pt x="4491" y="16498"/>
                    <a:pt x="4580" y="16556"/>
                  </a:cubicBezTo>
                  <a:cubicBezTo>
                    <a:pt x="4627" y="16588"/>
                    <a:pt x="4683" y="16603"/>
                    <a:pt x="4739" y="16603"/>
                  </a:cubicBezTo>
                  <a:cubicBezTo>
                    <a:pt x="4790" y="16603"/>
                    <a:pt x="4840" y="16590"/>
                    <a:pt x="4883" y="16565"/>
                  </a:cubicBezTo>
                  <a:cubicBezTo>
                    <a:pt x="4907" y="16618"/>
                    <a:pt x="4940" y="16665"/>
                    <a:pt x="4980" y="16705"/>
                  </a:cubicBezTo>
                  <a:cubicBezTo>
                    <a:pt x="5075" y="16799"/>
                    <a:pt x="5211" y="16853"/>
                    <a:pt x="5346" y="16853"/>
                  </a:cubicBezTo>
                  <a:cubicBezTo>
                    <a:pt x="5423" y="16853"/>
                    <a:pt x="5500" y="16835"/>
                    <a:pt x="5569" y="16796"/>
                  </a:cubicBezTo>
                  <a:cubicBezTo>
                    <a:pt x="5607" y="16894"/>
                    <a:pt x="5696" y="16961"/>
                    <a:pt x="5795" y="16989"/>
                  </a:cubicBezTo>
                  <a:cubicBezTo>
                    <a:pt x="5871" y="17130"/>
                    <a:pt x="6011" y="17237"/>
                    <a:pt x="6166" y="17279"/>
                  </a:cubicBezTo>
                  <a:cubicBezTo>
                    <a:pt x="6165" y="17284"/>
                    <a:pt x="6163" y="17291"/>
                    <a:pt x="6162" y="17296"/>
                  </a:cubicBezTo>
                  <a:cubicBezTo>
                    <a:pt x="6135" y="17446"/>
                    <a:pt x="6177" y="17611"/>
                    <a:pt x="6282" y="17724"/>
                  </a:cubicBezTo>
                  <a:cubicBezTo>
                    <a:pt x="6175" y="17911"/>
                    <a:pt x="6223" y="18173"/>
                    <a:pt x="6394" y="18306"/>
                  </a:cubicBezTo>
                  <a:cubicBezTo>
                    <a:pt x="6306" y="18499"/>
                    <a:pt x="6369" y="18749"/>
                    <a:pt x="6538" y="18877"/>
                  </a:cubicBezTo>
                  <a:cubicBezTo>
                    <a:pt x="6531" y="19057"/>
                    <a:pt x="6729" y="19165"/>
                    <a:pt x="6897" y="19229"/>
                  </a:cubicBezTo>
                  <a:cubicBezTo>
                    <a:pt x="7030" y="19281"/>
                    <a:pt x="7162" y="19331"/>
                    <a:pt x="7296" y="19382"/>
                  </a:cubicBezTo>
                  <a:cubicBezTo>
                    <a:pt x="7347" y="19402"/>
                    <a:pt x="7400" y="19421"/>
                    <a:pt x="7454" y="19421"/>
                  </a:cubicBezTo>
                  <a:cubicBezTo>
                    <a:pt x="7465" y="19421"/>
                    <a:pt x="7475" y="19421"/>
                    <a:pt x="7486" y="19419"/>
                  </a:cubicBezTo>
                  <a:cubicBezTo>
                    <a:pt x="7551" y="19408"/>
                    <a:pt x="7612" y="19348"/>
                    <a:pt x="7600" y="19284"/>
                  </a:cubicBezTo>
                  <a:lnTo>
                    <a:pt x="7600" y="19284"/>
                  </a:lnTo>
                  <a:cubicBezTo>
                    <a:pt x="7645" y="19314"/>
                    <a:pt x="7693" y="19341"/>
                    <a:pt x="7743" y="19362"/>
                  </a:cubicBezTo>
                  <a:cubicBezTo>
                    <a:pt x="7845" y="19405"/>
                    <a:pt x="7955" y="19428"/>
                    <a:pt x="8065" y="19428"/>
                  </a:cubicBezTo>
                  <a:cubicBezTo>
                    <a:pt x="8117" y="19428"/>
                    <a:pt x="8169" y="19423"/>
                    <a:pt x="8219" y="19413"/>
                  </a:cubicBezTo>
                  <a:cubicBezTo>
                    <a:pt x="8233" y="19348"/>
                    <a:pt x="8245" y="19284"/>
                    <a:pt x="8259" y="19219"/>
                  </a:cubicBezTo>
                  <a:cubicBezTo>
                    <a:pt x="8298" y="19280"/>
                    <a:pt x="8371" y="19314"/>
                    <a:pt x="8443" y="19314"/>
                  </a:cubicBezTo>
                  <a:cubicBezTo>
                    <a:pt x="8478" y="19314"/>
                    <a:pt x="8513" y="19306"/>
                    <a:pt x="8544" y="19289"/>
                  </a:cubicBezTo>
                  <a:cubicBezTo>
                    <a:pt x="8638" y="19237"/>
                    <a:pt x="8679" y="19106"/>
                    <a:pt x="8633" y="19010"/>
                  </a:cubicBezTo>
                  <a:cubicBezTo>
                    <a:pt x="8764" y="18976"/>
                    <a:pt x="8869" y="18860"/>
                    <a:pt x="8892" y="18728"/>
                  </a:cubicBezTo>
                  <a:cubicBezTo>
                    <a:pt x="8913" y="18594"/>
                    <a:pt x="8850" y="18450"/>
                    <a:pt x="8736" y="18377"/>
                  </a:cubicBezTo>
                  <a:cubicBezTo>
                    <a:pt x="8799" y="18308"/>
                    <a:pt x="8848" y="18226"/>
                    <a:pt x="8880" y="18138"/>
                  </a:cubicBezTo>
                  <a:cubicBezTo>
                    <a:pt x="8885" y="18140"/>
                    <a:pt x="8889" y="18143"/>
                    <a:pt x="8894" y="18144"/>
                  </a:cubicBezTo>
                  <a:cubicBezTo>
                    <a:pt x="8921" y="18150"/>
                    <a:pt x="8947" y="18153"/>
                    <a:pt x="8974" y="18153"/>
                  </a:cubicBezTo>
                  <a:cubicBezTo>
                    <a:pt x="9102" y="18153"/>
                    <a:pt x="9231" y="18081"/>
                    <a:pt x="9291" y="17966"/>
                  </a:cubicBezTo>
                  <a:cubicBezTo>
                    <a:pt x="9304" y="18095"/>
                    <a:pt x="9409" y="18213"/>
                    <a:pt x="9537" y="18237"/>
                  </a:cubicBezTo>
                  <a:cubicBezTo>
                    <a:pt x="9555" y="18240"/>
                    <a:pt x="9573" y="18242"/>
                    <a:pt x="9591" y="18242"/>
                  </a:cubicBezTo>
                  <a:cubicBezTo>
                    <a:pt x="9702" y="18242"/>
                    <a:pt x="9814" y="18177"/>
                    <a:pt x="9866" y="18076"/>
                  </a:cubicBezTo>
                  <a:cubicBezTo>
                    <a:pt x="9873" y="18202"/>
                    <a:pt x="9995" y="18304"/>
                    <a:pt x="10119" y="18304"/>
                  </a:cubicBezTo>
                  <a:cubicBezTo>
                    <a:pt x="10137" y="18304"/>
                    <a:pt x="10155" y="18302"/>
                    <a:pt x="10173" y="18298"/>
                  </a:cubicBezTo>
                  <a:cubicBezTo>
                    <a:pt x="10299" y="18263"/>
                    <a:pt x="10377" y="18115"/>
                    <a:pt x="10345" y="17991"/>
                  </a:cubicBezTo>
                  <a:lnTo>
                    <a:pt x="10345" y="17991"/>
                  </a:lnTo>
                  <a:cubicBezTo>
                    <a:pt x="10414" y="18155"/>
                    <a:pt x="10597" y="18256"/>
                    <a:pt x="10775" y="18256"/>
                  </a:cubicBezTo>
                  <a:cubicBezTo>
                    <a:pt x="10863" y="18256"/>
                    <a:pt x="10949" y="18231"/>
                    <a:pt x="11020" y="18177"/>
                  </a:cubicBezTo>
                  <a:cubicBezTo>
                    <a:pt x="11073" y="18254"/>
                    <a:pt x="11149" y="18313"/>
                    <a:pt x="11234" y="18352"/>
                  </a:cubicBezTo>
                  <a:cubicBezTo>
                    <a:pt x="11241" y="18356"/>
                    <a:pt x="11249" y="18358"/>
                    <a:pt x="11257" y="18362"/>
                  </a:cubicBezTo>
                  <a:cubicBezTo>
                    <a:pt x="11218" y="18546"/>
                    <a:pt x="11272" y="18749"/>
                    <a:pt x="11405" y="18884"/>
                  </a:cubicBezTo>
                  <a:cubicBezTo>
                    <a:pt x="11426" y="19313"/>
                    <a:pt x="11448" y="19740"/>
                    <a:pt x="11469" y="20171"/>
                  </a:cubicBezTo>
                  <a:cubicBezTo>
                    <a:pt x="11479" y="20365"/>
                    <a:pt x="11506" y="20591"/>
                    <a:pt x="11672" y="20692"/>
                  </a:cubicBezTo>
                  <a:cubicBezTo>
                    <a:pt x="11602" y="20847"/>
                    <a:pt x="11646" y="21043"/>
                    <a:pt x="11773" y="21155"/>
                  </a:cubicBezTo>
                  <a:cubicBezTo>
                    <a:pt x="11732" y="21335"/>
                    <a:pt x="11902" y="21520"/>
                    <a:pt x="12082" y="21520"/>
                  </a:cubicBezTo>
                  <a:cubicBezTo>
                    <a:pt x="12104" y="21520"/>
                    <a:pt x="12127" y="21517"/>
                    <a:pt x="12149" y="21511"/>
                  </a:cubicBezTo>
                  <a:cubicBezTo>
                    <a:pt x="12221" y="21671"/>
                    <a:pt x="12398" y="21766"/>
                    <a:pt x="12572" y="21766"/>
                  </a:cubicBezTo>
                  <a:cubicBezTo>
                    <a:pt x="12632" y="21766"/>
                    <a:pt x="12691" y="21755"/>
                    <a:pt x="12746" y="21731"/>
                  </a:cubicBezTo>
                  <a:cubicBezTo>
                    <a:pt x="12765" y="21722"/>
                    <a:pt x="12786" y="21711"/>
                    <a:pt x="12804" y="21697"/>
                  </a:cubicBezTo>
                  <a:cubicBezTo>
                    <a:pt x="12862" y="21821"/>
                    <a:pt x="12990" y="21909"/>
                    <a:pt x="13126" y="21916"/>
                  </a:cubicBezTo>
                  <a:cubicBezTo>
                    <a:pt x="13133" y="21917"/>
                    <a:pt x="13141" y="21917"/>
                    <a:pt x="13148" y="21917"/>
                  </a:cubicBezTo>
                  <a:cubicBezTo>
                    <a:pt x="13277" y="21917"/>
                    <a:pt x="13404" y="21848"/>
                    <a:pt x="13471" y="21739"/>
                  </a:cubicBezTo>
                  <a:cubicBezTo>
                    <a:pt x="13477" y="21771"/>
                    <a:pt x="13482" y="21802"/>
                    <a:pt x="13489" y="21834"/>
                  </a:cubicBezTo>
                  <a:cubicBezTo>
                    <a:pt x="13747" y="21827"/>
                    <a:pt x="13979" y="21603"/>
                    <a:pt x="13997" y="21347"/>
                  </a:cubicBezTo>
                  <a:cubicBezTo>
                    <a:pt x="14171" y="21220"/>
                    <a:pt x="14224" y="20954"/>
                    <a:pt x="14113" y="20771"/>
                  </a:cubicBezTo>
                  <a:cubicBezTo>
                    <a:pt x="14235" y="20574"/>
                    <a:pt x="14262" y="20321"/>
                    <a:pt x="14185" y="20101"/>
                  </a:cubicBezTo>
                  <a:cubicBezTo>
                    <a:pt x="14396" y="19947"/>
                    <a:pt x="14480" y="19643"/>
                    <a:pt x="14380" y="19402"/>
                  </a:cubicBezTo>
                  <a:cubicBezTo>
                    <a:pt x="14595" y="19267"/>
                    <a:pt x="14605" y="18969"/>
                    <a:pt x="14468" y="18779"/>
                  </a:cubicBezTo>
                  <a:cubicBezTo>
                    <a:pt x="14513" y="18752"/>
                    <a:pt x="14555" y="18717"/>
                    <a:pt x="14595" y="18679"/>
                  </a:cubicBezTo>
                  <a:cubicBezTo>
                    <a:pt x="14695" y="18643"/>
                    <a:pt x="14780" y="18566"/>
                    <a:pt x="14820" y="18466"/>
                  </a:cubicBezTo>
                  <a:cubicBezTo>
                    <a:pt x="14882" y="18567"/>
                    <a:pt x="14999" y="18629"/>
                    <a:pt x="15115" y="18629"/>
                  </a:cubicBezTo>
                  <a:cubicBezTo>
                    <a:pt x="15136" y="18629"/>
                    <a:pt x="15156" y="18627"/>
                    <a:pt x="15176" y="18623"/>
                  </a:cubicBezTo>
                  <a:cubicBezTo>
                    <a:pt x="15311" y="18597"/>
                    <a:pt x="15424" y="18481"/>
                    <a:pt x="15447" y="18345"/>
                  </a:cubicBezTo>
                  <a:cubicBezTo>
                    <a:pt x="15511" y="18420"/>
                    <a:pt x="15609" y="18461"/>
                    <a:pt x="15707" y="18461"/>
                  </a:cubicBezTo>
                  <a:cubicBezTo>
                    <a:pt x="15758" y="18461"/>
                    <a:pt x="15809" y="18450"/>
                    <a:pt x="15855" y="18427"/>
                  </a:cubicBezTo>
                  <a:cubicBezTo>
                    <a:pt x="15988" y="18360"/>
                    <a:pt x="16064" y="18197"/>
                    <a:pt x="16030" y="18052"/>
                  </a:cubicBezTo>
                  <a:lnTo>
                    <a:pt x="16030" y="18052"/>
                  </a:lnTo>
                  <a:cubicBezTo>
                    <a:pt x="16081" y="18092"/>
                    <a:pt x="16145" y="18112"/>
                    <a:pt x="16209" y="18112"/>
                  </a:cubicBezTo>
                  <a:cubicBezTo>
                    <a:pt x="16260" y="18112"/>
                    <a:pt x="16311" y="18100"/>
                    <a:pt x="16355" y="18074"/>
                  </a:cubicBezTo>
                  <a:cubicBezTo>
                    <a:pt x="16455" y="18019"/>
                    <a:pt x="16515" y="17899"/>
                    <a:pt x="16502" y="17784"/>
                  </a:cubicBezTo>
                  <a:lnTo>
                    <a:pt x="16502" y="17784"/>
                  </a:lnTo>
                  <a:cubicBezTo>
                    <a:pt x="16558" y="17817"/>
                    <a:pt x="16622" y="17832"/>
                    <a:pt x="16686" y="17832"/>
                  </a:cubicBezTo>
                  <a:cubicBezTo>
                    <a:pt x="16715" y="17832"/>
                    <a:pt x="16744" y="17829"/>
                    <a:pt x="16772" y="17823"/>
                  </a:cubicBezTo>
                  <a:cubicBezTo>
                    <a:pt x="16814" y="17815"/>
                    <a:pt x="16856" y="17797"/>
                    <a:pt x="16892" y="17774"/>
                  </a:cubicBezTo>
                  <a:cubicBezTo>
                    <a:pt x="17007" y="17701"/>
                    <a:pt x="17075" y="17559"/>
                    <a:pt x="17062" y="17422"/>
                  </a:cubicBezTo>
                  <a:lnTo>
                    <a:pt x="17062" y="17422"/>
                  </a:lnTo>
                  <a:cubicBezTo>
                    <a:pt x="17147" y="17497"/>
                    <a:pt x="17261" y="17537"/>
                    <a:pt x="17374" y="17537"/>
                  </a:cubicBezTo>
                  <a:cubicBezTo>
                    <a:pt x="17420" y="17537"/>
                    <a:pt x="17467" y="17530"/>
                    <a:pt x="17511" y="17516"/>
                  </a:cubicBezTo>
                  <a:cubicBezTo>
                    <a:pt x="17663" y="17467"/>
                    <a:pt x="17786" y="17335"/>
                    <a:pt x="17824" y="17179"/>
                  </a:cubicBezTo>
                  <a:cubicBezTo>
                    <a:pt x="17892" y="17236"/>
                    <a:pt x="17980" y="17266"/>
                    <a:pt x="18068" y="17266"/>
                  </a:cubicBezTo>
                  <a:cubicBezTo>
                    <a:pt x="18131" y="17266"/>
                    <a:pt x="18193" y="17251"/>
                    <a:pt x="18248" y="17221"/>
                  </a:cubicBezTo>
                  <a:cubicBezTo>
                    <a:pt x="18381" y="17150"/>
                    <a:pt x="18461" y="16993"/>
                    <a:pt x="18443" y="16843"/>
                  </a:cubicBezTo>
                  <a:lnTo>
                    <a:pt x="18443" y="16843"/>
                  </a:lnTo>
                  <a:cubicBezTo>
                    <a:pt x="18490" y="16867"/>
                    <a:pt x="18542" y="16878"/>
                    <a:pt x="18595" y="16878"/>
                  </a:cubicBezTo>
                  <a:cubicBezTo>
                    <a:pt x="18670" y="16878"/>
                    <a:pt x="18746" y="16854"/>
                    <a:pt x="18806" y="16807"/>
                  </a:cubicBezTo>
                  <a:cubicBezTo>
                    <a:pt x="18909" y="16728"/>
                    <a:pt x="18958" y="16590"/>
                    <a:pt x="18932" y="16464"/>
                  </a:cubicBezTo>
                  <a:lnTo>
                    <a:pt x="18932" y="16464"/>
                  </a:lnTo>
                  <a:cubicBezTo>
                    <a:pt x="18971" y="16480"/>
                    <a:pt x="19012" y="16487"/>
                    <a:pt x="19052" y="16487"/>
                  </a:cubicBezTo>
                  <a:cubicBezTo>
                    <a:pt x="19274" y="16487"/>
                    <a:pt x="19493" y="16272"/>
                    <a:pt x="19459" y="16045"/>
                  </a:cubicBezTo>
                  <a:lnTo>
                    <a:pt x="19459" y="16045"/>
                  </a:lnTo>
                  <a:cubicBezTo>
                    <a:pt x="19624" y="16071"/>
                    <a:pt x="19790" y="16098"/>
                    <a:pt x="19955" y="16124"/>
                  </a:cubicBezTo>
                  <a:cubicBezTo>
                    <a:pt x="20051" y="15990"/>
                    <a:pt x="20060" y="15810"/>
                    <a:pt x="20008" y="15650"/>
                  </a:cubicBezTo>
                  <a:lnTo>
                    <a:pt x="20008" y="15650"/>
                  </a:lnTo>
                  <a:cubicBezTo>
                    <a:pt x="20017" y="15651"/>
                    <a:pt x="20025" y="15651"/>
                    <a:pt x="20033" y="15651"/>
                  </a:cubicBezTo>
                  <a:cubicBezTo>
                    <a:pt x="20242" y="15651"/>
                    <a:pt x="20468" y="15587"/>
                    <a:pt x="20604" y="15524"/>
                  </a:cubicBezTo>
                  <a:cubicBezTo>
                    <a:pt x="20854" y="15406"/>
                    <a:pt x="21082" y="15147"/>
                    <a:pt x="21014" y="14880"/>
                  </a:cubicBezTo>
                  <a:lnTo>
                    <a:pt x="21014" y="14880"/>
                  </a:lnTo>
                  <a:cubicBezTo>
                    <a:pt x="21076" y="14932"/>
                    <a:pt x="21158" y="14958"/>
                    <a:pt x="21239" y="14958"/>
                  </a:cubicBezTo>
                  <a:cubicBezTo>
                    <a:pt x="21320" y="14958"/>
                    <a:pt x="21401" y="14932"/>
                    <a:pt x="21464" y="14880"/>
                  </a:cubicBezTo>
                  <a:cubicBezTo>
                    <a:pt x="21590" y="14776"/>
                    <a:pt x="21626" y="14580"/>
                    <a:pt x="21548" y="14439"/>
                  </a:cubicBezTo>
                  <a:lnTo>
                    <a:pt x="21548" y="14439"/>
                  </a:lnTo>
                  <a:cubicBezTo>
                    <a:pt x="21604" y="14484"/>
                    <a:pt x="21676" y="14507"/>
                    <a:pt x="21749" y="14507"/>
                  </a:cubicBezTo>
                  <a:cubicBezTo>
                    <a:pt x="21826" y="14507"/>
                    <a:pt x="21903" y="14481"/>
                    <a:pt x="21961" y="14431"/>
                  </a:cubicBezTo>
                  <a:cubicBezTo>
                    <a:pt x="22075" y="14333"/>
                    <a:pt x="22104" y="14151"/>
                    <a:pt x="22028" y="14022"/>
                  </a:cubicBezTo>
                  <a:lnTo>
                    <a:pt x="22028" y="14022"/>
                  </a:lnTo>
                  <a:cubicBezTo>
                    <a:pt x="22052" y="14028"/>
                    <a:pt x="22077" y="14031"/>
                    <a:pt x="22101" y="14031"/>
                  </a:cubicBezTo>
                  <a:cubicBezTo>
                    <a:pt x="22200" y="14031"/>
                    <a:pt x="22298" y="13985"/>
                    <a:pt x="22358" y="13906"/>
                  </a:cubicBezTo>
                  <a:cubicBezTo>
                    <a:pt x="22431" y="13808"/>
                    <a:pt x="22440" y="13665"/>
                    <a:pt x="22379" y="13558"/>
                  </a:cubicBezTo>
                  <a:lnTo>
                    <a:pt x="22379" y="13558"/>
                  </a:lnTo>
                  <a:cubicBezTo>
                    <a:pt x="22414" y="13570"/>
                    <a:pt x="22451" y="13575"/>
                    <a:pt x="22488" y="13575"/>
                  </a:cubicBezTo>
                  <a:cubicBezTo>
                    <a:pt x="22582" y="13575"/>
                    <a:pt x="22675" y="13540"/>
                    <a:pt x="22745" y="13476"/>
                  </a:cubicBezTo>
                  <a:cubicBezTo>
                    <a:pt x="22839" y="13386"/>
                    <a:pt x="22879" y="13240"/>
                    <a:pt x="22842" y="13114"/>
                  </a:cubicBezTo>
                  <a:lnTo>
                    <a:pt x="22842" y="13114"/>
                  </a:lnTo>
                  <a:cubicBezTo>
                    <a:pt x="22876" y="13130"/>
                    <a:pt x="22912" y="13137"/>
                    <a:pt x="22948" y="13137"/>
                  </a:cubicBezTo>
                  <a:cubicBezTo>
                    <a:pt x="23096" y="13137"/>
                    <a:pt x="23246" y="13021"/>
                    <a:pt x="23260" y="12869"/>
                  </a:cubicBezTo>
                  <a:cubicBezTo>
                    <a:pt x="23399" y="12733"/>
                    <a:pt x="23448" y="12513"/>
                    <a:pt x="23382" y="12330"/>
                  </a:cubicBezTo>
                  <a:cubicBezTo>
                    <a:pt x="23423" y="12325"/>
                    <a:pt x="23465" y="12319"/>
                    <a:pt x="23506" y="12313"/>
                  </a:cubicBezTo>
                  <a:cubicBezTo>
                    <a:pt x="23539" y="12371"/>
                    <a:pt x="23573" y="12431"/>
                    <a:pt x="23606" y="12491"/>
                  </a:cubicBezTo>
                  <a:cubicBezTo>
                    <a:pt x="23742" y="12734"/>
                    <a:pt x="23888" y="12974"/>
                    <a:pt x="24129" y="12998"/>
                  </a:cubicBezTo>
                  <a:cubicBezTo>
                    <a:pt x="24018" y="13266"/>
                    <a:pt x="24246" y="13612"/>
                    <a:pt x="24537" y="13614"/>
                  </a:cubicBezTo>
                  <a:cubicBezTo>
                    <a:pt x="24427" y="13857"/>
                    <a:pt x="24573" y="14178"/>
                    <a:pt x="24826" y="14256"/>
                  </a:cubicBezTo>
                  <a:cubicBezTo>
                    <a:pt x="24747" y="14444"/>
                    <a:pt x="24925" y="14676"/>
                    <a:pt x="25121" y="14676"/>
                  </a:cubicBezTo>
                  <a:cubicBezTo>
                    <a:pt x="25142" y="14676"/>
                    <a:pt x="25162" y="14674"/>
                    <a:pt x="25183" y="14668"/>
                  </a:cubicBezTo>
                  <a:lnTo>
                    <a:pt x="25183" y="14668"/>
                  </a:lnTo>
                  <a:cubicBezTo>
                    <a:pt x="25150" y="14898"/>
                    <a:pt x="25359" y="15130"/>
                    <a:pt x="25590" y="15130"/>
                  </a:cubicBezTo>
                  <a:cubicBezTo>
                    <a:pt x="25605" y="15130"/>
                    <a:pt x="25619" y="15129"/>
                    <a:pt x="25633" y="15127"/>
                  </a:cubicBezTo>
                  <a:lnTo>
                    <a:pt x="25633" y="15127"/>
                  </a:lnTo>
                  <a:cubicBezTo>
                    <a:pt x="25608" y="15317"/>
                    <a:pt x="25777" y="15509"/>
                    <a:pt x="25968" y="15509"/>
                  </a:cubicBezTo>
                  <a:cubicBezTo>
                    <a:pt x="25970" y="15509"/>
                    <a:pt x="25972" y="15509"/>
                    <a:pt x="25974" y="15509"/>
                  </a:cubicBezTo>
                  <a:lnTo>
                    <a:pt x="25974" y="15509"/>
                  </a:lnTo>
                  <a:cubicBezTo>
                    <a:pt x="25942" y="15669"/>
                    <a:pt x="26017" y="15841"/>
                    <a:pt x="26138" y="15952"/>
                  </a:cubicBezTo>
                  <a:cubicBezTo>
                    <a:pt x="26139" y="15957"/>
                    <a:pt x="26140" y="15961"/>
                    <a:pt x="26141" y="15967"/>
                  </a:cubicBezTo>
                  <a:cubicBezTo>
                    <a:pt x="26282" y="16447"/>
                    <a:pt x="26353" y="17032"/>
                    <a:pt x="26339" y="17769"/>
                  </a:cubicBezTo>
                  <a:cubicBezTo>
                    <a:pt x="26333" y="18111"/>
                    <a:pt x="26245" y="18347"/>
                    <a:pt x="26099" y="18658"/>
                  </a:cubicBezTo>
                  <a:cubicBezTo>
                    <a:pt x="25731" y="19448"/>
                    <a:pt x="25741" y="20278"/>
                    <a:pt x="25741" y="20278"/>
                  </a:cubicBezTo>
                  <a:cubicBezTo>
                    <a:pt x="25741" y="20279"/>
                    <a:pt x="25742" y="20279"/>
                    <a:pt x="25742" y="20279"/>
                  </a:cubicBezTo>
                  <a:cubicBezTo>
                    <a:pt x="25828" y="20456"/>
                    <a:pt x="26030" y="20617"/>
                    <a:pt x="26353" y="20722"/>
                  </a:cubicBezTo>
                  <a:cubicBezTo>
                    <a:pt x="26549" y="20785"/>
                    <a:pt x="26753" y="20817"/>
                    <a:pt x="26957" y="20817"/>
                  </a:cubicBezTo>
                  <a:cubicBezTo>
                    <a:pt x="27155" y="20817"/>
                    <a:pt x="27353" y="20787"/>
                    <a:pt x="27543" y="20727"/>
                  </a:cubicBezTo>
                  <a:cubicBezTo>
                    <a:pt x="28033" y="20570"/>
                    <a:pt x="28255" y="20284"/>
                    <a:pt x="28207" y="20010"/>
                  </a:cubicBezTo>
                  <a:cubicBezTo>
                    <a:pt x="28211" y="20008"/>
                    <a:pt x="27673" y="19273"/>
                    <a:pt x="28053" y="18784"/>
                  </a:cubicBezTo>
                  <a:lnTo>
                    <a:pt x="28313" y="18470"/>
                  </a:lnTo>
                  <a:cubicBezTo>
                    <a:pt x="28313" y="18470"/>
                    <a:pt x="28305" y="18434"/>
                    <a:pt x="28289" y="18370"/>
                  </a:cubicBezTo>
                  <a:cubicBezTo>
                    <a:pt x="28352" y="18022"/>
                    <a:pt x="28284" y="17577"/>
                    <a:pt x="28166" y="17078"/>
                  </a:cubicBezTo>
                  <a:cubicBezTo>
                    <a:pt x="28053" y="16590"/>
                    <a:pt x="27892" y="16048"/>
                    <a:pt x="27761" y="15498"/>
                  </a:cubicBezTo>
                  <a:cubicBezTo>
                    <a:pt x="27771" y="15424"/>
                    <a:pt x="27757" y="15347"/>
                    <a:pt x="27720" y="15282"/>
                  </a:cubicBezTo>
                  <a:cubicBezTo>
                    <a:pt x="27994" y="15136"/>
                    <a:pt x="28109" y="14755"/>
                    <a:pt x="27964" y="14483"/>
                  </a:cubicBezTo>
                  <a:cubicBezTo>
                    <a:pt x="27925" y="14477"/>
                    <a:pt x="27886" y="14469"/>
                    <a:pt x="27846" y="14464"/>
                  </a:cubicBezTo>
                  <a:cubicBezTo>
                    <a:pt x="27975" y="14360"/>
                    <a:pt x="28043" y="14187"/>
                    <a:pt x="28019" y="14022"/>
                  </a:cubicBezTo>
                  <a:cubicBezTo>
                    <a:pt x="27996" y="13859"/>
                    <a:pt x="27882" y="13711"/>
                    <a:pt x="27729" y="13648"/>
                  </a:cubicBezTo>
                  <a:cubicBezTo>
                    <a:pt x="27917" y="13506"/>
                    <a:pt x="27940" y="13193"/>
                    <a:pt x="27774" y="13024"/>
                  </a:cubicBezTo>
                  <a:cubicBezTo>
                    <a:pt x="27934" y="12818"/>
                    <a:pt x="27860" y="12476"/>
                    <a:pt x="27629" y="12355"/>
                  </a:cubicBezTo>
                  <a:cubicBezTo>
                    <a:pt x="27642" y="12104"/>
                    <a:pt x="27653" y="11854"/>
                    <a:pt x="27666" y="11601"/>
                  </a:cubicBezTo>
                  <a:cubicBezTo>
                    <a:pt x="27830" y="11404"/>
                    <a:pt x="27903" y="11132"/>
                    <a:pt x="27855" y="10880"/>
                  </a:cubicBezTo>
                  <a:cubicBezTo>
                    <a:pt x="27825" y="10868"/>
                    <a:pt x="27794" y="10857"/>
                    <a:pt x="27763" y="10844"/>
                  </a:cubicBezTo>
                  <a:cubicBezTo>
                    <a:pt x="27844" y="10514"/>
                    <a:pt x="27771" y="10151"/>
                    <a:pt x="27569" y="9878"/>
                  </a:cubicBezTo>
                  <a:cubicBezTo>
                    <a:pt x="27574" y="9676"/>
                    <a:pt x="27579" y="9475"/>
                    <a:pt x="27585" y="9271"/>
                  </a:cubicBezTo>
                  <a:cubicBezTo>
                    <a:pt x="27687" y="9046"/>
                    <a:pt x="27689" y="8779"/>
                    <a:pt x="27593" y="8553"/>
                  </a:cubicBezTo>
                  <a:cubicBezTo>
                    <a:pt x="27611" y="8304"/>
                    <a:pt x="27599" y="8042"/>
                    <a:pt x="27478" y="7822"/>
                  </a:cubicBezTo>
                  <a:cubicBezTo>
                    <a:pt x="27420" y="7715"/>
                    <a:pt x="27329" y="7621"/>
                    <a:pt x="27224" y="7558"/>
                  </a:cubicBezTo>
                  <a:cubicBezTo>
                    <a:pt x="27231" y="7539"/>
                    <a:pt x="27239" y="7519"/>
                    <a:pt x="27244" y="7497"/>
                  </a:cubicBezTo>
                  <a:cubicBezTo>
                    <a:pt x="27285" y="7346"/>
                    <a:pt x="27202" y="7194"/>
                    <a:pt x="27231" y="7063"/>
                  </a:cubicBezTo>
                  <a:cubicBezTo>
                    <a:pt x="27250" y="6970"/>
                    <a:pt x="27355" y="6885"/>
                    <a:pt x="27376" y="6775"/>
                  </a:cubicBezTo>
                  <a:cubicBezTo>
                    <a:pt x="27417" y="6562"/>
                    <a:pt x="27339" y="6318"/>
                    <a:pt x="27158" y="6190"/>
                  </a:cubicBezTo>
                  <a:cubicBezTo>
                    <a:pt x="27248" y="5974"/>
                    <a:pt x="27143" y="5696"/>
                    <a:pt x="26933" y="5595"/>
                  </a:cubicBezTo>
                  <a:cubicBezTo>
                    <a:pt x="27016" y="5361"/>
                    <a:pt x="26841" y="5073"/>
                    <a:pt x="26596" y="5037"/>
                  </a:cubicBezTo>
                  <a:cubicBezTo>
                    <a:pt x="26811" y="4780"/>
                    <a:pt x="26658" y="4314"/>
                    <a:pt x="26331" y="4239"/>
                  </a:cubicBezTo>
                  <a:cubicBezTo>
                    <a:pt x="26460" y="4007"/>
                    <a:pt x="26291" y="3669"/>
                    <a:pt x="26029" y="3634"/>
                  </a:cubicBezTo>
                  <a:cubicBezTo>
                    <a:pt x="26113" y="3418"/>
                    <a:pt x="25950" y="3145"/>
                    <a:pt x="25719" y="3117"/>
                  </a:cubicBezTo>
                  <a:cubicBezTo>
                    <a:pt x="25710" y="2909"/>
                    <a:pt x="25562" y="2736"/>
                    <a:pt x="25372" y="2649"/>
                  </a:cubicBezTo>
                  <a:cubicBezTo>
                    <a:pt x="25328" y="2387"/>
                    <a:pt x="25103" y="2151"/>
                    <a:pt x="24832" y="2134"/>
                  </a:cubicBezTo>
                  <a:cubicBezTo>
                    <a:pt x="24823" y="1812"/>
                    <a:pt x="24514" y="1539"/>
                    <a:pt x="24197" y="1539"/>
                  </a:cubicBezTo>
                  <a:cubicBezTo>
                    <a:pt x="24154" y="1539"/>
                    <a:pt x="24110" y="1544"/>
                    <a:pt x="24067" y="1555"/>
                  </a:cubicBezTo>
                  <a:cubicBezTo>
                    <a:pt x="24073" y="1535"/>
                    <a:pt x="24081" y="1514"/>
                    <a:pt x="24086" y="1494"/>
                  </a:cubicBezTo>
                  <a:cubicBezTo>
                    <a:pt x="23993" y="1205"/>
                    <a:pt x="23698" y="999"/>
                    <a:pt x="23397" y="999"/>
                  </a:cubicBezTo>
                  <a:cubicBezTo>
                    <a:pt x="23366" y="999"/>
                    <a:pt x="23334" y="1001"/>
                    <a:pt x="23303" y="1006"/>
                  </a:cubicBezTo>
                  <a:cubicBezTo>
                    <a:pt x="23248" y="776"/>
                    <a:pt x="23009" y="625"/>
                    <a:pt x="22777" y="625"/>
                  </a:cubicBezTo>
                  <a:cubicBezTo>
                    <a:pt x="22682" y="625"/>
                    <a:pt x="22587" y="651"/>
                    <a:pt x="22508" y="707"/>
                  </a:cubicBezTo>
                  <a:cubicBezTo>
                    <a:pt x="22414" y="570"/>
                    <a:pt x="22247" y="497"/>
                    <a:pt x="22082" y="497"/>
                  </a:cubicBezTo>
                  <a:cubicBezTo>
                    <a:pt x="22081" y="497"/>
                    <a:pt x="22080" y="497"/>
                    <a:pt x="22079" y="497"/>
                  </a:cubicBezTo>
                  <a:cubicBezTo>
                    <a:pt x="21971" y="498"/>
                    <a:pt x="21862" y="532"/>
                    <a:pt x="21777" y="601"/>
                  </a:cubicBezTo>
                  <a:cubicBezTo>
                    <a:pt x="21631" y="361"/>
                    <a:pt x="21351" y="211"/>
                    <a:pt x="21070" y="211"/>
                  </a:cubicBezTo>
                  <a:cubicBezTo>
                    <a:pt x="21028" y="211"/>
                    <a:pt x="20987" y="215"/>
                    <a:pt x="20946" y="221"/>
                  </a:cubicBezTo>
                  <a:cubicBezTo>
                    <a:pt x="20945" y="218"/>
                    <a:pt x="20942" y="214"/>
                    <a:pt x="20942" y="210"/>
                  </a:cubicBezTo>
                  <a:cubicBezTo>
                    <a:pt x="20876" y="190"/>
                    <a:pt x="20816" y="181"/>
                    <a:pt x="20757" y="181"/>
                  </a:cubicBezTo>
                  <a:cubicBezTo>
                    <a:pt x="20751" y="181"/>
                    <a:pt x="20745" y="181"/>
                    <a:pt x="20738" y="182"/>
                  </a:cubicBezTo>
                  <a:cubicBezTo>
                    <a:pt x="20677" y="158"/>
                    <a:pt x="20612" y="146"/>
                    <a:pt x="20546" y="146"/>
                  </a:cubicBezTo>
                  <a:cubicBezTo>
                    <a:pt x="20467" y="146"/>
                    <a:pt x="20389" y="164"/>
                    <a:pt x="20319" y="202"/>
                  </a:cubicBezTo>
                  <a:cubicBezTo>
                    <a:pt x="20191" y="106"/>
                    <a:pt x="20031" y="58"/>
                    <a:pt x="19871" y="58"/>
                  </a:cubicBezTo>
                  <a:cubicBezTo>
                    <a:pt x="19722" y="58"/>
                    <a:pt x="19573" y="100"/>
                    <a:pt x="19450" y="184"/>
                  </a:cubicBezTo>
                  <a:cubicBezTo>
                    <a:pt x="19398" y="74"/>
                    <a:pt x="19276" y="1"/>
                    <a:pt x="19153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4920050" y="870700"/>
              <a:ext cx="65400" cy="133050"/>
            </a:xfrm>
            <a:custGeom>
              <a:rect b="b" l="l" r="r" t="t"/>
              <a:pathLst>
                <a:path extrusionOk="0" h="5322" w="2616">
                  <a:moveTo>
                    <a:pt x="2025" y="0"/>
                  </a:moveTo>
                  <a:cubicBezTo>
                    <a:pt x="2025" y="0"/>
                    <a:pt x="1820" y="282"/>
                    <a:pt x="1401" y="424"/>
                  </a:cubicBezTo>
                  <a:cubicBezTo>
                    <a:pt x="1292" y="461"/>
                    <a:pt x="1170" y="488"/>
                    <a:pt x="1032" y="501"/>
                  </a:cubicBezTo>
                  <a:cubicBezTo>
                    <a:pt x="1014" y="502"/>
                    <a:pt x="994" y="503"/>
                    <a:pt x="976" y="504"/>
                  </a:cubicBezTo>
                  <a:cubicBezTo>
                    <a:pt x="861" y="512"/>
                    <a:pt x="769" y="516"/>
                    <a:pt x="695" y="516"/>
                  </a:cubicBezTo>
                  <a:cubicBezTo>
                    <a:pt x="478" y="516"/>
                    <a:pt x="421" y="486"/>
                    <a:pt x="405" y="467"/>
                  </a:cubicBezTo>
                  <a:lnTo>
                    <a:pt x="405" y="467"/>
                  </a:lnTo>
                  <a:cubicBezTo>
                    <a:pt x="545" y="949"/>
                    <a:pt x="616" y="1533"/>
                    <a:pt x="603" y="2270"/>
                  </a:cubicBezTo>
                  <a:cubicBezTo>
                    <a:pt x="596" y="2613"/>
                    <a:pt x="509" y="2848"/>
                    <a:pt x="363" y="3158"/>
                  </a:cubicBezTo>
                  <a:cubicBezTo>
                    <a:pt x="265" y="3370"/>
                    <a:pt x="193" y="3581"/>
                    <a:pt x="140" y="3781"/>
                  </a:cubicBezTo>
                  <a:cubicBezTo>
                    <a:pt x="1" y="4334"/>
                    <a:pt x="6" y="4781"/>
                    <a:pt x="6" y="4781"/>
                  </a:cubicBezTo>
                  <a:cubicBezTo>
                    <a:pt x="6" y="4783"/>
                    <a:pt x="7" y="4783"/>
                    <a:pt x="7" y="4783"/>
                  </a:cubicBezTo>
                  <a:cubicBezTo>
                    <a:pt x="92" y="4959"/>
                    <a:pt x="295" y="5121"/>
                    <a:pt x="617" y="5225"/>
                  </a:cubicBezTo>
                  <a:cubicBezTo>
                    <a:pt x="813" y="5289"/>
                    <a:pt x="1018" y="5321"/>
                    <a:pt x="1222" y="5321"/>
                  </a:cubicBezTo>
                  <a:cubicBezTo>
                    <a:pt x="1420" y="5321"/>
                    <a:pt x="1618" y="5291"/>
                    <a:pt x="1808" y="5231"/>
                  </a:cubicBezTo>
                  <a:cubicBezTo>
                    <a:pt x="1867" y="5213"/>
                    <a:pt x="1920" y="5192"/>
                    <a:pt x="1972" y="5169"/>
                  </a:cubicBezTo>
                  <a:cubicBezTo>
                    <a:pt x="2348" y="5005"/>
                    <a:pt x="2514" y="4755"/>
                    <a:pt x="2472" y="4513"/>
                  </a:cubicBezTo>
                  <a:cubicBezTo>
                    <a:pt x="2472" y="4508"/>
                    <a:pt x="2219" y="4160"/>
                    <a:pt x="2185" y="3786"/>
                  </a:cubicBezTo>
                  <a:lnTo>
                    <a:pt x="2185" y="3785"/>
                  </a:lnTo>
                  <a:cubicBezTo>
                    <a:pt x="2170" y="3616"/>
                    <a:pt x="2200" y="3440"/>
                    <a:pt x="2317" y="3288"/>
                  </a:cubicBezTo>
                  <a:lnTo>
                    <a:pt x="2578" y="2974"/>
                  </a:lnTo>
                  <a:cubicBezTo>
                    <a:pt x="2578" y="2974"/>
                    <a:pt x="2568" y="2937"/>
                    <a:pt x="2553" y="2874"/>
                  </a:cubicBezTo>
                  <a:cubicBezTo>
                    <a:pt x="2616" y="2527"/>
                    <a:pt x="2548" y="2082"/>
                    <a:pt x="2431" y="1581"/>
                  </a:cubicBezTo>
                  <a:cubicBezTo>
                    <a:pt x="2423" y="1548"/>
                    <a:pt x="2416" y="1514"/>
                    <a:pt x="2406" y="1481"/>
                  </a:cubicBezTo>
                  <a:cubicBezTo>
                    <a:pt x="2395" y="1431"/>
                    <a:pt x="2381" y="1380"/>
                    <a:pt x="2369" y="1329"/>
                  </a:cubicBezTo>
                  <a:cubicBezTo>
                    <a:pt x="2333" y="1187"/>
                    <a:pt x="2294" y="1040"/>
                    <a:pt x="2254" y="890"/>
                  </a:cubicBezTo>
                  <a:cubicBezTo>
                    <a:pt x="2239" y="833"/>
                    <a:pt x="2223" y="775"/>
                    <a:pt x="2207" y="717"/>
                  </a:cubicBezTo>
                  <a:cubicBezTo>
                    <a:pt x="2181" y="616"/>
                    <a:pt x="2154" y="513"/>
                    <a:pt x="2128" y="412"/>
                  </a:cubicBezTo>
                  <a:cubicBezTo>
                    <a:pt x="2109" y="344"/>
                    <a:pt x="2092" y="276"/>
                    <a:pt x="2075" y="206"/>
                  </a:cubicBezTo>
                  <a:cubicBezTo>
                    <a:pt x="2059" y="137"/>
                    <a:pt x="2041" y="68"/>
                    <a:pt x="202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6" name="Google Shape;2606;p39"/>
            <p:cNvSpPr/>
            <p:nvPr/>
          </p:nvSpPr>
          <p:spPr>
            <a:xfrm>
              <a:off x="4920050" y="965275"/>
              <a:ext cx="63025" cy="38475"/>
            </a:xfrm>
            <a:custGeom>
              <a:rect b="b" l="l" r="r" t="t"/>
              <a:pathLst>
                <a:path extrusionOk="0" h="1539" w="2521">
                  <a:moveTo>
                    <a:pt x="140" y="1"/>
                  </a:moveTo>
                  <a:cubicBezTo>
                    <a:pt x="1" y="551"/>
                    <a:pt x="6" y="998"/>
                    <a:pt x="6" y="998"/>
                  </a:cubicBezTo>
                  <a:cubicBezTo>
                    <a:pt x="6" y="1000"/>
                    <a:pt x="7" y="1000"/>
                    <a:pt x="7" y="1000"/>
                  </a:cubicBezTo>
                  <a:cubicBezTo>
                    <a:pt x="92" y="1176"/>
                    <a:pt x="295" y="1338"/>
                    <a:pt x="617" y="1442"/>
                  </a:cubicBezTo>
                  <a:cubicBezTo>
                    <a:pt x="812" y="1506"/>
                    <a:pt x="1016" y="1538"/>
                    <a:pt x="1220" y="1538"/>
                  </a:cubicBezTo>
                  <a:cubicBezTo>
                    <a:pt x="1377" y="1538"/>
                    <a:pt x="1534" y="1519"/>
                    <a:pt x="1687" y="1482"/>
                  </a:cubicBezTo>
                  <a:cubicBezTo>
                    <a:pt x="1727" y="1473"/>
                    <a:pt x="1767" y="1461"/>
                    <a:pt x="1808" y="1448"/>
                  </a:cubicBezTo>
                  <a:cubicBezTo>
                    <a:pt x="2297" y="1291"/>
                    <a:pt x="2520" y="1006"/>
                    <a:pt x="2472" y="730"/>
                  </a:cubicBezTo>
                  <a:cubicBezTo>
                    <a:pt x="2472" y="725"/>
                    <a:pt x="2219" y="377"/>
                    <a:pt x="2185" y="3"/>
                  </a:cubicBezTo>
                  <a:cubicBezTo>
                    <a:pt x="2171" y="23"/>
                    <a:pt x="1925" y="354"/>
                    <a:pt x="1499" y="399"/>
                  </a:cubicBezTo>
                  <a:cubicBezTo>
                    <a:pt x="1484" y="402"/>
                    <a:pt x="1469" y="404"/>
                    <a:pt x="1452" y="404"/>
                  </a:cubicBezTo>
                  <a:cubicBezTo>
                    <a:pt x="1409" y="406"/>
                    <a:pt x="1364" y="407"/>
                    <a:pt x="1319" y="407"/>
                  </a:cubicBezTo>
                  <a:cubicBezTo>
                    <a:pt x="882" y="407"/>
                    <a:pt x="403" y="297"/>
                    <a:pt x="142" y="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7" name="Google Shape;2607;p39"/>
            <p:cNvSpPr/>
            <p:nvPr/>
          </p:nvSpPr>
          <p:spPr>
            <a:xfrm>
              <a:off x="4777125" y="883725"/>
              <a:ext cx="63025" cy="36675"/>
            </a:xfrm>
            <a:custGeom>
              <a:rect b="b" l="l" r="r" t="t"/>
              <a:pathLst>
                <a:path extrusionOk="0" h="1467" w="2521">
                  <a:moveTo>
                    <a:pt x="2196" y="1"/>
                  </a:moveTo>
                  <a:cubicBezTo>
                    <a:pt x="2088" y="117"/>
                    <a:pt x="1836" y="341"/>
                    <a:pt x="1468" y="360"/>
                  </a:cubicBezTo>
                  <a:cubicBezTo>
                    <a:pt x="1419" y="363"/>
                    <a:pt x="1369" y="364"/>
                    <a:pt x="1319" y="364"/>
                  </a:cubicBezTo>
                  <a:cubicBezTo>
                    <a:pt x="895" y="364"/>
                    <a:pt x="434" y="266"/>
                    <a:pt x="144" y="9"/>
                  </a:cubicBezTo>
                  <a:cubicBezTo>
                    <a:pt x="1" y="533"/>
                    <a:pt x="7" y="927"/>
                    <a:pt x="7" y="927"/>
                  </a:cubicBezTo>
                  <a:cubicBezTo>
                    <a:pt x="7" y="929"/>
                    <a:pt x="7" y="929"/>
                    <a:pt x="8" y="929"/>
                  </a:cubicBezTo>
                  <a:cubicBezTo>
                    <a:pt x="93" y="1104"/>
                    <a:pt x="295" y="1266"/>
                    <a:pt x="617" y="1370"/>
                  </a:cubicBezTo>
                  <a:cubicBezTo>
                    <a:pt x="813" y="1434"/>
                    <a:pt x="1018" y="1466"/>
                    <a:pt x="1222" y="1466"/>
                  </a:cubicBezTo>
                  <a:cubicBezTo>
                    <a:pt x="1420" y="1466"/>
                    <a:pt x="1618" y="1436"/>
                    <a:pt x="1808" y="1376"/>
                  </a:cubicBezTo>
                  <a:cubicBezTo>
                    <a:pt x="2299" y="1219"/>
                    <a:pt x="2520" y="932"/>
                    <a:pt x="2473" y="658"/>
                  </a:cubicBezTo>
                  <a:cubicBezTo>
                    <a:pt x="2473" y="653"/>
                    <a:pt x="2250" y="348"/>
                    <a:pt x="2196" y="1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4561100" y="1183025"/>
              <a:ext cx="62300" cy="38175"/>
            </a:xfrm>
            <a:custGeom>
              <a:rect b="b" l="l" r="r" t="t"/>
              <a:pathLst>
                <a:path extrusionOk="0" h="1527" w="2492">
                  <a:moveTo>
                    <a:pt x="398" y="0"/>
                  </a:moveTo>
                  <a:cubicBezTo>
                    <a:pt x="314" y="170"/>
                    <a:pt x="241" y="333"/>
                    <a:pt x="190" y="480"/>
                  </a:cubicBezTo>
                  <a:cubicBezTo>
                    <a:pt x="164" y="548"/>
                    <a:pt x="138" y="615"/>
                    <a:pt x="112" y="681"/>
                  </a:cubicBezTo>
                  <a:cubicBezTo>
                    <a:pt x="0" y="962"/>
                    <a:pt x="199" y="1276"/>
                    <a:pt x="711" y="1439"/>
                  </a:cubicBezTo>
                  <a:cubicBezTo>
                    <a:pt x="892" y="1497"/>
                    <a:pt x="1079" y="1526"/>
                    <a:pt x="1266" y="1526"/>
                  </a:cubicBezTo>
                  <a:cubicBezTo>
                    <a:pt x="1309" y="1526"/>
                    <a:pt x="1352" y="1525"/>
                    <a:pt x="1395" y="1522"/>
                  </a:cubicBezTo>
                  <a:lnTo>
                    <a:pt x="1442" y="1518"/>
                  </a:lnTo>
                  <a:cubicBezTo>
                    <a:pt x="1456" y="1517"/>
                    <a:pt x="1467" y="1516"/>
                    <a:pt x="1479" y="1513"/>
                  </a:cubicBezTo>
                  <a:cubicBezTo>
                    <a:pt x="1536" y="1507"/>
                    <a:pt x="1594" y="1498"/>
                    <a:pt x="1650" y="1485"/>
                  </a:cubicBezTo>
                  <a:cubicBezTo>
                    <a:pt x="1671" y="1481"/>
                    <a:pt x="1692" y="1476"/>
                    <a:pt x="1713" y="1470"/>
                  </a:cubicBezTo>
                  <a:cubicBezTo>
                    <a:pt x="1765" y="1458"/>
                    <a:pt x="1819" y="1442"/>
                    <a:pt x="1870" y="1423"/>
                  </a:cubicBezTo>
                  <a:cubicBezTo>
                    <a:pt x="2299" y="1272"/>
                    <a:pt x="2491" y="1011"/>
                    <a:pt x="2445" y="762"/>
                  </a:cubicBezTo>
                  <a:cubicBezTo>
                    <a:pt x="2402" y="529"/>
                    <a:pt x="2365" y="298"/>
                    <a:pt x="2355" y="65"/>
                  </a:cubicBezTo>
                  <a:lnTo>
                    <a:pt x="2353" y="65"/>
                  </a:lnTo>
                  <a:cubicBezTo>
                    <a:pt x="2356" y="110"/>
                    <a:pt x="2142" y="456"/>
                    <a:pt x="1536" y="456"/>
                  </a:cubicBezTo>
                  <a:cubicBezTo>
                    <a:pt x="1484" y="456"/>
                    <a:pt x="1430" y="454"/>
                    <a:pt x="1373" y="449"/>
                  </a:cubicBezTo>
                  <a:cubicBezTo>
                    <a:pt x="1332" y="444"/>
                    <a:pt x="1289" y="439"/>
                    <a:pt x="1245" y="433"/>
                  </a:cubicBezTo>
                  <a:cubicBezTo>
                    <a:pt x="414" y="299"/>
                    <a:pt x="398" y="0"/>
                    <a:pt x="398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4425500" y="1103550"/>
              <a:ext cx="61350" cy="38175"/>
            </a:xfrm>
            <a:custGeom>
              <a:rect b="b" l="l" r="r" t="t"/>
              <a:pathLst>
                <a:path extrusionOk="0" h="1527" w="2454">
                  <a:moveTo>
                    <a:pt x="398" y="0"/>
                  </a:moveTo>
                  <a:cubicBezTo>
                    <a:pt x="314" y="169"/>
                    <a:pt x="241" y="333"/>
                    <a:pt x="190" y="479"/>
                  </a:cubicBezTo>
                  <a:cubicBezTo>
                    <a:pt x="165" y="547"/>
                    <a:pt x="139" y="614"/>
                    <a:pt x="113" y="681"/>
                  </a:cubicBezTo>
                  <a:cubicBezTo>
                    <a:pt x="0" y="963"/>
                    <a:pt x="199" y="1277"/>
                    <a:pt x="711" y="1440"/>
                  </a:cubicBezTo>
                  <a:cubicBezTo>
                    <a:pt x="890" y="1498"/>
                    <a:pt x="1078" y="1526"/>
                    <a:pt x="1266" y="1526"/>
                  </a:cubicBezTo>
                  <a:cubicBezTo>
                    <a:pt x="1382" y="1526"/>
                    <a:pt x="1498" y="1515"/>
                    <a:pt x="1612" y="1494"/>
                  </a:cubicBezTo>
                  <a:cubicBezTo>
                    <a:pt x="1701" y="1477"/>
                    <a:pt x="1786" y="1454"/>
                    <a:pt x="1871" y="1423"/>
                  </a:cubicBezTo>
                  <a:cubicBezTo>
                    <a:pt x="2065" y="1355"/>
                    <a:pt x="2209" y="1265"/>
                    <a:pt x="2307" y="1163"/>
                  </a:cubicBezTo>
                  <a:cubicBezTo>
                    <a:pt x="2319" y="1150"/>
                    <a:pt x="2330" y="1136"/>
                    <a:pt x="2340" y="1124"/>
                  </a:cubicBezTo>
                  <a:cubicBezTo>
                    <a:pt x="2415" y="1032"/>
                    <a:pt x="2453" y="932"/>
                    <a:pt x="2451" y="833"/>
                  </a:cubicBezTo>
                  <a:cubicBezTo>
                    <a:pt x="2451" y="810"/>
                    <a:pt x="2449" y="785"/>
                    <a:pt x="2445" y="761"/>
                  </a:cubicBezTo>
                  <a:cubicBezTo>
                    <a:pt x="2414" y="588"/>
                    <a:pt x="2385" y="414"/>
                    <a:pt x="2368" y="239"/>
                  </a:cubicBezTo>
                  <a:cubicBezTo>
                    <a:pt x="2364" y="203"/>
                    <a:pt x="2361" y="168"/>
                    <a:pt x="2360" y="134"/>
                  </a:cubicBezTo>
                  <a:cubicBezTo>
                    <a:pt x="2357" y="110"/>
                    <a:pt x="2356" y="88"/>
                    <a:pt x="2356" y="64"/>
                  </a:cubicBezTo>
                  <a:lnTo>
                    <a:pt x="2355" y="64"/>
                  </a:lnTo>
                  <a:cubicBezTo>
                    <a:pt x="2357" y="106"/>
                    <a:pt x="2163" y="422"/>
                    <a:pt x="1623" y="453"/>
                  </a:cubicBezTo>
                  <a:cubicBezTo>
                    <a:pt x="1592" y="455"/>
                    <a:pt x="1560" y="456"/>
                    <a:pt x="1527" y="456"/>
                  </a:cubicBezTo>
                  <a:cubicBezTo>
                    <a:pt x="1441" y="456"/>
                    <a:pt x="1347" y="449"/>
                    <a:pt x="1245" y="433"/>
                  </a:cubicBezTo>
                  <a:cubicBezTo>
                    <a:pt x="414" y="299"/>
                    <a:pt x="398" y="0"/>
                    <a:pt x="398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4875575" y="729825"/>
              <a:ext cx="7775" cy="14950"/>
            </a:xfrm>
            <a:custGeom>
              <a:rect b="b" l="l" r="r" t="t"/>
              <a:pathLst>
                <a:path extrusionOk="0" h="598" w="311">
                  <a:moveTo>
                    <a:pt x="247" y="1"/>
                  </a:moveTo>
                  <a:cubicBezTo>
                    <a:pt x="86" y="5"/>
                    <a:pt x="1" y="206"/>
                    <a:pt x="23" y="366"/>
                  </a:cubicBezTo>
                  <a:cubicBezTo>
                    <a:pt x="33" y="446"/>
                    <a:pt x="61" y="521"/>
                    <a:pt x="86" y="598"/>
                  </a:cubicBezTo>
                  <a:cubicBezTo>
                    <a:pt x="223" y="421"/>
                    <a:pt x="311" y="207"/>
                    <a:pt x="247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4630875" y="744825"/>
              <a:ext cx="248675" cy="204275"/>
            </a:xfrm>
            <a:custGeom>
              <a:rect b="b" l="l" r="r" t="t"/>
              <a:pathLst>
                <a:path extrusionOk="0" h="8171" w="9947">
                  <a:moveTo>
                    <a:pt x="3884" y="4763"/>
                  </a:moveTo>
                  <a:cubicBezTo>
                    <a:pt x="3884" y="4763"/>
                    <a:pt x="3885" y="4763"/>
                    <a:pt x="3885" y="4763"/>
                  </a:cubicBezTo>
                  <a:lnTo>
                    <a:pt x="3885" y="4763"/>
                  </a:lnTo>
                  <a:cubicBezTo>
                    <a:pt x="3885" y="4763"/>
                    <a:pt x="3884" y="4763"/>
                    <a:pt x="3884" y="4763"/>
                  </a:cubicBezTo>
                  <a:close/>
                  <a:moveTo>
                    <a:pt x="205" y="4821"/>
                  </a:moveTo>
                  <a:cubicBezTo>
                    <a:pt x="205" y="4821"/>
                    <a:pt x="205" y="4821"/>
                    <a:pt x="206" y="4821"/>
                  </a:cubicBezTo>
                  <a:lnTo>
                    <a:pt x="206" y="4821"/>
                  </a:lnTo>
                  <a:cubicBezTo>
                    <a:pt x="205" y="4821"/>
                    <a:pt x="205" y="4821"/>
                    <a:pt x="205" y="4821"/>
                  </a:cubicBezTo>
                  <a:close/>
                  <a:moveTo>
                    <a:pt x="9879" y="1"/>
                  </a:moveTo>
                  <a:cubicBezTo>
                    <a:pt x="9833" y="58"/>
                    <a:pt x="9784" y="114"/>
                    <a:pt x="9731" y="161"/>
                  </a:cubicBezTo>
                  <a:cubicBezTo>
                    <a:pt x="9519" y="355"/>
                    <a:pt x="9261" y="513"/>
                    <a:pt x="9119" y="764"/>
                  </a:cubicBezTo>
                  <a:cubicBezTo>
                    <a:pt x="9011" y="954"/>
                    <a:pt x="8982" y="1182"/>
                    <a:pt x="8868" y="1367"/>
                  </a:cubicBezTo>
                  <a:cubicBezTo>
                    <a:pt x="8785" y="1501"/>
                    <a:pt x="8627" y="1608"/>
                    <a:pt x="8480" y="1608"/>
                  </a:cubicBezTo>
                  <a:cubicBezTo>
                    <a:pt x="8422" y="1608"/>
                    <a:pt x="8367" y="1592"/>
                    <a:pt x="8318" y="1555"/>
                  </a:cubicBezTo>
                  <a:lnTo>
                    <a:pt x="8318" y="1555"/>
                  </a:lnTo>
                  <a:cubicBezTo>
                    <a:pt x="8421" y="2001"/>
                    <a:pt x="8030" y="2487"/>
                    <a:pt x="7573" y="2487"/>
                  </a:cubicBezTo>
                  <a:cubicBezTo>
                    <a:pt x="7571" y="2487"/>
                    <a:pt x="7568" y="2487"/>
                    <a:pt x="7566" y="2487"/>
                  </a:cubicBezTo>
                  <a:lnTo>
                    <a:pt x="7566" y="2487"/>
                  </a:lnTo>
                  <a:cubicBezTo>
                    <a:pt x="7665" y="3090"/>
                    <a:pt x="7137" y="3717"/>
                    <a:pt x="6524" y="3723"/>
                  </a:cubicBezTo>
                  <a:cubicBezTo>
                    <a:pt x="6485" y="3947"/>
                    <a:pt x="6281" y="4130"/>
                    <a:pt x="6055" y="4144"/>
                  </a:cubicBezTo>
                  <a:cubicBezTo>
                    <a:pt x="6061" y="4302"/>
                    <a:pt x="5950" y="4459"/>
                    <a:pt x="5796" y="4505"/>
                  </a:cubicBezTo>
                  <a:cubicBezTo>
                    <a:pt x="5765" y="4515"/>
                    <a:pt x="5733" y="4519"/>
                    <a:pt x="5701" y="4519"/>
                  </a:cubicBezTo>
                  <a:cubicBezTo>
                    <a:pt x="5575" y="4519"/>
                    <a:pt x="5448" y="4451"/>
                    <a:pt x="5385" y="4341"/>
                  </a:cubicBezTo>
                  <a:cubicBezTo>
                    <a:pt x="5284" y="4458"/>
                    <a:pt x="5129" y="4520"/>
                    <a:pt x="4976" y="4520"/>
                  </a:cubicBezTo>
                  <a:cubicBezTo>
                    <a:pt x="4865" y="4520"/>
                    <a:pt x="4755" y="4488"/>
                    <a:pt x="4665" y="4422"/>
                  </a:cubicBezTo>
                  <a:cubicBezTo>
                    <a:pt x="4657" y="4675"/>
                    <a:pt x="4399" y="4859"/>
                    <a:pt x="4154" y="4859"/>
                  </a:cubicBezTo>
                  <a:cubicBezTo>
                    <a:pt x="4057" y="4859"/>
                    <a:pt x="3961" y="4830"/>
                    <a:pt x="3885" y="4763"/>
                  </a:cubicBezTo>
                  <a:lnTo>
                    <a:pt x="3885" y="4763"/>
                  </a:lnTo>
                  <a:cubicBezTo>
                    <a:pt x="3941" y="4813"/>
                    <a:pt x="3672" y="4938"/>
                    <a:pt x="3646" y="4943"/>
                  </a:cubicBezTo>
                  <a:cubicBezTo>
                    <a:pt x="3622" y="4948"/>
                    <a:pt x="3599" y="4950"/>
                    <a:pt x="3578" y="4950"/>
                  </a:cubicBezTo>
                  <a:cubicBezTo>
                    <a:pt x="3486" y="4950"/>
                    <a:pt x="3410" y="4912"/>
                    <a:pt x="3328" y="4858"/>
                  </a:cubicBezTo>
                  <a:cubicBezTo>
                    <a:pt x="3289" y="4833"/>
                    <a:pt x="3278" y="4746"/>
                    <a:pt x="3234" y="4736"/>
                  </a:cubicBezTo>
                  <a:cubicBezTo>
                    <a:pt x="3231" y="4735"/>
                    <a:pt x="3228" y="4735"/>
                    <a:pt x="3224" y="4735"/>
                  </a:cubicBezTo>
                  <a:cubicBezTo>
                    <a:pt x="3168" y="4735"/>
                    <a:pt x="3074" y="4828"/>
                    <a:pt x="3026" y="4848"/>
                  </a:cubicBezTo>
                  <a:cubicBezTo>
                    <a:pt x="2959" y="4874"/>
                    <a:pt x="2886" y="4888"/>
                    <a:pt x="2814" y="4888"/>
                  </a:cubicBezTo>
                  <a:cubicBezTo>
                    <a:pt x="2707" y="4888"/>
                    <a:pt x="2600" y="4858"/>
                    <a:pt x="2512" y="4796"/>
                  </a:cubicBezTo>
                  <a:cubicBezTo>
                    <a:pt x="2443" y="4883"/>
                    <a:pt x="2331" y="4933"/>
                    <a:pt x="2220" y="4933"/>
                  </a:cubicBezTo>
                  <a:cubicBezTo>
                    <a:pt x="2194" y="4933"/>
                    <a:pt x="2168" y="4930"/>
                    <a:pt x="2143" y="4924"/>
                  </a:cubicBezTo>
                  <a:cubicBezTo>
                    <a:pt x="2010" y="4894"/>
                    <a:pt x="1899" y="4783"/>
                    <a:pt x="1868" y="4649"/>
                  </a:cubicBezTo>
                  <a:cubicBezTo>
                    <a:pt x="1800" y="4757"/>
                    <a:pt x="1675" y="4825"/>
                    <a:pt x="1549" y="4825"/>
                  </a:cubicBezTo>
                  <a:cubicBezTo>
                    <a:pt x="1535" y="4825"/>
                    <a:pt x="1521" y="4825"/>
                    <a:pt x="1506" y="4823"/>
                  </a:cubicBezTo>
                  <a:cubicBezTo>
                    <a:pt x="1366" y="4806"/>
                    <a:pt x="1239" y="4702"/>
                    <a:pt x="1194" y="4569"/>
                  </a:cubicBezTo>
                  <a:cubicBezTo>
                    <a:pt x="1118" y="4607"/>
                    <a:pt x="1034" y="4625"/>
                    <a:pt x="949" y="4625"/>
                  </a:cubicBezTo>
                  <a:cubicBezTo>
                    <a:pt x="732" y="4625"/>
                    <a:pt x="513" y="4508"/>
                    <a:pt x="413" y="4314"/>
                  </a:cubicBezTo>
                  <a:cubicBezTo>
                    <a:pt x="400" y="4359"/>
                    <a:pt x="356" y="4380"/>
                    <a:pt x="308" y="4380"/>
                  </a:cubicBezTo>
                  <a:cubicBezTo>
                    <a:pt x="264" y="4380"/>
                    <a:pt x="216" y="4362"/>
                    <a:pt x="185" y="4331"/>
                  </a:cubicBezTo>
                  <a:cubicBezTo>
                    <a:pt x="101" y="4245"/>
                    <a:pt x="94" y="4113"/>
                    <a:pt x="4" y="4031"/>
                  </a:cubicBezTo>
                  <a:lnTo>
                    <a:pt x="4" y="4031"/>
                  </a:lnTo>
                  <a:cubicBezTo>
                    <a:pt x="1" y="4058"/>
                    <a:pt x="294" y="4821"/>
                    <a:pt x="206" y="4821"/>
                  </a:cubicBezTo>
                  <a:cubicBezTo>
                    <a:pt x="206" y="4821"/>
                    <a:pt x="206" y="4821"/>
                    <a:pt x="206" y="4821"/>
                  </a:cubicBezTo>
                  <a:lnTo>
                    <a:pt x="206" y="4821"/>
                  </a:lnTo>
                  <a:cubicBezTo>
                    <a:pt x="459" y="4841"/>
                    <a:pt x="804" y="5075"/>
                    <a:pt x="883" y="5321"/>
                  </a:cubicBezTo>
                  <a:cubicBezTo>
                    <a:pt x="962" y="5564"/>
                    <a:pt x="933" y="5841"/>
                    <a:pt x="806" y="6065"/>
                  </a:cubicBezTo>
                  <a:cubicBezTo>
                    <a:pt x="940" y="6296"/>
                    <a:pt x="867" y="6625"/>
                    <a:pt x="647" y="6776"/>
                  </a:cubicBezTo>
                  <a:cubicBezTo>
                    <a:pt x="794" y="6915"/>
                    <a:pt x="800" y="7178"/>
                    <a:pt x="658" y="7322"/>
                  </a:cubicBezTo>
                  <a:cubicBezTo>
                    <a:pt x="792" y="7505"/>
                    <a:pt x="796" y="7830"/>
                    <a:pt x="656" y="8008"/>
                  </a:cubicBezTo>
                  <a:cubicBezTo>
                    <a:pt x="718" y="8108"/>
                    <a:pt x="836" y="8171"/>
                    <a:pt x="953" y="8171"/>
                  </a:cubicBezTo>
                  <a:cubicBezTo>
                    <a:pt x="973" y="8171"/>
                    <a:pt x="993" y="8169"/>
                    <a:pt x="1013" y="8165"/>
                  </a:cubicBezTo>
                  <a:cubicBezTo>
                    <a:pt x="1147" y="8139"/>
                    <a:pt x="1261" y="8022"/>
                    <a:pt x="1283" y="7886"/>
                  </a:cubicBezTo>
                  <a:cubicBezTo>
                    <a:pt x="1348" y="7961"/>
                    <a:pt x="1446" y="8002"/>
                    <a:pt x="1544" y="8002"/>
                  </a:cubicBezTo>
                  <a:cubicBezTo>
                    <a:pt x="1594" y="8002"/>
                    <a:pt x="1645" y="7991"/>
                    <a:pt x="1691" y="7968"/>
                  </a:cubicBezTo>
                  <a:cubicBezTo>
                    <a:pt x="1825" y="7901"/>
                    <a:pt x="1900" y="7738"/>
                    <a:pt x="1868" y="7594"/>
                  </a:cubicBezTo>
                  <a:lnTo>
                    <a:pt x="1868" y="7594"/>
                  </a:lnTo>
                  <a:cubicBezTo>
                    <a:pt x="1918" y="7634"/>
                    <a:pt x="1983" y="7654"/>
                    <a:pt x="2047" y="7654"/>
                  </a:cubicBezTo>
                  <a:cubicBezTo>
                    <a:pt x="2098" y="7654"/>
                    <a:pt x="2148" y="7642"/>
                    <a:pt x="2192" y="7616"/>
                  </a:cubicBezTo>
                  <a:cubicBezTo>
                    <a:pt x="2292" y="7560"/>
                    <a:pt x="2351" y="7439"/>
                    <a:pt x="2339" y="7325"/>
                  </a:cubicBezTo>
                  <a:lnTo>
                    <a:pt x="2339" y="7325"/>
                  </a:lnTo>
                  <a:cubicBezTo>
                    <a:pt x="2395" y="7358"/>
                    <a:pt x="2460" y="7374"/>
                    <a:pt x="2525" y="7374"/>
                  </a:cubicBezTo>
                  <a:cubicBezTo>
                    <a:pt x="2596" y="7374"/>
                    <a:pt x="2668" y="7354"/>
                    <a:pt x="2728" y="7315"/>
                  </a:cubicBezTo>
                  <a:cubicBezTo>
                    <a:pt x="2844" y="7242"/>
                    <a:pt x="2912" y="7100"/>
                    <a:pt x="2899" y="6963"/>
                  </a:cubicBezTo>
                  <a:lnTo>
                    <a:pt x="2899" y="6963"/>
                  </a:lnTo>
                  <a:cubicBezTo>
                    <a:pt x="2984" y="7038"/>
                    <a:pt x="3098" y="7078"/>
                    <a:pt x="3211" y="7078"/>
                  </a:cubicBezTo>
                  <a:cubicBezTo>
                    <a:pt x="3257" y="7078"/>
                    <a:pt x="3303" y="7071"/>
                    <a:pt x="3347" y="7057"/>
                  </a:cubicBezTo>
                  <a:cubicBezTo>
                    <a:pt x="3500" y="7009"/>
                    <a:pt x="3623" y="6877"/>
                    <a:pt x="3660" y="6721"/>
                  </a:cubicBezTo>
                  <a:cubicBezTo>
                    <a:pt x="3728" y="6778"/>
                    <a:pt x="3817" y="6807"/>
                    <a:pt x="3906" y="6807"/>
                  </a:cubicBezTo>
                  <a:cubicBezTo>
                    <a:pt x="3968" y="6807"/>
                    <a:pt x="4030" y="6793"/>
                    <a:pt x="4084" y="6763"/>
                  </a:cubicBezTo>
                  <a:cubicBezTo>
                    <a:pt x="4218" y="6691"/>
                    <a:pt x="4298" y="6534"/>
                    <a:pt x="4279" y="6385"/>
                  </a:cubicBezTo>
                  <a:lnTo>
                    <a:pt x="4279" y="6385"/>
                  </a:lnTo>
                  <a:cubicBezTo>
                    <a:pt x="4326" y="6409"/>
                    <a:pt x="4378" y="6420"/>
                    <a:pt x="4431" y="6420"/>
                  </a:cubicBezTo>
                  <a:cubicBezTo>
                    <a:pt x="4507" y="6420"/>
                    <a:pt x="4583" y="6396"/>
                    <a:pt x="4643" y="6349"/>
                  </a:cubicBezTo>
                  <a:cubicBezTo>
                    <a:pt x="4745" y="6270"/>
                    <a:pt x="4795" y="6131"/>
                    <a:pt x="4769" y="6005"/>
                  </a:cubicBezTo>
                  <a:lnTo>
                    <a:pt x="4769" y="6005"/>
                  </a:lnTo>
                  <a:cubicBezTo>
                    <a:pt x="4808" y="6020"/>
                    <a:pt x="4848" y="6028"/>
                    <a:pt x="4889" y="6028"/>
                  </a:cubicBezTo>
                  <a:cubicBezTo>
                    <a:pt x="5110" y="6028"/>
                    <a:pt x="5329" y="5813"/>
                    <a:pt x="5295" y="5586"/>
                  </a:cubicBezTo>
                  <a:lnTo>
                    <a:pt x="5295" y="5586"/>
                  </a:lnTo>
                  <a:cubicBezTo>
                    <a:pt x="5460" y="5612"/>
                    <a:pt x="5627" y="5638"/>
                    <a:pt x="5791" y="5665"/>
                  </a:cubicBezTo>
                  <a:cubicBezTo>
                    <a:pt x="5889" y="5532"/>
                    <a:pt x="5896" y="5350"/>
                    <a:pt x="5845" y="5192"/>
                  </a:cubicBezTo>
                  <a:lnTo>
                    <a:pt x="5845" y="5192"/>
                  </a:lnTo>
                  <a:cubicBezTo>
                    <a:pt x="5853" y="5193"/>
                    <a:pt x="5861" y="5193"/>
                    <a:pt x="5869" y="5193"/>
                  </a:cubicBezTo>
                  <a:cubicBezTo>
                    <a:pt x="6079" y="5193"/>
                    <a:pt x="6304" y="5128"/>
                    <a:pt x="6440" y="5066"/>
                  </a:cubicBezTo>
                  <a:cubicBezTo>
                    <a:pt x="6691" y="4947"/>
                    <a:pt x="6918" y="4689"/>
                    <a:pt x="6850" y="4422"/>
                  </a:cubicBezTo>
                  <a:lnTo>
                    <a:pt x="6850" y="4422"/>
                  </a:lnTo>
                  <a:cubicBezTo>
                    <a:pt x="6913" y="4473"/>
                    <a:pt x="6994" y="4499"/>
                    <a:pt x="7075" y="4499"/>
                  </a:cubicBezTo>
                  <a:cubicBezTo>
                    <a:pt x="7156" y="4499"/>
                    <a:pt x="7237" y="4473"/>
                    <a:pt x="7300" y="4422"/>
                  </a:cubicBezTo>
                  <a:cubicBezTo>
                    <a:pt x="7426" y="4318"/>
                    <a:pt x="7462" y="4121"/>
                    <a:pt x="7384" y="3980"/>
                  </a:cubicBezTo>
                  <a:lnTo>
                    <a:pt x="7384" y="3980"/>
                  </a:lnTo>
                  <a:cubicBezTo>
                    <a:pt x="7441" y="4025"/>
                    <a:pt x="7514" y="4048"/>
                    <a:pt x="7587" y="4048"/>
                  </a:cubicBezTo>
                  <a:cubicBezTo>
                    <a:pt x="7664" y="4048"/>
                    <a:pt x="7740" y="4023"/>
                    <a:pt x="7797" y="3973"/>
                  </a:cubicBezTo>
                  <a:cubicBezTo>
                    <a:pt x="7912" y="3874"/>
                    <a:pt x="7941" y="3692"/>
                    <a:pt x="7864" y="3564"/>
                  </a:cubicBezTo>
                  <a:lnTo>
                    <a:pt x="7864" y="3564"/>
                  </a:lnTo>
                  <a:cubicBezTo>
                    <a:pt x="7888" y="3570"/>
                    <a:pt x="7912" y="3572"/>
                    <a:pt x="7935" y="3572"/>
                  </a:cubicBezTo>
                  <a:cubicBezTo>
                    <a:pt x="8035" y="3572"/>
                    <a:pt x="8134" y="3526"/>
                    <a:pt x="8194" y="3448"/>
                  </a:cubicBezTo>
                  <a:cubicBezTo>
                    <a:pt x="8268" y="3349"/>
                    <a:pt x="8277" y="3207"/>
                    <a:pt x="8215" y="3099"/>
                  </a:cubicBezTo>
                  <a:lnTo>
                    <a:pt x="8215" y="3099"/>
                  </a:lnTo>
                  <a:cubicBezTo>
                    <a:pt x="8251" y="3111"/>
                    <a:pt x="8288" y="3117"/>
                    <a:pt x="8326" y="3117"/>
                  </a:cubicBezTo>
                  <a:cubicBezTo>
                    <a:pt x="8419" y="3117"/>
                    <a:pt x="8513" y="3081"/>
                    <a:pt x="8581" y="3016"/>
                  </a:cubicBezTo>
                  <a:cubicBezTo>
                    <a:pt x="8675" y="2926"/>
                    <a:pt x="8716" y="2781"/>
                    <a:pt x="8679" y="2655"/>
                  </a:cubicBezTo>
                  <a:lnTo>
                    <a:pt x="8679" y="2655"/>
                  </a:lnTo>
                  <a:cubicBezTo>
                    <a:pt x="8713" y="2671"/>
                    <a:pt x="8749" y="2678"/>
                    <a:pt x="8786" y="2678"/>
                  </a:cubicBezTo>
                  <a:cubicBezTo>
                    <a:pt x="8932" y="2678"/>
                    <a:pt x="9082" y="2562"/>
                    <a:pt x="9096" y="2411"/>
                  </a:cubicBezTo>
                  <a:cubicBezTo>
                    <a:pt x="9235" y="2275"/>
                    <a:pt x="9284" y="2055"/>
                    <a:pt x="9219" y="1872"/>
                  </a:cubicBezTo>
                  <a:cubicBezTo>
                    <a:pt x="9260" y="1867"/>
                    <a:pt x="9302" y="1859"/>
                    <a:pt x="9342" y="1854"/>
                  </a:cubicBezTo>
                  <a:cubicBezTo>
                    <a:pt x="9376" y="1912"/>
                    <a:pt x="9409" y="1973"/>
                    <a:pt x="9443" y="2032"/>
                  </a:cubicBezTo>
                  <a:cubicBezTo>
                    <a:pt x="9393" y="1886"/>
                    <a:pt x="9308" y="1759"/>
                    <a:pt x="9171" y="1681"/>
                  </a:cubicBezTo>
                  <a:cubicBezTo>
                    <a:pt x="9612" y="1544"/>
                    <a:pt x="9862" y="983"/>
                    <a:pt x="9670" y="563"/>
                  </a:cubicBezTo>
                  <a:lnTo>
                    <a:pt x="9670" y="563"/>
                  </a:lnTo>
                  <a:cubicBezTo>
                    <a:pt x="9681" y="565"/>
                    <a:pt x="9692" y="566"/>
                    <a:pt x="9702" y="566"/>
                  </a:cubicBezTo>
                  <a:cubicBezTo>
                    <a:pt x="9845" y="566"/>
                    <a:pt x="9946" y="390"/>
                    <a:pt x="9937" y="239"/>
                  </a:cubicBezTo>
                  <a:cubicBezTo>
                    <a:pt x="9930" y="157"/>
                    <a:pt x="9906" y="79"/>
                    <a:pt x="987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4401275" y="894550"/>
              <a:ext cx="164050" cy="74425"/>
            </a:xfrm>
            <a:custGeom>
              <a:rect b="b" l="l" r="r" t="t"/>
              <a:pathLst>
                <a:path extrusionOk="0" h="2977" w="6562">
                  <a:moveTo>
                    <a:pt x="1488" y="0"/>
                  </a:moveTo>
                  <a:cubicBezTo>
                    <a:pt x="1455" y="136"/>
                    <a:pt x="1330" y="245"/>
                    <a:pt x="1190" y="261"/>
                  </a:cubicBezTo>
                  <a:cubicBezTo>
                    <a:pt x="1178" y="262"/>
                    <a:pt x="1167" y="263"/>
                    <a:pt x="1155" y="263"/>
                  </a:cubicBezTo>
                  <a:cubicBezTo>
                    <a:pt x="1028" y="263"/>
                    <a:pt x="900" y="187"/>
                    <a:pt x="843" y="71"/>
                  </a:cubicBezTo>
                  <a:cubicBezTo>
                    <a:pt x="756" y="111"/>
                    <a:pt x="661" y="130"/>
                    <a:pt x="565" y="130"/>
                  </a:cubicBezTo>
                  <a:cubicBezTo>
                    <a:pt x="438" y="130"/>
                    <a:pt x="311" y="96"/>
                    <a:pt x="204" y="30"/>
                  </a:cubicBezTo>
                  <a:cubicBezTo>
                    <a:pt x="153" y="123"/>
                    <a:pt x="83" y="198"/>
                    <a:pt x="0" y="256"/>
                  </a:cubicBezTo>
                  <a:cubicBezTo>
                    <a:pt x="96" y="350"/>
                    <a:pt x="233" y="404"/>
                    <a:pt x="368" y="404"/>
                  </a:cubicBezTo>
                  <a:cubicBezTo>
                    <a:pt x="445" y="404"/>
                    <a:pt x="522" y="386"/>
                    <a:pt x="590" y="348"/>
                  </a:cubicBezTo>
                  <a:cubicBezTo>
                    <a:pt x="628" y="445"/>
                    <a:pt x="717" y="512"/>
                    <a:pt x="816" y="539"/>
                  </a:cubicBezTo>
                  <a:cubicBezTo>
                    <a:pt x="892" y="681"/>
                    <a:pt x="1032" y="789"/>
                    <a:pt x="1186" y="831"/>
                  </a:cubicBezTo>
                  <a:cubicBezTo>
                    <a:pt x="1185" y="836"/>
                    <a:pt x="1184" y="842"/>
                    <a:pt x="1183" y="847"/>
                  </a:cubicBezTo>
                  <a:cubicBezTo>
                    <a:pt x="1204" y="845"/>
                    <a:pt x="1231" y="845"/>
                    <a:pt x="1262" y="845"/>
                  </a:cubicBezTo>
                  <a:cubicBezTo>
                    <a:pt x="1498" y="845"/>
                    <a:pt x="1977" y="895"/>
                    <a:pt x="2001" y="979"/>
                  </a:cubicBezTo>
                  <a:cubicBezTo>
                    <a:pt x="2080" y="1255"/>
                    <a:pt x="2336" y="1469"/>
                    <a:pt x="2619" y="1500"/>
                  </a:cubicBezTo>
                  <a:cubicBezTo>
                    <a:pt x="2632" y="1743"/>
                    <a:pt x="2790" y="1974"/>
                    <a:pt x="3012" y="2072"/>
                  </a:cubicBezTo>
                  <a:cubicBezTo>
                    <a:pt x="2817" y="2302"/>
                    <a:pt x="2732" y="2613"/>
                    <a:pt x="2763" y="2911"/>
                  </a:cubicBezTo>
                  <a:cubicBezTo>
                    <a:pt x="2864" y="2954"/>
                    <a:pt x="2974" y="2977"/>
                    <a:pt x="3085" y="2977"/>
                  </a:cubicBezTo>
                  <a:cubicBezTo>
                    <a:pt x="3137" y="2977"/>
                    <a:pt x="3188" y="2972"/>
                    <a:pt x="3239" y="2961"/>
                  </a:cubicBezTo>
                  <a:cubicBezTo>
                    <a:pt x="3252" y="2898"/>
                    <a:pt x="3265" y="2833"/>
                    <a:pt x="3278" y="2768"/>
                  </a:cubicBezTo>
                  <a:cubicBezTo>
                    <a:pt x="3317" y="2828"/>
                    <a:pt x="3391" y="2863"/>
                    <a:pt x="3463" y="2863"/>
                  </a:cubicBezTo>
                  <a:cubicBezTo>
                    <a:pt x="3498" y="2863"/>
                    <a:pt x="3533" y="2855"/>
                    <a:pt x="3564" y="2838"/>
                  </a:cubicBezTo>
                  <a:cubicBezTo>
                    <a:pt x="3658" y="2786"/>
                    <a:pt x="3698" y="2655"/>
                    <a:pt x="3652" y="2558"/>
                  </a:cubicBezTo>
                  <a:cubicBezTo>
                    <a:pt x="3783" y="2526"/>
                    <a:pt x="3889" y="2409"/>
                    <a:pt x="3911" y="2277"/>
                  </a:cubicBezTo>
                  <a:cubicBezTo>
                    <a:pt x="3932" y="2144"/>
                    <a:pt x="3870" y="1999"/>
                    <a:pt x="3755" y="1926"/>
                  </a:cubicBezTo>
                  <a:cubicBezTo>
                    <a:pt x="3818" y="1857"/>
                    <a:pt x="3868" y="1775"/>
                    <a:pt x="3900" y="1688"/>
                  </a:cubicBezTo>
                  <a:cubicBezTo>
                    <a:pt x="3905" y="1689"/>
                    <a:pt x="3908" y="1691"/>
                    <a:pt x="3914" y="1693"/>
                  </a:cubicBezTo>
                  <a:cubicBezTo>
                    <a:pt x="3939" y="1700"/>
                    <a:pt x="3965" y="1703"/>
                    <a:pt x="3991" y="1703"/>
                  </a:cubicBezTo>
                  <a:cubicBezTo>
                    <a:pt x="4120" y="1703"/>
                    <a:pt x="4249" y="1630"/>
                    <a:pt x="4310" y="1515"/>
                  </a:cubicBezTo>
                  <a:cubicBezTo>
                    <a:pt x="4324" y="1644"/>
                    <a:pt x="4429" y="1761"/>
                    <a:pt x="4556" y="1786"/>
                  </a:cubicBezTo>
                  <a:cubicBezTo>
                    <a:pt x="4574" y="1789"/>
                    <a:pt x="4592" y="1791"/>
                    <a:pt x="4610" y="1791"/>
                  </a:cubicBezTo>
                  <a:cubicBezTo>
                    <a:pt x="4722" y="1791"/>
                    <a:pt x="4833" y="1725"/>
                    <a:pt x="4885" y="1624"/>
                  </a:cubicBezTo>
                  <a:cubicBezTo>
                    <a:pt x="4893" y="1750"/>
                    <a:pt x="5015" y="1853"/>
                    <a:pt x="5139" y="1853"/>
                  </a:cubicBezTo>
                  <a:cubicBezTo>
                    <a:pt x="5157" y="1853"/>
                    <a:pt x="5175" y="1851"/>
                    <a:pt x="5193" y="1846"/>
                  </a:cubicBezTo>
                  <a:cubicBezTo>
                    <a:pt x="5319" y="1812"/>
                    <a:pt x="5397" y="1664"/>
                    <a:pt x="5364" y="1539"/>
                  </a:cubicBezTo>
                  <a:lnTo>
                    <a:pt x="5364" y="1539"/>
                  </a:lnTo>
                  <a:cubicBezTo>
                    <a:pt x="5433" y="1703"/>
                    <a:pt x="5616" y="1805"/>
                    <a:pt x="5794" y="1805"/>
                  </a:cubicBezTo>
                  <a:cubicBezTo>
                    <a:pt x="5882" y="1805"/>
                    <a:pt x="5968" y="1780"/>
                    <a:pt x="6039" y="1726"/>
                  </a:cubicBezTo>
                  <a:cubicBezTo>
                    <a:pt x="6094" y="1802"/>
                    <a:pt x="6168" y="1862"/>
                    <a:pt x="6253" y="1901"/>
                  </a:cubicBezTo>
                  <a:cubicBezTo>
                    <a:pt x="6495" y="1569"/>
                    <a:pt x="6562" y="1113"/>
                    <a:pt x="6423" y="726"/>
                  </a:cubicBezTo>
                  <a:cubicBezTo>
                    <a:pt x="6378" y="613"/>
                    <a:pt x="6334" y="501"/>
                    <a:pt x="6288" y="388"/>
                  </a:cubicBezTo>
                  <a:lnTo>
                    <a:pt x="6288" y="388"/>
                  </a:lnTo>
                  <a:cubicBezTo>
                    <a:pt x="6296" y="579"/>
                    <a:pt x="6149" y="764"/>
                    <a:pt x="5963" y="799"/>
                  </a:cubicBezTo>
                  <a:cubicBezTo>
                    <a:pt x="5941" y="803"/>
                    <a:pt x="5919" y="805"/>
                    <a:pt x="5897" y="805"/>
                  </a:cubicBezTo>
                  <a:cubicBezTo>
                    <a:pt x="5729" y="805"/>
                    <a:pt x="5564" y="692"/>
                    <a:pt x="5509" y="533"/>
                  </a:cubicBezTo>
                  <a:cubicBezTo>
                    <a:pt x="5492" y="681"/>
                    <a:pt x="5339" y="782"/>
                    <a:pt x="5195" y="782"/>
                  </a:cubicBezTo>
                  <a:cubicBezTo>
                    <a:pt x="5130" y="782"/>
                    <a:pt x="5066" y="762"/>
                    <a:pt x="5017" y="716"/>
                  </a:cubicBezTo>
                  <a:cubicBezTo>
                    <a:pt x="4991" y="802"/>
                    <a:pt x="4905" y="864"/>
                    <a:pt x="4815" y="864"/>
                  </a:cubicBezTo>
                  <a:cubicBezTo>
                    <a:pt x="4813" y="864"/>
                    <a:pt x="4811" y="864"/>
                    <a:pt x="4809" y="864"/>
                  </a:cubicBezTo>
                  <a:cubicBezTo>
                    <a:pt x="4718" y="860"/>
                    <a:pt x="4633" y="791"/>
                    <a:pt x="4612" y="702"/>
                  </a:cubicBezTo>
                  <a:cubicBezTo>
                    <a:pt x="4504" y="751"/>
                    <a:pt x="4386" y="774"/>
                    <a:pt x="4268" y="774"/>
                  </a:cubicBezTo>
                  <a:cubicBezTo>
                    <a:pt x="4038" y="774"/>
                    <a:pt x="3807" y="685"/>
                    <a:pt x="3645" y="520"/>
                  </a:cubicBezTo>
                  <a:cubicBezTo>
                    <a:pt x="3540" y="567"/>
                    <a:pt x="3424" y="590"/>
                    <a:pt x="3309" y="590"/>
                  </a:cubicBezTo>
                  <a:cubicBezTo>
                    <a:pt x="3063" y="590"/>
                    <a:pt x="2815" y="487"/>
                    <a:pt x="2654" y="299"/>
                  </a:cubicBezTo>
                  <a:cubicBezTo>
                    <a:pt x="2598" y="366"/>
                    <a:pt x="2510" y="403"/>
                    <a:pt x="2423" y="403"/>
                  </a:cubicBezTo>
                  <a:cubicBezTo>
                    <a:pt x="2390" y="403"/>
                    <a:pt x="2357" y="398"/>
                    <a:pt x="2326" y="387"/>
                  </a:cubicBezTo>
                  <a:cubicBezTo>
                    <a:pt x="2214" y="346"/>
                    <a:pt x="2131" y="232"/>
                    <a:pt x="2128" y="111"/>
                  </a:cubicBezTo>
                  <a:cubicBezTo>
                    <a:pt x="2056" y="143"/>
                    <a:pt x="1977" y="158"/>
                    <a:pt x="1898" y="158"/>
                  </a:cubicBezTo>
                  <a:cubicBezTo>
                    <a:pt x="1748" y="158"/>
                    <a:pt x="1597" y="103"/>
                    <a:pt x="1488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4595375" y="831950"/>
              <a:ext cx="100675" cy="199300"/>
            </a:xfrm>
            <a:custGeom>
              <a:rect b="b" l="l" r="r" t="t"/>
              <a:pathLst>
                <a:path extrusionOk="0" h="7972" w="4027">
                  <a:moveTo>
                    <a:pt x="1349" y="1"/>
                  </a:moveTo>
                  <a:cubicBezTo>
                    <a:pt x="1424" y="246"/>
                    <a:pt x="1258" y="536"/>
                    <a:pt x="1010" y="595"/>
                  </a:cubicBezTo>
                  <a:cubicBezTo>
                    <a:pt x="1091" y="761"/>
                    <a:pt x="980" y="989"/>
                    <a:pt x="800" y="1027"/>
                  </a:cubicBezTo>
                  <a:cubicBezTo>
                    <a:pt x="936" y="1216"/>
                    <a:pt x="984" y="1467"/>
                    <a:pt x="928" y="1695"/>
                  </a:cubicBezTo>
                  <a:cubicBezTo>
                    <a:pt x="1215" y="2014"/>
                    <a:pt x="1339" y="2450"/>
                    <a:pt x="1376" y="2876"/>
                  </a:cubicBezTo>
                  <a:cubicBezTo>
                    <a:pt x="1420" y="3387"/>
                    <a:pt x="1352" y="3906"/>
                    <a:pt x="1179" y="4388"/>
                  </a:cubicBezTo>
                  <a:cubicBezTo>
                    <a:pt x="1252" y="4642"/>
                    <a:pt x="1190" y="4928"/>
                    <a:pt x="1021" y="5131"/>
                  </a:cubicBezTo>
                  <a:cubicBezTo>
                    <a:pt x="1126" y="5377"/>
                    <a:pt x="1073" y="5685"/>
                    <a:pt x="889" y="5881"/>
                  </a:cubicBezTo>
                  <a:cubicBezTo>
                    <a:pt x="1014" y="5938"/>
                    <a:pt x="1103" y="6072"/>
                    <a:pt x="1104" y="6209"/>
                  </a:cubicBezTo>
                  <a:cubicBezTo>
                    <a:pt x="1107" y="6346"/>
                    <a:pt x="1023" y="6482"/>
                    <a:pt x="900" y="6543"/>
                  </a:cubicBezTo>
                  <a:cubicBezTo>
                    <a:pt x="1032" y="6633"/>
                    <a:pt x="1098" y="6812"/>
                    <a:pt x="1052" y="6965"/>
                  </a:cubicBezTo>
                  <a:cubicBezTo>
                    <a:pt x="1005" y="7122"/>
                    <a:pt x="859" y="7220"/>
                    <a:pt x="702" y="7244"/>
                  </a:cubicBezTo>
                  <a:cubicBezTo>
                    <a:pt x="763" y="7489"/>
                    <a:pt x="653" y="7531"/>
                    <a:pt x="507" y="7531"/>
                  </a:cubicBezTo>
                  <a:cubicBezTo>
                    <a:pt x="434" y="7531"/>
                    <a:pt x="351" y="7520"/>
                    <a:pt x="276" y="7520"/>
                  </a:cubicBezTo>
                  <a:cubicBezTo>
                    <a:pt x="219" y="7520"/>
                    <a:pt x="166" y="7526"/>
                    <a:pt x="127" y="7549"/>
                  </a:cubicBezTo>
                  <a:cubicBezTo>
                    <a:pt x="45" y="7597"/>
                    <a:pt x="10" y="7687"/>
                    <a:pt x="1" y="7786"/>
                  </a:cubicBezTo>
                  <a:cubicBezTo>
                    <a:pt x="21" y="7776"/>
                    <a:pt x="42" y="7766"/>
                    <a:pt x="59" y="7753"/>
                  </a:cubicBezTo>
                  <a:cubicBezTo>
                    <a:pt x="117" y="7876"/>
                    <a:pt x="246" y="7964"/>
                    <a:pt x="382" y="7971"/>
                  </a:cubicBezTo>
                  <a:cubicBezTo>
                    <a:pt x="389" y="7972"/>
                    <a:pt x="397" y="7972"/>
                    <a:pt x="404" y="7972"/>
                  </a:cubicBezTo>
                  <a:cubicBezTo>
                    <a:pt x="533" y="7972"/>
                    <a:pt x="659" y="7904"/>
                    <a:pt x="727" y="7795"/>
                  </a:cubicBezTo>
                  <a:cubicBezTo>
                    <a:pt x="733" y="7827"/>
                    <a:pt x="738" y="7858"/>
                    <a:pt x="744" y="7889"/>
                  </a:cubicBezTo>
                  <a:cubicBezTo>
                    <a:pt x="1002" y="7882"/>
                    <a:pt x="1235" y="7659"/>
                    <a:pt x="1252" y="7403"/>
                  </a:cubicBezTo>
                  <a:cubicBezTo>
                    <a:pt x="1426" y="7276"/>
                    <a:pt x="1479" y="7010"/>
                    <a:pt x="1368" y="6827"/>
                  </a:cubicBezTo>
                  <a:cubicBezTo>
                    <a:pt x="1490" y="6629"/>
                    <a:pt x="1518" y="6376"/>
                    <a:pt x="1441" y="6157"/>
                  </a:cubicBezTo>
                  <a:cubicBezTo>
                    <a:pt x="1651" y="6002"/>
                    <a:pt x="1735" y="5698"/>
                    <a:pt x="1635" y="5457"/>
                  </a:cubicBezTo>
                  <a:cubicBezTo>
                    <a:pt x="1850" y="5322"/>
                    <a:pt x="1860" y="5025"/>
                    <a:pt x="1723" y="4834"/>
                  </a:cubicBezTo>
                  <a:cubicBezTo>
                    <a:pt x="1769" y="4807"/>
                    <a:pt x="1811" y="4773"/>
                    <a:pt x="1850" y="4734"/>
                  </a:cubicBezTo>
                  <a:cubicBezTo>
                    <a:pt x="1952" y="4698"/>
                    <a:pt x="2036" y="4621"/>
                    <a:pt x="2075" y="4522"/>
                  </a:cubicBezTo>
                  <a:cubicBezTo>
                    <a:pt x="2137" y="4622"/>
                    <a:pt x="2255" y="4685"/>
                    <a:pt x="2371" y="4685"/>
                  </a:cubicBezTo>
                  <a:cubicBezTo>
                    <a:pt x="2391" y="4685"/>
                    <a:pt x="2411" y="4683"/>
                    <a:pt x="2431" y="4679"/>
                  </a:cubicBezTo>
                  <a:cubicBezTo>
                    <a:pt x="2566" y="4653"/>
                    <a:pt x="2680" y="4536"/>
                    <a:pt x="2702" y="4399"/>
                  </a:cubicBezTo>
                  <a:cubicBezTo>
                    <a:pt x="2767" y="4475"/>
                    <a:pt x="2865" y="4516"/>
                    <a:pt x="2963" y="4516"/>
                  </a:cubicBezTo>
                  <a:cubicBezTo>
                    <a:pt x="3013" y="4516"/>
                    <a:pt x="3064" y="4505"/>
                    <a:pt x="3110" y="4482"/>
                  </a:cubicBezTo>
                  <a:cubicBezTo>
                    <a:pt x="3243" y="4415"/>
                    <a:pt x="3319" y="4252"/>
                    <a:pt x="3287" y="4108"/>
                  </a:cubicBezTo>
                  <a:lnTo>
                    <a:pt x="3287" y="4108"/>
                  </a:lnTo>
                  <a:cubicBezTo>
                    <a:pt x="3337" y="4148"/>
                    <a:pt x="3401" y="4168"/>
                    <a:pt x="3466" y="4168"/>
                  </a:cubicBezTo>
                  <a:cubicBezTo>
                    <a:pt x="3516" y="4168"/>
                    <a:pt x="3567" y="4156"/>
                    <a:pt x="3611" y="4130"/>
                  </a:cubicBezTo>
                  <a:cubicBezTo>
                    <a:pt x="3711" y="4074"/>
                    <a:pt x="3770" y="3953"/>
                    <a:pt x="3758" y="3839"/>
                  </a:cubicBezTo>
                  <a:lnTo>
                    <a:pt x="3758" y="3839"/>
                  </a:lnTo>
                  <a:cubicBezTo>
                    <a:pt x="3814" y="3872"/>
                    <a:pt x="3879" y="3888"/>
                    <a:pt x="3943" y="3888"/>
                  </a:cubicBezTo>
                  <a:cubicBezTo>
                    <a:pt x="3971" y="3888"/>
                    <a:pt x="4000" y="3885"/>
                    <a:pt x="4027" y="3879"/>
                  </a:cubicBezTo>
                  <a:cubicBezTo>
                    <a:pt x="4026" y="3852"/>
                    <a:pt x="4025" y="3823"/>
                    <a:pt x="4023" y="3795"/>
                  </a:cubicBezTo>
                  <a:cubicBezTo>
                    <a:pt x="4007" y="3489"/>
                    <a:pt x="3990" y="3178"/>
                    <a:pt x="3879" y="2892"/>
                  </a:cubicBezTo>
                  <a:cubicBezTo>
                    <a:pt x="3782" y="2638"/>
                    <a:pt x="3614" y="2418"/>
                    <a:pt x="3450" y="2201"/>
                  </a:cubicBezTo>
                  <a:cubicBezTo>
                    <a:pt x="3162" y="1823"/>
                    <a:pt x="2874" y="1444"/>
                    <a:pt x="2586" y="1064"/>
                  </a:cubicBezTo>
                  <a:cubicBezTo>
                    <a:pt x="2461" y="902"/>
                    <a:pt x="2337" y="738"/>
                    <a:pt x="2177" y="611"/>
                  </a:cubicBezTo>
                  <a:cubicBezTo>
                    <a:pt x="1905" y="397"/>
                    <a:pt x="1536" y="292"/>
                    <a:pt x="1349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4828600" y="495800"/>
              <a:ext cx="150825" cy="387625"/>
            </a:xfrm>
            <a:custGeom>
              <a:rect b="b" l="l" r="r" t="t"/>
              <a:pathLst>
                <a:path extrusionOk="0" h="15505" w="6033">
                  <a:moveTo>
                    <a:pt x="5039" y="11516"/>
                  </a:moveTo>
                  <a:lnTo>
                    <a:pt x="5039" y="11516"/>
                  </a:lnTo>
                  <a:cubicBezTo>
                    <a:pt x="5039" y="11516"/>
                    <a:pt x="5039" y="11516"/>
                    <a:pt x="5039" y="11516"/>
                  </a:cubicBezTo>
                  <a:lnTo>
                    <a:pt x="5039" y="11516"/>
                  </a:lnTo>
                  <a:cubicBezTo>
                    <a:pt x="5039" y="11516"/>
                    <a:pt x="5039" y="11516"/>
                    <a:pt x="5039" y="11516"/>
                  </a:cubicBezTo>
                  <a:close/>
                  <a:moveTo>
                    <a:pt x="10" y="1"/>
                  </a:moveTo>
                  <a:cubicBezTo>
                    <a:pt x="7" y="1"/>
                    <a:pt x="4" y="1"/>
                    <a:pt x="0" y="1"/>
                  </a:cubicBezTo>
                  <a:cubicBezTo>
                    <a:pt x="48" y="81"/>
                    <a:pt x="86" y="168"/>
                    <a:pt x="116" y="257"/>
                  </a:cubicBezTo>
                  <a:cubicBezTo>
                    <a:pt x="341" y="277"/>
                    <a:pt x="550" y="419"/>
                    <a:pt x="656" y="619"/>
                  </a:cubicBezTo>
                  <a:cubicBezTo>
                    <a:pt x="1211" y="667"/>
                    <a:pt x="1726" y="1034"/>
                    <a:pt x="1953" y="1544"/>
                  </a:cubicBezTo>
                  <a:cubicBezTo>
                    <a:pt x="2334" y="1576"/>
                    <a:pt x="2672" y="1896"/>
                    <a:pt x="2724" y="2274"/>
                  </a:cubicBezTo>
                  <a:cubicBezTo>
                    <a:pt x="2733" y="2273"/>
                    <a:pt x="2743" y="2272"/>
                    <a:pt x="2752" y="2272"/>
                  </a:cubicBezTo>
                  <a:cubicBezTo>
                    <a:pt x="2971" y="2272"/>
                    <a:pt x="3149" y="2548"/>
                    <a:pt x="3044" y="2745"/>
                  </a:cubicBezTo>
                  <a:cubicBezTo>
                    <a:pt x="3275" y="2833"/>
                    <a:pt x="3323" y="3029"/>
                    <a:pt x="3388" y="3238"/>
                  </a:cubicBezTo>
                  <a:cubicBezTo>
                    <a:pt x="3397" y="3267"/>
                    <a:pt x="3578" y="3695"/>
                    <a:pt x="3461" y="3695"/>
                  </a:cubicBezTo>
                  <a:cubicBezTo>
                    <a:pt x="3455" y="3695"/>
                    <a:pt x="3449" y="3694"/>
                    <a:pt x="3441" y="3692"/>
                  </a:cubicBezTo>
                  <a:lnTo>
                    <a:pt x="3441" y="3692"/>
                  </a:lnTo>
                  <a:cubicBezTo>
                    <a:pt x="3643" y="3754"/>
                    <a:pt x="3775" y="3985"/>
                    <a:pt x="3728" y="4189"/>
                  </a:cubicBezTo>
                  <a:cubicBezTo>
                    <a:pt x="3737" y="4188"/>
                    <a:pt x="3745" y="4188"/>
                    <a:pt x="3753" y="4188"/>
                  </a:cubicBezTo>
                  <a:cubicBezTo>
                    <a:pt x="3850" y="4188"/>
                    <a:pt x="3941" y="4253"/>
                    <a:pt x="3995" y="4333"/>
                  </a:cubicBezTo>
                  <a:cubicBezTo>
                    <a:pt x="4054" y="4418"/>
                    <a:pt x="4095" y="4545"/>
                    <a:pt x="4107" y="4648"/>
                  </a:cubicBezTo>
                  <a:cubicBezTo>
                    <a:pt x="4110" y="4671"/>
                    <a:pt x="4081" y="4939"/>
                    <a:pt x="4050" y="4939"/>
                  </a:cubicBezTo>
                  <a:cubicBezTo>
                    <a:pt x="4049" y="4939"/>
                    <a:pt x="4048" y="4939"/>
                    <a:pt x="4046" y="4938"/>
                  </a:cubicBezTo>
                  <a:lnTo>
                    <a:pt x="4046" y="4938"/>
                  </a:lnTo>
                  <a:cubicBezTo>
                    <a:pt x="4262" y="5102"/>
                    <a:pt x="4314" y="5446"/>
                    <a:pt x="4155" y="5666"/>
                  </a:cubicBezTo>
                  <a:cubicBezTo>
                    <a:pt x="4263" y="5716"/>
                    <a:pt x="4338" y="5830"/>
                    <a:pt x="4342" y="5949"/>
                  </a:cubicBezTo>
                  <a:cubicBezTo>
                    <a:pt x="4346" y="6069"/>
                    <a:pt x="4279" y="6148"/>
                    <a:pt x="4214" y="6236"/>
                  </a:cubicBezTo>
                  <a:cubicBezTo>
                    <a:pt x="4306" y="6301"/>
                    <a:pt x="4397" y="6362"/>
                    <a:pt x="4458" y="6462"/>
                  </a:cubicBezTo>
                  <a:cubicBezTo>
                    <a:pt x="4508" y="6543"/>
                    <a:pt x="4539" y="6641"/>
                    <a:pt x="4518" y="6734"/>
                  </a:cubicBezTo>
                  <a:cubicBezTo>
                    <a:pt x="4495" y="6823"/>
                    <a:pt x="4415" y="6902"/>
                    <a:pt x="4324" y="6902"/>
                  </a:cubicBezTo>
                  <a:cubicBezTo>
                    <a:pt x="4321" y="6902"/>
                    <a:pt x="4319" y="6902"/>
                    <a:pt x="4317" y="6902"/>
                  </a:cubicBezTo>
                  <a:lnTo>
                    <a:pt x="4317" y="6902"/>
                  </a:lnTo>
                  <a:cubicBezTo>
                    <a:pt x="4395" y="6938"/>
                    <a:pt x="4447" y="7024"/>
                    <a:pt x="4445" y="7110"/>
                  </a:cubicBezTo>
                  <a:cubicBezTo>
                    <a:pt x="4442" y="7195"/>
                    <a:pt x="4384" y="7277"/>
                    <a:pt x="4303" y="7306"/>
                  </a:cubicBezTo>
                  <a:cubicBezTo>
                    <a:pt x="4473" y="7427"/>
                    <a:pt x="4495" y="7705"/>
                    <a:pt x="4347" y="7853"/>
                  </a:cubicBezTo>
                  <a:cubicBezTo>
                    <a:pt x="4359" y="7849"/>
                    <a:pt x="4372" y="7848"/>
                    <a:pt x="4384" y="7848"/>
                  </a:cubicBezTo>
                  <a:cubicBezTo>
                    <a:pt x="4497" y="7848"/>
                    <a:pt x="4596" y="7987"/>
                    <a:pt x="4541" y="8091"/>
                  </a:cubicBezTo>
                  <a:cubicBezTo>
                    <a:pt x="4664" y="8126"/>
                    <a:pt x="4745" y="8249"/>
                    <a:pt x="4739" y="8377"/>
                  </a:cubicBezTo>
                  <a:cubicBezTo>
                    <a:pt x="4733" y="8479"/>
                    <a:pt x="4634" y="8582"/>
                    <a:pt x="4723" y="8676"/>
                  </a:cubicBezTo>
                  <a:cubicBezTo>
                    <a:pt x="4802" y="8760"/>
                    <a:pt x="4903" y="8698"/>
                    <a:pt x="4970" y="8823"/>
                  </a:cubicBezTo>
                  <a:cubicBezTo>
                    <a:pt x="4976" y="8834"/>
                    <a:pt x="5025" y="8985"/>
                    <a:pt x="4997" y="8985"/>
                  </a:cubicBezTo>
                  <a:cubicBezTo>
                    <a:pt x="5100" y="9015"/>
                    <a:pt x="5173" y="9122"/>
                    <a:pt x="5164" y="9228"/>
                  </a:cubicBezTo>
                  <a:cubicBezTo>
                    <a:pt x="5156" y="9335"/>
                    <a:pt x="5065" y="9430"/>
                    <a:pt x="4960" y="9445"/>
                  </a:cubicBezTo>
                  <a:cubicBezTo>
                    <a:pt x="5047" y="9492"/>
                    <a:pt x="5106" y="9584"/>
                    <a:pt x="5112" y="9683"/>
                  </a:cubicBezTo>
                  <a:cubicBezTo>
                    <a:pt x="5120" y="9783"/>
                    <a:pt x="5070" y="9884"/>
                    <a:pt x="4991" y="9942"/>
                  </a:cubicBezTo>
                  <a:cubicBezTo>
                    <a:pt x="5148" y="10045"/>
                    <a:pt x="5084" y="10242"/>
                    <a:pt x="5111" y="10397"/>
                  </a:cubicBezTo>
                  <a:cubicBezTo>
                    <a:pt x="5148" y="10602"/>
                    <a:pt x="5222" y="10760"/>
                    <a:pt x="5153" y="10971"/>
                  </a:cubicBezTo>
                  <a:cubicBezTo>
                    <a:pt x="5125" y="11060"/>
                    <a:pt x="5047" y="11142"/>
                    <a:pt x="5037" y="11225"/>
                  </a:cubicBezTo>
                  <a:cubicBezTo>
                    <a:pt x="5036" y="11230"/>
                    <a:pt x="5096" y="11516"/>
                    <a:pt x="5044" y="11516"/>
                  </a:cubicBezTo>
                  <a:cubicBezTo>
                    <a:pt x="5042" y="11516"/>
                    <a:pt x="5041" y="11516"/>
                    <a:pt x="5039" y="11516"/>
                  </a:cubicBezTo>
                  <a:lnTo>
                    <a:pt x="5039" y="11516"/>
                  </a:lnTo>
                  <a:cubicBezTo>
                    <a:pt x="5101" y="11534"/>
                    <a:pt x="5152" y="11586"/>
                    <a:pt x="5169" y="11646"/>
                  </a:cubicBezTo>
                  <a:cubicBezTo>
                    <a:pt x="5186" y="11707"/>
                    <a:pt x="5168" y="11778"/>
                    <a:pt x="5123" y="11824"/>
                  </a:cubicBezTo>
                  <a:cubicBezTo>
                    <a:pt x="5216" y="11903"/>
                    <a:pt x="5261" y="12036"/>
                    <a:pt x="5236" y="12154"/>
                  </a:cubicBezTo>
                  <a:cubicBezTo>
                    <a:pt x="5206" y="12306"/>
                    <a:pt x="5054" y="12341"/>
                    <a:pt x="5118" y="12488"/>
                  </a:cubicBezTo>
                  <a:cubicBezTo>
                    <a:pt x="5169" y="12609"/>
                    <a:pt x="5261" y="12652"/>
                    <a:pt x="5261" y="12808"/>
                  </a:cubicBezTo>
                  <a:cubicBezTo>
                    <a:pt x="5261" y="12879"/>
                    <a:pt x="5231" y="12940"/>
                    <a:pt x="5242" y="12996"/>
                  </a:cubicBezTo>
                  <a:cubicBezTo>
                    <a:pt x="5243" y="13006"/>
                    <a:pt x="5247" y="13015"/>
                    <a:pt x="5252" y="13026"/>
                  </a:cubicBezTo>
                  <a:cubicBezTo>
                    <a:pt x="5292" y="13109"/>
                    <a:pt x="5394" y="13125"/>
                    <a:pt x="5413" y="13246"/>
                  </a:cubicBezTo>
                  <a:cubicBezTo>
                    <a:pt x="5429" y="13348"/>
                    <a:pt x="5384" y="13461"/>
                    <a:pt x="5300" y="13525"/>
                  </a:cubicBezTo>
                  <a:cubicBezTo>
                    <a:pt x="5440" y="13745"/>
                    <a:pt x="5397" y="14063"/>
                    <a:pt x="5203" y="14237"/>
                  </a:cubicBezTo>
                  <a:cubicBezTo>
                    <a:pt x="5263" y="14332"/>
                    <a:pt x="5273" y="14460"/>
                    <a:pt x="5224" y="14562"/>
                  </a:cubicBezTo>
                  <a:cubicBezTo>
                    <a:pt x="5175" y="14664"/>
                    <a:pt x="5074" y="14739"/>
                    <a:pt x="4961" y="14753"/>
                  </a:cubicBezTo>
                  <a:cubicBezTo>
                    <a:pt x="5059" y="14793"/>
                    <a:pt x="5121" y="14907"/>
                    <a:pt x="5101" y="15011"/>
                  </a:cubicBezTo>
                  <a:cubicBezTo>
                    <a:pt x="5083" y="15116"/>
                    <a:pt x="4985" y="15201"/>
                    <a:pt x="4879" y="15204"/>
                  </a:cubicBezTo>
                  <a:cubicBezTo>
                    <a:pt x="4876" y="15325"/>
                    <a:pt x="4763" y="15431"/>
                    <a:pt x="4643" y="15431"/>
                  </a:cubicBezTo>
                  <a:cubicBezTo>
                    <a:pt x="4638" y="15431"/>
                    <a:pt x="4633" y="15431"/>
                    <a:pt x="4628" y="15431"/>
                  </a:cubicBezTo>
                  <a:lnTo>
                    <a:pt x="4628" y="15431"/>
                  </a:lnTo>
                  <a:cubicBezTo>
                    <a:pt x="4630" y="15456"/>
                    <a:pt x="4633" y="15481"/>
                    <a:pt x="4635" y="15504"/>
                  </a:cubicBezTo>
                  <a:cubicBezTo>
                    <a:pt x="4654" y="15503"/>
                    <a:pt x="4672" y="15502"/>
                    <a:pt x="4691" y="15500"/>
                  </a:cubicBezTo>
                  <a:cubicBezTo>
                    <a:pt x="5358" y="15447"/>
                    <a:pt x="5685" y="15001"/>
                    <a:pt x="5685" y="15001"/>
                  </a:cubicBezTo>
                  <a:cubicBezTo>
                    <a:pt x="5694" y="14927"/>
                    <a:pt x="5681" y="14850"/>
                    <a:pt x="5644" y="14785"/>
                  </a:cubicBezTo>
                  <a:cubicBezTo>
                    <a:pt x="5918" y="14639"/>
                    <a:pt x="6033" y="14258"/>
                    <a:pt x="5887" y="13986"/>
                  </a:cubicBezTo>
                  <a:cubicBezTo>
                    <a:pt x="5848" y="13980"/>
                    <a:pt x="5809" y="13971"/>
                    <a:pt x="5770" y="13966"/>
                  </a:cubicBezTo>
                  <a:cubicBezTo>
                    <a:pt x="5898" y="13863"/>
                    <a:pt x="5966" y="13688"/>
                    <a:pt x="5943" y="13525"/>
                  </a:cubicBezTo>
                  <a:cubicBezTo>
                    <a:pt x="5919" y="13362"/>
                    <a:pt x="5806" y="13214"/>
                    <a:pt x="5652" y="13151"/>
                  </a:cubicBezTo>
                  <a:cubicBezTo>
                    <a:pt x="5840" y="13008"/>
                    <a:pt x="5864" y="12696"/>
                    <a:pt x="5698" y="12526"/>
                  </a:cubicBezTo>
                  <a:cubicBezTo>
                    <a:pt x="5858" y="12321"/>
                    <a:pt x="5783" y="11979"/>
                    <a:pt x="5552" y="11858"/>
                  </a:cubicBezTo>
                  <a:cubicBezTo>
                    <a:pt x="5566" y="11607"/>
                    <a:pt x="5577" y="11357"/>
                    <a:pt x="5589" y="11104"/>
                  </a:cubicBezTo>
                  <a:cubicBezTo>
                    <a:pt x="5754" y="10907"/>
                    <a:pt x="5827" y="10635"/>
                    <a:pt x="5779" y="10383"/>
                  </a:cubicBezTo>
                  <a:cubicBezTo>
                    <a:pt x="5749" y="10371"/>
                    <a:pt x="5718" y="10359"/>
                    <a:pt x="5687" y="10347"/>
                  </a:cubicBezTo>
                  <a:cubicBezTo>
                    <a:pt x="5767" y="10017"/>
                    <a:pt x="5694" y="9654"/>
                    <a:pt x="5492" y="9380"/>
                  </a:cubicBezTo>
                  <a:cubicBezTo>
                    <a:pt x="5498" y="9179"/>
                    <a:pt x="5503" y="8977"/>
                    <a:pt x="5509" y="8774"/>
                  </a:cubicBezTo>
                  <a:cubicBezTo>
                    <a:pt x="5610" y="8549"/>
                    <a:pt x="5613" y="8282"/>
                    <a:pt x="5516" y="8055"/>
                  </a:cubicBezTo>
                  <a:cubicBezTo>
                    <a:pt x="5535" y="7807"/>
                    <a:pt x="5523" y="7545"/>
                    <a:pt x="5402" y="7325"/>
                  </a:cubicBezTo>
                  <a:cubicBezTo>
                    <a:pt x="5343" y="7217"/>
                    <a:pt x="5253" y="7123"/>
                    <a:pt x="5148" y="7060"/>
                  </a:cubicBezTo>
                  <a:cubicBezTo>
                    <a:pt x="5154" y="7041"/>
                    <a:pt x="5163" y="7022"/>
                    <a:pt x="5168" y="7000"/>
                  </a:cubicBezTo>
                  <a:cubicBezTo>
                    <a:pt x="5209" y="6849"/>
                    <a:pt x="5126" y="6697"/>
                    <a:pt x="5154" y="6566"/>
                  </a:cubicBezTo>
                  <a:cubicBezTo>
                    <a:pt x="5174" y="6473"/>
                    <a:pt x="5279" y="6388"/>
                    <a:pt x="5300" y="6278"/>
                  </a:cubicBezTo>
                  <a:cubicBezTo>
                    <a:pt x="5341" y="6065"/>
                    <a:pt x="5263" y="5819"/>
                    <a:pt x="5081" y="5693"/>
                  </a:cubicBezTo>
                  <a:cubicBezTo>
                    <a:pt x="5172" y="5477"/>
                    <a:pt x="5067" y="5199"/>
                    <a:pt x="4856" y="5097"/>
                  </a:cubicBezTo>
                  <a:cubicBezTo>
                    <a:pt x="4940" y="4863"/>
                    <a:pt x="4765" y="4576"/>
                    <a:pt x="4520" y="4540"/>
                  </a:cubicBezTo>
                  <a:cubicBezTo>
                    <a:pt x="4735" y="4283"/>
                    <a:pt x="4581" y="3817"/>
                    <a:pt x="4254" y="3741"/>
                  </a:cubicBezTo>
                  <a:cubicBezTo>
                    <a:pt x="4384" y="3510"/>
                    <a:pt x="4215" y="3172"/>
                    <a:pt x="3953" y="3137"/>
                  </a:cubicBezTo>
                  <a:cubicBezTo>
                    <a:pt x="4037" y="2921"/>
                    <a:pt x="3874" y="2647"/>
                    <a:pt x="3643" y="2620"/>
                  </a:cubicBezTo>
                  <a:cubicBezTo>
                    <a:pt x="3634" y="2411"/>
                    <a:pt x="3486" y="2238"/>
                    <a:pt x="3296" y="2151"/>
                  </a:cubicBezTo>
                  <a:cubicBezTo>
                    <a:pt x="3252" y="1890"/>
                    <a:pt x="3027" y="1654"/>
                    <a:pt x="2756" y="1636"/>
                  </a:cubicBezTo>
                  <a:cubicBezTo>
                    <a:pt x="2747" y="1314"/>
                    <a:pt x="2438" y="1042"/>
                    <a:pt x="2121" y="1042"/>
                  </a:cubicBezTo>
                  <a:cubicBezTo>
                    <a:pt x="2078" y="1042"/>
                    <a:pt x="2034" y="1047"/>
                    <a:pt x="1991" y="1058"/>
                  </a:cubicBezTo>
                  <a:cubicBezTo>
                    <a:pt x="1997" y="1038"/>
                    <a:pt x="2005" y="1017"/>
                    <a:pt x="2009" y="997"/>
                  </a:cubicBezTo>
                  <a:cubicBezTo>
                    <a:pt x="1917" y="708"/>
                    <a:pt x="1623" y="501"/>
                    <a:pt x="1322" y="501"/>
                  </a:cubicBezTo>
                  <a:cubicBezTo>
                    <a:pt x="1290" y="501"/>
                    <a:pt x="1258" y="504"/>
                    <a:pt x="1227" y="509"/>
                  </a:cubicBezTo>
                  <a:cubicBezTo>
                    <a:pt x="1172" y="279"/>
                    <a:pt x="933" y="128"/>
                    <a:pt x="701" y="128"/>
                  </a:cubicBezTo>
                  <a:cubicBezTo>
                    <a:pt x="606" y="128"/>
                    <a:pt x="511" y="154"/>
                    <a:pt x="432" y="210"/>
                  </a:cubicBezTo>
                  <a:cubicBezTo>
                    <a:pt x="338" y="76"/>
                    <a:pt x="174" y="1"/>
                    <a:pt x="1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4170725" y="638825"/>
              <a:ext cx="245650" cy="228400"/>
            </a:xfrm>
            <a:custGeom>
              <a:rect b="b" l="l" r="r" t="t"/>
              <a:pathLst>
                <a:path extrusionOk="0" h="9136" w="9826">
                  <a:moveTo>
                    <a:pt x="4858" y="0"/>
                  </a:moveTo>
                  <a:cubicBezTo>
                    <a:pt x="4483" y="0"/>
                    <a:pt x="3701" y="78"/>
                    <a:pt x="3002" y="714"/>
                  </a:cubicBezTo>
                  <a:cubicBezTo>
                    <a:pt x="2077" y="1552"/>
                    <a:pt x="2121" y="1970"/>
                    <a:pt x="2121" y="1970"/>
                  </a:cubicBezTo>
                  <a:cubicBezTo>
                    <a:pt x="2121" y="1970"/>
                    <a:pt x="2098" y="2559"/>
                    <a:pt x="2119" y="2688"/>
                  </a:cubicBezTo>
                  <a:cubicBezTo>
                    <a:pt x="2140" y="2816"/>
                    <a:pt x="693" y="5164"/>
                    <a:pt x="564" y="5422"/>
                  </a:cubicBezTo>
                  <a:cubicBezTo>
                    <a:pt x="546" y="5459"/>
                    <a:pt x="520" y="5495"/>
                    <a:pt x="490" y="5536"/>
                  </a:cubicBezTo>
                  <a:cubicBezTo>
                    <a:pt x="306" y="5773"/>
                    <a:pt x="39" y="6339"/>
                    <a:pt x="17" y="6910"/>
                  </a:cubicBezTo>
                  <a:cubicBezTo>
                    <a:pt x="1" y="7385"/>
                    <a:pt x="48" y="7687"/>
                    <a:pt x="305" y="8082"/>
                  </a:cubicBezTo>
                  <a:cubicBezTo>
                    <a:pt x="344" y="8143"/>
                    <a:pt x="387" y="8200"/>
                    <a:pt x="432" y="8252"/>
                  </a:cubicBezTo>
                  <a:cubicBezTo>
                    <a:pt x="500" y="8331"/>
                    <a:pt x="572" y="8397"/>
                    <a:pt x="651" y="8449"/>
                  </a:cubicBezTo>
                  <a:cubicBezTo>
                    <a:pt x="651" y="8449"/>
                    <a:pt x="779" y="8986"/>
                    <a:pt x="1446" y="9116"/>
                  </a:cubicBezTo>
                  <a:cubicBezTo>
                    <a:pt x="1516" y="9130"/>
                    <a:pt x="1591" y="9136"/>
                    <a:pt x="1670" y="9136"/>
                  </a:cubicBezTo>
                  <a:cubicBezTo>
                    <a:pt x="2340" y="9136"/>
                    <a:pt x="3260" y="8697"/>
                    <a:pt x="3260" y="8697"/>
                  </a:cubicBezTo>
                  <a:cubicBezTo>
                    <a:pt x="3260" y="8697"/>
                    <a:pt x="4851" y="8553"/>
                    <a:pt x="5851" y="7976"/>
                  </a:cubicBezTo>
                  <a:cubicBezTo>
                    <a:pt x="6165" y="7794"/>
                    <a:pt x="6500" y="7653"/>
                    <a:pt x="6847" y="7549"/>
                  </a:cubicBezTo>
                  <a:cubicBezTo>
                    <a:pt x="7182" y="7448"/>
                    <a:pt x="7624" y="7258"/>
                    <a:pt x="8040" y="6892"/>
                  </a:cubicBezTo>
                  <a:cubicBezTo>
                    <a:pt x="8477" y="6511"/>
                    <a:pt x="8990" y="5616"/>
                    <a:pt x="9380" y="4844"/>
                  </a:cubicBezTo>
                  <a:cubicBezTo>
                    <a:pt x="9826" y="3960"/>
                    <a:pt x="9728" y="2892"/>
                    <a:pt x="9106" y="2123"/>
                  </a:cubicBezTo>
                  <a:cubicBezTo>
                    <a:pt x="8599" y="1494"/>
                    <a:pt x="7865" y="804"/>
                    <a:pt x="6881" y="389"/>
                  </a:cubicBezTo>
                  <a:cubicBezTo>
                    <a:pt x="6352" y="164"/>
                    <a:pt x="5751" y="20"/>
                    <a:pt x="5075" y="8"/>
                  </a:cubicBezTo>
                  <a:cubicBezTo>
                    <a:pt x="5054" y="8"/>
                    <a:pt x="4977" y="0"/>
                    <a:pt x="4858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4955050" y="870700"/>
              <a:ext cx="30400" cy="104575"/>
            </a:xfrm>
            <a:custGeom>
              <a:rect b="b" l="l" r="r" t="t"/>
              <a:pathLst>
                <a:path extrusionOk="0" h="4183" w="1216">
                  <a:moveTo>
                    <a:pt x="625" y="0"/>
                  </a:moveTo>
                  <a:cubicBezTo>
                    <a:pt x="625" y="0"/>
                    <a:pt x="420" y="282"/>
                    <a:pt x="1" y="424"/>
                  </a:cubicBezTo>
                  <a:cubicBezTo>
                    <a:pt x="100" y="920"/>
                    <a:pt x="240" y="1628"/>
                    <a:pt x="292" y="1986"/>
                  </a:cubicBezTo>
                  <a:cubicBezTo>
                    <a:pt x="378" y="2574"/>
                    <a:pt x="140" y="3061"/>
                    <a:pt x="69" y="3566"/>
                  </a:cubicBezTo>
                  <a:cubicBezTo>
                    <a:pt x="51" y="3699"/>
                    <a:pt x="66" y="3923"/>
                    <a:pt x="99" y="4182"/>
                  </a:cubicBezTo>
                  <a:cubicBezTo>
                    <a:pt x="525" y="4137"/>
                    <a:pt x="772" y="3806"/>
                    <a:pt x="785" y="3786"/>
                  </a:cubicBezTo>
                  <a:lnTo>
                    <a:pt x="785" y="3785"/>
                  </a:lnTo>
                  <a:cubicBezTo>
                    <a:pt x="770" y="3615"/>
                    <a:pt x="799" y="3440"/>
                    <a:pt x="917" y="3288"/>
                  </a:cubicBezTo>
                  <a:lnTo>
                    <a:pt x="1178" y="2974"/>
                  </a:lnTo>
                  <a:cubicBezTo>
                    <a:pt x="1178" y="2974"/>
                    <a:pt x="1168" y="2937"/>
                    <a:pt x="1153" y="2874"/>
                  </a:cubicBezTo>
                  <a:cubicBezTo>
                    <a:pt x="1216" y="2526"/>
                    <a:pt x="1148" y="2081"/>
                    <a:pt x="1031" y="1581"/>
                  </a:cubicBezTo>
                  <a:cubicBezTo>
                    <a:pt x="1023" y="1548"/>
                    <a:pt x="1016" y="1514"/>
                    <a:pt x="1006" y="1481"/>
                  </a:cubicBezTo>
                  <a:cubicBezTo>
                    <a:pt x="995" y="1431"/>
                    <a:pt x="981" y="1380"/>
                    <a:pt x="969" y="1329"/>
                  </a:cubicBezTo>
                  <a:cubicBezTo>
                    <a:pt x="933" y="1187"/>
                    <a:pt x="894" y="1040"/>
                    <a:pt x="854" y="890"/>
                  </a:cubicBezTo>
                  <a:cubicBezTo>
                    <a:pt x="839" y="833"/>
                    <a:pt x="823" y="775"/>
                    <a:pt x="807" y="717"/>
                  </a:cubicBezTo>
                  <a:cubicBezTo>
                    <a:pt x="781" y="616"/>
                    <a:pt x="754" y="513"/>
                    <a:pt x="728" y="412"/>
                  </a:cubicBezTo>
                  <a:cubicBezTo>
                    <a:pt x="709" y="344"/>
                    <a:pt x="692" y="276"/>
                    <a:pt x="675" y="206"/>
                  </a:cubicBezTo>
                  <a:cubicBezTo>
                    <a:pt x="659" y="137"/>
                    <a:pt x="641" y="68"/>
                    <a:pt x="625" y="0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7" name="Google Shape;2617;p39"/>
            <p:cNvSpPr/>
            <p:nvPr/>
          </p:nvSpPr>
          <p:spPr>
            <a:xfrm>
              <a:off x="4957525" y="965325"/>
              <a:ext cx="25550" cy="37000"/>
            </a:xfrm>
            <a:custGeom>
              <a:rect b="b" l="l" r="r" t="t"/>
              <a:pathLst>
                <a:path extrusionOk="0" h="1480" w="1022">
                  <a:moveTo>
                    <a:pt x="686" y="1"/>
                  </a:moveTo>
                  <a:cubicBezTo>
                    <a:pt x="673" y="21"/>
                    <a:pt x="427" y="352"/>
                    <a:pt x="0" y="397"/>
                  </a:cubicBezTo>
                  <a:cubicBezTo>
                    <a:pt x="44" y="744"/>
                    <a:pt x="120" y="1151"/>
                    <a:pt x="188" y="1479"/>
                  </a:cubicBezTo>
                  <a:cubicBezTo>
                    <a:pt x="228" y="1471"/>
                    <a:pt x="268" y="1458"/>
                    <a:pt x="309" y="1446"/>
                  </a:cubicBezTo>
                  <a:cubicBezTo>
                    <a:pt x="798" y="1289"/>
                    <a:pt x="1021" y="1003"/>
                    <a:pt x="973" y="728"/>
                  </a:cubicBezTo>
                  <a:cubicBezTo>
                    <a:pt x="973" y="723"/>
                    <a:pt x="720" y="374"/>
                    <a:pt x="686" y="1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8" name="Google Shape;2618;p39"/>
            <p:cNvSpPr/>
            <p:nvPr/>
          </p:nvSpPr>
          <p:spPr>
            <a:xfrm>
              <a:off x="4595000" y="1184650"/>
              <a:ext cx="28425" cy="36425"/>
            </a:xfrm>
            <a:custGeom>
              <a:rect b="b" l="l" r="r" t="t"/>
              <a:pathLst>
                <a:path extrusionOk="0" h="1457" w="1137">
                  <a:moveTo>
                    <a:pt x="999" y="0"/>
                  </a:moveTo>
                  <a:cubicBezTo>
                    <a:pt x="1001" y="45"/>
                    <a:pt x="787" y="391"/>
                    <a:pt x="181" y="391"/>
                  </a:cubicBezTo>
                  <a:cubicBezTo>
                    <a:pt x="130" y="391"/>
                    <a:pt x="75" y="389"/>
                    <a:pt x="18" y="384"/>
                  </a:cubicBezTo>
                  <a:cubicBezTo>
                    <a:pt x="17" y="400"/>
                    <a:pt x="16" y="419"/>
                    <a:pt x="15" y="435"/>
                  </a:cubicBezTo>
                  <a:cubicBezTo>
                    <a:pt x="0" y="754"/>
                    <a:pt x="17" y="1131"/>
                    <a:pt x="41" y="1457"/>
                  </a:cubicBezTo>
                  <a:lnTo>
                    <a:pt x="88" y="1453"/>
                  </a:lnTo>
                  <a:cubicBezTo>
                    <a:pt x="101" y="1452"/>
                    <a:pt x="112" y="1451"/>
                    <a:pt x="125" y="1448"/>
                  </a:cubicBezTo>
                  <a:cubicBezTo>
                    <a:pt x="182" y="1442"/>
                    <a:pt x="240" y="1433"/>
                    <a:pt x="295" y="1420"/>
                  </a:cubicBezTo>
                  <a:cubicBezTo>
                    <a:pt x="317" y="1416"/>
                    <a:pt x="338" y="1411"/>
                    <a:pt x="358" y="1405"/>
                  </a:cubicBezTo>
                  <a:cubicBezTo>
                    <a:pt x="411" y="1393"/>
                    <a:pt x="465" y="1377"/>
                    <a:pt x="515" y="1358"/>
                  </a:cubicBezTo>
                  <a:cubicBezTo>
                    <a:pt x="945" y="1207"/>
                    <a:pt x="1136" y="946"/>
                    <a:pt x="1090" y="697"/>
                  </a:cubicBezTo>
                  <a:cubicBezTo>
                    <a:pt x="1047" y="464"/>
                    <a:pt x="1011" y="233"/>
                    <a:pt x="1000" y="0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19" name="Google Shape;2619;p39"/>
            <p:cNvSpPr/>
            <p:nvPr/>
          </p:nvSpPr>
          <p:spPr>
            <a:xfrm>
              <a:off x="4465775" y="1105150"/>
              <a:ext cx="21075" cy="35750"/>
            </a:xfrm>
            <a:custGeom>
              <a:rect b="b" l="l" r="r" t="t"/>
              <a:pathLst>
                <a:path extrusionOk="0" h="1430" w="843">
                  <a:moveTo>
                    <a:pt x="744" y="0"/>
                  </a:moveTo>
                  <a:cubicBezTo>
                    <a:pt x="746" y="42"/>
                    <a:pt x="552" y="358"/>
                    <a:pt x="12" y="389"/>
                  </a:cubicBezTo>
                  <a:cubicBezTo>
                    <a:pt x="7" y="466"/>
                    <a:pt x="5" y="541"/>
                    <a:pt x="5" y="613"/>
                  </a:cubicBezTo>
                  <a:cubicBezTo>
                    <a:pt x="2" y="916"/>
                    <a:pt x="1" y="1191"/>
                    <a:pt x="1" y="1430"/>
                  </a:cubicBezTo>
                  <a:cubicBezTo>
                    <a:pt x="90" y="1413"/>
                    <a:pt x="175" y="1390"/>
                    <a:pt x="260" y="1359"/>
                  </a:cubicBezTo>
                  <a:cubicBezTo>
                    <a:pt x="454" y="1291"/>
                    <a:pt x="598" y="1201"/>
                    <a:pt x="696" y="1099"/>
                  </a:cubicBezTo>
                  <a:cubicBezTo>
                    <a:pt x="708" y="1086"/>
                    <a:pt x="719" y="1072"/>
                    <a:pt x="729" y="1060"/>
                  </a:cubicBezTo>
                  <a:cubicBezTo>
                    <a:pt x="804" y="968"/>
                    <a:pt x="842" y="868"/>
                    <a:pt x="840" y="769"/>
                  </a:cubicBezTo>
                  <a:cubicBezTo>
                    <a:pt x="840" y="746"/>
                    <a:pt x="838" y="721"/>
                    <a:pt x="834" y="697"/>
                  </a:cubicBezTo>
                  <a:cubicBezTo>
                    <a:pt x="803" y="524"/>
                    <a:pt x="774" y="350"/>
                    <a:pt x="757" y="175"/>
                  </a:cubicBezTo>
                  <a:cubicBezTo>
                    <a:pt x="753" y="139"/>
                    <a:pt x="750" y="104"/>
                    <a:pt x="749" y="70"/>
                  </a:cubicBezTo>
                  <a:cubicBezTo>
                    <a:pt x="746" y="46"/>
                    <a:pt x="745" y="24"/>
                    <a:pt x="745" y="0"/>
                  </a:cubicBezTo>
                  <a:close/>
                </a:path>
              </a:pathLst>
            </a:custGeom>
            <a:solidFill>
              <a:srgbClr val="3434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20" name="Google Shape;2620;p39"/>
            <p:cNvSpPr/>
            <p:nvPr/>
          </p:nvSpPr>
          <p:spPr>
            <a:xfrm>
              <a:off x="4178350" y="648525"/>
              <a:ext cx="238025" cy="218700"/>
            </a:xfrm>
            <a:custGeom>
              <a:rect b="b" l="l" r="r" t="t"/>
              <a:pathLst>
                <a:path extrusionOk="0" h="8748" w="9521">
                  <a:moveTo>
                    <a:pt x="6576" y="1"/>
                  </a:moveTo>
                  <a:lnTo>
                    <a:pt x="6576" y="1"/>
                  </a:lnTo>
                  <a:cubicBezTo>
                    <a:pt x="6640" y="206"/>
                    <a:pt x="6818" y="447"/>
                    <a:pt x="6858" y="551"/>
                  </a:cubicBezTo>
                  <a:cubicBezTo>
                    <a:pt x="6928" y="740"/>
                    <a:pt x="6919" y="705"/>
                    <a:pt x="7064" y="813"/>
                  </a:cubicBezTo>
                  <a:cubicBezTo>
                    <a:pt x="7156" y="881"/>
                    <a:pt x="7241" y="935"/>
                    <a:pt x="7309" y="1029"/>
                  </a:cubicBezTo>
                  <a:cubicBezTo>
                    <a:pt x="7350" y="1085"/>
                    <a:pt x="7481" y="1624"/>
                    <a:pt x="7433" y="1624"/>
                  </a:cubicBezTo>
                  <a:cubicBezTo>
                    <a:pt x="7432" y="1624"/>
                    <a:pt x="7431" y="1624"/>
                    <a:pt x="7430" y="1624"/>
                  </a:cubicBezTo>
                  <a:lnTo>
                    <a:pt x="7430" y="1624"/>
                  </a:lnTo>
                  <a:cubicBezTo>
                    <a:pt x="7683" y="1730"/>
                    <a:pt x="7666" y="2174"/>
                    <a:pt x="7404" y="2262"/>
                  </a:cubicBezTo>
                  <a:cubicBezTo>
                    <a:pt x="7487" y="2359"/>
                    <a:pt x="7390" y="2533"/>
                    <a:pt x="7270" y="2533"/>
                  </a:cubicBezTo>
                  <a:cubicBezTo>
                    <a:pt x="7261" y="2533"/>
                    <a:pt x="7251" y="2532"/>
                    <a:pt x="7241" y="2529"/>
                  </a:cubicBezTo>
                  <a:cubicBezTo>
                    <a:pt x="7118" y="2886"/>
                    <a:pt x="6690" y="3017"/>
                    <a:pt x="6320" y="3098"/>
                  </a:cubicBezTo>
                  <a:cubicBezTo>
                    <a:pt x="5975" y="3174"/>
                    <a:pt x="5699" y="3187"/>
                    <a:pt x="5436" y="3187"/>
                  </a:cubicBezTo>
                  <a:cubicBezTo>
                    <a:pt x="5323" y="3187"/>
                    <a:pt x="5213" y="3184"/>
                    <a:pt x="5101" y="3184"/>
                  </a:cubicBezTo>
                  <a:cubicBezTo>
                    <a:pt x="5097" y="3184"/>
                    <a:pt x="5094" y="3184"/>
                    <a:pt x="5090" y="3184"/>
                  </a:cubicBezTo>
                  <a:cubicBezTo>
                    <a:pt x="4587" y="3184"/>
                    <a:pt x="4136" y="3473"/>
                    <a:pt x="3907" y="3922"/>
                  </a:cubicBezTo>
                  <a:cubicBezTo>
                    <a:pt x="3419" y="4880"/>
                    <a:pt x="2452" y="5836"/>
                    <a:pt x="1656" y="6478"/>
                  </a:cubicBezTo>
                  <a:cubicBezTo>
                    <a:pt x="1201" y="6844"/>
                    <a:pt x="573" y="7014"/>
                    <a:pt x="273" y="7511"/>
                  </a:cubicBezTo>
                  <a:cubicBezTo>
                    <a:pt x="207" y="7620"/>
                    <a:pt x="32" y="7569"/>
                    <a:pt x="0" y="7694"/>
                  </a:cubicBezTo>
                  <a:cubicBezTo>
                    <a:pt x="63" y="7841"/>
                    <a:pt x="267" y="8009"/>
                    <a:pt x="346" y="8061"/>
                  </a:cubicBezTo>
                  <a:cubicBezTo>
                    <a:pt x="346" y="8061"/>
                    <a:pt x="474" y="8598"/>
                    <a:pt x="1141" y="8728"/>
                  </a:cubicBezTo>
                  <a:cubicBezTo>
                    <a:pt x="1210" y="8742"/>
                    <a:pt x="1286" y="8748"/>
                    <a:pt x="1364" y="8748"/>
                  </a:cubicBezTo>
                  <a:cubicBezTo>
                    <a:pt x="2034" y="8748"/>
                    <a:pt x="2955" y="8309"/>
                    <a:pt x="2955" y="8309"/>
                  </a:cubicBezTo>
                  <a:cubicBezTo>
                    <a:pt x="2955" y="8309"/>
                    <a:pt x="4546" y="8165"/>
                    <a:pt x="5546" y="7588"/>
                  </a:cubicBezTo>
                  <a:cubicBezTo>
                    <a:pt x="5860" y="7406"/>
                    <a:pt x="6195" y="7265"/>
                    <a:pt x="6542" y="7161"/>
                  </a:cubicBezTo>
                  <a:cubicBezTo>
                    <a:pt x="6877" y="7060"/>
                    <a:pt x="7319" y="6870"/>
                    <a:pt x="7735" y="6504"/>
                  </a:cubicBezTo>
                  <a:cubicBezTo>
                    <a:pt x="8172" y="6123"/>
                    <a:pt x="8685" y="5228"/>
                    <a:pt x="9075" y="4456"/>
                  </a:cubicBezTo>
                  <a:cubicBezTo>
                    <a:pt x="9521" y="3572"/>
                    <a:pt x="9423" y="2504"/>
                    <a:pt x="8801" y="1735"/>
                  </a:cubicBezTo>
                  <a:cubicBezTo>
                    <a:pt x="8294" y="1106"/>
                    <a:pt x="7560" y="416"/>
                    <a:pt x="6576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21" name="Google Shape;2621;p39"/>
            <p:cNvSpPr/>
            <p:nvPr/>
          </p:nvSpPr>
          <p:spPr>
            <a:xfrm>
              <a:off x="4350975" y="699125"/>
              <a:ext cx="105150" cy="150750"/>
            </a:xfrm>
            <a:custGeom>
              <a:rect b="b" l="l" r="r" t="t"/>
              <a:pathLst>
                <a:path extrusionOk="0" h="6030" w="4206">
                  <a:moveTo>
                    <a:pt x="696" y="1"/>
                  </a:moveTo>
                  <a:lnTo>
                    <a:pt x="506" y="239"/>
                  </a:lnTo>
                  <a:lnTo>
                    <a:pt x="1" y="874"/>
                  </a:lnTo>
                  <a:cubicBezTo>
                    <a:pt x="1" y="874"/>
                    <a:pt x="577" y="4990"/>
                    <a:pt x="2129" y="5858"/>
                  </a:cubicBezTo>
                  <a:lnTo>
                    <a:pt x="2131" y="5858"/>
                  </a:lnTo>
                  <a:cubicBezTo>
                    <a:pt x="2233" y="5917"/>
                    <a:pt x="2342" y="5960"/>
                    <a:pt x="2456" y="5986"/>
                  </a:cubicBezTo>
                  <a:cubicBezTo>
                    <a:pt x="2584" y="6016"/>
                    <a:pt x="2701" y="6030"/>
                    <a:pt x="2808" y="6030"/>
                  </a:cubicBezTo>
                  <a:cubicBezTo>
                    <a:pt x="4206" y="6030"/>
                    <a:pt x="3893" y="3628"/>
                    <a:pt x="3726" y="3235"/>
                  </a:cubicBezTo>
                  <a:cubicBezTo>
                    <a:pt x="3183" y="1953"/>
                    <a:pt x="696" y="1"/>
                    <a:pt x="69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22" name="Google Shape;2622;p39"/>
            <p:cNvSpPr/>
            <p:nvPr/>
          </p:nvSpPr>
          <p:spPr>
            <a:xfrm>
              <a:off x="4363450" y="699125"/>
              <a:ext cx="92675" cy="150775"/>
            </a:xfrm>
            <a:custGeom>
              <a:rect b="b" l="l" r="r" t="t"/>
              <a:pathLst>
                <a:path extrusionOk="0" h="6031" w="3707">
                  <a:moveTo>
                    <a:pt x="197" y="1"/>
                  </a:moveTo>
                  <a:lnTo>
                    <a:pt x="0" y="236"/>
                  </a:lnTo>
                  <a:cubicBezTo>
                    <a:pt x="0" y="236"/>
                    <a:pt x="1" y="238"/>
                    <a:pt x="6" y="240"/>
                  </a:cubicBezTo>
                  <a:cubicBezTo>
                    <a:pt x="127" y="324"/>
                    <a:pt x="2493" y="1988"/>
                    <a:pt x="2820" y="3929"/>
                  </a:cubicBezTo>
                  <a:cubicBezTo>
                    <a:pt x="3102" y="5607"/>
                    <a:pt x="2496" y="5880"/>
                    <a:pt x="1936" y="5880"/>
                  </a:cubicBezTo>
                  <a:cubicBezTo>
                    <a:pt x="1831" y="5880"/>
                    <a:pt x="1728" y="5870"/>
                    <a:pt x="1632" y="5858"/>
                  </a:cubicBezTo>
                  <a:lnTo>
                    <a:pt x="1632" y="5858"/>
                  </a:lnTo>
                  <a:cubicBezTo>
                    <a:pt x="1734" y="5917"/>
                    <a:pt x="1843" y="5961"/>
                    <a:pt x="1957" y="5987"/>
                  </a:cubicBezTo>
                  <a:cubicBezTo>
                    <a:pt x="2085" y="6017"/>
                    <a:pt x="2201" y="6031"/>
                    <a:pt x="2308" y="6031"/>
                  </a:cubicBezTo>
                  <a:cubicBezTo>
                    <a:pt x="3707" y="6031"/>
                    <a:pt x="3394" y="3628"/>
                    <a:pt x="3227" y="3235"/>
                  </a:cubicBezTo>
                  <a:cubicBezTo>
                    <a:pt x="2684" y="1953"/>
                    <a:pt x="197" y="1"/>
                    <a:pt x="197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23" name="Google Shape;2623;p39"/>
            <p:cNvSpPr/>
            <p:nvPr/>
          </p:nvSpPr>
          <p:spPr>
            <a:xfrm>
              <a:off x="4170675" y="777175"/>
              <a:ext cx="48875" cy="64650"/>
            </a:xfrm>
            <a:custGeom>
              <a:rect b="b" l="l" r="r" t="t"/>
              <a:pathLst>
                <a:path extrusionOk="0" h="2586" w="1955">
                  <a:moveTo>
                    <a:pt x="552" y="0"/>
                  </a:moveTo>
                  <a:cubicBezTo>
                    <a:pt x="514" y="0"/>
                    <a:pt x="492" y="1"/>
                    <a:pt x="492" y="1"/>
                  </a:cubicBezTo>
                  <a:cubicBezTo>
                    <a:pt x="308" y="238"/>
                    <a:pt x="41" y="804"/>
                    <a:pt x="19" y="1375"/>
                  </a:cubicBezTo>
                  <a:cubicBezTo>
                    <a:pt x="1" y="1851"/>
                    <a:pt x="50" y="2153"/>
                    <a:pt x="307" y="2548"/>
                  </a:cubicBezTo>
                  <a:cubicBezTo>
                    <a:pt x="309" y="2549"/>
                    <a:pt x="313" y="2551"/>
                    <a:pt x="315" y="2551"/>
                  </a:cubicBezTo>
                  <a:cubicBezTo>
                    <a:pt x="396" y="2574"/>
                    <a:pt x="475" y="2586"/>
                    <a:pt x="549" y="2586"/>
                  </a:cubicBezTo>
                  <a:cubicBezTo>
                    <a:pt x="861" y="2586"/>
                    <a:pt x="1105" y="2390"/>
                    <a:pt x="1241" y="2083"/>
                  </a:cubicBezTo>
                  <a:cubicBezTo>
                    <a:pt x="1319" y="1910"/>
                    <a:pt x="1646" y="1653"/>
                    <a:pt x="1815" y="1530"/>
                  </a:cubicBezTo>
                  <a:cubicBezTo>
                    <a:pt x="1884" y="1479"/>
                    <a:pt x="1927" y="1401"/>
                    <a:pt x="1936" y="1316"/>
                  </a:cubicBezTo>
                  <a:cubicBezTo>
                    <a:pt x="1954" y="1093"/>
                    <a:pt x="1953" y="655"/>
                    <a:pt x="1695" y="364"/>
                  </a:cubicBezTo>
                  <a:cubicBezTo>
                    <a:pt x="1393" y="27"/>
                    <a:pt x="751" y="0"/>
                    <a:pt x="552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24" name="Google Shape;2624;p39"/>
            <p:cNvSpPr/>
            <p:nvPr/>
          </p:nvSpPr>
          <p:spPr>
            <a:xfrm>
              <a:off x="4274875" y="744300"/>
              <a:ext cx="30650" cy="28975"/>
            </a:xfrm>
            <a:custGeom>
              <a:rect b="b" l="l" r="r" t="t"/>
              <a:pathLst>
                <a:path extrusionOk="0" h="1159" w="1226">
                  <a:moveTo>
                    <a:pt x="855" y="0"/>
                  </a:moveTo>
                  <a:cubicBezTo>
                    <a:pt x="802" y="0"/>
                    <a:pt x="747" y="8"/>
                    <a:pt x="696" y="21"/>
                  </a:cubicBezTo>
                  <a:cubicBezTo>
                    <a:pt x="350" y="113"/>
                    <a:pt x="0" y="465"/>
                    <a:pt x="35" y="848"/>
                  </a:cubicBezTo>
                  <a:cubicBezTo>
                    <a:pt x="54" y="1077"/>
                    <a:pt x="222" y="1159"/>
                    <a:pt x="410" y="1159"/>
                  </a:cubicBezTo>
                  <a:cubicBezTo>
                    <a:pt x="544" y="1159"/>
                    <a:pt x="688" y="1117"/>
                    <a:pt x="795" y="1056"/>
                  </a:cubicBezTo>
                  <a:cubicBezTo>
                    <a:pt x="1019" y="930"/>
                    <a:pt x="1178" y="694"/>
                    <a:pt x="1212" y="438"/>
                  </a:cubicBezTo>
                  <a:cubicBezTo>
                    <a:pt x="1225" y="324"/>
                    <a:pt x="1214" y="202"/>
                    <a:pt x="1140" y="114"/>
                  </a:cubicBezTo>
                  <a:cubicBezTo>
                    <a:pt x="1071" y="32"/>
                    <a:pt x="964" y="0"/>
                    <a:pt x="855" y="0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  <p:sp>
          <p:nvSpPr>
            <p:cNvPr id="2625" name="Google Shape;2625;p39"/>
            <p:cNvSpPr/>
            <p:nvPr/>
          </p:nvSpPr>
          <p:spPr>
            <a:xfrm>
              <a:off x="4281675" y="753600"/>
              <a:ext cx="6025" cy="7425"/>
            </a:xfrm>
            <a:custGeom>
              <a:rect b="b" l="l" r="r" t="t"/>
              <a:pathLst>
                <a:path extrusionOk="0" h="297" w="241">
                  <a:moveTo>
                    <a:pt x="161" y="0"/>
                  </a:moveTo>
                  <a:cubicBezTo>
                    <a:pt x="144" y="0"/>
                    <a:pt x="122" y="4"/>
                    <a:pt x="97" y="14"/>
                  </a:cubicBezTo>
                  <a:cubicBezTo>
                    <a:pt x="44" y="34"/>
                    <a:pt x="15" y="93"/>
                    <a:pt x="9" y="148"/>
                  </a:cubicBezTo>
                  <a:cubicBezTo>
                    <a:pt x="0" y="212"/>
                    <a:pt x="36" y="288"/>
                    <a:pt x="100" y="296"/>
                  </a:cubicBezTo>
                  <a:cubicBezTo>
                    <a:pt x="103" y="296"/>
                    <a:pt x="107" y="297"/>
                    <a:pt x="111" y="297"/>
                  </a:cubicBezTo>
                  <a:cubicBezTo>
                    <a:pt x="154" y="297"/>
                    <a:pt x="195" y="263"/>
                    <a:pt x="214" y="224"/>
                  </a:cubicBezTo>
                  <a:cubicBezTo>
                    <a:pt x="235" y="181"/>
                    <a:pt x="237" y="133"/>
                    <a:pt x="240" y="83"/>
                  </a:cubicBezTo>
                  <a:cubicBezTo>
                    <a:pt x="240" y="83"/>
                    <a:pt x="240" y="0"/>
                    <a:pt x="1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CF4A34"/>
                </a:solidFill>
              </a:endParaRPr>
            </a:p>
          </p:txBody>
        </p:sp>
      </p:grpSp>
      <p:grpSp>
        <p:nvGrpSpPr>
          <p:cNvPr id="2626" name="Google Shape;2626;p39"/>
          <p:cNvGrpSpPr/>
          <p:nvPr/>
        </p:nvGrpSpPr>
        <p:grpSpPr>
          <a:xfrm flipH="1" rot="-9813294">
            <a:off x="7305447" y="1384401"/>
            <a:ext cx="939011" cy="806984"/>
            <a:chOff x="5575625" y="3166725"/>
            <a:chExt cx="372625" cy="320200"/>
          </a:xfrm>
        </p:grpSpPr>
        <p:sp>
          <p:nvSpPr>
            <p:cNvPr id="2627" name="Google Shape;2627;p39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2" name="Google Shape;2642;p39"/>
          <p:cNvGrpSpPr/>
          <p:nvPr/>
        </p:nvGrpSpPr>
        <p:grpSpPr>
          <a:xfrm flipH="1" rot="-1823149">
            <a:off x="6575593" y="814947"/>
            <a:ext cx="704562" cy="572703"/>
            <a:chOff x="5283200" y="2977600"/>
            <a:chExt cx="401150" cy="326100"/>
          </a:xfrm>
        </p:grpSpPr>
        <p:sp>
          <p:nvSpPr>
            <p:cNvPr id="2643" name="Google Shape;2643;p3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58" name="Google Shape;2658;p39"/>
          <p:cNvSpPr/>
          <p:nvPr/>
        </p:nvSpPr>
        <p:spPr>
          <a:xfrm flipH="1">
            <a:off x="8571640" y="517768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9" name="Google Shape;2659;p39"/>
          <p:cNvGrpSpPr/>
          <p:nvPr/>
        </p:nvGrpSpPr>
        <p:grpSpPr>
          <a:xfrm>
            <a:off x="6510376" y="2133379"/>
            <a:ext cx="769967" cy="625884"/>
            <a:chOff x="5283200" y="2977600"/>
            <a:chExt cx="401150" cy="326100"/>
          </a:xfrm>
        </p:grpSpPr>
        <p:sp>
          <p:nvSpPr>
            <p:cNvPr id="2660" name="Google Shape;2660;p39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75" name="Google Shape;2675;p39"/>
          <p:cNvSpPr txBox="1"/>
          <p:nvPr/>
        </p:nvSpPr>
        <p:spPr>
          <a:xfrm>
            <a:off x="554400" y="1767500"/>
            <a:ext cx="54453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Повторувачките секвенци во ДНК играат клучна улога во регулацијата на генската експресија и формирањето на хромозомските структури.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Фуриевата трансформација ја конвертира секвенцата на бази (A, T, C, G) во фреквенциски домен.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Повторувачките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секвенци </a:t>
            </a:r>
            <a:r>
              <a:rPr lang="en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се појавуваат како фреквенциски пикови, овозможувајќи нивна лесна идентификација.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40"/>
          <p:cNvSpPr txBox="1"/>
          <p:nvPr>
            <p:ph type="title"/>
          </p:nvPr>
        </p:nvSpPr>
        <p:spPr>
          <a:xfrm>
            <a:off x="1936050" y="921225"/>
            <a:ext cx="5271900" cy="6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Филтрирање </a:t>
            </a:r>
            <a:r>
              <a:rPr lang="en" sz="3500">
                <a:solidFill>
                  <a:schemeClr val="accent6"/>
                </a:solidFill>
              </a:rPr>
              <a:t>на шум</a:t>
            </a:r>
            <a:endParaRPr sz="3500">
              <a:solidFill>
                <a:schemeClr val="accent6"/>
              </a:solidFill>
            </a:endParaRPr>
          </a:p>
        </p:txBody>
      </p:sp>
      <p:sp>
        <p:nvSpPr>
          <p:cNvPr id="2681" name="Google Shape;2681;p40"/>
          <p:cNvSpPr txBox="1"/>
          <p:nvPr>
            <p:ph idx="1" type="subTitle"/>
          </p:nvPr>
        </p:nvSpPr>
        <p:spPr>
          <a:xfrm>
            <a:off x="1936050" y="1807548"/>
            <a:ext cx="52719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Податоците добиени од ДНК секвенционирање често содржат шум поради грешки при мерење или контаминација.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 премин во фреквенциски домен, шумот (често на високи фреквенции) може да се отстрани, додека важните сигнали остануваат недопрени.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2" name="Google Shape;2682;p40"/>
          <p:cNvGrpSpPr/>
          <p:nvPr/>
        </p:nvGrpSpPr>
        <p:grpSpPr>
          <a:xfrm flipH="1">
            <a:off x="8145312" y="1472841"/>
            <a:ext cx="1041710" cy="895183"/>
            <a:chOff x="5575625" y="3166725"/>
            <a:chExt cx="372625" cy="320200"/>
          </a:xfrm>
        </p:grpSpPr>
        <p:sp>
          <p:nvSpPr>
            <p:cNvPr id="2683" name="Google Shape;2683;p4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4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4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4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4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4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4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4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4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4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4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4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4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4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4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8" name="Google Shape;2698;p40"/>
          <p:cNvGrpSpPr/>
          <p:nvPr/>
        </p:nvGrpSpPr>
        <p:grpSpPr>
          <a:xfrm flipH="1" rot="10800000">
            <a:off x="7276929" y="442945"/>
            <a:ext cx="868369" cy="705876"/>
            <a:chOff x="5283200" y="2977600"/>
            <a:chExt cx="401150" cy="326100"/>
          </a:xfrm>
        </p:grpSpPr>
        <p:sp>
          <p:nvSpPr>
            <p:cNvPr id="2699" name="Google Shape;2699;p4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4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4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4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4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4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4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4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4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4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9" name="Google Shape;2709;p4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4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4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4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4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4" name="Google Shape;2714;p40"/>
          <p:cNvGrpSpPr/>
          <p:nvPr/>
        </p:nvGrpSpPr>
        <p:grpSpPr>
          <a:xfrm flipH="1">
            <a:off x="881715" y="3320678"/>
            <a:ext cx="868369" cy="705909"/>
            <a:chOff x="5283200" y="2977600"/>
            <a:chExt cx="401150" cy="326100"/>
          </a:xfrm>
        </p:grpSpPr>
        <p:sp>
          <p:nvSpPr>
            <p:cNvPr id="2715" name="Google Shape;2715;p40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40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40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40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40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40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40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40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40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40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40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40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40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40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40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0" name="Google Shape;2730;p40"/>
          <p:cNvGrpSpPr/>
          <p:nvPr/>
        </p:nvGrpSpPr>
        <p:grpSpPr>
          <a:xfrm flipH="1" rot="986668">
            <a:off x="926462" y="1944075"/>
            <a:ext cx="1101214" cy="946314"/>
            <a:chOff x="5575625" y="3166725"/>
            <a:chExt cx="372625" cy="320200"/>
          </a:xfrm>
        </p:grpSpPr>
        <p:sp>
          <p:nvSpPr>
            <p:cNvPr id="2731" name="Google Shape;2731;p40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40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40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40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40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40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40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6" name="Google Shape;2746;p40"/>
          <p:cNvGrpSpPr/>
          <p:nvPr/>
        </p:nvGrpSpPr>
        <p:grpSpPr>
          <a:xfrm>
            <a:off x="7321634" y="2906985"/>
            <a:ext cx="2032044" cy="2846729"/>
            <a:chOff x="3517600" y="1529925"/>
            <a:chExt cx="1865630" cy="2704988"/>
          </a:xfrm>
        </p:grpSpPr>
        <p:sp>
          <p:nvSpPr>
            <p:cNvPr id="2747" name="Google Shape;2747;p40"/>
            <p:cNvSpPr/>
            <p:nvPr/>
          </p:nvSpPr>
          <p:spPr>
            <a:xfrm>
              <a:off x="5151478" y="1544198"/>
              <a:ext cx="168658" cy="86397"/>
            </a:xfrm>
            <a:custGeom>
              <a:rect b="b" l="l" r="r" t="t"/>
              <a:pathLst>
                <a:path extrusionOk="0" h="1253" w="2446">
                  <a:moveTo>
                    <a:pt x="1112" y="1"/>
                  </a:moveTo>
                  <a:cubicBezTo>
                    <a:pt x="987" y="1"/>
                    <a:pt x="862" y="13"/>
                    <a:pt x="745" y="38"/>
                  </a:cubicBezTo>
                  <a:cubicBezTo>
                    <a:pt x="543" y="83"/>
                    <a:pt x="314" y="172"/>
                    <a:pt x="169" y="326"/>
                  </a:cubicBezTo>
                  <a:cubicBezTo>
                    <a:pt x="56" y="445"/>
                    <a:pt x="0" y="598"/>
                    <a:pt x="61" y="758"/>
                  </a:cubicBezTo>
                  <a:cubicBezTo>
                    <a:pt x="178" y="1072"/>
                    <a:pt x="648" y="1253"/>
                    <a:pt x="1128" y="1253"/>
                  </a:cubicBezTo>
                  <a:cubicBezTo>
                    <a:pt x="1399" y="1253"/>
                    <a:pt x="1674" y="1195"/>
                    <a:pt x="1889" y="1071"/>
                  </a:cubicBezTo>
                  <a:cubicBezTo>
                    <a:pt x="2445" y="748"/>
                    <a:pt x="2237" y="200"/>
                    <a:pt x="1502" y="42"/>
                  </a:cubicBezTo>
                  <a:cubicBezTo>
                    <a:pt x="1375" y="14"/>
                    <a:pt x="1243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40"/>
            <p:cNvSpPr/>
            <p:nvPr/>
          </p:nvSpPr>
          <p:spPr>
            <a:xfrm>
              <a:off x="4974480" y="1529925"/>
              <a:ext cx="408750" cy="1124891"/>
            </a:xfrm>
            <a:custGeom>
              <a:rect b="b" l="l" r="r" t="t"/>
              <a:pathLst>
                <a:path extrusionOk="0" h="16314" w="5928">
                  <a:moveTo>
                    <a:pt x="3678" y="207"/>
                  </a:moveTo>
                  <a:cubicBezTo>
                    <a:pt x="3809" y="207"/>
                    <a:pt x="3941" y="221"/>
                    <a:pt x="4069" y="249"/>
                  </a:cubicBezTo>
                  <a:cubicBezTo>
                    <a:pt x="4804" y="407"/>
                    <a:pt x="5012" y="955"/>
                    <a:pt x="4457" y="1276"/>
                  </a:cubicBezTo>
                  <a:cubicBezTo>
                    <a:pt x="4242" y="1400"/>
                    <a:pt x="3966" y="1458"/>
                    <a:pt x="3695" y="1458"/>
                  </a:cubicBezTo>
                  <a:cubicBezTo>
                    <a:pt x="3215" y="1458"/>
                    <a:pt x="2746" y="1278"/>
                    <a:pt x="2629" y="964"/>
                  </a:cubicBezTo>
                  <a:cubicBezTo>
                    <a:pt x="2568" y="805"/>
                    <a:pt x="2624" y="651"/>
                    <a:pt x="2738" y="532"/>
                  </a:cubicBezTo>
                  <a:cubicBezTo>
                    <a:pt x="2882" y="379"/>
                    <a:pt x="3110" y="289"/>
                    <a:pt x="3314" y="244"/>
                  </a:cubicBezTo>
                  <a:cubicBezTo>
                    <a:pt x="3430" y="220"/>
                    <a:pt x="3553" y="207"/>
                    <a:pt x="3678" y="207"/>
                  </a:cubicBezTo>
                  <a:close/>
                  <a:moveTo>
                    <a:pt x="3695" y="1"/>
                  </a:moveTo>
                  <a:cubicBezTo>
                    <a:pt x="3039" y="1"/>
                    <a:pt x="2362" y="213"/>
                    <a:pt x="1923" y="677"/>
                  </a:cubicBezTo>
                  <a:cubicBezTo>
                    <a:pt x="1625" y="990"/>
                    <a:pt x="1467" y="1391"/>
                    <a:pt x="1482" y="1814"/>
                  </a:cubicBezTo>
                  <a:cubicBezTo>
                    <a:pt x="1794" y="9100"/>
                    <a:pt x="1984" y="11653"/>
                    <a:pt x="1" y="14660"/>
                  </a:cubicBezTo>
                  <a:cubicBezTo>
                    <a:pt x="40" y="14664"/>
                    <a:pt x="86" y="14669"/>
                    <a:pt x="126" y="14679"/>
                  </a:cubicBezTo>
                  <a:cubicBezTo>
                    <a:pt x="553" y="14745"/>
                    <a:pt x="1492" y="15504"/>
                    <a:pt x="1790" y="16051"/>
                  </a:cubicBezTo>
                  <a:cubicBezTo>
                    <a:pt x="1815" y="16091"/>
                    <a:pt x="1840" y="16140"/>
                    <a:pt x="1854" y="16185"/>
                  </a:cubicBezTo>
                  <a:lnTo>
                    <a:pt x="1849" y="16185"/>
                  </a:lnTo>
                  <a:cubicBezTo>
                    <a:pt x="1864" y="16226"/>
                    <a:pt x="1874" y="16270"/>
                    <a:pt x="1888" y="16314"/>
                  </a:cubicBezTo>
                  <a:cubicBezTo>
                    <a:pt x="3438" y="14630"/>
                    <a:pt x="4362" y="12945"/>
                    <a:pt x="4929" y="10779"/>
                  </a:cubicBezTo>
                  <a:cubicBezTo>
                    <a:pt x="5613" y="8174"/>
                    <a:pt x="5767" y="4702"/>
                    <a:pt x="5892" y="1814"/>
                  </a:cubicBezTo>
                  <a:cubicBezTo>
                    <a:pt x="5928" y="1049"/>
                    <a:pt x="5361" y="253"/>
                    <a:pt x="4207" y="45"/>
                  </a:cubicBezTo>
                  <a:cubicBezTo>
                    <a:pt x="4041" y="16"/>
                    <a:pt x="3869" y="1"/>
                    <a:pt x="36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40"/>
            <p:cNvSpPr/>
            <p:nvPr/>
          </p:nvSpPr>
          <p:spPr>
            <a:xfrm>
              <a:off x="4825544" y="2539171"/>
              <a:ext cx="289049" cy="309873"/>
            </a:xfrm>
            <a:custGeom>
              <a:rect b="b" l="l" r="r" t="t"/>
              <a:pathLst>
                <a:path extrusionOk="0" h="4494" w="4192">
                  <a:moveTo>
                    <a:pt x="1866" y="0"/>
                  </a:moveTo>
                  <a:cubicBezTo>
                    <a:pt x="1274" y="0"/>
                    <a:pt x="713" y="235"/>
                    <a:pt x="294" y="644"/>
                  </a:cubicBezTo>
                  <a:cubicBezTo>
                    <a:pt x="309" y="675"/>
                    <a:pt x="324" y="705"/>
                    <a:pt x="344" y="730"/>
                  </a:cubicBezTo>
                  <a:cubicBezTo>
                    <a:pt x="404" y="810"/>
                    <a:pt x="468" y="874"/>
                    <a:pt x="573" y="929"/>
                  </a:cubicBezTo>
                  <a:cubicBezTo>
                    <a:pt x="663" y="978"/>
                    <a:pt x="756" y="1009"/>
                    <a:pt x="855" y="1034"/>
                  </a:cubicBezTo>
                  <a:lnTo>
                    <a:pt x="855" y="1039"/>
                  </a:lnTo>
                  <a:cubicBezTo>
                    <a:pt x="1074" y="1088"/>
                    <a:pt x="1263" y="1238"/>
                    <a:pt x="1392" y="1426"/>
                  </a:cubicBezTo>
                  <a:cubicBezTo>
                    <a:pt x="1660" y="1799"/>
                    <a:pt x="1721" y="2335"/>
                    <a:pt x="1566" y="2788"/>
                  </a:cubicBezTo>
                  <a:cubicBezTo>
                    <a:pt x="1432" y="3180"/>
                    <a:pt x="1119" y="3512"/>
                    <a:pt x="712" y="3523"/>
                  </a:cubicBezTo>
                  <a:cubicBezTo>
                    <a:pt x="676" y="3523"/>
                    <a:pt x="640" y="3524"/>
                    <a:pt x="605" y="3524"/>
                  </a:cubicBezTo>
                  <a:cubicBezTo>
                    <a:pt x="399" y="3524"/>
                    <a:pt x="200" y="3513"/>
                    <a:pt x="1" y="3487"/>
                  </a:cubicBezTo>
                  <a:lnTo>
                    <a:pt x="1" y="3487"/>
                  </a:lnTo>
                  <a:cubicBezTo>
                    <a:pt x="166" y="3731"/>
                    <a:pt x="369" y="3935"/>
                    <a:pt x="598" y="4099"/>
                  </a:cubicBezTo>
                  <a:cubicBezTo>
                    <a:pt x="896" y="4303"/>
                    <a:pt x="1245" y="4433"/>
                    <a:pt x="1607" y="4477"/>
                  </a:cubicBezTo>
                  <a:cubicBezTo>
                    <a:pt x="1622" y="4477"/>
                    <a:pt x="1637" y="4477"/>
                    <a:pt x="1657" y="4482"/>
                  </a:cubicBezTo>
                  <a:cubicBezTo>
                    <a:pt x="1731" y="4489"/>
                    <a:pt x="1806" y="4493"/>
                    <a:pt x="1881" y="4493"/>
                  </a:cubicBezTo>
                  <a:cubicBezTo>
                    <a:pt x="2259" y="4493"/>
                    <a:pt x="2646" y="4397"/>
                    <a:pt x="2999" y="4194"/>
                  </a:cubicBezTo>
                  <a:cubicBezTo>
                    <a:pt x="3048" y="4164"/>
                    <a:pt x="3098" y="4134"/>
                    <a:pt x="3147" y="4094"/>
                  </a:cubicBezTo>
                  <a:cubicBezTo>
                    <a:pt x="3435" y="3906"/>
                    <a:pt x="3659" y="3654"/>
                    <a:pt x="3823" y="3375"/>
                  </a:cubicBezTo>
                  <a:cubicBezTo>
                    <a:pt x="4126" y="2838"/>
                    <a:pt x="4191" y="2227"/>
                    <a:pt x="4047" y="1676"/>
                  </a:cubicBezTo>
                  <a:cubicBezTo>
                    <a:pt x="4032" y="1632"/>
                    <a:pt x="4022" y="1587"/>
                    <a:pt x="4006" y="1544"/>
                  </a:cubicBezTo>
                  <a:lnTo>
                    <a:pt x="4011" y="1544"/>
                  </a:lnTo>
                  <a:cubicBezTo>
                    <a:pt x="3998" y="1499"/>
                    <a:pt x="3972" y="1449"/>
                    <a:pt x="3947" y="1411"/>
                  </a:cubicBezTo>
                  <a:cubicBezTo>
                    <a:pt x="3649" y="863"/>
                    <a:pt x="2710" y="103"/>
                    <a:pt x="2282" y="39"/>
                  </a:cubicBezTo>
                  <a:cubicBezTo>
                    <a:pt x="2244" y="30"/>
                    <a:pt x="2198" y="24"/>
                    <a:pt x="2158" y="19"/>
                  </a:cubicBezTo>
                  <a:cubicBezTo>
                    <a:pt x="2060" y="6"/>
                    <a:pt x="1963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4804721" y="2821666"/>
              <a:ext cx="302701" cy="877352"/>
            </a:xfrm>
            <a:custGeom>
              <a:rect b="b" l="l" r="r" t="t"/>
              <a:pathLst>
                <a:path extrusionOk="0" h="12724" w="4390">
                  <a:moveTo>
                    <a:pt x="3451" y="1"/>
                  </a:moveTo>
                  <a:cubicBezTo>
                    <a:pt x="3401" y="39"/>
                    <a:pt x="3352" y="70"/>
                    <a:pt x="3302" y="100"/>
                  </a:cubicBezTo>
                  <a:cubicBezTo>
                    <a:pt x="2948" y="303"/>
                    <a:pt x="2560" y="399"/>
                    <a:pt x="2181" y="399"/>
                  </a:cubicBezTo>
                  <a:cubicBezTo>
                    <a:pt x="2107" y="399"/>
                    <a:pt x="2033" y="395"/>
                    <a:pt x="1960" y="388"/>
                  </a:cubicBezTo>
                  <a:cubicBezTo>
                    <a:pt x="1940" y="383"/>
                    <a:pt x="1925" y="383"/>
                    <a:pt x="1910" y="383"/>
                  </a:cubicBezTo>
                  <a:cubicBezTo>
                    <a:pt x="1548" y="337"/>
                    <a:pt x="1200" y="209"/>
                    <a:pt x="902" y="5"/>
                  </a:cubicBezTo>
                  <a:cubicBezTo>
                    <a:pt x="609" y="3626"/>
                    <a:pt x="310" y="7254"/>
                    <a:pt x="12" y="10876"/>
                  </a:cubicBezTo>
                  <a:cubicBezTo>
                    <a:pt x="0" y="11016"/>
                    <a:pt x="12" y="11144"/>
                    <a:pt x="36" y="11279"/>
                  </a:cubicBezTo>
                  <a:cubicBezTo>
                    <a:pt x="220" y="12223"/>
                    <a:pt x="1199" y="12724"/>
                    <a:pt x="2185" y="12724"/>
                  </a:cubicBezTo>
                  <a:cubicBezTo>
                    <a:pt x="2641" y="12724"/>
                    <a:pt x="3098" y="12617"/>
                    <a:pt x="3480" y="12397"/>
                  </a:cubicBezTo>
                  <a:cubicBezTo>
                    <a:pt x="4096" y="12038"/>
                    <a:pt x="4390" y="11457"/>
                    <a:pt x="4345" y="10876"/>
                  </a:cubicBezTo>
                  <a:cubicBezTo>
                    <a:pt x="4046" y="7254"/>
                    <a:pt x="3748" y="3627"/>
                    <a:pt x="3455" y="5"/>
                  </a:cubicBezTo>
                  <a:lnTo>
                    <a:pt x="3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4604623" y="1860548"/>
              <a:ext cx="158798" cy="86122"/>
            </a:xfrm>
            <a:custGeom>
              <a:rect b="b" l="l" r="r" t="t"/>
              <a:pathLst>
                <a:path extrusionOk="0" h="1249" w="2303">
                  <a:moveTo>
                    <a:pt x="1113" y="0"/>
                  </a:moveTo>
                  <a:cubicBezTo>
                    <a:pt x="684" y="0"/>
                    <a:pt x="259" y="144"/>
                    <a:pt x="90" y="407"/>
                  </a:cubicBezTo>
                  <a:cubicBezTo>
                    <a:pt x="1" y="546"/>
                    <a:pt x="1" y="705"/>
                    <a:pt x="90" y="844"/>
                  </a:cubicBezTo>
                  <a:cubicBezTo>
                    <a:pt x="262" y="1107"/>
                    <a:pt x="683" y="1249"/>
                    <a:pt x="1110" y="1249"/>
                  </a:cubicBezTo>
                  <a:cubicBezTo>
                    <a:pt x="1384" y="1249"/>
                    <a:pt x="1660" y="1190"/>
                    <a:pt x="1874" y="1067"/>
                  </a:cubicBezTo>
                  <a:cubicBezTo>
                    <a:pt x="2252" y="850"/>
                    <a:pt x="2302" y="502"/>
                    <a:pt x="1973" y="249"/>
                  </a:cubicBezTo>
                  <a:cubicBezTo>
                    <a:pt x="1752" y="79"/>
                    <a:pt x="1431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4527673" y="1846206"/>
              <a:ext cx="416680" cy="936237"/>
            </a:xfrm>
            <a:custGeom>
              <a:rect b="b" l="l" r="r" t="t"/>
              <a:pathLst>
                <a:path extrusionOk="0" h="13578" w="6043">
                  <a:moveTo>
                    <a:pt x="2228" y="208"/>
                  </a:moveTo>
                  <a:cubicBezTo>
                    <a:pt x="2546" y="208"/>
                    <a:pt x="2867" y="287"/>
                    <a:pt x="3089" y="457"/>
                  </a:cubicBezTo>
                  <a:cubicBezTo>
                    <a:pt x="3418" y="710"/>
                    <a:pt x="3368" y="1058"/>
                    <a:pt x="2990" y="1275"/>
                  </a:cubicBezTo>
                  <a:cubicBezTo>
                    <a:pt x="2776" y="1398"/>
                    <a:pt x="2500" y="1457"/>
                    <a:pt x="2225" y="1457"/>
                  </a:cubicBezTo>
                  <a:cubicBezTo>
                    <a:pt x="1799" y="1457"/>
                    <a:pt x="1378" y="1315"/>
                    <a:pt x="1206" y="1052"/>
                  </a:cubicBezTo>
                  <a:cubicBezTo>
                    <a:pt x="1117" y="913"/>
                    <a:pt x="1117" y="754"/>
                    <a:pt x="1206" y="615"/>
                  </a:cubicBezTo>
                  <a:cubicBezTo>
                    <a:pt x="1374" y="352"/>
                    <a:pt x="1798" y="208"/>
                    <a:pt x="2228" y="208"/>
                  </a:cubicBezTo>
                  <a:close/>
                  <a:moveTo>
                    <a:pt x="2221" y="0"/>
                  </a:moveTo>
                  <a:cubicBezTo>
                    <a:pt x="1595" y="0"/>
                    <a:pt x="960" y="196"/>
                    <a:pt x="527" y="606"/>
                  </a:cubicBezTo>
                  <a:cubicBezTo>
                    <a:pt x="164" y="949"/>
                    <a:pt x="0" y="1386"/>
                    <a:pt x="20" y="1814"/>
                  </a:cubicBezTo>
                  <a:cubicBezTo>
                    <a:pt x="100" y="3712"/>
                    <a:pt x="214" y="6132"/>
                    <a:pt x="482" y="7980"/>
                  </a:cubicBezTo>
                  <a:cubicBezTo>
                    <a:pt x="696" y="9476"/>
                    <a:pt x="1069" y="11205"/>
                    <a:pt x="2057" y="12333"/>
                  </a:cubicBezTo>
                  <a:cubicBezTo>
                    <a:pt x="2682" y="13043"/>
                    <a:pt x="3454" y="13426"/>
                    <a:pt x="4323" y="13540"/>
                  </a:cubicBezTo>
                  <a:cubicBezTo>
                    <a:pt x="4518" y="13566"/>
                    <a:pt x="4714" y="13577"/>
                    <a:pt x="4915" y="13577"/>
                  </a:cubicBezTo>
                  <a:cubicBezTo>
                    <a:pt x="4954" y="13577"/>
                    <a:pt x="4993" y="13577"/>
                    <a:pt x="5033" y="13576"/>
                  </a:cubicBezTo>
                  <a:cubicBezTo>
                    <a:pt x="5440" y="13565"/>
                    <a:pt x="5754" y="13232"/>
                    <a:pt x="5887" y="12840"/>
                  </a:cubicBezTo>
                  <a:cubicBezTo>
                    <a:pt x="6042" y="12388"/>
                    <a:pt x="5983" y="11851"/>
                    <a:pt x="5713" y="11478"/>
                  </a:cubicBezTo>
                  <a:cubicBezTo>
                    <a:pt x="5585" y="11290"/>
                    <a:pt x="5396" y="11141"/>
                    <a:pt x="5177" y="11091"/>
                  </a:cubicBezTo>
                  <a:lnTo>
                    <a:pt x="5177" y="11086"/>
                  </a:lnTo>
                  <a:cubicBezTo>
                    <a:pt x="5078" y="11061"/>
                    <a:pt x="4984" y="11031"/>
                    <a:pt x="4895" y="10981"/>
                  </a:cubicBezTo>
                  <a:cubicBezTo>
                    <a:pt x="4790" y="10927"/>
                    <a:pt x="4725" y="10862"/>
                    <a:pt x="4665" y="10782"/>
                  </a:cubicBezTo>
                  <a:cubicBezTo>
                    <a:pt x="4645" y="10757"/>
                    <a:pt x="4630" y="10728"/>
                    <a:pt x="4616" y="10697"/>
                  </a:cubicBezTo>
                  <a:cubicBezTo>
                    <a:pt x="4338" y="10185"/>
                    <a:pt x="4278" y="9097"/>
                    <a:pt x="4253" y="8556"/>
                  </a:cubicBezTo>
                  <a:cubicBezTo>
                    <a:pt x="4189" y="6850"/>
                    <a:pt x="4344" y="3824"/>
                    <a:pt x="4433" y="1813"/>
                  </a:cubicBezTo>
                  <a:cubicBezTo>
                    <a:pt x="4457" y="1137"/>
                    <a:pt x="4020" y="437"/>
                    <a:pt x="3110" y="138"/>
                  </a:cubicBezTo>
                  <a:cubicBezTo>
                    <a:pt x="2832" y="47"/>
                    <a:pt x="2528" y="0"/>
                    <a:pt x="2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4054458" y="2996665"/>
              <a:ext cx="319043" cy="921826"/>
            </a:xfrm>
            <a:custGeom>
              <a:rect b="b" l="l" r="r" t="t"/>
              <a:pathLst>
                <a:path extrusionOk="0" h="13369" w="4627">
                  <a:moveTo>
                    <a:pt x="1035" y="1"/>
                  </a:moveTo>
                  <a:cubicBezTo>
                    <a:pt x="896" y="165"/>
                    <a:pt x="753" y="334"/>
                    <a:pt x="598" y="498"/>
                  </a:cubicBezTo>
                  <a:cubicBezTo>
                    <a:pt x="742" y="1059"/>
                    <a:pt x="672" y="1671"/>
                    <a:pt x="368" y="2192"/>
                  </a:cubicBezTo>
                  <a:cubicBezTo>
                    <a:pt x="269" y="2362"/>
                    <a:pt x="145" y="2525"/>
                    <a:pt x="1" y="2669"/>
                  </a:cubicBezTo>
                  <a:cubicBezTo>
                    <a:pt x="278" y="3176"/>
                    <a:pt x="344" y="4238"/>
                    <a:pt x="363" y="4810"/>
                  </a:cubicBezTo>
                  <a:cubicBezTo>
                    <a:pt x="428" y="6515"/>
                    <a:pt x="275" y="9556"/>
                    <a:pt x="189" y="11558"/>
                  </a:cubicBezTo>
                  <a:cubicBezTo>
                    <a:pt x="179" y="11772"/>
                    <a:pt x="220" y="12001"/>
                    <a:pt x="314" y="12224"/>
                  </a:cubicBezTo>
                  <a:cubicBezTo>
                    <a:pt x="647" y="12986"/>
                    <a:pt x="1520" y="13368"/>
                    <a:pt x="2393" y="13368"/>
                  </a:cubicBezTo>
                  <a:cubicBezTo>
                    <a:pt x="2864" y="13368"/>
                    <a:pt x="3336" y="13257"/>
                    <a:pt x="3722" y="13034"/>
                  </a:cubicBezTo>
                  <a:cubicBezTo>
                    <a:pt x="4319" y="12692"/>
                    <a:pt x="4627" y="12134"/>
                    <a:pt x="4602" y="11558"/>
                  </a:cubicBezTo>
                  <a:lnTo>
                    <a:pt x="4602" y="11553"/>
                  </a:lnTo>
                  <a:cubicBezTo>
                    <a:pt x="4533" y="9993"/>
                    <a:pt x="4442" y="8129"/>
                    <a:pt x="4283" y="6594"/>
                  </a:cubicBezTo>
                  <a:cubicBezTo>
                    <a:pt x="4136" y="5109"/>
                    <a:pt x="3871" y="3290"/>
                    <a:pt x="3195" y="1978"/>
                  </a:cubicBezTo>
                  <a:cubicBezTo>
                    <a:pt x="2714" y="1049"/>
                    <a:pt x="2014" y="338"/>
                    <a:pt x="1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40"/>
            <p:cNvSpPr/>
            <p:nvPr/>
          </p:nvSpPr>
          <p:spPr>
            <a:xfrm>
              <a:off x="4142509" y="1920329"/>
              <a:ext cx="167968" cy="86260"/>
            </a:xfrm>
            <a:custGeom>
              <a:rect b="b" l="l" r="r" t="t"/>
              <a:pathLst>
                <a:path extrusionOk="0" h="1251" w="2436">
                  <a:moveTo>
                    <a:pt x="1112" y="1"/>
                  </a:moveTo>
                  <a:cubicBezTo>
                    <a:pt x="986" y="1"/>
                    <a:pt x="861" y="14"/>
                    <a:pt x="742" y="38"/>
                  </a:cubicBezTo>
                  <a:cubicBezTo>
                    <a:pt x="538" y="83"/>
                    <a:pt x="314" y="172"/>
                    <a:pt x="166" y="326"/>
                  </a:cubicBezTo>
                  <a:cubicBezTo>
                    <a:pt x="50" y="446"/>
                    <a:pt x="0" y="600"/>
                    <a:pt x="56" y="759"/>
                  </a:cubicBezTo>
                  <a:cubicBezTo>
                    <a:pt x="173" y="1069"/>
                    <a:pt x="642" y="1250"/>
                    <a:pt x="1121" y="1250"/>
                  </a:cubicBezTo>
                  <a:cubicBezTo>
                    <a:pt x="1393" y="1250"/>
                    <a:pt x="1668" y="1192"/>
                    <a:pt x="1884" y="1066"/>
                  </a:cubicBezTo>
                  <a:cubicBezTo>
                    <a:pt x="2436" y="748"/>
                    <a:pt x="2237" y="200"/>
                    <a:pt x="1502" y="42"/>
                  </a:cubicBezTo>
                  <a:cubicBezTo>
                    <a:pt x="1375" y="15"/>
                    <a:pt x="1243" y="1"/>
                    <a:pt x="1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40"/>
            <p:cNvSpPr/>
            <p:nvPr/>
          </p:nvSpPr>
          <p:spPr>
            <a:xfrm>
              <a:off x="3964958" y="1905988"/>
              <a:ext cx="408957" cy="1125098"/>
            </a:xfrm>
            <a:custGeom>
              <a:rect b="b" l="l" r="r" t="t"/>
              <a:pathLst>
                <a:path extrusionOk="0" h="16317" w="5931">
                  <a:moveTo>
                    <a:pt x="3685" y="208"/>
                  </a:moveTo>
                  <a:cubicBezTo>
                    <a:pt x="3816" y="208"/>
                    <a:pt x="3949" y="222"/>
                    <a:pt x="4077" y="250"/>
                  </a:cubicBezTo>
                  <a:cubicBezTo>
                    <a:pt x="4812" y="408"/>
                    <a:pt x="5010" y="956"/>
                    <a:pt x="4459" y="1274"/>
                  </a:cubicBezTo>
                  <a:cubicBezTo>
                    <a:pt x="4243" y="1400"/>
                    <a:pt x="3968" y="1458"/>
                    <a:pt x="3697" y="1458"/>
                  </a:cubicBezTo>
                  <a:cubicBezTo>
                    <a:pt x="3217" y="1458"/>
                    <a:pt x="2747" y="1277"/>
                    <a:pt x="2630" y="964"/>
                  </a:cubicBezTo>
                  <a:cubicBezTo>
                    <a:pt x="2576" y="806"/>
                    <a:pt x="2626" y="652"/>
                    <a:pt x="2740" y="533"/>
                  </a:cubicBezTo>
                  <a:cubicBezTo>
                    <a:pt x="2889" y="380"/>
                    <a:pt x="3111" y="289"/>
                    <a:pt x="3315" y="245"/>
                  </a:cubicBezTo>
                  <a:cubicBezTo>
                    <a:pt x="3434" y="221"/>
                    <a:pt x="3559" y="208"/>
                    <a:pt x="3685" y="208"/>
                  </a:cubicBezTo>
                  <a:close/>
                  <a:moveTo>
                    <a:pt x="3693" y="0"/>
                  </a:moveTo>
                  <a:cubicBezTo>
                    <a:pt x="3038" y="0"/>
                    <a:pt x="2363" y="216"/>
                    <a:pt x="1923" y="679"/>
                  </a:cubicBezTo>
                  <a:cubicBezTo>
                    <a:pt x="1625" y="992"/>
                    <a:pt x="1466" y="1398"/>
                    <a:pt x="1486" y="1816"/>
                  </a:cubicBezTo>
                  <a:cubicBezTo>
                    <a:pt x="1799" y="9151"/>
                    <a:pt x="1978" y="11665"/>
                    <a:pt x="0" y="14662"/>
                  </a:cubicBezTo>
                  <a:cubicBezTo>
                    <a:pt x="40" y="14667"/>
                    <a:pt x="85" y="14670"/>
                    <a:pt x="125" y="14681"/>
                  </a:cubicBezTo>
                  <a:cubicBezTo>
                    <a:pt x="548" y="14747"/>
                    <a:pt x="1491" y="15501"/>
                    <a:pt x="1795" y="16052"/>
                  </a:cubicBezTo>
                  <a:cubicBezTo>
                    <a:pt x="1816" y="16093"/>
                    <a:pt x="1841" y="16138"/>
                    <a:pt x="1856" y="16182"/>
                  </a:cubicBezTo>
                  <a:cubicBezTo>
                    <a:pt x="1856" y="16187"/>
                    <a:pt x="1861" y="16197"/>
                    <a:pt x="1861" y="16202"/>
                  </a:cubicBezTo>
                  <a:cubicBezTo>
                    <a:pt x="1877" y="16241"/>
                    <a:pt x="1885" y="16276"/>
                    <a:pt x="1896" y="16316"/>
                  </a:cubicBezTo>
                  <a:cubicBezTo>
                    <a:pt x="2051" y="16151"/>
                    <a:pt x="2194" y="15982"/>
                    <a:pt x="2333" y="15819"/>
                  </a:cubicBezTo>
                  <a:cubicBezTo>
                    <a:pt x="3619" y="14293"/>
                    <a:pt x="4419" y="12733"/>
                    <a:pt x="4936" y="10780"/>
                  </a:cubicBezTo>
                  <a:cubicBezTo>
                    <a:pt x="5612" y="8186"/>
                    <a:pt x="5770" y="4683"/>
                    <a:pt x="5900" y="1816"/>
                  </a:cubicBezTo>
                  <a:cubicBezTo>
                    <a:pt x="5930" y="1040"/>
                    <a:pt x="5352" y="250"/>
                    <a:pt x="4210" y="46"/>
                  </a:cubicBezTo>
                  <a:cubicBezTo>
                    <a:pt x="4042" y="16"/>
                    <a:pt x="3868" y="0"/>
                    <a:pt x="3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3836777" y="2915371"/>
              <a:ext cx="268846" cy="310079"/>
            </a:xfrm>
            <a:custGeom>
              <a:rect b="b" l="l" r="r" t="t"/>
              <a:pathLst>
                <a:path extrusionOk="0" h="4497" w="3899">
                  <a:moveTo>
                    <a:pt x="1570" y="1"/>
                  </a:moveTo>
                  <a:cubicBezTo>
                    <a:pt x="977" y="1"/>
                    <a:pt x="415" y="235"/>
                    <a:pt x="1" y="645"/>
                  </a:cubicBezTo>
                  <a:cubicBezTo>
                    <a:pt x="15" y="675"/>
                    <a:pt x="31" y="705"/>
                    <a:pt x="51" y="731"/>
                  </a:cubicBezTo>
                  <a:cubicBezTo>
                    <a:pt x="105" y="810"/>
                    <a:pt x="176" y="874"/>
                    <a:pt x="280" y="929"/>
                  </a:cubicBezTo>
                  <a:cubicBezTo>
                    <a:pt x="365" y="973"/>
                    <a:pt x="465" y="1009"/>
                    <a:pt x="559" y="1034"/>
                  </a:cubicBezTo>
                  <a:lnTo>
                    <a:pt x="559" y="1039"/>
                  </a:lnTo>
                  <a:cubicBezTo>
                    <a:pt x="783" y="1089"/>
                    <a:pt x="967" y="1238"/>
                    <a:pt x="1100" y="1422"/>
                  </a:cubicBezTo>
                  <a:cubicBezTo>
                    <a:pt x="1364" y="1800"/>
                    <a:pt x="1424" y="2337"/>
                    <a:pt x="1270" y="2788"/>
                  </a:cubicBezTo>
                  <a:cubicBezTo>
                    <a:pt x="1176" y="3067"/>
                    <a:pt x="990" y="3324"/>
                    <a:pt x="727" y="3449"/>
                  </a:cubicBezTo>
                  <a:cubicBezTo>
                    <a:pt x="916" y="3628"/>
                    <a:pt x="1145" y="3876"/>
                    <a:pt x="1270" y="4104"/>
                  </a:cubicBezTo>
                  <a:cubicBezTo>
                    <a:pt x="1319" y="4188"/>
                    <a:pt x="1388" y="4338"/>
                    <a:pt x="1334" y="4417"/>
                  </a:cubicBezTo>
                  <a:cubicBezTo>
                    <a:pt x="1319" y="4438"/>
                    <a:pt x="1309" y="4458"/>
                    <a:pt x="1294" y="4478"/>
                  </a:cubicBezTo>
                  <a:cubicBezTo>
                    <a:pt x="1390" y="4490"/>
                    <a:pt x="1486" y="4497"/>
                    <a:pt x="1581" y="4497"/>
                  </a:cubicBezTo>
                  <a:cubicBezTo>
                    <a:pt x="1985" y="4497"/>
                    <a:pt x="2370" y="4388"/>
                    <a:pt x="2700" y="4195"/>
                  </a:cubicBezTo>
                  <a:cubicBezTo>
                    <a:pt x="2869" y="4096"/>
                    <a:pt x="3023" y="3981"/>
                    <a:pt x="3157" y="3847"/>
                  </a:cubicBezTo>
                  <a:cubicBezTo>
                    <a:pt x="3301" y="3703"/>
                    <a:pt x="3425" y="3539"/>
                    <a:pt x="3524" y="3370"/>
                  </a:cubicBezTo>
                  <a:cubicBezTo>
                    <a:pt x="3828" y="2848"/>
                    <a:pt x="3898" y="2237"/>
                    <a:pt x="3754" y="1675"/>
                  </a:cubicBezTo>
                  <a:cubicBezTo>
                    <a:pt x="3743" y="1636"/>
                    <a:pt x="3733" y="1601"/>
                    <a:pt x="3718" y="1561"/>
                  </a:cubicBezTo>
                  <a:cubicBezTo>
                    <a:pt x="3718" y="1557"/>
                    <a:pt x="3715" y="1547"/>
                    <a:pt x="3715" y="1540"/>
                  </a:cubicBezTo>
                  <a:cubicBezTo>
                    <a:pt x="3699" y="1496"/>
                    <a:pt x="3674" y="1450"/>
                    <a:pt x="3654" y="1411"/>
                  </a:cubicBezTo>
                  <a:cubicBezTo>
                    <a:pt x="3350" y="858"/>
                    <a:pt x="2407" y="103"/>
                    <a:pt x="1984" y="39"/>
                  </a:cubicBezTo>
                  <a:cubicBezTo>
                    <a:pt x="1945" y="30"/>
                    <a:pt x="1899" y="25"/>
                    <a:pt x="1859" y="20"/>
                  </a:cubicBezTo>
                  <a:cubicBezTo>
                    <a:pt x="1762" y="7"/>
                    <a:pt x="166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3517600" y="3144429"/>
              <a:ext cx="414956" cy="1090484"/>
            </a:xfrm>
            <a:custGeom>
              <a:rect b="b" l="l" r="r" t="t"/>
              <a:pathLst>
                <a:path extrusionOk="0" h="15815" w="6018">
                  <a:moveTo>
                    <a:pt x="3598" y="0"/>
                  </a:moveTo>
                  <a:cubicBezTo>
                    <a:pt x="2356" y="1464"/>
                    <a:pt x="1526" y="3005"/>
                    <a:pt x="995" y="5038"/>
                  </a:cubicBezTo>
                  <a:cubicBezTo>
                    <a:pt x="319" y="7622"/>
                    <a:pt x="160" y="11057"/>
                    <a:pt x="36" y="13928"/>
                  </a:cubicBezTo>
                  <a:cubicBezTo>
                    <a:pt x="31" y="13948"/>
                    <a:pt x="31" y="13973"/>
                    <a:pt x="31" y="13992"/>
                  </a:cubicBezTo>
                  <a:lnTo>
                    <a:pt x="31" y="13997"/>
                  </a:lnTo>
                  <a:cubicBezTo>
                    <a:pt x="0" y="14619"/>
                    <a:pt x="358" y="15230"/>
                    <a:pt x="1074" y="15567"/>
                  </a:cubicBezTo>
                  <a:cubicBezTo>
                    <a:pt x="1428" y="15733"/>
                    <a:pt x="1833" y="15814"/>
                    <a:pt x="2236" y="15814"/>
                  </a:cubicBezTo>
                  <a:cubicBezTo>
                    <a:pt x="2711" y="15814"/>
                    <a:pt x="3182" y="15701"/>
                    <a:pt x="3563" y="15478"/>
                  </a:cubicBezTo>
                  <a:cubicBezTo>
                    <a:pt x="4169" y="15131"/>
                    <a:pt x="4467" y="14564"/>
                    <a:pt x="4442" y="14002"/>
                  </a:cubicBezTo>
                  <a:cubicBezTo>
                    <a:pt x="4130" y="6697"/>
                    <a:pt x="3945" y="4158"/>
                    <a:pt x="5923" y="1157"/>
                  </a:cubicBezTo>
                  <a:cubicBezTo>
                    <a:pt x="5938" y="1136"/>
                    <a:pt x="5948" y="1116"/>
                    <a:pt x="5963" y="1096"/>
                  </a:cubicBezTo>
                  <a:cubicBezTo>
                    <a:pt x="6017" y="1017"/>
                    <a:pt x="5948" y="869"/>
                    <a:pt x="5898" y="784"/>
                  </a:cubicBezTo>
                  <a:cubicBezTo>
                    <a:pt x="5774" y="555"/>
                    <a:pt x="5545" y="308"/>
                    <a:pt x="5356" y="128"/>
                  </a:cubicBezTo>
                  <a:cubicBezTo>
                    <a:pt x="5169" y="168"/>
                    <a:pt x="4960" y="198"/>
                    <a:pt x="4764" y="198"/>
                  </a:cubicBezTo>
                  <a:cubicBezTo>
                    <a:pt x="4717" y="198"/>
                    <a:pt x="4671" y="196"/>
                    <a:pt x="4627" y="193"/>
                  </a:cubicBezTo>
                  <a:cubicBezTo>
                    <a:pt x="4263" y="173"/>
                    <a:pt x="3921" y="109"/>
                    <a:pt x="3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3595309" y="2236611"/>
              <a:ext cx="158729" cy="86191"/>
            </a:xfrm>
            <a:custGeom>
              <a:rect b="b" l="l" r="r" t="t"/>
              <a:pathLst>
                <a:path extrusionOk="0" h="1250" w="2302">
                  <a:moveTo>
                    <a:pt x="1111" y="1"/>
                  </a:moveTo>
                  <a:cubicBezTo>
                    <a:pt x="683" y="1"/>
                    <a:pt x="258" y="144"/>
                    <a:pt x="89" y="408"/>
                  </a:cubicBezTo>
                  <a:cubicBezTo>
                    <a:pt x="0" y="547"/>
                    <a:pt x="0" y="707"/>
                    <a:pt x="94" y="846"/>
                  </a:cubicBezTo>
                  <a:cubicBezTo>
                    <a:pt x="266" y="1108"/>
                    <a:pt x="686" y="1250"/>
                    <a:pt x="1111" y="1250"/>
                  </a:cubicBezTo>
                  <a:cubicBezTo>
                    <a:pt x="1384" y="1250"/>
                    <a:pt x="1660" y="1191"/>
                    <a:pt x="1873" y="1069"/>
                  </a:cubicBezTo>
                  <a:cubicBezTo>
                    <a:pt x="2251" y="851"/>
                    <a:pt x="2302" y="503"/>
                    <a:pt x="1973" y="250"/>
                  </a:cubicBezTo>
                  <a:cubicBezTo>
                    <a:pt x="1753" y="81"/>
                    <a:pt x="1431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3518358" y="2222545"/>
              <a:ext cx="416680" cy="935685"/>
            </a:xfrm>
            <a:custGeom>
              <a:rect b="b" l="l" r="r" t="t"/>
              <a:pathLst>
                <a:path extrusionOk="0" h="13570" w="6043">
                  <a:moveTo>
                    <a:pt x="2225" y="204"/>
                  </a:moveTo>
                  <a:cubicBezTo>
                    <a:pt x="2545" y="204"/>
                    <a:pt x="2868" y="284"/>
                    <a:pt x="3089" y="454"/>
                  </a:cubicBezTo>
                  <a:cubicBezTo>
                    <a:pt x="3418" y="707"/>
                    <a:pt x="3367" y="1056"/>
                    <a:pt x="2989" y="1273"/>
                  </a:cubicBezTo>
                  <a:cubicBezTo>
                    <a:pt x="2776" y="1395"/>
                    <a:pt x="2500" y="1454"/>
                    <a:pt x="2227" y="1454"/>
                  </a:cubicBezTo>
                  <a:cubicBezTo>
                    <a:pt x="1802" y="1454"/>
                    <a:pt x="1382" y="1312"/>
                    <a:pt x="1210" y="1050"/>
                  </a:cubicBezTo>
                  <a:cubicBezTo>
                    <a:pt x="1116" y="911"/>
                    <a:pt x="1116" y="751"/>
                    <a:pt x="1205" y="612"/>
                  </a:cubicBezTo>
                  <a:cubicBezTo>
                    <a:pt x="1373" y="348"/>
                    <a:pt x="1797" y="204"/>
                    <a:pt x="2225" y="204"/>
                  </a:cubicBezTo>
                  <a:close/>
                  <a:moveTo>
                    <a:pt x="2222" y="1"/>
                  </a:moveTo>
                  <a:cubicBezTo>
                    <a:pt x="1596" y="1"/>
                    <a:pt x="961" y="196"/>
                    <a:pt x="528" y="606"/>
                  </a:cubicBezTo>
                  <a:cubicBezTo>
                    <a:pt x="170" y="947"/>
                    <a:pt x="1" y="1381"/>
                    <a:pt x="21" y="1812"/>
                  </a:cubicBezTo>
                  <a:cubicBezTo>
                    <a:pt x="105" y="3716"/>
                    <a:pt x="215" y="6130"/>
                    <a:pt x="483" y="7979"/>
                  </a:cubicBezTo>
                  <a:cubicBezTo>
                    <a:pt x="696" y="9475"/>
                    <a:pt x="1069" y="11204"/>
                    <a:pt x="2063" y="12332"/>
                  </a:cubicBezTo>
                  <a:cubicBezTo>
                    <a:pt x="2499" y="12833"/>
                    <a:pt x="3006" y="13171"/>
                    <a:pt x="3587" y="13370"/>
                  </a:cubicBezTo>
                  <a:cubicBezTo>
                    <a:pt x="3911" y="13479"/>
                    <a:pt x="4253" y="13544"/>
                    <a:pt x="4617" y="13564"/>
                  </a:cubicBezTo>
                  <a:cubicBezTo>
                    <a:pt x="4663" y="13568"/>
                    <a:pt x="4711" y="13570"/>
                    <a:pt x="4760" y="13570"/>
                  </a:cubicBezTo>
                  <a:cubicBezTo>
                    <a:pt x="4954" y="13570"/>
                    <a:pt x="5161" y="13539"/>
                    <a:pt x="5346" y="13500"/>
                  </a:cubicBezTo>
                  <a:cubicBezTo>
                    <a:pt x="5609" y="13375"/>
                    <a:pt x="5795" y="13118"/>
                    <a:pt x="5889" y="12838"/>
                  </a:cubicBezTo>
                  <a:cubicBezTo>
                    <a:pt x="6043" y="12386"/>
                    <a:pt x="5983" y="11851"/>
                    <a:pt x="5719" y="11472"/>
                  </a:cubicBezTo>
                  <a:cubicBezTo>
                    <a:pt x="5585" y="11288"/>
                    <a:pt x="5402" y="11140"/>
                    <a:pt x="5178" y="11090"/>
                  </a:cubicBezTo>
                  <a:lnTo>
                    <a:pt x="5178" y="11084"/>
                  </a:lnTo>
                  <a:cubicBezTo>
                    <a:pt x="5083" y="11060"/>
                    <a:pt x="4984" y="11025"/>
                    <a:pt x="4899" y="10980"/>
                  </a:cubicBezTo>
                  <a:cubicBezTo>
                    <a:pt x="4795" y="10925"/>
                    <a:pt x="4726" y="10861"/>
                    <a:pt x="4670" y="10781"/>
                  </a:cubicBezTo>
                  <a:cubicBezTo>
                    <a:pt x="4650" y="10757"/>
                    <a:pt x="4634" y="10726"/>
                    <a:pt x="4621" y="10696"/>
                  </a:cubicBezTo>
                  <a:cubicBezTo>
                    <a:pt x="4336" y="10179"/>
                    <a:pt x="4277" y="9090"/>
                    <a:pt x="4259" y="8556"/>
                  </a:cubicBezTo>
                  <a:cubicBezTo>
                    <a:pt x="4189" y="6850"/>
                    <a:pt x="4348" y="3826"/>
                    <a:pt x="4433" y="1812"/>
                  </a:cubicBezTo>
                  <a:cubicBezTo>
                    <a:pt x="4463" y="1123"/>
                    <a:pt x="4010" y="431"/>
                    <a:pt x="3111" y="139"/>
                  </a:cubicBezTo>
                  <a:cubicBezTo>
                    <a:pt x="2833" y="48"/>
                    <a:pt x="2529" y="1"/>
                    <a:pt x="2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0" name="Google Shape;2760;p40"/>
          <p:cNvGrpSpPr/>
          <p:nvPr/>
        </p:nvGrpSpPr>
        <p:grpSpPr>
          <a:xfrm>
            <a:off x="-386016" y="-720965"/>
            <a:ext cx="2032044" cy="2846729"/>
            <a:chOff x="3517600" y="1529925"/>
            <a:chExt cx="1865630" cy="2704988"/>
          </a:xfrm>
        </p:grpSpPr>
        <p:sp>
          <p:nvSpPr>
            <p:cNvPr id="2761" name="Google Shape;2761;p40"/>
            <p:cNvSpPr/>
            <p:nvPr/>
          </p:nvSpPr>
          <p:spPr>
            <a:xfrm>
              <a:off x="5151478" y="1544198"/>
              <a:ext cx="168658" cy="86397"/>
            </a:xfrm>
            <a:custGeom>
              <a:rect b="b" l="l" r="r" t="t"/>
              <a:pathLst>
                <a:path extrusionOk="0" h="1253" w="2446">
                  <a:moveTo>
                    <a:pt x="1112" y="1"/>
                  </a:moveTo>
                  <a:cubicBezTo>
                    <a:pt x="987" y="1"/>
                    <a:pt x="862" y="13"/>
                    <a:pt x="745" y="38"/>
                  </a:cubicBezTo>
                  <a:cubicBezTo>
                    <a:pt x="543" y="83"/>
                    <a:pt x="314" y="172"/>
                    <a:pt x="169" y="326"/>
                  </a:cubicBezTo>
                  <a:cubicBezTo>
                    <a:pt x="56" y="445"/>
                    <a:pt x="0" y="598"/>
                    <a:pt x="61" y="758"/>
                  </a:cubicBezTo>
                  <a:cubicBezTo>
                    <a:pt x="178" y="1072"/>
                    <a:pt x="648" y="1253"/>
                    <a:pt x="1128" y="1253"/>
                  </a:cubicBezTo>
                  <a:cubicBezTo>
                    <a:pt x="1399" y="1253"/>
                    <a:pt x="1674" y="1195"/>
                    <a:pt x="1889" y="1071"/>
                  </a:cubicBezTo>
                  <a:cubicBezTo>
                    <a:pt x="2445" y="748"/>
                    <a:pt x="2237" y="200"/>
                    <a:pt x="1502" y="42"/>
                  </a:cubicBezTo>
                  <a:cubicBezTo>
                    <a:pt x="1375" y="14"/>
                    <a:pt x="1243" y="1"/>
                    <a:pt x="111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40"/>
            <p:cNvSpPr/>
            <p:nvPr/>
          </p:nvSpPr>
          <p:spPr>
            <a:xfrm>
              <a:off x="4974480" y="1529925"/>
              <a:ext cx="408750" cy="1124891"/>
            </a:xfrm>
            <a:custGeom>
              <a:rect b="b" l="l" r="r" t="t"/>
              <a:pathLst>
                <a:path extrusionOk="0" h="16314" w="5928">
                  <a:moveTo>
                    <a:pt x="3678" y="207"/>
                  </a:moveTo>
                  <a:cubicBezTo>
                    <a:pt x="3809" y="207"/>
                    <a:pt x="3941" y="221"/>
                    <a:pt x="4069" y="249"/>
                  </a:cubicBezTo>
                  <a:cubicBezTo>
                    <a:pt x="4804" y="407"/>
                    <a:pt x="5012" y="955"/>
                    <a:pt x="4457" y="1276"/>
                  </a:cubicBezTo>
                  <a:cubicBezTo>
                    <a:pt x="4242" y="1400"/>
                    <a:pt x="3966" y="1458"/>
                    <a:pt x="3695" y="1458"/>
                  </a:cubicBezTo>
                  <a:cubicBezTo>
                    <a:pt x="3215" y="1458"/>
                    <a:pt x="2746" y="1278"/>
                    <a:pt x="2629" y="964"/>
                  </a:cubicBezTo>
                  <a:cubicBezTo>
                    <a:pt x="2568" y="805"/>
                    <a:pt x="2624" y="651"/>
                    <a:pt x="2738" y="532"/>
                  </a:cubicBezTo>
                  <a:cubicBezTo>
                    <a:pt x="2882" y="379"/>
                    <a:pt x="3110" y="289"/>
                    <a:pt x="3314" y="244"/>
                  </a:cubicBezTo>
                  <a:cubicBezTo>
                    <a:pt x="3430" y="220"/>
                    <a:pt x="3553" y="207"/>
                    <a:pt x="3678" y="207"/>
                  </a:cubicBezTo>
                  <a:close/>
                  <a:moveTo>
                    <a:pt x="3695" y="1"/>
                  </a:moveTo>
                  <a:cubicBezTo>
                    <a:pt x="3039" y="1"/>
                    <a:pt x="2362" y="213"/>
                    <a:pt x="1923" y="677"/>
                  </a:cubicBezTo>
                  <a:cubicBezTo>
                    <a:pt x="1625" y="990"/>
                    <a:pt x="1467" y="1391"/>
                    <a:pt x="1482" y="1814"/>
                  </a:cubicBezTo>
                  <a:cubicBezTo>
                    <a:pt x="1794" y="9100"/>
                    <a:pt x="1984" y="11653"/>
                    <a:pt x="1" y="14660"/>
                  </a:cubicBezTo>
                  <a:cubicBezTo>
                    <a:pt x="40" y="14664"/>
                    <a:pt x="86" y="14669"/>
                    <a:pt x="126" y="14679"/>
                  </a:cubicBezTo>
                  <a:cubicBezTo>
                    <a:pt x="553" y="14745"/>
                    <a:pt x="1492" y="15504"/>
                    <a:pt x="1790" y="16051"/>
                  </a:cubicBezTo>
                  <a:cubicBezTo>
                    <a:pt x="1815" y="16091"/>
                    <a:pt x="1840" y="16140"/>
                    <a:pt x="1854" y="16185"/>
                  </a:cubicBezTo>
                  <a:lnTo>
                    <a:pt x="1849" y="16185"/>
                  </a:lnTo>
                  <a:cubicBezTo>
                    <a:pt x="1864" y="16226"/>
                    <a:pt x="1874" y="16270"/>
                    <a:pt x="1888" y="16314"/>
                  </a:cubicBezTo>
                  <a:cubicBezTo>
                    <a:pt x="3438" y="14630"/>
                    <a:pt x="4362" y="12945"/>
                    <a:pt x="4929" y="10779"/>
                  </a:cubicBezTo>
                  <a:cubicBezTo>
                    <a:pt x="5613" y="8174"/>
                    <a:pt x="5767" y="4702"/>
                    <a:pt x="5892" y="1814"/>
                  </a:cubicBezTo>
                  <a:cubicBezTo>
                    <a:pt x="5928" y="1049"/>
                    <a:pt x="5361" y="253"/>
                    <a:pt x="4207" y="45"/>
                  </a:cubicBezTo>
                  <a:cubicBezTo>
                    <a:pt x="4041" y="16"/>
                    <a:pt x="3869" y="1"/>
                    <a:pt x="36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4825544" y="2539171"/>
              <a:ext cx="289049" cy="309873"/>
            </a:xfrm>
            <a:custGeom>
              <a:rect b="b" l="l" r="r" t="t"/>
              <a:pathLst>
                <a:path extrusionOk="0" h="4494" w="4192">
                  <a:moveTo>
                    <a:pt x="1866" y="0"/>
                  </a:moveTo>
                  <a:cubicBezTo>
                    <a:pt x="1274" y="0"/>
                    <a:pt x="713" y="235"/>
                    <a:pt x="294" y="644"/>
                  </a:cubicBezTo>
                  <a:cubicBezTo>
                    <a:pt x="309" y="675"/>
                    <a:pt x="324" y="705"/>
                    <a:pt x="344" y="730"/>
                  </a:cubicBezTo>
                  <a:cubicBezTo>
                    <a:pt x="404" y="810"/>
                    <a:pt x="468" y="874"/>
                    <a:pt x="573" y="929"/>
                  </a:cubicBezTo>
                  <a:cubicBezTo>
                    <a:pt x="663" y="978"/>
                    <a:pt x="756" y="1009"/>
                    <a:pt x="855" y="1034"/>
                  </a:cubicBezTo>
                  <a:lnTo>
                    <a:pt x="855" y="1039"/>
                  </a:lnTo>
                  <a:cubicBezTo>
                    <a:pt x="1074" y="1088"/>
                    <a:pt x="1263" y="1238"/>
                    <a:pt x="1392" y="1426"/>
                  </a:cubicBezTo>
                  <a:cubicBezTo>
                    <a:pt x="1660" y="1799"/>
                    <a:pt x="1721" y="2335"/>
                    <a:pt x="1566" y="2788"/>
                  </a:cubicBezTo>
                  <a:cubicBezTo>
                    <a:pt x="1432" y="3180"/>
                    <a:pt x="1119" y="3512"/>
                    <a:pt x="712" y="3523"/>
                  </a:cubicBezTo>
                  <a:cubicBezTo>
                    <a:pt x="676" y="3523"/>
                    <a:pt x="640" y="3524"/>
                    <a:pt x="605" y="3524"/>
                  </a:cubicBezTo>
                  <a:cubicBezTo>
                    <a:pt x="399" y="3524"/>
                    <a:pt x="200" y="3513"/>
                    <a:pt x="1" y="3487"/>
                  </a:cubicBezTo>
                  <a:lnTo>
                    <a:pt x="1" y="3487"/>
                  </a:lnTo>
                  <a:cubicBezTo>
                    <a:pt x="166" y="3731"/>
                    <a:pt x="369" y="3935"/>
                    <a:pt x="598" y="4099"/>
                  </a:cubicBezTo>
                  <a:cubicBezTo>
                    <a:pt x="896" y="4303"/>
                    <a:pt x="1245" y="4433"/>
                    <a:pt x="1607" y="4477"/>
                  </a:cubicBezTo>
                  <a:cubicBezTo>
                    <a:pt x="1622" y="4477"/>
                    <a:pt x="1637" y="4477"/>
                    <a:pt x="1657" y="4482"/>
                  </a:cubicBezTo>
                  <a:cubicBezTo>
                    <a:pt x="1731" y="4489"/>
                    <a:pt x="1806" y="4493"/>
                    <a:pt x="1881" y="4493"/>
                  </a:cubicBezTo>
                  <a:cubicBezTo>
                    <a:pt x="2259" y="4493"/>
                    <a:pt x="2646" y="4397"/>
                    <a:pt x="2999" y="4194"/>
                  </a:cubicBezTo>
                  <a:cubicBezTo>
                    <a:pt x="3048" y="4164"/>
                    <a:pt x="3098" y="4134"/>
                    <a:pt x="3147" y="4094"/>
                  </a:cubicBezTo>
                  <a:cubicBezTo>
                    <a:pt x="3435" y="3906"/>
                    <a:pt x="3659" y="3654"/>
                    <a:pt x="3823" y="3375"/>
                  </a:cubicBezTo>
                  <a:cubicBezTo>
                    <a:pt x="4126" y="2838"/>
                    <a:pt x="4191" y="2227"/>
                    <a:pt x="4047" y="1676"/>
                  </a:cubicBezTo>
                  <a:cubicBezTo>
                    <a:pt x="4032" y="1632"/>
                    <a:pt x="4022" y="1587"/>
                    <a:pt x="4006" y="1544"/>
                  </a:cubicBezTo>
                  <a:lnTo>
                    <a:pt x="4011" y="1544"/>
                  </a:lnTo>
                  <a:cubicBezTo>
                    <a:pt x="3998" y="1499"/>
                    <a:pt x="3972" y="1449"/>
                    <a:pt x="3947" y="1411"/>
                  </a:cubicBezTo>
                  <a:cubicBezTo>
                    <a:pt x="3649" y="863"/>
                    <a:pt x="2710" y="103"/>
                    <a:pt x="2282" y="39"/>
                  </a:cubicBezTo>
                  <a:cubicBezTo>
                    <a:pt x="2244" y="30"/>
                    <a:pt x="2198" y="24"/>
                    <a:pt x="2158" y="19"/>
                  </a:cubicBezTo>
                  <a:cubicBezTo>
                    <a:pt x="2060" y="6"/>
                    <a:pt x="1963" y="0"/>
                    <a:pt x="186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4804721" y="2821666"/>
              <a:ext cx="302701" cy="877352"/>
            </a:xfrm>
            <a:custGeom>
              <a:rect b="b" l="l" r="r" t="t"/>
              <a:pathLst>
                <a:path extrusionOk="0" h="12724" w="4390">
                  <a:moveTo>
                    <a:pt x="3451" y="1"/>
                  </a:moveTo>
                  <a:cubicBezTo>
                    <a:pt x="3401" y="39"/>
                    <a:pt x="3352" y="70"/>
                    <a:pt x="3302" y="100"/>
                  </a:cubicBezTo>
                  <a:cubicBezTo>
                    <a:pt x="2948" y="303"/>
                    <a:pt x="2560" y="399"/>
                    <a:pt x="2181" y="399"/>
                  </a:cubicBezTo>
                  <a:cubicBezTo>
                    <a:pt x="2107" y="399"/>
                    <a:pt x="2033" y="395"/>
                    <a:pt x="1960" y="388"/>
                  </a:cubicBezTo>
                  <a:cubicBezTo>
                    <a:pt x="1940" y="383"/>
                    <a:pt x="1925" y="383"/>
                    <a:pt x="1910" y="383"/>
                  </a:cubicBezTo>
                  <a:cubicBezTo>
                    <a:pt x="1548" y="337"/>
                    <a:pt x="1200" y="209"/>
                    <a:pt x="902" y="5"/>
                  </a:cubicBezTo>
                  <a:cubicBezTo>
                    <a:pt x="609" y="3626"/>
                    <a:pt x="310" y="7254"/>
                    <a:pt x="12" y="10876"/>
                  </a:cubicBezTo>
                  <a:cubicBezTo>
                    <a:pt x="0" y="11016"/>
                    <a:pt x="12" y="11144"/>
                    <a:pt x="36" y="11279"/>
                  </a:cubicBezTo>
                  <a:cubicBezTo>
                    <a:pt x="220" y="12223"/>
                    <a:pt x="1199" y="12724"/>
                    <a:pt x="2185" y="12724"/>
                  </a:cubicBezTo>
                  <a:cubicBezTo>
                    <a:pt x="2641" y="12724"/>
                    <a:pt x="3098" y="12617"/>
                    <a:pt x="3480" y="12397"/>
                  </a:cubicBezTo>
                  <a:cubicBezTo>
                    <a:pt x="4096" y="12038"/>
                    <a:pt x="4390" y="11457"/>
                    <a:pt x="4345" y="10876"/>
                  </a:cubicBezTo>
                  <a:cubicBezTo>
                    <a:pt x="4046" y="7254"/>
                    <a:pt x="3748" y="3627"/>
                    <a:pt x="3455" y="5"/>
                  </a:cubicBezTo>
                  <a:lnTo>
                    <a:pt x="3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4604623" y="1860548"/>
              <a:ext cx="158798" cy="86122"/>
            </a:xfrm>
            <a:custGeom>
              <a:rect b="b" l="l" r="r" t="t"/>
              <a:pathLst>
                <a:path extrusionOk="0" h="1249" w="2303">
                  <a:moveTo>
                    <a:pt x="1113" y="0"/>
                  </a:moveTo>
                  <a:cubicBezTo>
                    <a:pt x="684" y="0"/>
                    <a:pt x="259" y="144"/>
                    <a:pt x="90" y="407"/>
                  </a:cubicBezTo>
                  <a:cubicBezTo>
                    <a:pt x="1" y="546"/>
                    <a:pt x="1" y="705"/>
                    <a:pt x="90" y="844"/>
                  </a:cubicBezTo>
                  <a:cubicBezTo>
                    <a:pt x="262" y="1107"/>
                    <a:pt x="683" y="1249"/>
                    <a:pt x="1110" y="1249"/>
                  </a:cubicBezTo>
                  <a:cubicBezTo>
                    <a:pt x="1384" y="1249"/>
                    <a:pt x="1660" y="1190"/>
                    <a:pt x="1874" y="1067"/>
                  </a:cubicBezTo>
                  <a:cubicBezTo>
                    <a:pt x="2252" y="850"/>
                    <a:pt x="2302" y="502"/>
                    <a:pt x="1973" y="249"/>
                  </a:cubicBezTo>
                  <a:cubicBezTo>
                    <a:pt x="1752" y="79"/>
                    <a:pt x="1431" y="0"/>
                    <a:pt x="111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4527673" y="1846206"/>
              <a:ext cx="416680" cy="936237"/>
            </a:xfrm>
            <a:custGeom>
              <a:rect b="b" l="l" r="r" t="t"/>
              <a:pathLst>
                <a:path extrusionOk="0" h="13578" w="6043">
                  <a:moveTo>
                    <a:pt x="2228" y="208"/>
                  </a:moveTo>
                  <a:cubicBezTo>
                    <a:pt x="2546" y="208"/>
                    <a:pt x="2867" y="287"/>
                    <a:pt x="3089" y="457"/>
                  </a:cubicBezTo>
                  <a:cubicBezTo>
                    <a:pt x="3418" y="710"/>
                    <a:pt x="3368" y="1058"/>
                    <a:pt x="2990" y="1275"/>
                  </a:cubicBezTo>
                  <a:cubicBezTo>
                    <a:pt x="2776" y="1398"/>
                    <a:pt x="2500" y="1457"/>
                    <a:pt x="2225" y="1457"/>
                  </a:cubicBezTo>
                  <a:cubicBezTo>
                    <a:pt x="1799" y="1457"/>
                    <a:pt x="1378" y="1315"/>
                    <a:pt x="1206" y="1052"/>
                  </a:cubicBezTo>
                  <a:cubicBezTo>
                    <a:pt x="1117" y="913"/>
                    <a:pt x="1117" y="754"/>
                    <a:pt x="1206" y="615"/>
                  </a:cubicBezTo>
                  <a:cubicBezTo>
                    <a:pt x="1374" y="352"/>
                    <a:pt x="1798" y="208"/>
                    <a:pt x="2228" y="208"/>
                  </a:cubicBezTo>
                  <a:close/>
                  <a:moveTo>
                    <a:pt x="2221" y="0"/>
                  </a:moveTo>
                  <a:cubicBezTo>
                    <a:pt x="1595" y="0"/>
                    <a:pt x="960" y="196"/>
                    <a:pt x="527" y="606"/>
                  </a:cubicBezTo>
                  <a:cubicBezTo>
                    <a:pt x="164" y="949"/>
                    <a:pt x="0" y="1386"/>
                    <a:pt x="20" y="1814"/>
                  </a:cubicBezTo>
                  <a:cubicBezTo>
                    <a:pt x="100" y="3712"/>
                    <a:pt x="214" y="6132"/>
                    <a:pt x="482" y="7980"/>
                  </a:cubicBezTo>
                  <a:cubicBezTo>
                    <a:pt x="696" y="9476"/>
                    <a:pt x="1069" y="11205"/>
                    <a:pt x="2057" y="12333"/>
                  </a:cubicBezTo>
                  <a:cubicBezTo>
                    <a:pt x="2682" y="13043"/>
                    <a:pt x="3454" y="13426"/>
                    <a:pt x="4323" y="13540"/>
                  </a:cubicBezTo>
                  <a:cubicBezTo>
                    <a:pt x="4518" y="13566"/>
                    <a:pt x="4714" y="13577"/>
                    <a:pt x="4915" y="13577"/>
                  </a:cubicBezTo>
                  <a:cubicBezTo>
                    <a:pt x="4954" y="13577"/>
                    <a:pt x="4993" y="13577"/>
                    <a:pt x="5033" y="13576"/>
                  </a:cubicBezTo>
                  <a:cubicBezTo>
                    <a:pt x="5440" y="13565"/>
                    <a:pt x="5754" y="13232"/>
                    <a:pt x="5887" y="12840"/>
                  </a:cubicBezTo>
                  <a:cubicBezTo>
                    <a:pt x="6042" y="12388"/>
                    <a:pt x="5983" y="11851"/>
                    <a:pt x="5713" y="11478"/>
                  </a:cubicBezTo>
                  <a:cubicBezTo>
                    <a:pt x="5585" y="11290"/>
                    <a:pt x="5396" y="11141"/>
                    <a:pt x="5177" y="11091"/>
                  </a:cubicBezTo>
                  <a:lnTo>
                    <a:pt x="5177" y="11086"/>
                  </a:lnTo>
                  <a:cubicBezTo>
                    <a:pt x="5078" y="11061"/>
                    <a:pt x="4984" y="11031"/>
                    <a:pt x="4895" y="10981"/>
                  </a:cubicBezTo>
                  <a:cubicBezTo>
                    <a:pt x="4790" y="10927"/>
                    <a:pt x="4725" y="10862"/>
                    <a:pt x="4665" y="10782"/>
                  </a:cubicBezTo>
                  <a:cubicBezTo>
                    <a:pt x="4645" y="10757"/>
                    <a:pt x="4630" y="10728"/>
                    <a:pt x="4616" y="10697"/>
                  </a:cubicBezTo>
                  <a:cubicBezTo>
                    <a:pt x="4338" y="10185"/>
                    <a:pt x="4278" y="9097"/>
                    <a:pt x="4253" y="8556"/>
                  </a:cubicBezTo>
                  <a:cubicBezTo>
                    <a:pt x="4189" y="6850"/>
                    <a:pt x="4344" y="3824"/>
                    <a:pt x="4433" y="1813"/>
                  </a:cubicBezTo>
                  <a:cubicBezTo>
                    <a:pt x="4457" y="1137"/>
                    <a:pt x="4020" y="437"/>
                    <a:pt x="3110" y="138"/>
                  </a:cubicBezTo>
                  <a:cubicBezTo>
                    <a:pt x="2832" y="47"/>
                    <a:pt x="2528" y="0"/>
                    <a:pt x="2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4054458" y="2996665"/>
              <a:ext cx="319043" cy="921826"/>
            </a:xfrm>
            <a:custGeom>
              <a:rect b="b" l="l" r="r" t="t"/>
              <a:pathLst>
                <a:path extrusionOk="0" h="13369" w="4627">
                  <a:moveTo>
                    <a:pt x="1035" y="1"/>
                  </a:moveTo>
                  <a:cubicBezTo>
                    <a:pt x="896" y="165"/>
                    <a:pt x="753" y="334"/>
                    <a:pt x="598" y="498"/>
                  </a:cubicBezTo>
                  <a:cubicBezTo>
                    <a:pt x="742" y="1059"/>
                    <a:pt x="672" y="1671"/>
                    <a:pt x="368" y="2192"/>
                  </a:cubicBezTo>
                  <a:cubicBezTo>
                    <a:pt x="269" y="2362"/>
                    <a:pt x="145" y="2525"/>
                    <a:pt x="1" y="2669"/>
                  </a:cubicBezTo>
                  <a:cubicBezTo>
                    <a:pt x="278" y="3176"/>
                    <a:pt x="344" y="4238"/>
                    <a:pt x="363" y="4810"/>
                  </a:cubicBezTo>
                  <a:cubicBezTo>
                    <a:pt x="428" y="6515"/>
                    <a:pt x="275" y="9556"/>
                    <a:pt x="189" y="11558"/>
                  </a:cubicBezTo>
                  <a:cubicBezTo>
                    <a:pt x="179" y="11772"/>
                    <a:pt x="220" y="12001"/>
                    <a:pt x="314" y="12224"/>
                  </a:cubicBezTo>
                  <a:cubicBezTo>
                    <a:pt x="647" y="12986"/>
                    <a:pt x="1520" y="13368"/>
                    <a:pt x="2393" y="13368"/>
                  </a:cubicBezTo>
                  <a:cubicBezTo>
                    <a:pt x="2864" y="13368"/>
                    <a:pt x="3336" y="13257"/>
                    <a:pt x="3722" y="13034"/>
                  </a:cubicBezTo>
                  <a:cubicBezTo>
                    <a:pt x="4319" y="12692"/>
                    <a:pt x="4627" y="12134"/>
                    <a:pt x="4602" y="11558"/>
                  </a:cubicBezTo>
                  <a:lnTo>
                    <a:pt x="4602" y="11553"/>
                  </a:lnTo>
                  <a:cubicBezTo>
                    <a:pt x="4533" y="9993"/>
                    <a:pt x="4442" y="8129"/>
                    <a:pt x="4283" y="6594"/>
                  </a:cubicBezTo>
                  <a:cubicBezTo>
                    <a:pt x="4136" y="5109"/>
                    <a:pt x="3871" y="3290"/>
                    <a:pt x="3195" y="1978"/>
                  </a:cubicBezTo>
                  <a:cubicBezTo>
                    <a:pt x="2714" y="1049"/>
                    <a:pt x="2014" y="338"/>
                    <a:pt x="1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4142509" y="1920329"/>
              <a:ext cx="167968" cy="86260"/>
            </a:xfrm>
            <a:custGeom>
              <a:rect b="b" l="l" r="r" t="t"/>
              <a:pathLst>
                <a:path extrusionOk="0" h="1251" w="2436">
                  <a:moveTo>
                    <a:pt x="1112" y="1"/>
                  </a:moveTo>
                  <a:cubicBezTo>
                    <a:pt x="986" y="1"/>
                    <a:pt x="861" y="14"/>
                    <a:pt x="742" y="38"/>
                  </a:cubicBezTo>
                  <a:cubicBezTo>
                    <a:pt x="538" y="83"/>
                    <a:pt x="314" y="172"/>
                    <a:pt x="166" y="326"/>
                  </a:cubicBezTo>
                  <a:cubicBezTo>
                    <a:pt x="50" y="446"/>
                    <a:pt x="0" y="600"/>
                    <a:pt x="56" y="759"/>
                  </a:cubicBezTo>
                  <a:cubicBezTo>
                    <a:pt x="173" y="1069"/>
                    <a:pt x="642" y="1250"/>
                    <a:pt x="1121" y="1250"/>
                  </a:cubicBezTo>
                  <a:cubicBezTo>
                    <a:pt x="1393" y="1250"/>
                    <a:pt x="1668" y="1192"/>
                    <a:pt x="1884" y="1066"/>
                  </a:cubicBezTo>
                  <a:cubicBezTo>
                    <a:pt x="2436" y="748"/>
                    <a:pt x="2237" y="200"/>
                    <a:pt x="1502" y="42"/>
                  </a:cubicBezTo>
                  <a:cubicBezTo>
                    <a:pt x="1375" y="15"/>
                    <a:pt x="1243" y="1"/>
                    <a:pt x="1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3964958" y="1905988"/>
              <a:ext cx="408957" cy="1125098"/>
            </a:xfrm>
            <a:custGeom>
              <a:rect b="b" l="l" r="r" t="t"/>
              <a:pathLst>
                <a:path extrusionOk="0" h="16317" w="5931">
                  <a:moveTo>
                    <a:pt x="3685" y="208"/>
                  </a:moveTo>
                  <a:cubicBezTo>
                    <a:pt x="3816" y="208"/>
                    <a:pt x="3949" y="222"/>
                    <a:pt x="4077" y="250"/>
                  </a:cubicBezTo>
                  <a:cubicBezTo>
                    <a:pt x="4812" y="408"/>
                    <a:pt x="5010" y="956"/>
                    <a:pt x="4459" y="1274"/>
                  </a:cubicBezTo>
                  <a:cubicBezTo>
                    <a:pt x="4243" y="1400"/>
                    <a:pt x="3968" y="1458"/>
                    <a:pt x="3697" y="1458"/>
                  </a:cubicBezTo>
                  <a:cubicBezTo>
                    <a:pt x="3217" y="1458"/>
                    <a:pt x="2747" y="1277"/>
                    <a:pt x="2630" y="964"/>
                  </a:cubicBezTo>
                  <a:cubicBezTo>
                    <a:pt x="2576" y="806"/>
                    <a:pt x="2626" y="652"/>
                    <a:pt x="2740" y="533"/>
                  </a:cubicBezTo>
                  <a:cubicBezTo>
                    <a:pt x="2889" y="380"/>
                    <a:pt x="3111" y="289"/>
                    <a:pt x="3315" y="245"/>
                  </a:cubicBezTo>
                  <a:cubicBezTo>
                    <a:pt x="3434" y="221"/>
                    <a:pt x="3559" y="208"/>
                    <a:pt x="3685" y="208"/>
                  </a:cubicBezTo>
                  <a:close/>
                  <a:moveTo>
                    <a:pt x="3693" y="0"/>
                  </a:moveTo>
                  <a:cubicBezTo>
                    <a:pt x="3038" y="0"/>
                    <a:pt x="2363" y="216"/>
                    <a:pt x="1923" y="679"/>
                  </a:cubicBezTo>
                  <a:cubicBezTo>
                    <a:pt x="1625" y="992"/>
                    <a:pt x="1466" y="1398"/>
                    <a:pt x="1486" y="1816"/>
                  </a:cubicBezTo>
                  <a:cubicBezTo>
                    <a:pt x="1799" y="9151"/>
                    <a:pt x="1978" y="11665"/>
                    <a:pt x="0" y="14662"/>
                  </a:cubicBezTo>
                  <a:cubicBezTo>
                    <a:pt x="40" y="14667"/>
                    <a:pt x="85" y="14670"/>
                    <a:pt x="125" y="14681"/>
                  </a:cubicBezTo>
                  <a:cubicBezTo>
                    <a:pt x="548" y="14747"/>
                    <a:pt x="1491" y="15501"/>
                    <a:pt x="1795" y="16052"/>
                  </a:cubicBezTo>
                  <a:cubicBezTo>
                    <a:pt x="1816" y="16093"/>
                    <a:pt x="1841" y="16138"/>
                    <a:pt x="1856" y="16182"/>
                  </a:cubicBezTo>
                  <a:cubicBezTo>
                    <a:pt x="1856" y="16187"/>
                    <a:pt x="1861" y="16197"/>
                    <a:pt x="1861" y="16202"/>
                  </a:cubicBezTo>
                  <a:cubicBezTo>
                    <a:pt x="1877" y="16241"/>
                    <a:pt x="1885" y="16276"/>
                    <a:pt x="1896" y="16316"/>
                  </a:cubicBezTo>
                  <a:cubicBezTo>
                    <a:pt x="2051" y="16151"/>
                    <a:pt x="2194" y="15982"/>
                    <a:pt x="2333" y="15819"/>
                  </a:cubicBezTo>
                  <a:cubicBezTo>
                    <a:pt x="3619" y="14293"/>
                    <a:pt x="4419" y="12733"/>
                    <a:pt x="4936" y="10780"/>
                  </a:cubicBezTo>
                  <a:cubicBezTo>
                    <a:pt x="5612" y="8186"/>
                    <a:pt x="5770" y="4683"/>
                    <a:pt x="5900" y="1816"/>
                  </a:cubicBezTo>
                  <a:cubicBezTo>
                    <a:pt x="5930" y="1040"/>
                    <a:pt x="5352" y="250"/>
                    <a:pt x="4210" y="46"/>
                  </a:cubicBezTo>
                  <a:cubicBezTo>
                    <a:pt x="4042" y="16"/>
                    <a:pt x="3868" y="0"/>
                    <a:pt x="36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3836777" y="2915371"/>
              <a:ext cx="268846" cy="310079"/>
            </a:xfrm>
            <a:custGeom>
              <a:rect b="b" l="l" r="r" t="t"/>
              <a:pathLst>
                <a:path extrusionOk="0" h="4497" w="3899">
                  <a:moveTo>
                    <a:pt x="1570" y="1"/>
                  </a:moveTo>
                  <a:cubicBezTo>
                    <a:pt x="977" y="1"/>
                    <a:pt x="415" y="235"/>
                    <a:pt x="1" y="645"/>
                  </a:cubicBezTo>
                  <a:cubicBezTo>
                    <a:pt x="15" y="675"/>
                    <a:pt x="31" y="705"/>
                    <a:pt x="51" y="731"/>
                  </a:cubicBezTo>
                  <a:cubicBezTo>
                    <a:pt x="105" y="810"/>
                    <a:pt x="176" y="874"/>
                    <a:pt x="280" y="929"/>
                  </a:cubicBezTo>
                  <a:cubicBezTo>
                    <a:pt x="365" y="973"/>
                    <a:pt x="465" y="1009"/>
                    <a:pt x="559" y="1034"/>
                  </a:cubicBezTo>
                  <a:lnTo>
                    <a:pt x="559" y="1039"/>
                  </a:lnTo>
                  <a:cubicBezTo>
                    <a:pt x="783" y="1089"/>
                    <a:pt x="967" y="1238"/>
                    <a:pt x="1100" y="1422"/>
                  </a:cubicBezTo>
                  <a:cubicBezTo>
                    <a:pt x="1364" y="1800"/>
                    <a:pt x="1424" y="2337"/>
                    <a:pt x="1270" y="2788"/>
                  </a:cubicBezTo>
                  <a:cubicBezTo>
                    <a:pt x="1176" y="3067"/>
                    <a:pt x="990" y="3324"/>
                    <a:pt x="727" y="3449"/>
                  </a:cubicBezTo>
                  <a:cubicBezTo>
                    <a:pt x="916" y="3628"/>
                    <a:pt x="1145" y="3876"/>
                    <a:pt x="1270" y="4104"/>
                  </a:cubicBezTo>
                  <a:cubicBezTo>
                    <a:pt x="1319" y="4188"/>
                    <a:pt x="1388" y="4338"/>
                    <a:pt x="1334" y="4417"/>
                  </a:cubicBezTo>
                  <a:cubicBezTo>
                    <a:pt x="1319" y="4438"/>
                    <a:pt x="1309" y="4458"/>
                    <a:pt x="1294" y="4478"/>
                  </a:cubicBezTo>
                  <a:cubicBezTo>
                    <a:pt x="1390" y="4490"/>
                    <a:pt x="1486" y="4497"/>
                    <a:pt x="1581" y="4497"/>
                  </a:cubicBezTo>
                  <a:cubicBezTo>
                    <a:pt x="1985" y="4497"/>
                    <a:pt x="2370" y="4388"/>
                    <a:pt x="2700" y="4195"/>
                  </a:cubicBezTo>
                  <a:cubicBezTo>
                    <a:pt x="2869" y="4096"/>
                    <a:pt x="3023" y="3981"/>
                    <a:pt x="3157" y="3847"/>
                  </a:cubicBezTo>
                  <a:cubicBezTo>
                    <a:pt x="3301" y="3703"/>
                    <a:pt x="3425" y="3539"/>
                    <a:pt x="3524" y="3370"/>
                  </a:cubicBezTo>
                  <a:cubicBezTo>
                    <a:pt x="3828" y="2848"/>
                    <a:pt x="3898" y="2237"/>
                    <a:pt x="3754" y="1675"/>
                  </a:cubicBezTo>
                  <a:cubicBezTo>
                    <a:pt x="3743" y="1636"/>
                    <a:pt x="3733" y="1601"/>
                    <a:pt x="3718" y="1561"/>
                  </a:cubicBezTo>
                  <a:cubicBezTo>
                    <a:pt x="3718" y="1557"/>
                    <a:pt x="3715" y="1547"/>
                    <a:pt x="3715" y="1540"/>
                  </a:cubicBezTo>
                  <a:cubicBezTo>
                    <a:pt x="3699" y="1496"/>
                    <a:pt x="3674" y="1450"/>
                    <a:pt x="3654" y="1411"/>
                  </a:cubicBezTo>
                  <a:cubicBezTo>
                    <a:pt x="3350" y="858"/>
                    <a:pt x="2407" y="103"/>
                    <a:pt x="1984" y="39"/>
                  </a:cubicBezTo>
                  <a:cubicBezTo>
                    <a:pt x="1945" y="30"/>
                    <a:pt x="1899" y="25"/>
                    <a:pt x="1859" y="20"/>
                  </a:cubicBezTo>
                  <a:cubicBezTo>
                    <a:pt x="1762" y="7"/>
                    <a:pt x="1666" y="1"/>
                    <a:pt x="1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3517600" y="3144429"/>
              <a:ext cx="414956" cy="1090484"/>
            </a:xfrm>
            <a:custGeom>
              <a:rect b="b" l="l" r="r" t="t"/>
              <a:pathLst>
                <a:path extrusionOk="0" h="15815" w="6018">
                  <a:moveTo>
                    <a:pt x="3598" y="0"/>
                  </a:moveTo>
                  <a:cubicBezTo>
                    <a:pt x="2356" y="1464"/>
                    <a:pt x="1526" y="3005"/>
                    <a:pt x="995" y="5038"/>
                  </a:cubicBezTo>
                  <a:cubicBezTo>
                    <a:pt x="319" y="7622"/>
                    <a:pt x="160" y="11057"/>
                    <a:pt x="36" y="13928"/>
                  </a:cubicBezTo>
                  <a:cubicBezTo>
                    <a:pt x="31" y="13948"/>
                    <a:pt x="31" y="13973"/>
                    <a:pt x="31" y="13992"/>
                  </a:cubicBezTo>
                  <a:lnTo>
                    <a:pt x="31" y="13997"/>
                  </a:lnTo>
                  <a:cubicBezTo>
                    <a:pt x="0" y="14619"/>
                    <a:pt x="358" y="15230"/>
                    <a:pt x="1074" y="15567"/>
                  </a:cubicBezTo>
                  <a:cubicBezTo>
                    <a:pt x="1428" y="15733"/>
                    <a:pt x="1833" y="15814"/>
                    <a:pt x="2236" y="15814"/>
                  </a:cubicBezTo>
                  <a:cubicBezTo>
                    <a:pt x="2711" y="15814"/>
                    <a:pt x="3182" y="15701"/>
                    <a:pt x="3563" y="15478"/>
                  </a:cubicBezTo>
                  <a:cubicBezTo>
                    <a:pt x="4169" y="15131"/>
                    <a:pt x="4467" y="14564"/>
                    <a:pt x="4442" y="14002"/>
                  </a:cubicBezTo>
                  <a:cubicBezTo>
                    <a:pt x="4130" y="6697"/>
                    <a:pt x="3945" y="4158"/>
                    <a:pt x="5923" y="1157"/>
                  </a:cubicBezTo>
                  <a:cubicBezTo>
                    <a:pt x="5938" y="1136"/>
                    <a:pt x="5948" y="1116"/>
                    <a:pt x="5963" y="1096"/>
                  </a:cubicBezTo>
                  <a:cubicBezTo>
                    <a:pt x="6017" y="1017"/>
                    <a:pt x="5948" y="869"/>
                    <a:pt x="5898" y="784"/>
                  </a:cubicBezTo>
                  <a:cubicBezTo>
                    <a:pt x="5774" y="555"/>
                    <a:pt x="5545" y="308"/>
                    <a:pt x="5356" y="128"/>
                  </a:cubicBezTo>
                  <a:cubicBezTo>
                    <a:pt x="5169" y="168"/>
                    <a:pt x="4960" y="198"/>
                    <a:pt x="4764" y="198"/>
                  </a:cubicBezTo>
                  <a:cubicBezTo>
                    <a:pt x="4717" y="198"/>
                    <a:pt x="4671" y="196"/>
                    <a:pt x="4627" y="193"/>
                  </a:cubicBezTo>
                  <a:cubicBezTo>
                    <a:pt x="4263" y="173"/>
                    <a:pt x="3921" y="109"/>
                    <a:pt x="3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3595309" y="2236611"/>
              <a:ext cx="158729" cy="86191"/>
            </a:xfrm>
            <a:custGeom>
              <a:rect b="b" l="l" r="r" t="t"/>
              <a:pathLst>
                <a:path extrusionOk="0" h="1250" w="2302">
                  <a:moveTo>
                    <a:pt x="1111" y="1"/>
                  </a:moveTo>
                  <a:cubicBezTo>
                    <a:pt x="683" y="1"/>
                    <a:pt x="258" y="144"/>
                    <a:pt x="89" y="408"/>
                  </a:cubicBezTo>
                  <a:cubicBezTo>
                    <a:pt x="0" y="547"/>
                    <a:pt x="0" y="707"/>
                    <a:pt x="94" y="846"/>
                  </a:cubicBezTo>
                  <a:cubicBezTo>
                    <a:pt x="266" y="1108"/>
                    <a:pt x="686" y="1250"/>
                    <a:pt x="1111" y="1250"/>
                  </a:cubicBezTo>
                  <a:cubicBezTo>
                    <a:pt x="1384" y="1250"/>
                    <a:pt x="1660" y="1191"/>
                    <a:pt x="1873" y="1069"/>
                  </a:cubicBezTo>
                  <a:cubicBezTo>
                    <a:pt x="2251" y="851"/>
                    <a:pt x="2302" y="503"/>
                    <a:pt x="1973" y="250"/>
                  </a:cubicBezTo>
                  <a:cubicBezTo>
                    <a:pt x="1753" y="81"/>
                    <a:pt x="1431" y="1"/>
                    <a:pt x="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3518358" y="2222545"/>
              <a:ext cx="416680" cy="935685"/>
            </a:xfrm>
            <a:custGeom>
              <a:rect b="b" l="l" r="r" t="t"/>
              <a:pathLst>
                <a:path extrusionOk="0" h="13570" w="6043">
                  <a:moveTo>
                    <a:pt x="2225" y="204"/>
                  </a:moveTo>
                  <a:cubicBezTo>
                    <a:pt x="2545" y="204"/>
                    <a:pt x="2868" y="284"/>
                    <a:pt x="3089" y="454"/>
                  </a:cubicBezTo>
                  <a:cubicBezTo>
                    <a:pt x="3418" y="707"/>
                    <a:pt x="3367" y="1056"/>
                    <a:pt x="2989" y="1273"/>
                  </a:cubicBezTo>
                  <a:cubicBezTo>
                    <a:pt x="2776" y="1395"/>
                    <a:pt x="2500" y="1454"/>
                    <a:pt x="2227" y="1454"/>
                  </a:cubicBezTo>
                  <a:cubicBezTo>
                    <a:pt x="1802" y="1454"/>
                    <a:pt x="1382" y="1312"/>
                    <a:pt x="1210" y="1050"/>
                  </a:cubicBezTo>
                  <a:cubicBezTo>
                    <a:pt x="1116" y="911"/>
                    <a:pt x="1116" y="751"/>
                    <a:pt x="1205" y="612"/>
                  </a:cubicBezTo>
                  <a:cubicBezTo>
                    <a:pt x="1373" y="348"/>
                    <a:pt x="1797" y="204"/>
                    <a:pt x="2225" y="204"/>
                  </a:cubicBezTo>
                  <a:close/>
                  <a:moveTo>
                    <a:pt x="2222" y="1"/>
                  </a:moveTo>
                  <a:cubicBezTo>
                    <a:pt x="1596" y="1"/>
                    <a:pt x="961" y="196"/>
                    <a:pt x="528" y="606"/>
                  </a:cubicBezTo>
                  <a:cubicBezTo>
                    <a:pt x="170" y="947"/>
                    <a:pt x="1" y="1381"/>
                    <a:pt x="21" y="1812"/>
                  </a:cubicBezTo>
                  <a:cubicBezTo>
                    <a:pt x="105" y="3716"/>
                    <a:pt x="215" y="6130"/>
                    <a:pt x="483" y="7979"/>
                  </a:cubicBezTo>
                  <a:cubicBezTo>
                    <a:pt x="696" y="9475"/>
                    <a:pt x="1069" y="11204"/>
                    <a:pt x="2063" y="12332"/>
                  </a:cubicBezTo>
                  <a:cubicBezTo>
                    <a:pt x="2499" y="12833"/>
                    <a:pt x="3006" y="13171"/>
                    <a:pt x="3587" y="13370"/>
                  </a:cubicBezTo>
                  <a:cubicBezTo>
                    <a:pt x="3911" y="13479"/>
                    <a:pt x="4253" y="13544"/>
                    <a:pt x="4617" y="13564"/>
                  </a:cubicBezTo>
                  <a:cubicBezTo>
                    <a:pt x="4663" y="13568"/>
                    <a:pt x="4711" y="13570"/>
                    <a:pt x="4760" y="13570"/>
                  </a:cubicBezTo>
                  <a:cubicBezTo>
                    <a:pt x="4954" y="13570"/>
                    <a:pt x="5161" y="13539"/>
                    <a:pt x="5346" y="13500"/>
                  </a:cubicBezTo>
                  <a:cubicBezTo>
                    <a:pt x="5609" y="13375"/>
                    <a:pt x="5795" y="13118"/>
                    <a:pt x="5889" y="12838"/>
                  </a:cubicBezTo>
                  <a:cubicBezTo>
                    <a:pt x="6043" y="12386"/>
                    <a:pt x="5983" y="11851"/>
                    <a:pt x="5719" y="11472"/>
                  </a:cubicBezTo>
                  <a:cubicBezTo>
                    <a:pt x="5585" y="11288"/>
                    <a:pt x="5402" y="11140"/>
                    <a:pt x="5178" y="11090"/>
                  </a:cubicBezTo>
                  <a:lnTo>
                    <a:pt x="5178" y="11084"/>
                  </a:lnTo>
                  <a:cubicBezTo>
                    <a:pt x="5083" y="11060"/>
                    <a:pt x="4984" y="11025"/>
                    <a:pt x="4899" y="10980"/>
                  </a:cubicBezTo>
                  <a:cubicBezTo>
                    <a:pt x="4795" y="10925"/>
                    <a:pt x="4726" y="10861"/>
                    <a:pt x="4670" y="10781"/>
                  </a:cubicBezTo>
                  <a:cubicBezTo>
                    <a:pt x="4650" y="10757"/>
                    <a:pt x="4634" y="10726"/>
                    <a:pt x="4621" y="10696"/>
                  </a:cubicBezTo>
                  <a:cubicBezTo>
                    <a:pt x="4336" y="10179"/>
                    <a:pt x="4277" y="9090"/>
                    <a:pt x="4259" y="8556"/>
                  </a:cubicBezTo>
                  <a:cubicBezTo>
                    <a:pt x="4189" y="6850"/>
                    <a:pt x="4348" y="3826"/>
                    <a:pt x="4433" y="1812"/>
                  </a:cubicBezTo>
                  <a:cubicBezTo>
                    <a:pt x="4463" y="1123"/>
                    <a:pt x="4010" y="431"/>
                    <a:pt x="3111" y="139"/>
                  </a:cubicBezTo>
                  <a:cubicBezTo>
                    <a:pt x="2833" y="48"/>
                    <a:pt x="2529" y="1"/>
                    <a:pt x="2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8" name="Google Shape;2778;p41"/>
          <p:cNvGrpSpPr/>
          <p:nvPr/>
        </p:nvGrpSpPr>
        <p:grpSpPr>
          <a:xfrm>
            <a:off x="6590731" y="1285665"/>
            <a:ext cx="2157951" cy="3624318"/>
            <a:chOff x="1778275" y="4070525"/>
            <a:chExt cx="710975" cy="1196500"/>
          </a:xfrm>
        </p:grpSpPr>
        <p:sp>
          <p:nvSpPr>
            <p:cNvPr id="2779" name="Google Shape;2779;p41"/>
            <p:cNvSpPr/>
            <p:nvPr/>
          </p:nvSpPr>
          <p:spPr>
            <a:xfrm>
              <a:off x="1847800" y="4888250"/>
              <a:ext cx="559100" cy="324625"/>
            </a:xfrm>
            <a:custGeom>
              <a:rect b="b" l="l" r="r" t="t"/>
              <a:pathLst>
                <a:path extrusionOk="0" h="12985" w="22364">
                  <a:moveTo>
                    <a:pt x="14066" y="0"/>
                  </a:moveTo>
                  <a:cubicBezTo>
                    <a:pt x="13367" y="0"/>
                    <a:pt x="12635" y="40"/>
                    <a:pt x="11869" y="113"/>
                  </a:cubicBezTo>
                  <a:cubicBezTo>
                    <a:pt x="9763" y="313"/>
                    <a:pt x="7387" y="766"/>
                    <a:pt x="4156" y="1620"/>
                  </a:cubicBezTo>
                  <a:cubicBezTo>
                    <a:pt x="3132" y="1889"/>
                    <a:pt x="2023" y="2201"/>
                    <a:pt x="808" y="2556"/>
                  </a:cubicBezTo>
                  <a:cubicBezTo>
                    <a:pt x="277" y="2711"/>
                    <a:pt x="1" y="3186"/>
                    <a:pt x="16" y="3656"/>
                  </a:cubicBezTo>
                  <a:cubicBezTo>
                    <a:pt x="27" y="4011"/>
                    <a:pt x="205" y="4362"/>
                    <a:pt x="566" y="4569"/>
                  </a:cubicBezTo>
                  <a:cubicBezTo>
                    <a:pt x="576" y="4575"/>
                    <a:pt x="583" y="4579"/>
                    <a:pt x="591" y="4584"/>
                  </a:cubicBezTo>
                  <a:cubicBezTo>
                    <a:pt x="990" y="4810"/>
                    <a:pt x="1423" y="4960"/>
                    <a:pt x="1866" y="5030"/>
                  </a:cubicBezTo>
                  <a:cubicBezTo>
                    <a:pt x="2064" y="5062"/>
                    <a:pt x="2265" y="5078"/>
                    <a:pt x="2466" y="5078"/>
                  </a:cubicBezTo>
                  <a:cubicBezTo>
                    <a:pt x="2576" y="5078"/>
                    <a:pt x="2686" y="5073"/>
                    <a:pt x="2795" y="5064"/>
                  </a:cubicBezTo>
                  <a:cubicBezTo>
                    <a:pt x="2910" y="5053"/>
                    <a:pt x="3024" y="5033"/>
                    <a:pt x="3137" y="5013"/>
                  </a:cubicBezTo>
                  <a:lnTo>
                    <a:pt x="3137" y="5013"/>
                  </a:lnTo>
                  <a:cubicBezTo>
                    <a:pt x="3105" y="5087"/>
                    <a:pt x="3070" y="5159"/>
                    <a:pt x="3044" y="5234"/>
                  </a:cubicBezTo>
                  <a:cubicBezTo>
                    <a:pt x="2951" y="5509"/>
                    <a:pt x="2902" y="5798"/>
                    <a:pt x="2902" y="6086"/>
                  </a:cubicBezTo>
                  <a:cubicBezTo>
                    <a:pt x="2902" y="6212"/>
                    <a:pt x="2912" y="6338"/>
                    <a:pt x="2931" y="6463"/>
                  </a:cubicBezTo>
                  <a:cubicBezTo>
                    <a:pt x="2991" y="6872"/>
                    <a:pt x="3157" y="7265"/>
                    <a:pt x="3383" y="7614"/>
                  </a:cubicBezTo>
                  <a:cubicBezTo>
                    <a:pt x="3667" y="8051"/>
                    <a:pt x="4048" y="8422"/>
                    <a:pt x="4465" y="8735"/>
                  </a:cubicBezTo>
                  <a:cubicBezTo>
                    <a:pt x="4965" y="9111"/>
                    <a:pt x="5519" y="9405"/>
                    <a:pt x="6095" y="9639"/>
                  </a:cubicBezTo>
                  <a:cubicBezTo>
                    <a:pt x="6864" y="9954"/>
                    <a:pt x="7675" y="10161"/>
                    <a:pt x="8498" y="10289"/>
                  </a:cubicBezTo>
                  <a:cubicBezTo>
                    <a:pt x="9141" y="10388"/>
                    <a:pt x="9792" y="10437"/>
                    <a:pt x="10443" y="10437"/>
                  </a:cubicBezTo>
                  <a:cubicBezTo>
                    <a:pt x="10833" y="10437"/>
                    <a:pt x="11222" y="10420"/>
                    <a:pt x="11611" y="10384"/>
                  </a:cubicBezTo>
                  <a:cubicBezTo>
                    <a:pt x="12648" y="10290"/>
                    <a:pt x="13676" y="10070"/>
                    <a:pt x="14648" y="9697"/>
                  </a:cubicBezTo>
                  <a:cubicBezTo>
                    <a:pt x="14808" y="9635"/>
                    <a:pt x="14967" y="9566"/>
                    <a:pt x="15124" y="9495"/>
                  </a:cubicBezTo>
                  <a:lnTo>
                    <a:pt x="15124" y="9495"/>
                  </a:lnTo>
                  <a:cubicBezTo>
                    <a:pt x="14824" y="9835"/>
                    <a:pt x="14491" y="10194"/>
                    <a:pt x="14119" y="10575"/>
                  </a:cubicBezTo>
                  <a:cubicBezTo>
                    <a:pt x="13853" y="10847"/>
                    <a:pt x="13739" y="11201"/>
                    <a:pt x="13764" y="11545"/>
                  </a:cubicBezTo>
                  <a:cubicBezTo>
                    <a:pt x="13791" y="11945"/>
                    <a:pt x="14010" y="12332"/>
                    <a:pt x="14394" y="12552"/>
                  </a:cubicBezTo>
                  <a:cubicBezTo>
                    <a:pt x="14897" y="12844"/>
                    <a:pt x="15452" y="12985"/>
                    <a:pt x="16002" y="12985"/>
                  </a:cubicBezTo>
                  <a:cubicBezTo>
                    <a:pt x="16141" y="12985"/>
                    <a:pt x="16278" y="12976"/>
                    <a:pt x="16415" y="12959"/>
                  </a:cubicBezTo>
                  <a:cubicBezTo>
                    <a:pt x="17180" y="12859"/>
                    <a:pt x="17907" y="12485"/>
                    <a:pt x="18440" y="11865"/>
                  </a:cubicBezTo>
                  <a:cubicBezTo>
                    <a:pt x="20656" y="9278"/>
                    <a:pt x="21740" y="7552"/>
                    <a:pt x="22167" y="6059"/>
                  </a:cubicBezTo>
                  <a:cubicBezTo>
                    <a:pt x="22173" y="6038"/>
                    <a:pt x="22178" y="6017"/>
                    <a:pt x="22184" y="5998"/>
                  </a:cubicBezTo>
                  <a:cubicBezTo>
                    <a:pt x="22299" y="5577"/>
                    <a:pt x="22362" y="5176"/>
                    <a:pt x="22362" y="4789"/>
                  </a:cubicBezTo>
                  <a:cubicBezTo>
                    <a:pt x="22364" y="3761"/>
                    <a:pt x="21917" y="2849"/>
                    <a:pt x="20842" y="2011"/>
                  </a:cubicBezTo>
                  <a:cubicBezTo>
                    <a:pt x="20842" y="2011"/>
                    <a:pt x="19831" y="1228"/>
                    <a:pt x="18880" y="878"/>
                  </a:cubicBezTo>
                  <a:cubicBezTo>
                    <a:pt x="17427" y="257"/>
                    <a:pt x="15848" y="0"/>
                    <a:pt x="14066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41"/>
            <p:cNvSpPr/>
            <p:nvPr/>
          </p:nvSpPr>
          <p:spPr>
            <a:xfrm>
              <a:off x="1851725" y="4873250"/>
              <a:ext cx="558700" cy="324575"/>
            </a:xfrm>
            <a:custGeom>
              <a:rect b="b" l="l" r="r" t="t"/>
              <a:pathLst>
                <a:path extrusionOk="0" h="12983" w="22348">
                  <a:moveTo>
                    <a:pt x="14051" y="1"/>
                  </a:moveTo>
                  <a:cubicBezTo>
                    <a:pt x="13351" y="1"/>
                    <a:pt x="12620" y="41"/>
                    <a:pt x="11853" y="114"/>
                  </a:cubicBezTo>
                  <a:cubicBezTo>
                    <a:pt x="9747" y="314"/>
                    <a:pt x="7371" y="766"/>
                    <a:pt x="4140" y="1620"/>
                  </a:cubicBezTo>
                  <a:cubicBezTo>
                    <a:pt x="3116" y="1890"/>
                    <a:pt x="2007" y="2200"/>
                    <a:pt x="792" y="2556"/>
                  </a:cubicBezTo>
                  <a:cubicBezTo>
                    <a:pt x="716" y="2578"/>
                    <a:pt x="644" y="2608"/>
                    <a:pt x="577" y="2644"/>
                  </a:cubicBezTo>
                  <a:cubicBezTo>
                    <a:pt x="213" y="2836"/>
                    <a:pt x="14" y="3203"/>
                    <a:pt x="1" y="3577"/>
                  </a:cubicBezTo>
                  <a:lnTo>
                    <a:pt x="1" y="3619"/>
                  </a:lnTo>
                  <a:lnTo>
                    <a:pt x="1" y="3641"/>
                  </a:lnTo>
                  <a:cubicBezTo>
                    <a:pt x="8" y="4001"/>
                    <a:pt x="186" y="4358"/>
                    <a:pt x="553" y="4570"/>
                  </a:cubicBezTo>
                  <a:cubicBezTo>
                    <a:pt x="958" y="4805"/>
                    <a:pt x="1401" y="4959"/>
                    <a:pt x="1853" y="5031"/>
                  </a:cubicBezTo>
                  <a:cubicBezTo>
                    <a:pt x="2051" y="5062"/>
                    <a:pt x="2250" y="5078"/>
                    <a:pt x="2450" y="5078"/>
                  </a:cubicBezTo>
                  <a:cubicBezTo>
                    <a:pt x="2544" y="5078"/>
                    <a:pt x="2638" y="5074"/>
                    <a:pt x="2732" y="5068"/>
                  </a:cubicBezTo>
                  <a:cubicBezTo>
                    <a:pt x="3041" y="5046"/>
                    <a:pt x="3346" y="4985"/>
                    <a:pt x="3646" y="4886"/>
                  </a:cubicBezTo>
                  <a:cubicBezTo>
                    <a:pt x="5256" y="4355"/>
                    <a:pt x="6650" y="3943"/>
                    <a:pt x="7868" y="3643"/>
                  </a:cubicBezTo>
                  <a:cubicBezTo>
                    <a:pt x="9745" y="3177"/>
                    <a:pt x="11205" y="2969"/>
                    <a:pt x="12394" y="2969"/>
                  </a:cubicBezTo>
                  <a:cubicBezTo>
                    <a:pt x="13357" y="2969"/>
                    <a:pt x="14142" y="3106"/>
                    <a:pt x="14827" y="3353"/>
                  </a:cubicBezTo>
                  <a:cubicBezTo>
                    <a:pt x="15165" y="3475"/>
                    <a:pt x="15477" y="3623"/>
                    <a:pt x="15775" y="3796"/>
                  </a:cubicBezTo>
                  <a:cubicBezTo>
                    <a:pt x="16678" y="4316"/>
                    <a:pt x="17205" y="4918"/>
                    <a:pt x="17205" y="5748"/>
                  </a:cubicBezTo>
                  <a:cubicBezTo>
                    <a:pt x="17205" y="6115"/>
                    <a:pt x="17103" y="6527"/>
                    <a:pt x="16883" y="6996"/>
                  </a:cubicBezTo>
                  <a:cubicBezTo>
                    <a:pt x="16847" y="7074"/>
                    <a:pt x="16806" y="7156"/>
                    <a:pt x="16763" y="7236"/>
                  </a:cubicBezTo>
                  <a:lnTo>
                    <a:pt x="15086" y="8555"/>
                  </a:lnTo>
                  <a:lnTo>
                    <a:pt x="13751" y="9603"/>
                  </a:lnTo>
                  <a:lnTo>
                    <a:pt x="13751" y="11362"/>
                  </a:lnTo>
                  <a:cubicBezTo>
                    <a:pt x="13747" y="11423"/>
                    <a:pt x="13747" y="11483"/>
                    <a:pt x="13751" y="11544"/>
                  </a:cubicBezTo>
                  <a:cubicBezTo>
                    <a:pt x="13765" y="11744"/>
                    <a:pt x="13827" y="11941"/>
                    <a:pt x="13933" y="12115"/>
                  </a:cubicBezTo>
                  <a:cubicBezTo>
                    <a:pt x="14039" y="12290"/>
                    <a:pt x="14189" y="12442"/>
                    <a:pt x="14381" y="12551"/>
                  </a:cubicBezTo>
                  <a:cubicBezTo>
                    <a:pt x="14884" y="12843"/>
                    <a:pt x="15439" y="12983"/>
                    <a:pt x="15990" y="12983"/>
                  </a:cubicBezTo>
                  <a:cubicBezTo>
                    <a:pt x="16128" y="12983"/>
                    <a:pt x="16265" y="12974"/>
                    <a:pt x="16402" y="12957"/>
                  </a:cubicBezTo>
                  <a:cubicBezTo>
                    <a:pt x="17166" y="12858"/>
                    <a:pt x="17894" y="12483"/>
                    <a:pt x="18426" y="11864"/>
                  </a:cubicBezTo>
                  <a:cubicBezTo>
                    <a:pt x="20642" y="9277"/>
                    <a:pt x="21726" y="7550"/>
                    <a:pt x="22152" y="6058"/>
                  </a:cubicBezTo>
                  <a:cubicBezTo>
                    <a:pt x="22159" y="6037"/>
                    <a:pt x="22164" y="6016"/>
                    <a:pt x="22169" y="5997"/>
                  </a:cubicBezTo>
                  <a:cubicBezTo>
                    <a:pt x="22285" y="5576"/>
                    <a:pt x="22347" y="5175"/>
                    <a:pt x="22347" y="4789"/>
                  </a:cubicBezTo>
                  <a:lnTo>
                    <a:pt x="22347" y="2848"/>
                  </a:lnTo>
                  <a:lnTo>
                    <a:pt x="21911" y="3190"/>
                  </a:lnTo>
                  <a:cubicBezTo>
                    <a:pt x="21665" y="2780"/>
                    <a:pt x="21310" y="2387"/>
                    <a:pt x="20827" y="2011"/>
                  </a:cubicBezTo>
                  <a:cubicBezTo>
                    <a:pt x="20827" y="2011"/>
                    <a:pt x="19815" y="1229"/>
                    <a:pt x="18864" y="879"/>
                  </a:cubicBezTo>
                  <a:cubicBezTo>
                    <a:pt x="17411" y="259"/>
                    <a:pt x="15832" y="1"/>
                    <a:pt x="1405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41"/>
            <p:cNvSpPr/>
            <p:nvPr/>
          </p:nvSpPr>
          <p:spPr>
            <a:xfrm>
              <a:off x="2195400" y="5113325"/>
              <a:ext cx="66375" cy="84575"/>
            </a:xfrm>
            <a:custGeom>
              <a:rect b="b" l="l" r="r" t="t"/>
              <a:pathLst>
                <a:path extrusionOk="0" h="3383" w="2655">
                  <a:moveTo>
                    <a:pt x="2" y="1"/>
                  </a:moveTo>
                  <a:lnTo>
                    <a:pt x="2" y="1760"/>
                  </a:lnTo>
                  <a:cubicBezTo>
                    <a:pt x="0" y="1821"/>
                    <a:pt x="0" y="1880"/>
                    <a:pt x="4" y="1942"/>
                  </a:cubicBezTo>
                  <a:cubicBezTo>
                    <a:pt x="18" y="2142"/>
                    <a:pt x="80" y="2340"/>
                    <a:pt x="186" y="2514"/>
                  </a:cubicBezTo>
                  <a:cubicBezTo>
                    <a:pt x="292" y="2690"/>
                    <a:pt x="442" y="2842"/>
                    <a:pt x="634" y="2952"/>
                  </a:cubicBezTo>
                  <a:cubicBezTo>
                    <a:pt x="1136" y="3242"/>
                    <a:pt x="1691" y="3382"/>
                    <a:pt x="2241" y="3382"/>
                  </a:cubicBezTo>
                  <a:cubicBezTo>
                    <a:pt x="2379" y="3382"/>
                    <a:pt x="2518" y="3373"/>
                    <a:pt x="2655" y="3356"/>
                  </a:cubicBezTo>
                  <a:lnTo>
                    <a:pt x="2655" y="1414"/>
                  </a:lnTo>
                  <a:cubicBezTo>
                    <a:pt x="2517" y="1433"/>
                    <a:pt x="2379" y="1441"/>
                    <a:pt x="2241" y="1441"/>
                  </a:cubicBezTo>
                  <a:cubicBezTo>
                    <a:pt x="1692" y="1441"/>
                    <a:pt x="1137" y="1299"/>
                    <a:pt x="634" y="1009"/>
                  </a:cubicBezTo>
                  <a:cubicBezTo>
                    <a:pt x="248" y="786"/>
                    <a:pt x="32" y="402"/>
                    <a:pt x="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41"/>
            <p:cNvSpPr/>
            <p:nvPr/>
          </p:nvSpPr>
          <p:spPr>
            <a:xfrm>
              <a:off x="1851400" y="4824750"/>
              <a:ext cx="558975" cy="324600"/>
            </a:xfrm>
            <a:custGeom>
              <a:rect b="b" l="l" r="r" t="t"/>
              <a:pathLst>
                <a:path extrusionOk="0" h="12984" w="22359">
                  <a:moveTo>
                    <a:pt x="14063" y="1"/>
                  </a:moveTo>
                  <a:cubicBezTo>
                    <a:pt x="13363" y="1"/>
                    <a:pt x="12632" y="41"/>
                    <a:pt x="11865" y="114"/>
                  </a:cubicBezTo>
                  <a:cubicBezTo>
                    <a:pt x="9758" y="314"/>
                    <a:pt x="7383" y="767"/>
                    <a:pt x="4151" y="1620"/>
                  </a:cubicBezTo>
                  <a:cubicBezTo>
                    <a:pt x="3128" y="1890"/>
                    <a:pt x="2019" y="2202"/>
                    <a:pt x="804" y="2557"/>
                  </a:cubicBezTo>
                  <a:cubicBezTo>
                    <a:pt x="276" y="2710"/>
                    <a:pt x="0" y="3185"/>
                    <a:pt x="16" y="3656"/>
                  </a:cubicBezTo>
                  <a:cubicBezTo>
                    <a:pt x="26" y="4010"/>
                    <a:pt x="204" y="4361"/>
                    <a:pt x="566" y="4569"/>
                  </a:cubicBezTo>
                  <a:cubicBezTo>
                    <a:pt x="574" y="4574"/>
                    <a:pt x="582" y="4578"/>
                    <a:pt x="590" y="4584"/>
                  </a:cubicBezTo>
                  <a:cubicBezTo>
                    <a:pt x="989" y="4810"/>
                    <a:pt x="1421" y="4960"/>
                    <a:pt x="1865" y="5030"/>
                  </a:cubicBezTo>
                  <a:cubicBezTo>
                    <a:pt x="2063" y="5061"/>
                    <a:pt x="2263" y="5077"/>
                    <a:pt x="2464" y="5077"/>
                  </a:cubicBezTo>
                  <a:cubicBezTo>
                    <a:pt x="2574" y="5077"/>
                    <a:pt x="2684" y="5072"/>
                    <a:pt x="2794" y="5062"/>
                  </a:cubicBezTo>
                  <a:cubicBezTo>
                    <a:pt x="3086" y="5036"/>
                    <a:pt x="3375" y="4977"/>
                    <a:pt x="3657" y="4884"/>
                  </a:cubicBezTo>
                  <a:cubicBezTo>
                    <a:pt x="5267" y="4353"/>
                    <a:pt x="6661" y="3944"/>
                    <a:pt x="7878" y="3641"/>
                  </a:cubicBezTo>
                  <a:cubicBezTo>
                    <a:pt x="9754" y="3176"/>
                    <a:pt x="11214" y="2968"/>
                    <a:pt x="12403" y="2968"/>
                  </a:cubicBezTo>
                  <a:cubicBezTo>
                    <a:pt x="13367" y="2968"/>
                    <a:pt x="14152" y="3105"/>
                    <a:pt x="14838" y="3352"/>
                  </a:cubicBezTo>
                  <a:cubicBezTo>
                    <a:pt x="15175" y="3474"/>
                    <a:pt x="15488" y="3621"/>
                    <a:pt x="15786" y="3794"/>
                  </a:cubicBezTo>
                  <a:cubicBezTo>
                    <a:pt x="16688" y="4315"/>
                    <a:pt x="17216" y="4917"/>
                    <a:pt x="17216" y="5747"/>
                  </a:cubicBezTo>
                  <a:cubicBezTo>
                    <a:pt x="17216" y="6114"/>
                    <a:pt x="17113" y="6526"/>
                    <a:pt x="16893" y="6994"/>
                  </a:cubicBezTo>
                  <a:cubicBezTo>
                    <a:pt x="16459" y="7926"/>
                    <a:pt x="15567" y="9087"/>
                    <a:pt x="14116" y="10574"/>
                  </a:cubicBezTo>
                  <a:cubicBezTo>
                    <a:pt x="13850" y="10846"/>
                    <a:pt x="13736" y="11201"/>
                    <a:pt x="13761" y="11544"/>
                  </a:cubicBezTo>
                  <a:cubicBezTo>
                    <a:pt x="13788" y="11945"/>
                    <a:pt x="14007" y="12331"/>
                    <a:pt x="14393" y="12552"/>
                  </a:cubicBezTo>
                  <a:cubicBezTo>
                    <a:pt x="14895" y="12842"/>
                    <a:pt x="15450" y="12984"/>
                    <a:pt x="16000" y="12984"/>
                  </a:cubicBezTo>
                  <a:cubicBezTo>
                    <a:pt x="16138" y="12984"/>
                    <a:pt x="16275" y="12975"/>
                    <a:pt x="16414" y="12957"/>
                  </a:cubicBezTo>
                  <a:cubicBezTo>
                    <a:pt x="17178" y="12858"/>
                    <a:pt x="17906" y="12485"/>
                    <a:pt x="18438" y="11863"/>
                  </a:cubicBezTo>
                  <a:cubicBezTo>
                    <a:pt x="20654" y="9277"/>
                    <a:pt x="21737" y="7551"/>
                    <a:pt x="22164" y="6059"/>
                  </a:cubicBezTo>
                  <a:cubicBezTo>
                    <a:pt x="22171" y="6038"/>
                    <a:pt x="22176" y="6016"/>
                    <a:pt x="22181" y="5997"/>
                  </a:cubicBezTo>
                  <a:cubicBezTo>
                    <a:pt x="22296" y="5575"/>
                    <a:pt x="22359" y="5175"/>
                    <a:pt x="22359" y="4789"/>
                  </a:cubicBezTo>
                  <a:cubicBezTo>
                    <a:pt x="22359" y="3762"/>
                    <a:pt x="21914" y="2849"/>
                    <a:pt x="20839" y="2011"/>
                  </a:cubicBezTo>
                  <a:cubicBezTo>
                    <a:pt x="20839" y="2011"/>
                    <a:pt x="19826" y="1229"/>
                    <a:pt x="18876" y="879"/>
                  </a:cubicBezTo>
                  <a:cubicBezTo>
                    <a:pt x="17423" y="258"/>
                    <a:pt x="15843" y="1"/>
                    <a:pt x="1406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41"/>
            <p:cNvSpPr/>
            <p:nvPr/>
          </p:nvSpPr>
          <p:spPr>
            <a:xfrm>
              <a:off x="2195500" y="5113325"/>
              <a:ext cx="66275" cy="36475"/>
            </a:xfrm>
            <a:custGeom>
              <a:rect b="b" l="l" r="r" t="t"/>
              <a:pathLst>
                <a:path extrusionOk="0" h="1459" w="2651">
                  <a:moveTo>
                    <a:pt x="0" y="1"/>
                  </a:moveTo>
                  <a:cubicBezTo>
                    <a:pt x="4" y="140"/>
                    <a:pt x="32" y="280"/>
                    <a:pt x="81" y="411"/>
                  </a:cubicBezTo>
                  <a:cubicBezTo>
                    <a:pt x="131" y="543"/>
                    <a:pt x="207" y="665"/>
                    <a:pt x="298" y="774"/>
                  </a:cubicBezTo>
                  <a:cubicBezTo>
                    <a:pt x="391" y="880"/>
                    <a:pt x="504" y="972"/>
                    <a:pt x="625" y="1042"/>
                  </a:cubicBezTo>
                  <a:cubicBezTo>
                    <a:pt x="747" y="1113"/>
                    <a:pt x="873" y="1176"/>
                    <a:pt x="1002" y="1230"/>
                  </a:cubicBezTo>
                  <a:cubicBezTo>
                    <a:pt x="1263" y="1335"/>
                    <a:pt x="1536" y="1408"/>
                    <a:pt x="1815" y="1440"/>
                  </a:cubicBezTo>
                  <a:cubicBezTo>
                    <a:pt x="1928" y="1452"/>
                    <a:pt x="2041" y="1459"/>
                    <a:pt x="2154" y="1459"/>
                  </a:cubicBezTo>
                  <a:cubicBezTo>
                    <a:pt x="2321" y="1459"/>
                    <a:pt x="2487" y="1444"/>
                    <a:pt x="2651" y="1414"/>
                  </a:cubicBezTo>
                  <a:lnTo>
                    <a:pt x="2651" y="1414"/>
                  </a:lnTo>
                  <a:cubicBezTo>
                    <a:pt x="2549" y="1422"/>
                    <a:pt x="2447" y="1427"/>
                    <a:pt x="2346" y="1427"/>
                  </a:cubicBezTo>
                  <a:cubicBezTo>
                    <a:pt x="2308" y="1427"/>
                    <a:pt x="2271" y="1426"/>
                    <a:pt x="2234" y="1425"/>
                  </a:cubicBezTo>
                  <a:cubicBezTo>
                    <a:pt x="2096" y="1422"/>
                    <a:pt x="1958" y="1409"/>
                    <a:pt x="1821" y="1388"/>
                  </a:cubicBezTo>
                  <a:cubicBezTo>
                    <a:pt x="1549" y="1348"/>
                    <a:pt x="1281" y="1276"/>
                    <a:pt x="1028" y="1168"/>
                  </a:cubicBezTo>
                  <a:cubicBezTo>
                    <a:pt x="774" y="1063"/>
                    <a:pt x="521" y="941"/>
                    <a:pt x="336" y="739"/>
                  </a:cubicBezTo>
                  <a:cubicBezTo>
                    <a:pt x="152" y="539"/>
                    <a:pt x="34" y="277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41"/>
            <p:cNvSpPr/>
            <p:nvPr/>
          </p:nvSpPr>
          <p:spPr>
            <a:xfrm>
              <a:off x="1853000" y="4923425"/>
              <a:ext cx="68325" cy="28625"/>
            </a:xfrm>
            <a:custGeom>
              <a:rect b="b" l="l" r="r" t="t"/>
              <a:pathLst>
                <a:path extrusionOk="0" h="1145" w="2733">
                  <a:moveTo>
                    <a:pt x="0" y="0"/>
                  </a:moveTo>
                  <a:cubicBezTo>
                    <a:pt x="31" y="128"/>
                    <a:pt x="90" y="249"/>
                    <a:pt x="169" y="356"/>
                  </a:cubicBezTo>
                  <a:cubicBezTo>
                    <a:pt x="248" y="463"/>
                    <a:pt x="348" y="554"/>
                    <a:pt x="461" y="626"/>
                  </a:cubicBezTo>
                  <a:cubicBezTo>
                    <a:pt x="686" y="764"/>
                    <a:pt x="927" y="874"/>
                    <a:pt x="1175" y="961"/>
                  </a:cubicBezTo>
                  <a:cubicBezTo>
                    <a:pt x="1425" y="1044"/>
                    <a:pt x="1685" y="1102"/>
                    <a:pt x="1947" y="1128"/>
                  </a:cubicBezTo>
                  <a:cubicBezTo>
                    <a:pt x="2067" y="1139"/>
                    <a:pt x="2188" y="1145"/>
                    <a:pt x="2308" y="1145"/>
                  </a:cubicBezTo>
                  <a:cubicBezTo>
                    <a:pt x="2319" y="1145"/>
                    <a:pt x="2329" y="1145"/>
                    <a:pt x="2340" y="1145"/>
                  </a:cubicBezTo>
                  <a:cubicBezTo>
                    <a:pt x="2471" y="1140"/>
                    <a:pt x="2603" y="1133"/>
                    <a:pt x="2733" y="1114"/>
                  </a:cubicBezTo>
                  <a:lnTo>
                    <a:pt x="2733" y="1114"/>
                  </a:lnTo>
                  <a:cubicBezTo>
                    <a:pt x="2671" y="1116"/>
                    <a:pt x="2608" y="1117"/>
                    <a:pt x="2546" y="1117"/>
                  </a:cubicBezTo>
                  <a:cubicBezTo>
                    <a:pt x="2477" y="1117"/>
                    <a:pt x="2409" y="1116"/>
                    <a:pt x="2341" y="1112"/>
                  </a:cubicBezTo>
                  <a:cubicBezTo>
                    <a:pt x="2212" y="1107"/>
                    <a:pt x="2083" y="1094"/>
                    <a:pt x="1953" y="1077"/>
                  </a:cubicBezTo>
                  <a:cubicBezTo>
                    <a:pt x="1696" y="1040"/>
                    <a:pt x="1441" y="983"/>
                    <a:pt x="1196" y="897"/>
                  </a:cubicBezTo>
                  <a:cubicBezTo>
                    <a:pt x="950" y="817"/>
                    <a:pt x="713" y="707"/>
                    <a:pt x="487" y="580"/>
                  </a:cubicBezTo>
                  <a:cubicBezTo>
                    <a:pt x="266" y="455"/>
                    <a:pt x="89" y="248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41"/>
            <p:cNvSpPr/>
            <p:nvPr/>
          </p:nvSpPr>
          <p:spPr>
            <a:xfrm>
              <a:off x="2230450" y="4337600"/>
              <a:ext cx="107125" cy="44875"/>
            </a:xfrm>
            <a:custGeom>
              <a:rect b="b" l="l" r="r" t="t"/>
              <a:pathLst>
                <a:path extrusionOk="0" h="1795" w="4285">
                  <a:moveTo>
                    <a:pt x="176" y="1"/>
                  </a:moveTo>
                  <a:lnTo>
                    <a:pt x="0" y="1265"/>
                  </a:lnTo>
                  <a:cubicBezTo>
                    <a:pt x="545" y="1160"/>
                    <a:pt x="1062" y="1107"/>
                    <a:pt x="1554" y="1107"/>
                  </a:cubicBezTo>
                  <a:cubicBezTo>
                    <a:pt x="2580" y="1107"/>
                    <a:pt x="3490" y="1336"/>
                    <a:pt x="4285" y="1795"/>
                  </a:cubicBezTo>
                  <a:lnTo>
                    <a:pt x="4285" y="1794"/>
                  </a:lnTo>
                  <a:cubicBezTo>
                    <a:pt x="3649" y="1426"/>
                    <a:pt x="3013" y="1060"/>
                    <a:pt x="2377" y="693"/>
                  </a:cubicBezTo>
                  <a:cubicBezTo>
                    <a:pt x="1724" y="305"/>
                    <a:pt x="991" y="74"/>
                    <a:pt x="17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41"/>
            <p:cNvSpPr/>
            <p:nvPr/>
          </p:nvSpPr>
          <p:spPr>
            <a:xfrm>
              <a:off x="2249875" y="4424675"/>
              <a:ext cx="106800" cy="491400"/>
            </a:xfrm>
            <a:custGeom>
              <a:rect b="b" l="l" r="r" t="t"/>
              <a:pathLst>
                <a:path extrusionOk="0" h="19656" w="4272">
                  <a:moveTo>
                    <a:pt x="0" y="1"/>
                  </a:moveTo>
                  <a:lnTo>
                    <a:pt x="0" y="1"/>
                  </a:lnTo>
                  <a:cubicBezTo>
                    <a:pt x="132" y="146"/>
                    <a:pt x="261" y="304"/>
                    <a:pt x="386" y="479"/>
                  </a:cubicBezTo>
                  <a:cubicBezTo>
                    <a:pt x="645" y="848"/>
                    <a:pt x="888" y="1282"/>
                    <a:pt x="1106" y="1788"/>
                  </a:cubicBezTo>
                  <a:cubicBezTo>
                    <a:pt x="1108" y="1787"/>
                    <a:pt x="1109" y="1785"/>
                    <a:pt x="1110" y="1782"/>
                  </a:cubicBezTo>
                  <a:lnTo>
                    <a:pt x="1110" y="1782"/>
                  </a:lnTo>
                  <a:cubicBezTo>
                    <a:pt x="1110" y="1783"/>
                    <a:pt x="1109" y="1786"/>
                    <a:pt x="1108" y="1788"/>
                  </a:cubicBezTo>
                  <a:cubicBezTo>
                    <a:pt x="1810" y="3420"/>
                    <a:pt x="2262" y="5840"/>
                    <a:pt x="2308" y="9175"/>
                  </a:cubicBezTo>
                  <a:cubicBezTo>
                    <a:pt x="2312" y="9497"/>
                    <a:pt x="2284" y="9964"/>
                    <a:pt x="2244" y="10344"/>
                  </a:cubicBezTo>
                  <a:cubicBezTo>
                    <a:pt x="2242" y="10358"/>
                    <a:pt x="2240" y="10369"/>
                    <a:pt x="2239" y="10383"/>
                  </a:cubicBezTo>
                  <a:cubicBezTo>
                    <a:pt x="2204" y="10707"/>
                    <a:pt x="2155" y="11030"/>
                    <a:pt x="2101" y="11356"/>
                  </a:cubicBezTo>
                  <a:cubicBezTo>
                    <a:pt x="2093" y="11405"/>
                    <a:pt x="2085" y="11452"/>
                    <a:pt x="2078" y="11500"/>
                  </a:cubicBezTo>
                  <a:cubicBezTo>
                    <a:pt x="2064" y="11574"/>
                    <a:pt x="2053" y="11651"/>
                    <a:pt x="2040" y="11725"/>
                  </a:cubicBezTo>
                  <a:cubicBezTo>
                    <a:pt x="2014" y="11876"/>
                    <a:pt x="1986" y="12027"/>
                    <a:pt x="1958" y="12176"/>
                  </a:cubicBezTo>
                  <a:lnTo>
                    <a:pt x="1958" y="12180"/>
                  </a:lnTo>
                  <a:cubicBezTo>
                    <a:pt x="1577" y="14227"/>
                    <a:pt x="970" y="16331"/>
                    <a:pt x="141" y="18491"/>
                  </a:cubicBezTo>
                  <a:cubicBezTo>
                    <a:pt x="136" y="18503"/>
                    <a:pt x="132" y="18513"/>
                    <a:pt x="127" y="18525"/>
                  </a:cubicBezTo>
                  <a:lnTo>
                    <a:pt x="127" y="18526"/>
                  </a:lnTo>
                  <a:cubicBezTo>
                    <a:pt x="692" y="18851"/>
                    <a:pt x="1522" y="19334"/>
                    <a:pt x="2078" y="19656"/>
                  </a:cubicBezTo>
                  <a:cubicBezTo>
                    <a:pt x="2922" y="17471"/>
                    <a:pt x="3537" y="15343"/>
                    <a:pt x="3923" y="13275"/>
                  </a:cubicBezTo>
                  <a:lnTo>
                    <a:pt x="3923" y="13274"/>
                  </a:lnTo>
                  <a:cubicBezTo>
                    <a:pt x="3952" y="13123"/>
                    <a:pt x="3979" y="12973"/>
                    <a:pt x="4004" y="12822"/>
                  </a:cubicBezTo>
                  <a:cubicBezTo>
                    <a:pt x="4017" y="12748"/>
                    <a:pt x="4029" y="12672"/>
                    <a:pt x="4042" y="12597"/>
                  </a:cubicBezTo>
                  <a:cubicBezTo>
                    <a:pt x="4050" y="12548"/>
                    <a:pt x="4058" y="12502"/>
                    <a:pt x="4066" y="12453"/>
                  </a:cubicBezTo>
                  <a:cubicBezTo>
                    <a:pt x="4106" y="12202"/>
                    <a:pt x="4141" y="11952"/>
                    <a:pt x="4174" y="11702"/>
                  </a:cubicBezTo>
                  <a:cubicBezTo>
                    <a:pt x="4183" y="11633"/>
                    <a:pt x="4192" y="11565"/>
                    <a:pt x="4200" y="11495"/>
                  </a:cubicBezTo>
                  <a:cubicBezTo>
                    <a:pt x="4200" y="11489"/>
                    <a:pt x="4202" y="11484"/>
                    <a:pt x="4202" y="11479"/>
                  </a:cubicBezTo>
                  <a:cubicBezTo>
                    <a:pt x="4203" y="11466"/>
                    <a:pt x="4205" y="11455"/>
                    <a:pt x="4207" y="11441"/>
                  </a:cubicBezTo>
                  <a:lnTo>
                    <a:pt x="4271" y="10273"/>
                  </a:lnTo>
                  <a:cubicBezTo>
                    <a:pt x="4265" y="9848"/>
                    <a:pt x="4252" y="9437"/>
                    <a:pt x="4234" y="9042"/>
                  </a:cubicBezTo>
                  <a:lnTo>
                    <a:pt x="4234" y="9036"/>
                  </a:lnTo>
                  <a:cubicBezTo>
                    <a:pt x="4232" y="9012"/>
                    <a:pt x="4229" y="8987"/>
                    <a:pt x="4229" y="8964"/>
                  </a:cubicBezTo>
                  <a:cubicBezTo>
                    <a:pt x="4228" y="8952"/>
                    <a:pt x="4228" y="8942"/>
                    <a:pt x="4226" y="8929"/>
                  </a:cubicBezTo>
                  <a:cubicBezTo>
                    <a:pt x="3991" y="4301"/>
                    <a:pt x="2883" y="1764"/>
                    <a:pt x="1440" y="650"/>
                  </a:cubicBezTo>
                  <a:cubicBezTo>
                    <a:pt x="1126" y="406"/>
                    <a:pt x="796" y="232"/>
                    <a:pt x="456" y="117"/>
                  </a:cubicBezTo>
                  <a:cubicBezTo>
                    <a:pt x="305" y="66"/>
                    <a:pt x="153" y="28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41"/>
            <p:cNvSpPr/>
            <p:nvPr/>
          </p:nvSpPr>
          <p:spPr>
            <a:xfrm>
              <a:off x="2212000" y="4365250"/>
              <a:ext cx="228750" cy="550825"/>
            </a:xfrm>
            <a:custGeom>
              <a:rect b="b" l="l" r="r" t="t"/>
              <a:pathLst>
                <a:path extrusionOk="0" h="22033" w="9150">
                  <a:moveTo>
                    <a:pt x="2293" y="0"/>
                  </a:moveTo>
                  <a:cubicBezTo>
                    <a:pt x="1801" y="0"/>
                    <a:pt x="1284" y="53"/>
                    <a:pt x="739" y="158"/>
                  </a:cubicBezTo>
                  <a:cubicBezTo>
                    <a:pt x="713" y="343"/>
                    <a:pt x="687" y="528"/>
                    <a:pt x="661" y="714"/>
                  </a:cubicBezTo>
                  <a:cubicBezTo>
                    <a:pt x="619" y="1008"/>
                    <a:pt x="578" y="1301"/>
                    <a:pt x="537" y="1596"/>
                  </a:cubicBezTo>
                  <a:cubicBezTo>
                    <a:pt x="521" y="1701"/>
                    <a:pt x="508" y="1806"/>
                    <a:pt x="493" y="1911"/>
                  </a:cubicBezTo>
                  <a:cubicBezTo>
                    <a:pt x="440" y="1959"/>
                    <a:pt x="389" y="2010"/>
                    <a:pt x="337" y="2060"/>
                  </a:cubicBezTo>
                  <a:cubicBezTo>
                    <a:pt x="217" y="2181"/>
                    <a:pt x="105" y="2310"/>
                    <a:pt x="0" y="2445"/>
                  </a:cubicBezTo>
                  <a:cubicBezTo>
                    <a:pt x="143" y="2409"/>
                    <a:pt x="288" y="2382"/>
                    <a:pt x="430" y="2362"/>
                  </a:cubicBezTo>
                  <a:cubicBezTo>
                    <a:pt x="597" y="2339"/>
                    <a:pt x="762" y="2328"/>
                    <a:pt x="926" y="2328"/>
                  </a:cubicBezTo>
                  <a:cubicBezTo>
                    <a:pt x="1124" y="2328"/>
                    <a:pt x="1321" y="2344"/>
                    <a:pt x="1515" y="2379"/>
                  </a:cubicBezTo>
                  <a:cubicBezTo>
                    <a:pt x="1670" y="2406"/>
                    <a:pt x="1820" y="2445"/>
                    <a:pt x="1971" y="2495"/>
                  </a:cubicBezTo>
                  <a:cubicBezTo>
                    <a:pt x="2311" y="2610"/>
                    <a:pt x="2641" y="2786"/>
                    <a:pt x="2955" y="3028"/>
                  </a:cubicBezTo>
                  <a:cubicBezTo>
                    <a:pt x="4398" y="4142"/>
                    <a:pt x="5506" y="6680"/>
                    <a:pt x="5740" y="11306"/>
                  </a:cubicBezTo>
                  <a:cubicBezTo>
                    <a:pt x="5741" y="11319"/>
                    <a:pt x="5741" y="11329"/>
                    <a:pt x="5743" y="11341"/>
                  </a:cubicBezTo>
                  <a:cubicBezTo>
                    <a:pt x="5744" y="11363"/>
                    <a:pt x="5745" y="11388"/>
                    <a:pt x="5747" y="11413"/>
                  </a:cubicBezTo>
                  <a:lnTo>
                    <a:pt x="5747" y="11419"/>
                  </a:lnTo>
                  <a:cubicBezTo>
                    <a:pt x="5766" y="11813"/>
                    <a:pt x="5778" y="12225"/>
                    <a:pt x="5785" y="12650"/>
                  </a:cubicBezTo>
                  <a:lnTo>
                    <a:pt x="5720" y="13818"/>
                  </a:lnTo>
                  <a:cubicBezTo>
                    <a:pt x="5719" y="13832"/>
                    <a:pt x="5717" y="13843"/>
                    <a:pt x="5715" y="13856"/>
                  </a:cubicBezTo>
                  <a:cubicBezTo>
                    <a:pt x="5715" y="13861"/>
                    <a:pt x="5714" y="13866"/>
                    <a:pt x="5714" y="13872"/>
                  </a:cubicBezTo>
                  <a:cubicBezTo>
                    <a:pt x="5707" y="13942"/>
                    <a:pt x="5697" y="14010"/>
                    <a:pt x="5688" y="14079"/>
                  </a:cubicBezTo>
                  <a:cubicBezTo>
                    <a:pt x="5655" y="14327"/>
                    <a:pt x="5620" y="14579"/>
                    <a:pt x="5579" y="14830"/>
                  </a:cubicBezTo>
                  <a:cubicBezTo>
                    <a:pt x="5572" y="14879"/>
                    <a:pt x="5563" y="14925"/>
                    <a:pt x="5556" y="14974"/>
                  </a:cubicBezTo>
                  <a:cubicBezTo>
                    <a:pt x="5542" y="15049"/>
                    <a:pt x="5531" y="15125"/>
                    <a:pt x="5518" y="15199"/>
                  </a:cubicBezTo>
                  <a:cubicBezTo>
                    <a:pt x="5492" y="15350"/>
                    <a:pt x="5464" y="15500"/>
                    <a:pt x="5437" y="15651"/>
                  </a:cubicBezTo>
                  <a:lnTo>
                    <a:pt x="5437" y="15652"/>
                  </a:lnTo>
                  <a:cubicBezTo>
                    <a:pt x="5050" y="17720"/>
                    <a:pt x="4436" y="19848"/>
                    <a:pt x="3592" y="22033"/>
                  </a:cubicBezTo>
                  <a:lnTo>
                    <a:pt x="6417" y="20388"/>
                  </a:lnTo>
                  <a:cubicBezTo>
                    <a:pt x="6699" y="20609"/>
                    <a:pt x="6959" y="20856"/>
                    <a:pt x="7157" y="21088"/>
                  </a:cubicBezTo>
                  <a:lnTo>
                    <a:pt x="7160" y="21064"/>
                  </a:lnTo>
                  <a:cubicBezTo>
                    <a:pt x="7825" y="19451"/>
                    <a:pt x="8316" y="17787"/>
                    <a:pt x="8631" y="16074"/>
                  </a:cubicBezTo>
                  <a:lnTo>
                    <a:pt x="8631" y="16071"/>
                  </a:lnTo>
                  <a:cubicBezTo>
                    <a:pt x="8738" y="15494"/>
                    <a:pt x="8824" y="14913"/>
                    <a:pt x="8891" y="14325"/>
                  </a:cubicBezTo>
                  <a:cubicBezTo>
                    <a:pt x="9150" y="12579"/>
                    <a:pt x="8898" y="9193"/>
                    <a:pt x="8898" y="9193"/>
                  </a:cubicBezTo>
                  <a:cubicBezTo>
                    <a:pt x="8425" y="4740"/>
                    <a:pt x="7134" y="1905"/>
                    <a:pt x="5024" y="688"/>
                  </a:cubicBezTo>
                  <a:cubicBezTo>
                    <a:pt x="4229" y="229"/>
                    <a:pt x="3319" y="0"/>
                    <a:pt x="229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41"/>
            <p:cNvSpPr/>
            <p:nvPr/>
          </p:nvSpPr>
          <p:spPr>
            <a:xfrm>
              <a:off x="1935100" y="4787500"/>
              <a:ext cx="377325" cy="137225"/>
            </a:xfrm>
            <a:custGeom>
              <a:rect b="b" l="l" r="r" t="t"/>
              <a:pathLst>
                <a:path extrusionOk="0" h="5489" w="15093">
                  <a:moveTo>
                    <a:pt x="15093" y="1"/>
                  </a:moveTo>
                  <a:cubicBezTo>
                    <a:pt x="15093" y="389"/>
                    <a:pt x="14998" y="777"/>
                    <a:pt x="14835" y="1131"/>
                  </a:cubicBezTo>
                  <a:cubicBezTo>
                    <a:pt x="14616" y="1604"/>
                    <a:pt x="14272" y="2016"/>
                    <a:pt x="13883" y="2364"/>
                  </a:cubicBezTo>
                  <a:cubicBezTo>
                    <a:pt x="13260" y="2923"/>
                    <a:pt x="12521" y="3318"/>
                    <a:pt x="11746" y="3617"/>
                  </a:cubicBezTo>
                  <a:cubicBezTo>
                    <a:pt x="11738" y="3620"/>
                    <a:pt x="11730" y="3624"/>
                    <a:pt x="11722" y="3626"/>
                  </a:cubicBezTo>
                  <a:cubicBezTo>
                    <a:pt x="10759" y="3994"/>
                    <a:pt x="9738" y="4211"/>
                    <a:pt x="8710" y="4304"/>
                  </a:cubicBezTo>
                  <a:cubicBezTo>
                    <a:pt x="8321" y="4339"/>
                    <a:pt x="7931" y="4357"/>
                    <a:pt x="7541" y="4357"/>
                  </a:cubicBezTo>
                  <a:cubicBezTo>
                    <a:pt x="6890" y="4357"/>
                    <a:pt x="6239" y="4308"/>
                    <a:pt x="5597" y="4209"/>
                  </a:cubicBezTo>
                  <a:cubicBezTo>
                    <a:pt x="4775" y="4081"/>
                    <a:pt x="3964" y="3874"/>
                    <a:pt x="3193" y="3560"/>
                  </a:cubicBezTo>
                  <a:cubicBezTo>
                    <a:pt x="2618" y="3325"/>
                    <a:pt x="2064" y="3031"/>
                    <a:pt x="1563" y="2655"/>
                  </a:cubicBezTo>
                  <a:cubicBezTo>
                    <a:pt x="1145" y="2342"/>
                    <a:pt x="765" y="1971"/>
                    <a:pt x="481" y="1535"/>
                  </a:cubicBezTo>
                  <a:cubicBezTo>
                    <a:pt x="255" y="1185"/>
                    <a:pt x="90" y="792"/>
                    <a:pt x="29" y="383"/>
                  </a:cubicBezTo>
                  <a:cubicBezTo>
                    <a:pt x="10" y="258"/>
                    <a:pt x="1" y="131"/>
                    <a:pt x="1" y="6"/>
                  </a:cubicBezTo>
                  <a:lnTo>
                    <a:pt x="1" y="1122"/>
                  </a:lnTo>
                  <a:lnTo>
                    <a:pt x="3" y="1122"/>
                  </a:lnTo>
                  <a:cubicBezTo>
                    <a:pt x="3" y="1430"/>
                    <a:pt x="58" y="1740"/>
                    <a:pt x="162" y="2031"/>
                  </a:cubicBezTo>
                  <a:cubicBezTo>
                    <a:pt x="306" y="2430"/>
                    <a:pt x="539" y="2790"/>
                    <a:pt x="821" y="3107"/>
                  </a:cubicBezTo>
                  <a:cubicBezTo>
                    <a:pt x="901" y="3199"/>
                    <a:pt x="986" y="3288"/>
                    <a:pt x="1076" y="3373"/>
                  </a:cubicBezTo>
                  <a:cubicBezTo>
                    <a:pt x="1570" y="3849"/>
                    <a:pt x="2158" y="4216"/>
                    <a:pt x="2776" y="4508"/>
                  </a:cubicBezTo>
                  <a:cubicBezTo>
                    <a:pt x="3344" y="4776"/>
                    <a:pt x="3940" y="4980"/>
                    <a:pt x="4547" y="5129"/>
                  </a:cubicBezTo>
                  <a:cubicBezTo>
                    <a:pt x="4733" y="5176"/>
                    <a:pt x="4920" y="5218"/>
                    <a:pt x="5110" y="5255"/>
                  </a:cubicBezTo>
                  <a:cubicBezTo>
                    <a:pt x="5909" y="5413"/>
                    <a:pt x="6722" y="5488"/>
                    <a:pt x="7537" y="5488"/>
                  </a:cubicBezTo>
                  <a:cubicBezTo>
                    <a:pt x="7542" y="5488"/>
                    <a:pt x="7548" y="5488"/>
                    <a:pt x="7554" y="5488"/>
                  </a:cubicBezTo>
                  <a:cubicBezTo>
                    <a:pt x="8372" y="5488"/>
                    <a:pt x="9193" y="5411"/>
                    <a:pt x="9998" y="5253"/>
                  </a:cubicBezTo>
                  <a:cubicBezTo>
                    <a:pt x="10509" y="5152"/>
                    <a:pt x="11015" y="5017"/>
                    <a:pt x="11507" y="4841"/>
                  </a:cubicBezTo>
                  <a:cubicBezTo>
                    <a:pt x="11580" y="4817"/>
                    <a:pt x="11652" y="4789"/>
                    <a:pt x="11722" y="4762"/>
                  </a:cubicBezTo>
                  <a:cubicBezTo>
                    <a:pt x="11927" y="4683"/>
                    <a:pt x="12130" y="4597"/>
                    <a:pt x="12329" y="4503"/>
                  </a:cubicBezTo>
                  <a:cubicBezTo>
                    <a:pt x="12547" y="4400"/>
                    <a:pt x="12759" y="4288"/>
                    <a:pt x="12964" y="4166"/>
                  </a:cubicBezTo>
                  <a:cubicBezTo>
                    <a:pt x="13346" y="3939"/>
                    <a:pt x="13707" y="3674"/>
                    <a:pt x="14027" y="3364"/>
                  </a:cubicBezTo>
                  <a:cubicBezTo>
                    <a:pt x="14422" y="2983"/>
                    <a:pt x="14753" y="2532"/>
                    <a:pt x="14936" y="2017"/>
                  </a:cubicBezTo>
                  <a:cubicBezTo>
                    <a:pt x="15036" y="1730"/>
                    <a:pt x="15092" y="1424"/>
                    <a:pt x="15092" y="1121"/>
                  </a:cubicBezTo>
                  <a:lnTo>
                    <a:pt x="15093" y="1121"/>
                  </a:lnTo>
                  <a:lnTo>
                    <a:pt x="15093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41"/>
            <p:cNvSpPr/>
            <p:nvPr/>
          </p:nvSpPr>
          <p:spPr>
            <a:xfrm>
              <a:off x="1935150" y="4654075"/>
              <a:ext cx="421275" cy="242400"/>
            </a:xfrm>
            <a:custGeom>
              <a:rect b="b" l="l" r="r" t="t"/>
              <a:pathLst>
                <a:path extrusionOk="0" h="9696" w="16851">
                  <a:moveTo>
                    <a:pt x="14888" y="0"/>
                  </a:moveTo>
                  <a:lnTo>
                    <a:pt x="11809" y="1779"/>
                  </a:lnTo>
                  <a:cubicBezTo>
                    <a:pt x="11679" y="1702"/>
                    <a:pt x="11548" y="1648"/>
                    <a:pt x="11416" y="1600"/>
                  </a:cubicBezTo>
                  <a:cubicBezTo>
                    <a:pt x="11398" y="1594"/>
                    <a:pt x="11379" y="1587"/>
                    <a:pt x="11360" y="1581"/>
                  </a:cubicBezTo>
                  <a:cubicBezTo>
                    <a:pt x="11328" y="1570"/>
                    <a:pt x="11296" y="1560"/>
                    <a:pt x="11264" y="1549"/>
                  </a:cubicBezTo>
                  <a:cubicBezTo>
                    <a:pt x="10895" y="1429"/>
                    <a:pt x="10521" y="1329"/>
                    <a:pt x="10141" y="1250"/>
                  </a:cubicBezTo>
                  <a:cubicBezTo>
                    <a:pt x="9952" y="1209"/>
                    <a:pt x="9762" y="1173"/>
                    <a:pt x="9570" y="1144"/>
                  </a:cubicBezTo>
                  <a:cubicBezTo>
                    <a:pt x="9281" y="1098"/>
                    <a:pt x="8992" y="1061"/>
                    <a:pt x="8700" y="1035"/>
                  </a:cubicBezTo>
                  <a:cubicBezTo>
                    <a:pt x="8317" y="1001"/>
                    <a:pt x="7933" y="984"/>
                    <a:pt x="7548" y="984"/>
                  </a:cubicBezTo>
                  <a:cubicBezTo>
                    <a:pt x="7348" y="984"/>
                    <a:pt x="7148" y="988"/>
                    <a:pt x="6947" y="997"/>
                  </a:cubicBezTo>
                  <a:cubicBezTo>
                    <a:pt x="6656" y="1010"/>
                    <a:pt x="6364" y="1034"/>
                    <a:pt x="6073" y="1066"/>
                  </a:cubicBezTo>
                  <a:cubicBezTo>
                    <a:pt x="5454" y="1137"/>
                    <a:pt x="4840" y="1254"/>
                    <a:pt x="4239" y="1423"/>
                  </a:cubicBezTo>
                  <a:cubicBezTo>
                    <a:pt x="3637" y="1592"/>
                    <a:pt x="3051" y="1815"/>
                    <a:pt x="2496" y="2102"/>
                  </a:cubicBezTo>
                  <a:cubicBezTo>
                    <a:pt x="1945" y="2387"/>
                    <a:pt x="1426" y="2738"/>
                    <a:pt x="984" y="3187"/>
                  </a:cubicBezTo>
                  <a:cubicBezTo>
                    <a:pt x="618" y="3561"/>
                    <a:pt x="307" y="4004"/>
                    <a:pt x="140" y="4496"/>
                  </a:cubicBezTo>
                  <a:cubicBezTo>
                    <a:pt x="49" y="4767"/>
                    <a:pt x="1" y="5055"/>
                    <a:pt x="1" y="5344"/>
                  </a:cubicBezTo>
                  <a:cubicBezTo>
                    <a:pt x="1" y="5471"/>
                    <a:pt x="9" y="5596"/>
                    <a:pt x="28" y="5721"/>
                  </a:cubicBezTo>
                  <a:cubicBezTo>
                    <a:pt x="89" y="6130"/>
                    <a:pt x="254" y="6523"/>
                    <a:pt x="480" y="6873"/>
                  </a:cubicBezTo>
                  <a:cubicBezTo>
                    <a:pt x="764" y="7310"/>
                    <a:pt x="1145" y="7680"/>
                    <a:pt x="1562" y="7993"/>
                  </a:cubicBezTo>
                  <a:cubicBezTo>
                    <a:pt x="2063" y="8369"/>
                    <a:pt x="2617" y="8663"/>
                    <a:pt x="3192" y="8898"/>
                  </a:cubicBezTo>
                  <a:cubicBezTo>
                    <a:pt x="3962" y="9212"/>
                    <a:pt x="4773" y="9420"/>
                    <a:pt x="5596" y="9547"/>
                  </a:cubicBezTo>
                  <a:cubicBezTo>
                    <a:pt x="6239" y="9646"/>
                    <a:pt x="6889" y="9696"/>
                    <a:pt x="7541" y="9696"/>
                  </a:cubicBezTo>
                  <a:cubicBezTo>
                    <a:pt x="7930" y="9696"/>
                    <a:pt x="8320" y="9678"/>
                    <a:pt x="8709" y="9642"/>
                  </a:cubicBezTo>
                  <a:cubicBezTo>
                    <a:pt x="9745" y="9548"/>
                    <a:pt x="10774" y="9328"/>
                    <a:pt x="11745" y="8955"/>
                  </a:cubicBezTo>
                  <a:cubicBezTo>
                    <a:pt x="12521" y="8657"/>
                    <a:pt x="13259" y="8261"/>
                    <a:pt x="13882" y="7703"/>
                  </a:cubicBezTo>
                  <a:cubicBezTo>
                    <a:pt x="14271" y="7354"/>
                    <a:pt x="14615" y="6942"/>
                    <a:pt x="14834" y="6469"/>
                  </a:cubicBezTo>
                  <a:cubicBezTo>
                    <a:pt x="14996" y="6114"/>
                    <a:pt x="15091" y="5726"/>
                    <a:pt x="15092" y="5339"/>
                  </a:cubicBezTo>
                  <a:cubicBezTo>
                    <a:pt x="15092" y="5312"/>
                    <a:pt x="15091" y="5287"/>
                    <a:pt x="15091" y="5261"/>
                  </a:cubicBezTo>
                  <a:cubicBezTo>
                    <a:pt x="15078" y="4847"/>
                    <a:pt x="14960" y="4438"/>
                    <a:pt x="14766" y="4069"/>
                  </a:cubicBezTo>
                  <a:cubicBezTo>
                    <a:pt x="14684" y="3915"/>
                    <a:pt x="14591" y="3769"/>
                    <a:pt x="14487" y="3629"/>
                  </a:cubicBezTo>
                  <a:lnTo>
                    <a:pt x="14253" y="3291"/>
                  </a:lnTo>
                  <a:cubicBezTo>
                    <a:pt x="14245" y="3285"/>
                    <a:pt x="13779" y="2883"/>
                    <a:pt x="13771" y="2877"/>
                  </a:cubicBezTo>
                  <a:lnTo>
                    <a:pt x="16044" y="1565"/>
                  </a:lnTo>
                  <a:lnTo>
                    <a:pt x="16851" y="1099"/>
                  </a:lnTo>
                  <a:cubicBezTo>
                    <a:pt x="16665" y="992"/>
                    <a:pt x="16479" y="883"/>
                    <a:pt x="16292" y="775"/>
                  </a:cubicBezTo>
                  <a:lnTo>
                    <a:pt x="16291" y="775"/>
                  </a:lnTo>
                  <a:cubicBezTo>
                    <a:pt x="16174" y="709"/>
                    <a:pt x="16057" y="641"/>
                    <a:pt x="15940" y="574"/>
                  </a:cubicBezTo>
                  <a:cubicBezTo>
                    <a:pt x="15589" y="374"/>
                    <a:pt x="15238" y="177"/>
                    <a:pt x="14888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41"/>
            <p:cNvSpPr/>
            <p:nvPr/>
          </p:nvSpPr>
          <p:spPr>
            <a:xfrm>
              <a:off x="1935875" y="4797075"/>
              <a:ext cx="217000" cy="99800"/>
            </a:xfrm>
            <a:custGeom>
              <a:rect b="b" l="l" r="r" t="t"/>
              <a:pathLst>
                <a:path extrusionOk="0" h="3992" w="8680">
                  <a:moveTo>
                    <a:pt x="0" y="1"/>
                  </a:moveTo>
                  <a:cubicBezTo>
                    <a:pt x="59" y="426"/>
                    <a:pt x="228" y="833"/>
                    <a:pt x="462" y="1194"/>
                  </a:cubicBezTo>
                  <a:cubicBezTo>
                    <a:pt x="698" y="1556"/>
                    <a:pt x="1000" y="1871"/>
                    <a:pt x="1331" y="2146"/>
                  </a:cubicBezTo>
                  <a:cubicBezTo>
                    <a:pt x="1998" y="2697"/>
                    <a:pt x="2781" y="3086"/>
                    <a:pt x="3591" y="3373"/>
                  </a:cubicBezTo>
                  <a:cubicBezTo>
                    <a:pt x="4404" y="3656"/>
                    <a:pt x="5251" y="3833"/>
                    <a:pt x="6108" y="3923"/>
                  </a:cubicBezTo>
                  <a:cubicBezTo>
                    <a:pt x="6535" y="3968"/>
                    <a:pt x="6964" y="3990"/>
                    <a:pt x="7394" y="3991"/>
                  </a:cubicBezTo>
                  <a:cubicBezTo>
                    <a:pt x="7823" y="3991"/>
                    <a:pt x="8252" y="3967"/>
                    <a:pt x="8680" y="3923"/>
                  </a:cubicBezTo>
                  <a:lnTo>
                    <a:pt x="8680" y="3923"/>
                  </a:lnTo>
                  <a:cubicBezTo>
                    <a:pt x="8350" y="3949"/>
                    <a:pt x="8019" y="3962"/>
                    <a:pt x="7689" y="3962"/>
                  </a:cubicBezTo>
                  <a:cubicBezTo>
                    <a:pt x="7591" y="3962"/>
                    <a:pt x="7492" y="3961"/>
                    <a:pt x="7394" y="3959"/>
                  </a:cubicBezTo>
                  <a:cubicBezTo>
                    <a:pt x="6967" y="3953"/>
                    <a:pt x="6538" y="3923"/>
                    <a:pt x="6113" y="3873"/>
                  </a:cubicBezTo>
                  <a:cubicBezTo>
                    <a:pt x="5263" y="3773"/>
                    <a:pt x="4419" y="3597"/>
                    <a:pt x="3613" y="3311"/>
                  </a:cubicBezTo>
                  <a:cubicBezTo>
                    <a:pt x="2806" y="3030"/>
                    <a:pt x="2031" y="2644"/>
                    <a:pt x="1365" y="2106"/>
                  </a:cubicBezTo>
                  <a:cubicBezTo>
                    <a:pt x="1032" y="1839"/>
                    <a:pt x="729" y="1531"/>
                    <a:pt x="490" y="1178"/>
                  </a:cubicBezTo>
                  <a:cubicBezTo>
                    <a:pt x="249" y="826"/>
                    <a:pt x="69" y="425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41"/>
            <p:cNvSpPr/>
            <p:nvPr/>
          </p:nvSpPr>
          <p:spPr>
            <a:xfrm>
              <a:off x="2279400" y="4681900"/>
              <a:ext cx="76375" cy="61825"/>
            </a:xfrm>
            <a:custGeom>
              <a:rect b="b" l="l" r="r" t="t"/>
              <a:pathLst>
                <a:path extrusionOk="0" h="2473" w="3055">
                  <a:moveTo>
                    <a:pt x="3055" y="0"/>
                  </a:moveTo>
                  <a:lnTo>
                    <a:pt x="2247" y="468"/>
                  </a:lnTo>
                  <a:lnTo>
                    <a:pt x="2238" y="473"/>
                  </a:lnTo>
                  <a:lnTo>
                    <a:pt x="0" y="1765"/>
                  </a:lnTo>
                  <a:cubicBezTo>
                    <a:pt x="247" y="1975"/>
                    <a:pt x="478" y="2211"/>
                    <a:pt x="676" y="2473"/>
                  </a:cubicBezTo>
                  <a:lnTo>
                    <a:pt x="2136" y="1629"/>
                  </a:lnTo>
                  <a:lnTo>
                    <a:pt x="2991" y="1136"/>
                  </a:lnTo>
                  <a:lnTo>
                    <a:pt x="2991" y="1136"/>
                  </a:lnTo>
                  <a:cubicBezTo>
                    <a:pt x="2990" y="1148"/>
                    <a:pt x="2987" y="1161"/>
                    <a:pt x="2986" y="1173"/>
                  </a:cubicBezTo>
                  <a:lnTo>
                    <a:pt x="2991" y="1171"/>
                  </a:lnTo>
                  <a:lnTo>
                    <a:pt x="3055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41"/>
            <p:cNvSpPr/>
            <p:nvPr/>
          </p:nvSpPr>
          <p:spPr>
            <a:xfrm>
              <a:off x="2333050" y="4595150"/>
              <a:ext cx="136925" cy="179475"/>
            </a:xfrm>
            <a:custGeom>
              <a:rect b="b" l="l" r="r" t="t"/>
              <a:pathLst>
                <a:path extrusionOk="0" h="7179" w="5477">
                  <a:moveTo>
                    <a:pt x="3813" y="0"/>
                  </a:moveTo>
                  <a:cubicBezTo>
                    <a:pt x="3607" y="0"/>
                    <a:pt x="3401" y="41"/>
                    <a:pt x="3204" y="103"/>
                  </a:cubicBezTo>
                  <a:cubicBezTo>
                    <a:pt x="2890" y="204"/>
                    <a:pt x="2599" y="366"/>
                    <a:pt x="2329" y="557"/>
                  </a:cubicBezTo>
                  <a:cubicBezTo>
                    <a:pt x="2007" y="788"/>
                    <a:pt x="1719" y="1060"/>
                    <a:pt x="1460" y="1360"/>
                  </a:cubicBezTo>
                  <a:cubicBezTo>
                    <a:pt x="1249" y="1601"/>
                    <a:pt x="1060" y="1862"/>
                    <a:pt x="889" y="2134"/>
                  </a:cubicBezTo>
                  <a:cubicBezTo>
                    <a:pt x="850" y="2197"/>
                    <a:pt x="811" y="2261"/>
                    <a:pt x="774" y="2325"/>
                  </a:cubicBezTo>
                  <a:cubicBezTo>
                    <a:pt x="628" y="2578"/>
                    <a:pt x="492" y="2853"/>
                    <a:pt x="374" y="3155"/>
                  </a:cubicBezTo>
                  <a:cubicBezTo>
                    <a:pt x="340" y="3236"/>
                    <a:pt x="311" y="3319"/>
                    <a:pt x="282" y="3402"/>
                  </a:cubicBezTo>
                  <a:cubicBezTo>
                    <a:pt x="220" y="3580"/>
                    <a:pt x="166" y="3762"/>
                    <a:pt x="124" y="3945"/>
                  </a:cubicBezTo>
                  <a:cubicBezTo>
                    <a:pt x="77" y="4145"/>
                    <a:pt x="42" y="4349"/>
                    <a:pt x="24" y="4555"/>
                  </a:cubicBezTo>
                  <a:cubicBezTo>
                    <a:pt x="6" y="4746"/>
                    <a:pt x="1" y="4943"/>
                    <a:pt x="13" y="5136"/>
                  </a:cubicBezTo>
                  <a:cubicBezTo>
                    <a:pt x="23" y="5270"/>
                    <a:pt x="41" y="5403"/>
                    <a:pt x="70" y="5536"/>
                  </a:cubicBezTo>
                  <a:cubicBezTo>
                    <a:pt x="127" y="5794"/>
                    <a:pt x="223" y="6044"/>
                    <a:pt x="380" y="6256"/>
                  </a:cubicBezTo>
                  <a:cubicBezTo>
                    <a:pt x="439" y="6335"/>
                    <a:pt x="509" y="6411"/>
                    <a:pt x="583" y="6476"/>
                  </a:cubicBezTo>
                  <a:cubicBezTo>
                    <a:pt x="643" y="6528"/>
                    <a:pt x="708" y="6574"/>
                    <a:pt x="776" y="6613"/>
                  </a:cubicBezTo>
                  <a:lnTo>
                    <a:pt x="776" y="6615"/>
                  </a:lnTo>
                  <a:cubicBezTo>
                    <a:pt x="1101" y="6803"/>
                    <a:pt x="1427" y="6990"/>
                    <a:pt x="1753" y="7178"/>
                  </a:cubicBezTo>
                  <a:lnTo>
                    <a:pt x="1753" y="7177"/>
                  </a:lnTo>
                  <a:cubicBezTo>
                    <a:pt x="1696" y="7146"/>
                    <a:pt x="1643" y="7108"/>
                    <a:pt x="1594" y="7068"/>
                  </a:cubicBezTo>
                  <a:cubicBezTo>
                    <a:pt x="1493" y="6988"/>
                    <a:pt x="1405" y="6889"/>
                    <a:pt x="1331" y="6780"/>
                  </a:cubicBezTo>
                  <a:cubicBezTo>
                    <a:pt x="1257" y="6674"/>
                    <a:pt x="1197" y="6557"/>
                    <a:pt x="1149" y="6437"/>
                  </a:cubicBezTo>
                  <a:cubicBezTo>
                    <a:pt x="1026" y="6133"/>
                    <a:pt x="986" y="5803"/>
                    <a:pt x="986" y="5477"/>
                  </a:cubicBezTo>
                  <a:cubicBezTo>
                    <a:pt x="987" y="5084"/>
                    <a:pt x="1050" y="4697"/>
                    <a:pt x="1152" y="4322"/>
                  </a:cubicBezTo>
                  <a:cubicBezTo>
                    <a:pt x="1288" y="3820"/>
                    <a:pt x="1495" y="3339"/>
                    <a:pt x="1757" y="2887"/>
                  </a:cubicBezTo>
                  <a:cubicBezTo>
                    <a:pt x="2019" y="2435"/>
                    <a:pt x="2337" y="2014"/>
                    <a:pt x="2703" y="1643"/>
                  </a:cubicBezTo>
                  <a:cubicBezTo>
                    <a:pt x="3068" y="1273"/>
                    <a:pt x="3480" y="955"/>
                    <a:pt x="3966" y="749"/>
                  </a:cubicBezTo>
                  <a:cubicBezTo>
                    <a:pt x="4013" y="730"/>
                    <a:pt x="4062" y="710"/>
                    <a:pt x="4112" y="694"/>
                  </a:cubicBezTo>
                  <a:cubicBezTo>
                    <a:pt x="4329" y="615"/>
                    <a:pt x="4558" y="563"/>
                    <a:pt x="4785" y="563"/>
                  </a:cubicBezTo>
                  <a:cubicBezTo>
                    <a:pt x="4830" y="563"/>
                    <a:pt x="4874" y="565"/>
                    <a:pt x="4918" y="569"/>
                  </a:cubicBezTo>
                  <a:cubicBezTo>
                    <a:pt x="4920" y="569"/>
                    <a:pt x="4923" y="570"/>
                    <a:pt x="4925" y="570"/>
                  </a:cubicBezTo>
                  <a:cubicBezTo>
                    <a:pt x="5118" y="589"/>
                    <a:pt x="5309" y="647"/>
                    <a:pt x="5475" y="743"/>
                  </a:cubicBezTo>
                  <a:lnTo>
                    <a:pt x="5476" y="742"/>
                  </a:lnTo>
                  <a:cubicBezTo>
                    <a:pt x="5173" y="566"/>
                    <a:pt x="4869" y="391"/>
                    <a:pt x="4564" y="215"/>
                  </a:cubicBezTo>
                  <a:cubicBezTo>
                    <a:pt x="4542" y="202"/>
                    <a:pt x="4518" y="189"/>
                    <a:pt x="4496" y="175"/>
                  </a:cubicBezTo>
                  <a:cubicBezTo>
                    <a:pt x="4360" y="97"/>
                    <a:pt x="4206" y="44"/>
                    <a:pt x="4047" y="19"/>
                  </a:cubicBezTo>
                  <a:cubicBezTo>
                    <a:pt x="4026" y="15"/>
                    <a:pt x="4004" y="13"/>
                    <a:pt x="3983" y="10"/>
                  </a:cubicBezTo>
                  <a:cubicBezTo>
                    <a:pt x="3926" y="3"/>
                    <a:pt x="3870" y="0"/>
                    <a:pt x="3813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41"/>
            <p:cNvSpPr/>
            <p:nvPr/>
          </p:nvSpPr>
          <p:spPr>
            <a:xfrm>
              <a:off x="2357725" y="4608650"/>
              <a:ext cx="131525" cy="169950"/>
            </a:xfrm>
            <a:custGeom>
              <a:rect b="b" l="l" r="r" t="t"/>
              <a:pathLst>
                <a:path extrusionOk="0" h="6798" w="5261">
                  <a:moveTo>
                    <a:pt x="3804" y="1"/>
                  </a:moveTo>
                  <a:cubicBezTo>
                    <a:pt x="3574" y="1"/>
                    <a:pt x="3345" y="51"/>
                    <a:pt x="3125" y="131"/>
                  </a:cubicBezTo>
                  <a:cubicBezTo>
                    <a:pt x="3077" y="147"/>
                    <a:pt x="3027" y="167"/>
                    <a:pt x="2979" y="187"/>
                  </a:cubicBezTo>
                  <a:cubicBezTo>
                    <a:pt x="2496" y="391"/>
                    <a:pt x="2082" y="711"/>
                    <a:pt x="1716" y="1081"/>
                  </a:cubicBezTo>
                  <a:cubicBezTo>
                    <a:pt x="1351" y="1451"/>
                    <a:pt x="1033" y="1873"/>
                    <a:pt x="770" y="2324"/>
                  </a:cubicBezTo>
                  <a:cubicBezTo>
                    <a:pt x="508" y="2776"/>
                    <a:pt x="301" y="3256"/>
                    <a:pt x="166" y="3759"/>
                  </a:cubicBezTo>
                  <a:cubicBezTo>
                    <a:pt x="64" y="4138"/>
                    <a:pt x="1" y="4525"/>
                    <a:pt x="0" y="4916"/>
                  </a:cubicBezTo>
                  <a:cubicBezTo>
                    <a:pt x="0" y="5243"/>
                    <a:pt x="41" y="5572"/>
                    <a:pt x="163" y="5876"/>
                  </a:cubicBezTo>
                  <a:cubicBezTo>
                    <a:pt x="211" y="5996"/>
                    <a:pt x="271" y="6113"/>
                    <a:pt x="345" y="6219"/>
                  </a:cubicBezTo>
                  <a:cubicBezTo>
                    <a:pt x="419" y="6328"/>
                    <a:pt x="506" y="6427"/>
                    <a:pt x="608" y="6507"/>
                  </a:cubicBezTo>
                  <a:cubicBezTo>
                    <a:pt x="658" y="6548"/>
                    <a:pt x="711" y="6585"/>
                    <a:pt x="768" y="6616"/>
                  </a:cubicBezTo>
                  <a:cubicBezTo>
                    <a:pt x="935" y="6713"/>
                    <a:pt x="1127" y="6772"/>
                    <a:pt x="1321" y="6791"/>
                  </a:cubicBezTo>
                  <a:cubicBezTo>
                    <a:pt x="1366" y="6795"/>
                    <a:pt x="1412" y="6797"/>
                    <a:pt x="1457" y="6797"/>
                  </a:cubicBezTo>
                  <a:cubicBezTo>
                    <a:pt x="1738" y="6797"/>
                    <a:pt x="2019" y="6721"/>
                    <a:pt x="2279" y="6611"/>
                  </a:cubicBezTo>
                  <a:cubicBezTo>
                    <a:pt x="2460" y="6536"/>
                    <a:pt x="2632" y="6444"/>
                    <a:pt x="2792" y="6339"/>
                  </a:cubicBezTo>
                  <a:cubicBezTo>
                    <a:pt x="3064" y="6162"/>
                    <a:pt x="3311" y="5950"/>
                    <a:pt x="3543" y="5719"/>
                  </a:cubicBezTo>
                  <a:cubicBezTo>
                    <a:pt x="3907" y="5348"/>
                    <a:pt x="4225" y="4925"/>
                    <a:pt x="4488" y="4474"/>
                  </a:cubicBezTo>
                  <a:cubicBezTo>
                    <a:pt x="4750" y="4023"/>
                    <a:pt x="4957" y="3542"/>
                    <a:pt x="5093" y="3040"/>
                  </a:cubicBezTo>
                  <a:cubicBezTo>
                    <a:pt x="5195" y="2665"/>
                    <a:pt x="5258" y="2277"/>
                    <a:pt x="5260" y="1884"/>
                  </a:cubicBezTo>
                  <a:lnTo>
                    <a:pt x="5260" y="1882"/>
                  </a:lnTo>
                  <a:cubicBezTo>
                    <a:pt x="5261" y="1557"/>
                    <a:pt x="5218" y="1229"/>
                    <a:pt x="5097" y="924"/>
                  </a:cubicBezTo>
                  <a:cubicBezTo>
                    <a:pt x="5000" y="681"/>
                    <a:pt x="4854" y="454"/>
                    <a:pt x="4652" y="292"/>
                  </a:cubicBezTo>
                  <a:cubicBezTo>
                    <a:pt x="4601" y="250"/>
                    <a:pt x="4546" y="213"/>
                    <a:pt x="4488" y="181"/>
                  </a:cubicBezTo>
                  <a:cubicBezTo>
                    <a:pt x="4321" y="86"/>
                    <a:pt x="4131" y="26"/>
                    <a:pt x="3938" y="8"/>
                  </a:cubicBezTo>
                  <a:cubicBezTo>
                    <a:pt x="3936" y="8"/>
                    <a:pt x="3933" y="6"/>
                    <a:pt x="3931" y="6"/>
                  </a:cubicBezTo>
                  <a:cubicBezTo>
                    <a:pt x="3889" y="2"/>
                    <a:pt x="3846" y="1"/>
                    <a:pt x="3804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41"/>
            <p:cNvSpPr/>
            <p:nvPr/>
          </p:nvSpPr>
          <p:spPr>
            <a:xfrm>
              <a:off x="2357075" y="4635725"/>
              <a:ext cx="43600" cy="119800"/>
            </a:xfrm>
            <a:custGeom>
              <a:rect b="b" l="l" r="r" t="t"/>
              <a:pathLst>
                <a:path extrusionOk="0" h="4792" w="1744">
                  <a:moveTo>
                    <a:pt x="1744" y="0"/>
                  </a:moveTo>
                  <a:lnTo>
                    <a:pt x="1744" y="0"/>
                  </a:lnTo>
                  <a:cubicBezTo>
                    <a:pt x="1425" y="304"/>
                    <a:pt x="1146" y="650"/>
                    <a:pt x="905" y="1019"/>
                  </a:cubicBezTo>
                  <a:cubicBezTo>
                    <a:pt x="664" y="1389"/>
                    <a:pt x="466" y="1788"/>
                    <a:pt x="310" y="2200"/>
                  </a:cubicBezTo>
                  <a:cubicBezTo>
                    <a:pt x="161" y="2617"/>
                    <a:pt x="52" y="3049"/>
                    <a:pt x="17" y="3491"/>
                  </a:cubicBezTo>
                  <a:cubicBezTo>
                    <a:pt x="0" y="3712"/>
                    <a:pt x="0" y="3933"/>
                    <a:pt x="25" y="4153"/>
                  </a:cubicBezTo>
                  <a:cubicBezTo>
                    <a:pt x="51" y="4373"/>
                    <a:pt x="101" y="4591"/>
                    <a:pt x="189" y="4792"/>
                  </a:cubicBezTo>
                  <a:cubicBezTo>
                    <a:pt x="114" y="4586"/>
                    <a:pt x="72" y="4368"/>
                    <a:pt x="57" y="4150"/>
                  </a:cubicBezTo>
                  <a:cubicBezTo>
                    <a:pt x="39" y="3931"/>
                    <a:pt x="44" y="3712"/>
                    <a:pt x="68" y="3496"/>
                  </a:cubicBezTo>
                  <a:cubicBezTo>
                    <a:pt x="113" y="3061"/>
                    <a:pt x="220" y="2633"/>
                    <a:pt x="372" y="2223"/>
                  </a:cubicBezTo>
                  <a:cubicBezTo>
                    <a:pt x="519" y="1812"/>
                    <a:pt x="717" y="1418"/>
                    <a:pt x="947" y="1045"/>
                  </a:cubicBezTo>
                  <a:cubicBezTo>
                    <a:pt x="1060" y="858"/>
                    <a:pt x="1186" y="677"/>
                    <a:pt x="1318" y="503"/>
                  </a:cubicBezTo>
                  <a:cubicBezTo>
                    <a:pt x="1451" y="329"/>
                    <a:pt x="1595" y="163"/>
                    <a:pt x="174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41"/>
            <p:cNvSpPr/>
            <p:nvPr/>
          </p:nvSpPr>
          <p:spPr>
            <a:xfrm>
              <a:off x="2076700" y="4647100"/>
              <a:ext cx="111225" cy="76875"/>
            </a:xfrm>
            <a:custGeom>
              <a:rect b="b" l="l" r="r" t="t"/>
              <a:pathLst>
                <a:path extrusionOk="0" h="3075" w="4449">
                  <a:moveTo>
                    <a:pt x="1" y="1"/>
                  </a:moveTo>
                  <a:lnTo>
                    <a:pt x="1" y="1"/>
                  </a:lnTo>
                  <a:cubicBezTo>
                    <a:pt x="1" y="3"/>
                    <a:pt x="2" y="4"/>
                    <a:pt x="2" y="6"/>
                  </a:cubicBezTo>
                  <a:lnTo>
                    <a:pt x="2" y="6"/>
                  </a:lnTo>
                  <a:cubicBezTo>
                    <a:pt x="2" y="4"/>
                    <a:pt x="1" y="3"/>
                    <a:pt x="1" y="1"/>
                  </a:cubicBezTo>
                  <a:close/>
                  <a:moveTo>
                    <a:pt x="2" y="6"/>
                  </a:moveTo>
                  <a:lnTo>
                    <a:pt x="2" y="6"/>
                  </a:lnTo>
                  <a:cubicBezTo>
                    <a:pt x="143" y="452"/>
                    <a:pt x="284" y="897"/>
                    <a:pt x="425" y="1343"/>
                  </a:cubicBezTo>
                  <a:cubicBezTo>
                    <a:pt x="544" y="1718"/>
                    <a:pt x="661" y="2094"/>
                    <a:pt x="781" y="2471"/>
                  </a:cubicBezTo>
                  <a:cubicBezTo>
                    <a:pt x="781" y="2472"/>
                    <a:pt x="781" y="2475"/>
                    <a:pt x="782" y="2476"/>
                  </a:cubicBezTo>
                  <a:cubicBezTo>
                    <a:pt x="796" y="2522"/>
                    <a:pt x="823" y="2568"/>
                    <a:pt x="859" y="2613"/>
                  </a:cubicBezTo>
                  <a:cubicBezTo>
                    <a:pt x="918" y="2686"/>
                    <a:pt x="1005" y="2755"/>
                    <a:pt x="1111" y="2817"/>
                  </a:cubicBezTo>
                  <a:cubicBezTo>
                    <a:pt x="1217" y="2878"/>
                    <a:pt x="1345" y="2932"/>
                    <a:pt x="1484" y="2974"/>
                  </a:cubicBezTo>
                  <a:cubicBezTo>
                    <a:pt x="1624" y="3016"/>
                    <a:pt x="1774" y="3046"/>
                    <a:pt x="1924" y="3062"/>
                  </a:cubicBezTo>
                  <a:cubicBezTo>
                    <a:pt x="2008" y="3070"/>
                    <a:pt x="2092" y="3075"/>
                    <a:pt x="2174" y="3075"/>
                  </a:cubicBezTo>
                  <a:cubicBezTo>
                    <a:pt x="2238" y="3075"/>
                    <a:pt x="2302" y="3072"/>
                    <a:pt x="2363" y="3067"/>
                  </a:cubicBezTo>
                  <a:cubicBezTo>
                    <a:pt x="2500" y="3053"/>
                    <a:pt x="2628" y="3026"/>
                    <a:pt x="2734" y="2987"/>
                  </a:cubicBezTo>
                  <a:cubicBezTo>
                    <a:pt x="2839" y="2947"/>
                    <a:pt x="2923" y="2895"/>
                    <a:pt x="2980" y="2835"/>
                  </a:cubicBezTo>
                  <a:cubicBezTo>
                    <a:pt x="2994" y="2820"/>
                    <a:pt x="3006" y="2804"/>
                    <a:pt x="3017" y="2788"/>
                  </a:cubicBezTo>
                  <a:cubicBezTo>
                    <a:pt x="3319" y="2331"/>
                    <a:pt x="3619" y="1875"/>
                    <a:pt x="3921" y="1419"/>
                  </a:cubicBezTo>
                  <a:cubicBezTo>
                    <a:pt x="4098" y="1153"/>
                    <a:pt x="4273" y="886"/>
                    <a:pt x="4449" y="621"/>
                  </a:cubicBezTo>
                  <a:lnTo>
                    <a:pt x="4449" y="621"/>
                  </a:lnTo>
                  <a:cubicBezTo>
                    <a:pt x="4413" y="669"/>
                    <a:pt x="4372" y="712"/>
                    <a:pt x="4328" y="750"/>
                  </a:cubicBezTo>
                  <a:cubicBezTo>
                    <a:pt x="4318" y="760"/>
                    <a:pt x="4305" y="769"/>
                    <a:pt x="4294" y="779"/>
                  </a:cubicBezTo>
                  <a:cubicBezTo>
                    <a:pt x="4279" y="790"/>
                    <a:pt x="4267" y="801"/>
                    <a:pt x="4252" y="810"/>
                  </a:cubicBezTo>
                  <a:cubicBezTo>
                    <a:pt x="4230" y="826"/>
                    <a:pt x="4208" y="842"/>
                    <a:pt x="4184" y="856"/>
                  </a:cubicBezTo>
                  <a:cubicBezTo>
                    <a:pt x="4140" y="884"/>
                    <a:pt x="4094" y="910"/>
                    <a:pt x="4048" y="932"/>
                  </a:cubicBezTo>
                  <a:cubicBezTo>
                    <a:pt x="4025" y="943"/>
                    <a:pt x="4001" y="954"/>
                    <a:pt x="3978" y="964"/>
                  </a:cubicBezTo>
                  <a:cubicBezTo>
                    <a:pt x="3957" y="974"/>
                    <a:pt x="3934" y="981"/>
                    <a:pt x="3913" y="990"/>
                  </a:cubicBezTo>
                  <a:cubicBezTo>
                    <a:pt x="3878" y="1005"/>
                    <a:pt x="3841" y="1017"/>
                    <a:pt x="3805" y="1028"/>
                  </a:cubicBezTo>
                  <a:cubicBezTo>
                    <a:pt x="3763" y="1042"/>
                    <a:pt x="3721" y="1053"/>
                    <a:pt x="3679" y="1065"/>
                  </a:cubicBezTo>
                  <a:cubicBezTo>
                    <a:pt x="3675" y="1067"/>
                    <a:pt x="3671" y="1068"/>
                    <a:pt x="3669" y="1068"/>
                  </a:cubicBezTo>
                  <a:cubicBezTo>
                    <a:pt x="3648" y="1074"/>
                    <a:pt x="3625" y="1079"/>
                    <a:pt x="3603" y="1085"/>
                  </a:cubicBezTo>
                  <a:cubicBezTo>
                    <a:pt x="3588" y="1089"/>
                    <a:pt x="3572" y="1091"/>
                    <a:pt x="3559" y="1094"/>
                  </a:cubicBezTo>
                  <a:cubicBezTo>
                    <a:pt x="3485" y="1111"/>
                    <a:pt x="3412" y="1124"/>
                    <a:pt x="3337" y="1135"/>
                  </a:cubicBezTo>
                  <a:cubicBezTo>
                    <a:pt x="3336" y="1134"/>
                    <a:pt x="3336" y="1134"/>
                    <a:pt x="3336" y="1134"/>
                  </a:cubicBezTo>
                  <a:cubicBezTo>
                    <a:pt x="3335" y="1134"/>
                    <a:pt x="3335" y="1135"/>
                    <a:pt x="3334" y="1135"/>
                  </a:cubicBezTo>
                  <a:cubicBezTo>
                    <a:pt x="3150" y="1161"/>
                    <a:pt x="2962" y="1174"/>
                    <a:pt x="2776" y="1174"/>
                  </a:cubicBezTo>
                  <a:cubicBezTo>
                    <a:pt x="2755" y="1174"/>
                    <a:pt x="2734" y="1174"/>
                    <a:pt x="2714" y="1174"/>
                  </a:cubicBezTo>
                  <a:cubicBezTo>
                    <a:pt x="2692" y="1174"/>
                    <a:pt x="2670" y="1173"/>
                    <a:pt x="2647" y="1172"/>
                  </a:cubicBezTo>
                  <a:cubicBezTo>
                    <a:pt x="2635" y="1172"/>
                    <a:pt x="2625" y="1172"/>
                    <a:pt x="2613" y="1169"/>
                  </a:cubicBezTo>
                  <a:cubicBezTo>
                    <a:pt x="2589" y="1169"/>
                    <a:pt x="2566" y="1168"/>
                    <a:pt x="2542" y="1167"/>
                  </a:cubicBezTo>
                  <a:cubicBezTo>
                    <a:pt x="2509" y="1166"/>
                    <a:pt x="2479" y="1163"/>
                    <a:pt x="2447" y="1161"/>
                  </a:cubicBezTo>
                  <a:cubicBezTo>
                    <a:pt x="2404" y="1158"/>
                    <a:pt x="2362" y="1154"/>
                    <a:pt x="2320" y="1151"/>
                  </a:cubicBezTo>
                  <a:cubicBezTo>
                    <a:pt x="2309" y="1149"/>
                    <a:pt x="2300" y="1147"/>
                    <a:pt x="2290" y="1146"/>
                  </a:cubicBezTo>
                  <a:cubicBezTo>
                    <a:pt x="2254" y="1142"/>
                    <a:pt x="2219" y="1138"/>
                    <a:pt x="2186" y="1135"/>
                  </a:cubicBezTo>
                  <a:cubicBezTo>
                    <a:pt x="2180" y="1135"/>
                    <a:pt x="2174" y="1135"/>
                    <a:pt x="2169" y="1132"/>
                  </a:cubicBezTo>
                  <a:cubicBezTo>
                    <a:pt x="2128" y="1127"/>
                    <a:pt x="2089" y="1121"/>
                    <a:pt x="2049" y="1115"/>
                  </a:cubicBezTo>
                  <a:cubicBezTo>
                    <a:pt x="2005" y="1109"/>
                    <a:pt x="1961" y="1102"/>
                    <a:pt x="1917" y="1093"/>
                  </a:cubicBezTo>
                  <a:cubicBezTo>
                    <a:pt x="1872" y="1085"/>
                    <a:pt x="1829" y="1077"/>
                    <a:pt x="1785" y="1067"/>
                  </a:cubicBezTo>
                  <a:cubicBezTo>
                    <a:pt x="1748" y="1060"/>
                    <a:pt x="1713" y="1052"/>
                    <a:pt x="1676" y="1043"/>
                  </a:cubicBezTo>
                  <a:cubicBezTo>
                    <a:pt x="1668" y="1042"/>
                    <a:pt x="1660" y="1040"/>
                    <a:pt x="1652" y="1036"/>
                  </a:cubicBezTo>
                  <a:cubicBezTo>
                    <a:pt x="1560" y="1016"/>
                    <a:pt x="1468" y="990"/>
                    <a:pt x="1378" y="962"/>
                  </a:cubicBezTo>
                  <a:cubicBezTo>
                    <a:pt x="1340" y="950"/>
                    <a:pt x="1301" y="938"/>
                    <a:pt x="1263" y="925"/>
                  </a:cubicBezTo>
                  <a:cubicBezTo>
                    <a:pt x="1217" y="911"/>
                    <a:pt x="1173" y="895"/>
                    <a:pt x="1130" y="878"/>
                  </a:cubicBezTo>
                  <a:cubicBezTo>
                    <a:pt x="1049" y="847"/>
                    <a:pt x="969" y="814"/>
                    <a:pt x="891" y="777"/>
                  </a:cubicBezTo>
                  <a:cubicBezTo>
                    <a:pt x="850" y="759"/>
                    <a:pt x="809" y="739"/>
                    <a:pt x="770" y="718"/>
                  </a:cubicBezTo>
                  <a:cubicBezTo>
                    <a:pt x="729" y="697"/>
                    <a:pt x="691" y="676"/>
                    <a:pt x="652" y="654"/>
                  </a:cubicBezTo>
                  <a:cubicBezTo>
                    <a:pt x="615" y="633"/>
                    <a:pt x="581" y="611"/>
                    <a:pt x="545" y="588"/>
                  </a:cubicBezTo>
                  <a:cubicBezTo>
                    <a:pt x="530" y="580"/>
                    <a:pt x="515" y="569"/>
                    <a:pt x="500" y="560"/>
                  </a:cubicBezTo>
                  <a:cubicBezTo>
                    <a:pt x="481" y="546"/>
                    <a:pt x="461" y="533"/>
                    <a:pt x="441" y="518"/>
                  </a:cubicBezTo>
                  <a:cubicBezTo>
                    <a:pt x="425" y="505"/>
                    <a:pt x="408" y="493"/>
                    <a:pt x="392" y="480"/>
                  </a:cubicBezTo>
                  <a:cubicBezTo>
                    <a:pt x="374" y="467"/>
                    <a:pt x="358" y="454"/>
                    <a:pt x="342" y="440"/>
                  </a:cubicBezTo>
                  <a:cubicBezTo>
                    <a:pt x="331" y="431"/>
                    <a:pt x="321" y="423"/>
                    <a:pt x="312" y="413"/>
                  </a:cubicBezTo>
                  <a:cubicBezTo>
                    <a:pt x="296" y="400"/>
                    <a:pt x="282" y="387"/>
                    <a:pt x="268" y="374"/>
                  </a:cubicBezTo>
                  <a:lnTo>
                    <a:pt x="212" y="319"/>
                  </a:lnTo>
                  <a:lnTo>
                    <a:pt x="211" y="319"/>
                  </a:lnTo>
                  <a:cubicBezTo>
                    <a:pt x="185" y="293"/>
                    <a:pt x="160" y="264"/>
                    <a:pt x="138" y="235"/>
                  </a:cubicBezTo>
                  <a:cubicBezTo>
                    <a:pt x="112" y="203"/>
                    <a:pt x="86" y="168"/>
                    <a:pt x="66" y="133"/>
                  </a:cubicBezTo>
                  <a:cubicBezTo>
                    <a:pt x="60" y="125"/>
                    <a:pt x="57" y="117"/>
                    <a:pt x="53" y="111"/>
                  </a:cubicBezTo>
                  <a:cubicBezTo>
                    <a:pt x="45" y="99"/>
                    <a:pt x="39" y="88"/>
                    <a:pt x="34" y="75"/>
                  </a:cubicBezTo>
                  <a:cubicBezTo>
                    <a:pt x="27" y="62"/>
                    <a:pt x="20" y="46"/>
                    <a:pt x="13" y="30"/>
                  </a:cubicBezTo>
                  <a:cubicBezTo>
                    <a:pt x="11" y="25"/>
                    <a:pt x="10" y="20"/>
                    <a:pt x="7" y="16"/>
                  </a:cubicBezTo>
                  <a:cubicBezTo>
                    <a:pt x="6" y="13"/>
                    <a:pt x="4" y="10"/>
                    <a:pt x="2" y="6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41"/>
            <p:cNvSpPr/>
            <p:nvPr/>
          </p:nvSpPr>
          <p:spPr>
            <a:xfrm>
              <a:off x="2145450" y="4123500"/>
              <a:ext cx="97000" cy="143825"/>
            </a:xfrm>
            <a:custGeom>
              <a:rect b="b" l="l" r="r" t="t"/>
              <a:pathLst>
                <a:path extrusionOk="0" h="5753" w="3880">
                  <a:moveTo>
                    <a:pt x="948" y="1"/>
                  </a:moveTo>
                  <a:cubicBezTo>
                    <a:pt x="796" y="1092"/>
                    <a:pt x="506" y="3177"/>
                    <a:pt x="353" y="4268"/>
                  </a:cubicBezTo>
                  <a:cubicBezTo>
                    <a:pt x="328" y="4444"/>
                    <a:pt x="306" y="4571"/>
                    <a:pt x="297" y="4666"/>
                  </a:cubicBezTo>
                  <a:cubicBezTo>
                    <a:pt x="217" y="4684"/>
                    <a:pt x="139" y="4707"/>
                    <a:pt x="62" y="4734"/>
                  </a:cubicBezTo>
                  <a:cubicBezTo>
                    <a:pt x="41" y="4792"/>
                    <a:pt x="21" y="4849"/>
                    <a:pt x="0" y="4905"/>
                  </a:cubicBezTo>
                  <a:cubicBezTo>
                    <a:pt x="20" y="4942"/>
                    <a:pt x="45" y="4977"/>
                    <a:pt x="74" y="5012"/>
                  </a:cubicBezTo>
                  <a:cubicBezTo>
                    <a:pt x="86" y="5027"/>
                    <a:pt x="98" y="5039"/>
                    <a:pt x="109" y="5054"/>
                  </a:cubicBezTo>
                  <a:cubicBezTo>
                    <a:pt x="201" y="5153"/>
                    <a:pt x="325" y="5251"/>
                    <a:pt x="476" y="5338"/>
                  </a:cubicBezTo>
                  <a:cubicBezTo>
                    <a:pt x="647" y="5437"/>
                    <a:pt x="852" y="5524"/>
                    <a:pt x="1076" y="5591"/>
                  </a:cubicBezTo>
                  <a:cubicBezTo>
                    <a:pt x="1298" y="5659"/>
                    <a:pt x="1538" y="5706"/>
                    <a:pt x="1778" y="5733"/>
                  </a:cubicBezTo>
                  <a:cubicBezTo>
                    <a:pt x="1911" y="5746"/>
                    <a:pt x="2044" y="5753"/>
                    <a:pt x="2173" y="5753"/>
                  </a:cubicBezTo>
                  <a:cubicBezTo>
                    <a:pt x="2278" y="5753"/>
                    <a:pt x="2381" y="5748"/>
                    <a:pt x="2480" y="5739"/>
                  </a:cubicBezTo>
                  <a:cubicBezTo>
                    <a:pt x="2701" y="5719"/>
                    <a:pt x="2904" y="5675"/>
                    <a:pt x="3071" y="5612"/>
                  </a:cubicBezTo>
                  <a:cubicBezTo>
                    <a:pt x="3156" y="5581"/>
                    <a:pt x="3234" y="5542"/>
                    <a:pt x="3300" y="5500"/>
                  </a:cubicBezTo>
                  <a:cubicBezTo>
                    <a:pt x="3356" y="5466"/>
                    <a:pt x="3404" y="5429"/>
                    <a:pt x="3445" y="5387"/>
                  </a:cubicBezTo>
                  <a:cubicBezTo>
                    <a:pt x="3441" y="5327"/>
                    <a:pt x="3438" y="5268"/>
                    <a:pt x="3433" y="5207"/>
                  </a:cubicBezTo>
                  <a:cubicBezTo>
                    <a:pt x="3367" y="5162"/>
                    <a:pt x="3298" y="5119"/>
                    <a:pt x="3227" y="5079"/>
                  </a:cubicBezTo>
                  <a:cubicBezTo>
                    <a:pt x="3244" y="4982"/>
                    <a:pt x="3261" y="4854"/>
                    <a:pt x="3283" y="4686"/>
                  </a:cubicBezTo>
                  <a:cubicBezTo>
                    <a:pt x="3283" y="4683"/>
                    <a:pt x="3285" y="4681"/>
                    <a:pt x="3285" y="4678"/>
                  </a:cubicBezTo>
                  <a:lnTo>
                    <a:pt x="3285" y="4677"/>
                  </a:lnTo>
                  <a:cubicBezTo>
                    <a:pt x="3437" y="3587"/>
                    <a:pt x="3727" y="1501"/>
                    <a:pt x="3880" y="411"/>
                  </a:cubicBezTo>
                  <a:lnTo>
                    <a:pt x="3880" y="411"/>
                  </a:lnTo>
                  <a:cubicBezTo>
                    <a:pt x="3809" y="467"/>
                    <a:pt x="3721" y="513"/>
                    <a:pt x="3617" y="550"/>
                  </a:cubicBezTo>
                  <a:cubicBezTo>
                    <a:pt x="3560" y="571"/>
                    <a:pt x="3500" y="591"/>
                    <a:pt x="3434" y="607"/>
                  </a:cubicBezTo>
                  <a:cubicBezTo>
                    <a:pt x="3328" y="633"/>
                    <a:pt x="3214" y="652"/>
                    <a:pt x="3092" y="662"/>
                  </a:cubicBezTo>
                  <a:cubicBezTo>
                    <a:pt x="3006" y="671"/>
                    <a:pt x="2917" y="675"/>
                    <a:pt x="2825" y="675"/>
                  </a:cubicBezTo>
                  <a:cubicBezTo>
                    <a:pt x="2709" y="675"/>
                    <a:pt x="2591" y="668"/>
                    <a:pt x="2471" y="656"/>
                  </a:cubicBezTo>
                  <a:cubicBezTo>
                    <a:pt x="2260" y="634"/>
                    <a:pt x="2046" y="592"/>
                    <a:pt x="1851" y="532"/>
                  </a:cubicBezTo>
                  <a:cubicBezTo>
                    <a:pt x="1654" y="473"/>
                    <a:pt x="1471" y="395"/>
                    <a:pt x="1320" y="307"/>
                  </a:cubicBezTo>
                  <a:cubicBezTo>
                    <a:pt x="1168" y="221"/>
                    <a:pt x="1047" y="122"/>
                    <a:pt x="964" y="20"/>
                  </a:cubicBezTo>
                  <a:cubicBezTo>
                    <a:pt x="958" y="13"/>
                    <a:pt x="953" y="7"/>
                    <a:pt x="95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41"/>
            <p:cNvSpPr/>
            <p:nvPr/>
          </p:nvSpPr>
          <p:spPr>
            <a:xfrm>
              <a:off x="2075800" y="4257900"/>
              <a:ext cx="168100" cy="418550"/>
            </a:xfrm>
            <a:custGeom>
              <a:rect b="b" l="l" r="r" t="t"/>
              <a:pathLst>
                <a:path extrusionOk="0" h="16742" w="6724">
                  <a:moveTo>
                    <a:pt x="5752" y="7589"/>
                  </a:moveTo>
                  <a:lnTo>
                    <a:pt x="5501" y="9384"/>
                  </a:lnTo>
                  <a:lnTo>
                    <a:pt x="5501" y="9384"/>
                  </a:lnTo>
                  <a:cubicBezTo>
                    <a:pt x="5584" y="8786"/>
                    <a:pt x="5668" y="8187"/>
                    <a:pt x="5752" y="7589"/>
                  </a:cubicBezTo>
                  <a:close/>
                  <a:moveTo>
                    <a:pt x="30" y="15205"/>
                  </a:moveTo>
                  <a:cubicBezTo>
                    <a:pt x="30" y="15207"/>
                    <a:pt x="30" y="15208"/>
                    <a:pt x="29" y="15210"/>
                  </a:cubicBezTo>
                  <a:cubicBezTo>
                    <a:pt x="30" y="15208"/>
                    <a:pt x="30" y="15207"/>
                    <a:pt x="30" y="15205"/>
                  </a:cubicBezTo>
                  <a:close/>
                  <a:moveTo>
                    <a:pt x="25" y="15226"/>
                  </a:moveTo>
                  <a:lnTo>
                    <a:pt x="25" y="15226"/>
                  </a:lnTo>
                  <a:cubicBezTo>
                    <a:pt x="21" y="15239"/>
                    <a:pt x="18" y="15252"/>
                    <a:pt x="15" y="15264"/>
                  </a:cubicBezTo>
                  <a:lnTo>
                    <a:pt x="15" y="15264"/>
                  </a:lnTo>
                  <a:cubicBezTo>
                    <a:pt x="17" y="15257"/>
                    <a:pt x="18" y="15250"/>
                    <a:pt x="20" y="15242"/>
                  </a:cubicBezTo>
                  <a:cubicBezTo>
                    <a:pt x="22" y="15237"/>
                    <a:pt x="22" y="15232"/>
                    <a:pt x="25" y="15226"/>
                  </a:cubicBezTo>
                  <a:close/>
                  <a:moveTo>
                    <a:pt x="2145" y="1"/>
                  </a:moveTo>
                  <a:cubicBezTo>
                    <a:pt x="1433" y="5093"/>
                    <a:pt x="722" y="10186"/>
                    <a:pt x="11" y="15280"/>
                  </a:cubicBezTo>
                  <a:cubicBezTo>
                    <a:pt x="12" y="15277"/>
                    <a:pt x="13" y="15274"/>
                    <a:pt x="13" y="15271"/>
                  </a:cubicBezTo>
                  <a:lnTo>
                    <a:pt x="13" y="15271"/>
                  </a:lnTo>
                  <a:cubicBezTo>
                    <a:pt x="2" y="15328"/>
                    <a:pt x="0" y="15385"/>
                    <a:pt x="6" y="15442"/>
                  </a:cubicBezTo>
                  <a:cubicBezTo>
                    <a:pt x="6" y="15451"/>
                    <a:pt x="8" y="15457"/>
                    <a:pt x="9" y="15463"/>
                  </a:cubicBezTo>
                  <a:cubicBezTo>
                    <a:pt x="10" y="15472"/>
                    <a:pt x="11" y="15479"/>
                    <a:pt x="15" y="15487"/>
                  </a:cubicBezTo>
                  <a:cubicBezTo>
                    <a:pt x="19" y="15506"/>
                    <a:pt x="24" y="15525"/>
                    <a:pt x="29" y="15545"/>
                  </a:cubicBezTo>
                  <a:cubicBezTo>
                    <a:pt x="32" y="15557"/>
                    <a:pt x="38" y="15572"/>
                    <a:pt x="42" y="15585"/>
                  </a:cubicBezTo>
                  <a:cubicBezTo>
                    <a:pt x="45" y="15590"/>
                    <a:pt x="46" y="15595"/>
                    <a:pt x="48" y="15599"/>
                  </a:cubicBezTo>
                  <a:cubicBezTo>
                    <a:pt x="55" y="15615"/>
                    <a:pt x="62" y="15631"/>
                    <a:pt x="69" y="15645"/>
                  </a:cubicBezTo>
                  <a:cubicBezTo>
                    <a:pt x="76" y="15657"/>
                    <a:pt x="82" y="15668"/>
                    <a:pt x="88" y="15681"/>
                  </a:cubicBezTo>
                  <a:cubicBezTo>
                    <a:pt x="92" y="15688"/>
                    <a:pt x="95" y="15697"/>
                    <a:pt x="100" y="15703"/>
                  </a:cubicBezTo>
                  <a:cubicBezTo>
                    <a:pt x="121" y="15739"/>
                    <a:pt x="147" y="15772"/>
                    <a:pt x="173" y="15804"/>
                  </a:cubicBezTo>
                  <a:cubicBezTo>
                    <a:pt x="197" y="15834"/>
                    <a:pt x="221" y="15861"/>
                    <a:pt x="246" y="15888"/>
                  </a:cubicBezTo>
                  <a:lnTo>
                    <a:pt x="247" y="15888"/>
                  </a:lnTo>
                  <a:cubicBezTo>
                    <a:pt x="266" y="15907"/>
                    <a:pt x="283" y="15925"/>
                    <a:pt x="303" y="15944"/>
                  </a:cubicBezTo>
                  <a:cubicBezTo>
                    <a:pt x="316" y="15956"/>
                    <a:pt x="331" y="15970"/>
                    <a:pt x="347" y="15982"/>
                  </a:cubicBezTo>
                  <a:cubicBezTo>
                    <a:pt x="356" y="15992"/>
                    <a:pt x="366" y="16001"/>
                    <a:pt x="377" y="16009"/>
                  </a:cubicBezTo>
                  <a:cubicBezTo>
                    <a:pt x="393" y="16023"/>
                    <a:pt x="409" y="16035"/>
                    <a:pt x="427" y="16050"/>
                  </a:cubicBezTo>
                  <a:cubicBezTo>
                    <a:pt x="443" y="16063"/>
                    <a:pt x="460" y="16075"/>
                    <a:pt x="476" y="16087"/>
                  </a:cubicBezTo>
                  <a:cubicBezTo>
                    <a:pt x="496" y="16102"/>
                    <a:pt x="516" y="16117"/>
                    <a:pt x="535" y="16129"/>
                  </a:cubicBezTo>
                  <a:cubicBezTo>
                    <a:pt x="550" y="16140"/>
                    <a:pt x="565" y="16149"/>
                    <a:pt x="580" y="16158"/>
                  </a:cubicBezTo>
                  <a:cubicBezTo>
                    <a:pt x="616" y="16181"/>
                    <a:pt x="652" y="16204"/>
                    <a:pt x="687" y="16223"/>
                  </a:cubicBezTo>
                  <a:cubicBezTo>
                    <a:pt x="727" y="16246"/>
                    <a:pt x="765" y="16268"/>
                    <a:pt x="805" y="16288"/>
                  </a:cubicBezTo>
                  <a:cubicBezTo>
                    <a:pt x="844" y="16307"/>
                    <a:pt x="885" y="16328"/>
                    <a:pt x="926" y="16347"/>
                  </a:cubicBezTo>
                  <a:cubicBezTo>
                    <a:pt x="1004" y="16384"/>
                    <a:pt x="1084" y="16416"/>
                    <a:pt x="1165" y="16447"/>
                  </a:cubicBezTo>
                  <a:cubicBezTo>
                    <a:pt x="1209" y="16464"/>
                    <a:pt x="1254" y="16480"/>
                    <a:pt x="1298" y="16495"/>
                  </a:cubicBezTo>
                  <a:cubicBezTo>
                    <a:pt x="1336" y="16508"/>
                    <a:pt x="1375" y="16520"/>
                    <a:pt x="1412" y="16531"/>
                  </a:cubicBezTo>
                  <a:cubicBezTo>
                    <a:pt x="1503" y="16558"/>
                    <a:pt x="1595" y="16584"/>
                    <a:pt x="1687" y="16606"/>
                  </a:cubicBezTo>
                  <a:cubicBezTo>
                    <a:pt x="1732" y="16616"/>
                    <a:pt x="1775" y="16625"/>
                    <a:pt x="1818" y="16635"/>
                  </a:cubicBezTo>
                  <a:cubicBezTo>
                    <a:pt x="1863" y="16644"/>
                    <a:pt x="1906" y="16653"/>
                    <a:pt x="1950" y="16661"/>
                  </a:cubicBezTo>
                  <a:cubicBezTo>
                    <a:pt x="1995" y="16668"/>
                    <a:pt x="2038" y="16677"/>
                    <a:pt x="2083" y="16683"/>
                  </a:cubicBezTo>
                  <a:cubicBezTo>
                    <a:pt x="2122" y="16689"/>
                    <a:pt x="2163" y="16695"/>
                    <a:pt x="2203" y="16700"/>
                  </a:cubicBezTo>
                  <a:cubicBezTo>
                    <a:pt x="2208" y="16702"/>
                    <a:pt x="2215" y="16703"/>
                    <a:pt x="2220" y="16703"/>
                  </a:cubicBezTo>
                  <a:cubicBezTo>
                    <a:pt x="2253" y="16708"/>
                    <a:pt x="2289" y="16712"/>
                    <a:pt x="2323" y="16714"/>
                  </a:cubicBezTo>
                  <a:cubicBezTo>
                    <a:pt x="2334" y="16715"/>
                    <a:pt x="2342" y="16718"/>
                    <a:pt x="2354" y="16719"/>
                  </a:cubicBezTo>
                  <a:cubicBezTo>
                    <a:pt x="2395" y="16723"/>
                    <a:pt x="2439" y="16726"/>
                    <a:pt x="2481" y="16729"/>
                  </a:cubicBezTo>
                  <a:cubicBezTo>
                    <a:pt x="2512" y="16731"/>
                    <a:pt x="2543" y="16734"/>
                    <a:pt x="2576" y="16735"/>
                  </a:cubicBezTo>
                  <a:cubicBezTo>
                    <a:pt x="2600" y="16736"/>
                    <a:pt x="2623" y="16739"/>
                    <a:pt x="2647" y="16739"/>
                  </a:cubicBezTo>
                  <a:cubicBezTo>
                    <a:pt x="2659" y="16740"/>
                    <a:pt x="2669" y="16740"/>
                    <a:pt x="2681" y="16740"/>
                  </a:cubicBezTo>
                  <a:cubicBezTo>
                    <a:pt x="2718" y="16741"/>
                    <a:pt x="2758" y="16742"/>
                    <a:pt x="2796" y="16742"/>
                  </a:cubicBezTo>
                  <a:cubicBezTo>
                    <a:pt x="2987" y="16742"/>
                    <a:pt x="3178" y="16730"/>
                    <a:pt x="3367" y="16703"/>
                  </a:cubicBezTo>
                  <a:cubicBezTo>
                    <a:pt x="3369" y="16703"/>
                    <a:pt x="3370" y="16702"/>
                    <a:pt x="3371" y="16702"/>
                  </a:cubicBezTo>
                  <a:cubicBezTo>
                    <a:pt x="3371" y="16702"/>
                    <a:pt x="3371" y="16703"/>
                    <a:pt x="3372" y="16703"/>
                  </a:cubicBezTo>
                  <a:cubicBezTo>
                    <a:pt x="3446" y="16691"/>
                    <a:pt x="3519" y="16678"/>
                    <a:pt x="3593" y="16662"/>
                  </a:cubicBezTo>
                  <a:cubicBezTo>
                    <a:pt x="3629" y="16655"/>
                    <a:pt x="3666" y="16645"/>
                    <a:pt x="3703" y="16636"/>
                  </a:cubicBezTo>
                  <a:cubicBezTo>
                    <a:pt x="3707" y="16636"/>
                    <a:pt x="3711" y="16634"/>
                    <a:pt x="3713" y="16634"/>
                  </a:cubicBezTo>
                  <a:cubicBezTo>
                    <a:pt x="3755" y="16621"/>
                    <a:pt x="3797" y="16610"/>
                    <a:pt x="3839" y="16597"/>
                  </a:cubicBezTo>
                  <a:cubicBezTo>
                    <a:pt x="3875" y="16585"/>
                    <a:pt x="3912" y="16573"/>
                    <a:pt x="3948" y="16558"/>
                  </a:cubicBezTo>
                  <a:cubicBezTo>
                    <a:pt x="3968" y="16550"/>
                    <a:pt x="3990" y="16542"/>
                    <a:pt x="4011" y="16532"/>
                  </a:cubicBezTo>
                  <a:cubicBezTo>
                    <a:pt x="4035" y="16522"/>
                    <a:pt x="4061" y="16511"/>
                    <a:pt x="4083" y="16500"/>
                  </a:cubicBezTo>
                  <a:cubicBezTo>
                    <a:pt x="4130" y="16478"/>
                    <a:pt x="4176" y="16452"/>
                    <a:pt x="4219" y="16424"/>
                  </a:cubicBezTo>
                  <a:cubicBezTo>
                    <a:pt x="4242" y="16410"/>
                    <a:pt x="4265" y="16395"/>
                    <a:pt x="4287" y="16378"/>
                  </a:cubicBezTo>
                  <a:cubicBezTo>
                    <a:pt x="4301" y="16368"/>
                    <a:pt x="4314" y="16357"/>
                    <a:pt x="4329" y="16347"/>
                  </a:cubicBezTo>
                  <a:cubicBezTo>
                    <a:pt x="4340" y="16337"/>
                    <a:pt x="4352" y="16328"/>
                    <a:pt x="4362" y="16318"/>
                  </a:cubicBezTo>
                  <a:cubicBezTo>
                    <a:pt x="4407" y="16279"/>
                    <a:pt x="4448" y="16236"/>
                    <a:pt x="4483" y="16189"/>
                  </a:cubicBezTo>
                  <a:cubicBezTo>
                    <a:pt x="4488" y="16181"/>
                    <a:pt x="4492" y="16175"/>
                    <a:pt x="4497" y="16168"/>
                  </a:cubicBezTo>
                  <a:cubicBezTo>
                    <a:pt x="4498" y="16165"/>
                    <a:pt x="4501" y="16163"/>
                    <a:pt x="4502" y="16158"/>
                  </a:cubicBezTo>
                  <a:cubicBezTo>
                    <a:pt x="4509" y="16149"/>
                    <a:pt x="4514" y="16139"/>
                    <a:pt x="4519" y="16129"/>
                  </a:cubicBezTo>
                  <a:cubicBezTo>
                    <a:pt x="4524" y="16121"/>
                    <a:pt x="4530" y="16110"/>
                    <a:pt x="4535" y="16100"/>
                  </a:cubicBezTo>
                  <a:cubicBezTo>
                    <a:pt x="4545" y="16079"/>
                    <a:pt x="4555" y="16056"/>
                    <a:pt x="4561" y="16035"/>
                  </a:cubicBezTo>
                  <a:cubicBezTo>
                    <a:pt x="4565" y="16028"/>
                    <a:pt x="4566" y="16019"/>
                    <a:pt x="4570" y="16012"/>
                  </a:cubicBezTo>
                  <a:cubicBezTo>
                    <a:pt x="4576" y="15992"/>
                    <a:pt x="4580" y="15971"/>
                    <a:pt x="4584" y="15950"/>
                  </a:cubicBezTo>
                  <a:cubicBezTo>
                    <a:pt x="4584" y="15946"/>
                    <a:pt x="4585" y="15944"/>
                    <a:pt x="4585" y="15940"/>
                  </a:cubicBezTo>
                  <a:cubicBezTo>
                    <a:pt x="4586" y="15935"/>
                    <a:pt x="4586" y="15932"/>
                    <a:pt x="4586" y="15928"/>
                  </a:cubicBezTo>
                  <a:cubicBezTo>
                    <a:pt x="4837" y="14147"/>
                    <a:pt x="5085" y="12365"/>
                    <a:pt x="5334" y="10584"/>
                  </a:cubicBezTo>
                  <a:lnTo>
                    <a:pt x="5392" y="10166"/>
                  </a:lnTo>
                  <a:lnTo>
                    <a:pt x="5334" y="10585"/>
                  </a:lnTo>
                  <a:cubicBezTo>
                    <a:pt x="5371" y="10326"/>
                    <a:pt x="5406" y="10068"/>
                    <a:pt x="5443" y="9809"/>
                  </a:cubicBezTo>
                  <a:cubicBezTo>
                    <a:pt x="5455" y="9721"/>
                    <a:pt x="5467" y="9632"/>
                    <a:pt x="5479" y="9544"/>
                  </a:cubicBezTo>
                  <a:lnTo>
                    <a:pt x="5479" y="9544"/>
                  </a:lnTo>
                  <a:lnTo>
                    <a:pt x="5753" y="7588"/>
                  </a:lnTo>
                  <a:lnTo>
                    <a:pt x="5804" y="7223"/>
                  </a:lnTo>
                  <a:cubicBezTo>
                    <a:pt x="5830" y="7034"/>
                    <a:pt x="5857" y="6844"/>
                    <a:pt x="5884" y="6655"/>
                  </a:cubicBezTo>
                  <a:lnTo>
                    <a:pt x="5946" y="6203"/>
                  </a:lnTo>
                  <a:lnTo>
                    <a:pt x="6112" y="5008"/>
                  </a:lnTo>
                  <a:cubicBezTo>
                    <a:pt x="6138" y="4822"/>
                    <a:pt x="6164" y="4637"/>
                    <a:pt x="6190" y="4452"/>
                  </a:cubicBezTo>
                  <a:lnTo>
                    <a:pt x="6367" y="3187"/>
                  </a:lnTo>
                  <a:cubicBezTo>
                    <a:pt x="6486" y="2339"/>
                    <a:pt x="6604" y="1490"/>
                    <a:pt x="6723" y="641"/>
                  </a:cubicBezTo>
                  <a:lnTo>
                    <a:pt x="6722" y="641"/>
                  </a:lnTo>
                  <a:cubicBezTo>
                    <a:pt x="6718" y="672"/>
                    <a:pt x="6712" y="702"/>
                    <a:pt x="6702" y="730"/>
                  </a:cubicBezTo>
                  <a:cubicBezTo>
                    <a:pt x="6660" y="866"/>
                    <a:pt x="6557" y="981"/>
                    <a:pt x="6442" y="1069"/>
                  </a:cubicBezTo>
                  <a:cubicBezTo>
                    <a:pt x="6297" y="1180"/>
                    <a:pt x="6132" y="1250"/>
                    <a:pt x="5960" y="1302"/>
                  </a:cubicBezTo>
                  <a:cubicBezTo>
                    <a:pt x="5687" y="1388"/>
                    <a:pt x="5400" y="1427"/>
                    <a:pt x="5112" y="1437"/>
                  </a:cubicBezTo>
                  <a:cubicBezTo>
                    <a:pt x="5054" y="1439"/>
                    <a:pt x="4997" y="1441"/>
                    <a:pt x="4939" y="1441"/>
                  </a:cubicBezTo>
                  <a:cubicBezTo>
                    <a:pt x="4709" y="1441"/>
                    <a:pt x="4478" y="1422"/>
                    <a:pt x="4251" y="1389"/>
                  </a:cubicBezTo>
                  <a:cubicBezTo>
                    <a:pt x="3965" y="1347"/>
                    <a:pt x="3686" y="1281"/>
                    <a:pt x="3415" y="1187"/>
                  </a:cubicBezTo>
                  <a:cubicBezTo>
                    <a:pt x="3210" y="1118"/>
                    <a:pt x="3011" y="1032"/>
                    <a:pt x="2824" y="923"/>
                  </a:cubicBezTo>
                  <a:cubicBezTo>
                    <a:pt x="2674" y="836"/>
                    <a:pt x="2534" y="737"/>
                    <a:pt x="2408" y="613"/>
                  </a:cubicBezTo>
                  <a:cubicBezTo>
                    <a:pt x="2304" y="510"/>
                    <a:pt x="2211" y="389"/>
                    <a:pt x="2169" y="250"/>
                  </a:cubicBezTo>
                  <a:cubicBezTo>
                    <a:pt x="2143" y="170"/>
                    <a:pt x="2135" y="84"/>
                    <a:pt x="2147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41"/>
            <p:cNvSpPr/>
            <p:nvPr/>
          </p:nvSpPr>
          <p:spPr>
            <a:xfrm>
              <a:off x="2129075" y="4243500"/>
              <a:ext cx="115000" cy="50500"/>
            </a:xfrm>
            <a:custGeom>
              <a:rect b="b" l="l" r="r" t="t"/>
              <a:pathLst>
                <a:path extrusionOk="0" h="2020" w="4600">
                  <a:moveTo>
                    <a:pt x="558" y="1"/>
                  </a:moveTo>
                  <a:lnTo>
                    <a:pt x="558" y="1"/>
                  </a:lnTo>
                  <a:cubicBezTo>
                    <a:pt x="440" y="53"/>
                    <a:pt x="328" y="118"/>
                    <a:pt x="229" y="205"/>
                  </a:cubicBezTo>
                  <a:cubicBezTo>
                    <a:pt x="142" y="283"/>
                    <a:pt x="68" y="378"/>
                    <a:pt x="32" y="488"/>
                  </a:cubicBezTo>
                  <a:cubicBezTo>
                    <a:pt x="22" y="517"/>
                    <a:pt x="16" y="548"/>
                    <a:pt x="11" y="580"/>
                  </a:cubicBezTo>
                  <a:cubicBezTo>
                    <a:pt x="1" y="661"/>
                    <a:pt x="10" y="749"/>
                    <a:pt x="35" y="829"/>
                  </a:cubicBezTo>
                  <a:cubicBezTo>
                    <a:pt x="78" y="967"/>
                    <a:pt x="172" y="1088"/>
                    <a:pt x="275" y="1191"/>
                  </a:cubicBezTo>
                  <a:cubicBezTo>
                    <a:pt x="401" y="1316"/>
                    <a:pt x="540" y="1415"/>
                    <a:pt x="691" y="1501"/>
                  </a:cubicBezTo>
                  <a:cubicBezTo>
                    <a:pt x="878" y="1610"/>
                    <a:pt x="1077" y="1695"/>
                    <a:pt x="1281" y="1766"/>
                  </a:cubicBezTo>
                  <a:cubicBezTo>
                    <a:pt x="1554" y="1860"/>
                    <a:pt x="1833" y="1925"/>
                    <a:pt x="2118" y="1967"/>
                  </a:cubicBezTo>
                  <a:cubicBezTo>
                    <a:pt x="2349" y="2001"/>
                    <a:pt x="2583" y="2019"/>
                    <a:pt x="2817" y="2019"/>
                  </a:cubicBezTo>
                  <a:cubicBezTo>
                    <a:pt x="2871" y="2019"/>
                    <a:pt x="2925" y="2018"/>
                    <a:pt x="2979" y="2016"/>
                  </a:cubicBezTo>
                  <a:cubicBezTo>
                    <a:pt x="3267" y="2004"/>
                    <a:pt x="3553" y="1965"/>
                    <a:pt x="3827" y="1881"/>
                  </a:cubicBezTo>
                  <a:cubicBezTo>
                    <a:pt x="3999" y="1828"/>
                    <a:pt x="4165" y="1757"/>
                    <a:pt x="4309" y="1647"/>
                  </a:cubicBezTo>
                  <a:cubicBezTo>
                    <a:pt x="4425" y="1559"/>
                    <a:pt x="4527" y="1446"/>
                    <a:pt x="4569" y="1309"/>
                  </a:cubicBezTo>
                  <a:cubicBezTo>
                    <a:pt x="4579" y="1280"/>
                    <a:pt x="4585" y="1250"/>
                    <a:pt x="4589" y="1220"/>
                  </a:cubicBezTo>
                  <a:cubicBezTo>
                    <a:pt x="4600" y="1144"/>
                    <a:pt x="4592" y="1064"/>
                    <a:pt x="4571" y="990"/>
                  </a:cubicBezTo>
                  <a:cubicBezTo>
                    <a:pt x="4543" y="885"/>
                    <a:pt x="4486" y="792"/>
                    <a:pt x="4418" y="707"/>
                  </a:cubicBezTo>
                  <a:cubicBezTo>
                    <a:pt x="4360" y="635"/>
                    <a:pt x="4293" y="571"/>
                    <a:pt x="4223" y="512"/>
                  </a:cubicBezTo>
                  <a:cubicBezTo>
                    <a:pt x="4192" y="726"/>
                    <a:pt x="4162" y="941"/>
                    <a:pt x="4132" y="1155"/>
                  </a:cubicBezTo>
                  <a:cubicBezTo>
                    <a:pt x="4130" y="1174"/>
                    <a:pt x="4125" y="1194"/>
                    <a:pt x="4120" y="1212"/>
                  </a:cubicBezTo>
                  <a:lnTo>
                    <a:pt x="4116" y="1224"/>
                  </a:lnTo>
                  <a:cubicBezTo>
                    <a:pt x="4095" y="1291"/>
                    <a:pt x="4057" y="1353"/>
                    <a:pt x="4001" y="1412"/>
                  </a:cubicBezTo>
                  <a:cubicBezTo>
                    <a:pt x="3983" y="1433"/>
                    <a:pt x="3961" y="1453"/>
                    <a:pt x="3938" y="1472"/>
                  </a:cubicBezTo>
                  <a:lnTo>
                    <a:pt x="3924" y="1483"/>
                  </a:lnTo>
                  <a:cubicBezTo>
                    <a:pt x="3863" y="1531"/>
                    <a:pt x="3789" y="1577"/>
                    <a:pt x="3706" y="1614"/>
                  </a:cubicBezTo>
                  <a:lnTo>
                    <a:pt x="3695" y="1619"/>
                  </a:lnTo>
                  <a:cubicBezTo>
                    <a:pt x="3668" y="1632"/>
                    <a:pt x="3638" y="1642"/>
                    <a:pt x="3608" y="1655"/>
                  </a:cubicBezTo>
                  <a:cubicBezTo>
                    <a:pt x="3574" y="1668"/>
                    <a:pt x="3537" y="1679"/>
                    <a:pt x="3498" y="1693"/>
                  </a:cubicBezTo>
                  <a:lnTo>
                    <a:pt x="3487" y="1697"/>
                  </a:lnTo>
                  <a:cubicBezTo>
                    <a:pt x="3402" y="1721"/>
                    <a:pt x="3310" y="1742"/>
                    <a:pt x="3214" y="1758"/>
                  </a:cubicBezTo>
                  <a:lnTo>
                    <a:pt x="3202" y="1761"/>
                  </a:lnTo>
                  <a:cubicBezTo>
                    <a:pt x="3141" y="1771"/>
                    <a:pt x="3079" y="1778"/>
                    <a:pt x="3015" y="1784"/>
                  </a:cubicBezTo>
                  <a:cubicBezTo>
                    <a:pt x="2946" y="1791"/>
                    <a:pt x="2873" y="1794"/>
                    <a:pt x="2800" y="1797"/>
                  </a:cubicBezTo>
                  <a:lnTo>
                    <a:pt x="2775" y="1797"/>
                  </a:lnTo>
                  <a:cubicBezTo>
                    <a:pt x="2753" y="1798"/>
                    <a:pt x="2732" y="1798"/>
                    <a:pt x="2710" y="1798"/>
                  </a:cubicBezTo>
                  <a:cubicBezTo>
                    <a:pt x="2689" y="1798"/>
                    <a:pt x="2667" y="1798"/>
                    <a:pt x="2645" y="1797"/>
                  </a:cubicBezTo>
                  <a:lnTo>
                    <a:pt x="2606" y="1797"/>
                  </a:lnTo>
                  <a:cubicBezTo>
                    <a:pt x="2533" y="1794"/>
                    <a:pt x="2459" y="1791"/>
                    <a:pt x="2386" y="1784"/>
                  </a:cubicBezTo>
                  <a:lnTo>
                    <a:pt x="2373" y="1783"/>
                  </a:lnTo>
                  <a:cubicBezTo>
                    <a:pt x="2353" y="1782"/>
                    <a:pt x="2334" y="1779"/>
                    <a:pt x="2314" y="1778"/>
                  </a:cubicBezTo>
                  <a:cubicBezTo>
                    <a:pt x="2264" y="1772"/>
                    <a:pt x="2215" y="1766"/>
                    <a:pt x="2166" y="1760"/>
                  </a:cubicBezTo>
                  <a:lnTo>
                    <a:pt x="2153" y="1757"/>
                  </a:lnTo>
                  <a:cubicBezTo>
                    <a:pt x="1967" y="1729"/>
                    <a:pt x="1782" y="1689"/>
                    <a:pt x="1609" y="1636"/>
                  </a:cubicBezTo>
                  <a:cubicBezTo>
                    <a:pt x="1601" y="1634"/>
                    <a:pt x="1591" y="1631"/>
                    <a:pt x="1583" y="1629"/>
                  </a:cubicBezTo>
                  <a:lnTo>
                    <a:pt x="1572" y="1625"/>
                  </a:lnTo>
                  <a:cubicBezTo>
                    <a:pt x="1536" y="1613"/>
                    <a:pt x="1501" y="1603"/>
                    <a:pt x="1467" y="1589"/>
                  </a:cubicBezTo>
                  <a:lnTo>
                    <a:pt x="1455" y="1585"/>
                  </a:lnTo>
                  <a:cubicBezTo>
                    <a:pt x="1360" y="1551"/>
                    <a:pt x="1268" y="1514"/>
                    <a:pt x="1183" y="1473"/>
                  </a:cubicBezTo>
                  <a:lnTo>
                    <a:pt x="1173" y="1468"/>
                  </a:lnTo>
                  <a:cubicBezTo>
                    <a:pt x="1116" y="1440"/>
                    <a:pt x="1063" y="1412"/>
                    <a:pt x="1012" y="1383"/>
                  </a:cubicBezTo>
                  <a:cubicBezTo>
                    <a:pt x="983" y="1365"/>
                    <a:pt x="954" y="1347"/>
                    <a:pt x="925" y="1328"/>
                  </a:cubicBezTo>
                  <a:lnTo>
                    <a:pt x="871" y="1292"/>
                  </a:lnTo>
                  <a:cubicBezTo>
                    <a:pt x="764" y="1217"/>
                    <a:pt x="676" y="1138"/>
                    <a:pt x="609" y="1056"/>
                  </a:cubicBezTo>
                  <a:cubicBezTo>
                    <a:pt x="517" y="941"/>
                    <a:pt x="467" y="823"/>
                    <a:pt x="465" y="707"/>
                  </a:cubicBezTo>
                  <a:cubicBezTo>
                    <a:pt x="463" y="686"/>
                    <a:pt x="465" y="666"/>
                    <a:pt x="468" y="645"/>
                  </a:cubicBezTo>
                  <a:cubicBezTo>
                    <a:pt x="498" y="430"/>
                    <a:pt x="529" y="215"/>
                    <a:pt x="558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40700" y="4243000"/>
              <a:ext cx="93975" cy="45450"/>
            </a:xfrm>
            <a:custGeom>
              <a:rect b="b" l="l" r="r" t="t"/>
              <a:pathLst>
                <a:path extrusionOk="0" h="1818" w="3759">
                  <a:moveTo>
                    <a:pt x="137" y="1"/>
                  </a:moveTo>
                  <a:cubicBezTo>
                    <a:pt x="122" y="7"/>
                    <a:pt x="109" y="12"/>
                    <a:pt x="94" y="19"/>
                  </a:cubicBezTo>
                  <a:cubicBezTo>
                    <a:pt x="65" y="233"/>
                    <a:pt x="35" y="448"/>
                    <a:pt x="5" y="662"/>
                  </a:cubicBezTo>
                  <a:cubicBezTo>
                    <a:pt x="2" y="683"/>
                    <a:pt x="1" y="704"/>
                    <a:pt x="1" y="725"/>
                  </a:cubicBezTo>
                  <a:cubicBezTo>
                    <a:pt x="4" y="840"/>
                    <a:pt x="52" y="960"/>
                    <a:pt x="146" y="1075"/>
                  </a:cubicBezTo>
                  <a:cubicBezTo>
                    <a:pt x="213" y="1157"/>
                    <a:pt x="300" y="1236"/>
                    <a:pt x="408" y="1311"/>
                  </a:cubicBezTo>
                  <a:lnTo>
                    <a:pt x="461" y="1347"/>
                  </a:lnTo>
                  <a:cubicBezTo>
                    <a:pt x="491" y="1366"/>
                    <a:pt x="519" y="1383"/>
                    <a:pt x="549" y="1401"/>
                  </a:cubicBezTo>
                  <a:cubicBezTo>
                    <a:pt x="601" y="1430"/>
                    <a:pt x="654" y="1458"/>
                    <a:pt x="709" y="1487"/>
                  </a:cubicBezTo>
                  <a:lnTo>
                    <a:pt x="719" y="1492"/>
                  </a:lnTo>
                  <a:cubicBezTo>
                    <a:pt x="805" y="1532"/>
                    <a:pt x="897" y="1570"/>
                    <a:pt x="991" y="1604"/>
                  </a:cubicBezTo>
                  <a:lnTo>
                    <a:pt x="1004" y="1608"/>
                  </a:lnTo>
                  <a:cubicBezTo>
                    <a:pt x="1037" y="1621"/>
                    <a:pt x="1073" y="1631"/>
                    <a:pt x="1109" y="1644"/>
                  </a:cubicBezTo>
                  <a:lnTo>
                    <a:pt x="1120" y="1647"/>
                  </a:lnTo>
                  <a:cubicBezTo>
                    <a:pt x="1130" y="1650"/>
                    <a:pt x="1138" y="1652"/>
                    <a:pt x="1146" y="1655"/>
                  </a:cubicBezTo>
                  <a:cubicBezTo>
                    <a:pt x="1319" y="1707"/>
                    <a:pt x="1503" y="1748"/>
                    <a:pt x="1690" y="1776"/>
                  </a:cubicBezTo>
                  <a:lnTo>
                    <a:pt x="1702" y="1778"/>
                  </a:lnTo>
                  <a:cubicBezTo>
                    <a:pt x="1753" y="1786"/>
                    <a:pt x="1801" y="1791"/>
                    <a:pt x="1850" y="1796"/>
                  </a:cubicBezTo>
                  <a:cubicBezTo>
                    <a:pt x="1870" y="1799"/>
                    <a:pt x="1890" y="1801"/>
                    <a:pt x="1910" y="1802"/>
                  </a:cubicBezTo>
                  <a:lnTo>
                    <a:pt x="1922" y="1803"/>
                  </a:lnTo>
                  <a:cubicBezTo>
                    <a:pt x="1996" y="1809"/>
                    <a:pt x="2069" y="1813"/>
                    <a:pt x="2142" y="1816"/>
                  </a:cubicBezTo>
                  <a:lnTo>
                    <a:pt x="2182" y="1816"/>
                  </a:lnTo>
                  <a:cubicBezTo>
                    <a:pt x="2203" y="1817"/>
                    <a:pt x="2225" y="1817"/>
                    <a:pt x="2246" y="1817"/>
                  </a:cubicBezTo>
                  <a:cubicBezTo>
                    <a:pt x="2268" y="1817"/>
                    <a:pt x="2289" y="1817"/>
                    <a:pt x="2311" y="1816"/>
                  </a:cubicBezTo>
                  <a:lnTo>
                    <a:pt x="2336" y="1816"/>
                  </a:lnTo>
                  <a:cubicBezTo>
                    <a:pt x="2409" y="1813"/>
                    <a:pt x="2481" y="1809"/>
                    <a:pt x="2552" y="1803"/>
                  </a:cubicBezTo>
                  <a:cubicBezTo>
                    <a:pt x="2616" y="1796"/>
                    <a:pt x="2677" y="1790"/>
                    <a:pt x="2738" y="1780"/>
                  </a:cubicBezTo>
                  <a:lnTo>
                    <a:pt x="2750" y="1777"/>
                  </a:lnTo>
                  <a:cubicBezTo>
                    <a:pt x="2848" y="1761"/>
                    <a:pt x="2939" y="1740"/>
                    <a:pt x="3023" y="1715"/>
                  </a:cubicBezTo>
                  <a:lnTo>
                    <a:pt x="3035" y="1712"/>
                  </a:lnTo>
                  <a:cubicBezTo>
                    <a:pt x="3073" y="1699"/>
                    <a:pt x="3110" y="1688"/>
                    <a:pt x="3145" y="1673"/>
                  </a:cubicBezTo>
                  <a:cubicBezTo>
                    <a:pt x="3175" y="1661"/>
                    <a:pt x="3204" y="1651"/>
                    <a:pt x="3231" y="1638"/>
                  </a:cubicBezTo>
                  <a:lnTo>
                    <a:pt x="3242" y="1633"/>
                  </a:lnTo>
                  <a:cubicBezTo>
                    <a:pt x="3325" y="1593"/>
                    <a:pt x="3399" y="1550"/>
                    <a:pt x="3460" y="1502"/>
                  </a:cubicBezTo>
                  <a:lnTo>
                    <a:pt x="3475" y="1490"/>
                  </a:lnTo>
                  <a:cubicBezTo>
                    <a:pt x="3497" y="1471"/>
                    <a:pt x="3519" y="1451"/>
                    <a:pt x="3538" y="1431"/>
                  </a:cubicBezTo>
                  <a:cubicBezTo>
                    <a:pt x="3592" y="1373"/>
                    <a:pt x="3630" y="1310"/>
                    <a:pt x="3653" y="1243"/>
                  </a:cubicBezTo>
                  <a:lnTo>
                    <a:pt x="3656" y="1231"/>
                  </a:lnTo>
                  <a:cubicBezTo>
                    <a:pt x="3661" y="1212"/>
                    <a:pt x="3666" y="1193"/>
                    <a:pt x="3669" y="1173"/>
                  </a:cubicBezTo>
                  <a:cubicBezTo>
                    <a:pt x="3698" y="959"/>
                    <a:pt x="3728" y="745"/>
                    <a:pt x="3759" y="531"/>
                  </a:cubicBezTo>
                  <a:cubicBezTo>
                    <a:pt x="3747" y="520"/>
                    <a:pt x="3735" y="511"/>
                    <a:pt x="3723" y="502"/>
                  </a:cubicBezTo>
                  <a:cubicBezTo>
                    <a:pt x="3705" y="532"/>
                    <a:pt x="3682" y="561"/>
                    <a:pt x="3656" y="588"/>
                  </a:cubicBezTo>
                  <a:cubicBezTo>
                    <a:pt x="3650" y="594"/>
                    <a:pt x="3644" y="602"/>
                    <a:pt x="3637" y="607"/>
                  </a:cubicBezTo>
                  <a:cubicBezTo>
                    <a:pt x="3597" y="649"/>
                    <a:pt x="3548" y="686"/>
                    <a:pt x="3492" y="720"/>
                  </a:cubicBezTo>
                  <a:cubicBezTo>
                    <a:pt x="3425" y="762"/>
                    <a:pt x="3347" y="799"/>
                    <a:pt x="3262" y="832"/>
                  </a:cubicBezTo>
                  <a:cubicBezTo>
                    <a:pt x="3183" y="860"/>
                    <a:pt x="3096" y="887"/>
                    <a:pt x="3002" y="908"/>
                  </a:cubicBezTo>
                  <a:cubicBezTo>
                    <a:pt x="2899" y="929"/>
                    <a:pt x="2786" y="948"/>
                    <a:pt x="2670" y="959"/>
                  </a:cubicBezTo>
                  <a:cubicBezTo>
                    <a:pt x="2571" y="968"/>
                    <a:pt x="2468" y="973"/>
                    <a:pt x="2363" y="973"/>
                  </a:cubicBezTo>
                  <a:cubicBezTo>
                    <a:pt x="2234" y="973"/>
                    <a:pt x="2101" y="966"/>
                    <a:pt x="1968" y="953"/>
                  </a:cubicBezTo>
                  <a:cubicBezTo>
                    <a:pt x="1728" y="927"/>
                    <a:pt x="1488" y="879"/>
                    <a:pt x="1266" y="811"/>
                  </a:cubicBezTo>
                  <a:cubicBezTo>
                    <a:pt x="1043" y="744"/>
                    <a:pt x="837" y="657"/>
                    <a:pt x="666" y="558"/>
                  </a:cubicBezTo>
                  <a:cubicBezTo>
                    <a:pt x="515" y="472"/>
                    <a:pt x="391" y="375"/>
                    <a:pt x="299" y="274"/>
                  </a:cubicBezTo>
                  <a:cubicBezTo>
                    <a:pt x="287" y="259"/>
                    <a:pt x="274" y="247"/>
                    <a:pt x="264" y="232"/>
                  </a:cubicBezTo>
                  <a:cubicBezTo>
                    <a:pt x="235" y="197"/>
                    <a:pt x="210" y="162"/>
                    <a:pt x="190" y="125"/>
                  </a:cubicBezTo>
                  <a:cubicBezTo>
                    <a:pt x="167" y="83"/>
                    <a:pt x="148" y="42"/>
                    <a:pt x="13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41"/>
            <p:cNvSpPr/>
            <p:nvPr/>
          </p:nvSpPr>
          <p:spPr>
            <a:xfrm>
              <a:off x="2143100" y="4230200"/>
              <a:ext cx="76250" cy="40300"/>
            </a:xfrm>
            <a:custGeom>
              <a:rect b="b" l="l" r="r" t="t"/>
              <a:pathLst>
                <a:path extrusionOk="0" h="1612" w="3050">
                  <a:moveTo>
                    <a:pt x="442" y="1"/>
                  </a:moveTo>
                  <a:lnTo>
                    <a:pt x="442" y="1"/>
                  </a:lnTo>
                  <a:cubicBezTo>
                    <a:pt x="348" y="43"/>
                    <a:pt x="259" y="94"/>
                    <a:pt x="180" y="164"/>
                  </a:cubicBezTo>
                  <a:cubicBezTo>
                    <a:pt x="110" y="226"/>
                    <a:pt x="51" y="303"/>
                    <a:pt x="23" y="389"/>
                  </a:cubicBezTo>
                  <a:cubicBezTo>
                    <a:pt x="15" y="413"/>
                    <a:pt x="9" y="438"/>
                    <a:pt x="5" y="462"/>
                  </a:cubicBezTo>
                  <a:cubicBezTo>
                    <a:pt x="0" y="529"/>
                    <a:pt x="7" y="599"/>
                    <a:pt x="26" y="663"/>
                  </a:cubicBezTo>
                  <a:cubicBezTo>
                    <a:pt x="61" y="773"/>
                    <a:pt x="135" y="870"/>
                    <a:pt x="218" y="952"/>
                  </a:cubicBezTo>
                  <a:cubicBezTo>
                    <a:pt x="317" y="1052"/>
                    <a:pt x="429" y="1131"/>
                    <a:pt x="549" y="1200"/>
                  </a:cubicBezTo>
                  <a:cubicBezTo>
                    <a:pt x="698" y="1287"/>
                    <a:pt x="857" y="1355"/>
                    <a:pt x="1019" y="1410"/>
                  </a:cubicBezTo>
                  <a:cubicBezTo>
                    <a:pt x="1236" y="1485"/>
                    <a:pt x="1460" y="1538"/>
                    <a:pt x="1686" y="1571"/>
                  </a:cubicBezTo>
                  <a:cubicBezTo>
                    <a:pt x="1867" y="1597"/>
                    <a:pt x="2051" y="1612"/>
                    <a:pt x="2234" y="1612"/>
                  </a:cubicBezTo>
                  <a:cubicBezTo>
                    <a:pt x="2280" y="1612"/>
                    <a:pt x="2326" y="1611"/>
                    <a:pt x="2372" y="1609"/>
                  </a:cubicBezTo>
                  <a:cubicBezTo>
                    <a:pt x="2601" y="1601"/>
                    <a:pt x="2830" y="1569"/>
                    <a:pt x="3049" y="1501"/>
                  </a:cubicBezTo>
                  <a:lnTo>
                    <a:pt x="2904" y="1417"/>
                  </a:lnTo>
                  <a:lnTo>
                    <a:pt x="2787" y="1350"/>
                  </a:lnTo>
                  <a:lnTo>
                    <a:pt x="2778" y="1352"/>
                  </a:lnTo>
                  <a:cubicBezTo>
                    <a:pt x="2711" y="1372"/>
                    <a:pt x="2637" y="1389"/>
                    <a:pt x="2560" y="1402"/>
                  </a:cubicBezTo>
                  <a:lnTo>
                    <a:pt x="2550" y="1404"/>
                  </a:lnTo>
                  <a:cubicBezTo>
                    <a:pt x="2502" y="1412"/>
                    <a:pt x="2453" y="1417"/>
                    <a:pt x="2401" y="1423"/>
                  </a:cubicBezTo>
                  <a:cubicBezTo>
                    <a:pt x="2345" y="1428"/>
                    <a:pt x="2287" y="1431"/>
                    <a:pt x="2229" y="1433"/>
                  </a:cubicBezTo>
                  <a:lnTo>
                    <a:pt x="2208" y="1433"/>
                  </a:lnTo>
                  <a:cubicBezTo>
                    <a:pt x="2192" y="1434"/>
                    <a:pt x="2174" y="1434"/>
                    <a:pt x="2157" y="1434"/>
                  </a:cubicBezTo>
                  <a:cubicBezTo>
                    <a:pt x="2140" y="1434"/>
                    <a:pt x="2123" y="1434"/>
                    <a:pt x="2107" y="1433"/>
                  </a:cubicBezTo>
                  <a:lnTo>
                    <a:pt x="2075" y="1433"/>
                  </a:lnTo>
                  <a:cubicBezTo>
                    <a:pt x="2018" y="1431"/>
                    <a:pt x="1958" y="1428"/>
                    <a:pt x="1900" y="1423"/>
                  </a:cubicBezTo>
                  <a:lnTo>
                    <a:pt x="1889" y="1421"/>
                  </a:lnTo>
                  <a:cubicBezTo>
                    <a:pt x="1873" y="1420"/>
                    <a:pt x="1858" y="1418"/>
                    <a:pt x="1842" y="1415"/>
                  </a:cubicBezTo>
                  <a:cubicBezTo>
                    <a:pt x="1803" y="1412"/>
                    <a:pt x="1763" y="1407"/>
                    <a:pt x="1725" y="1402"/>
                  </a:cubicBezTo>
                  <a:lnTo>
                    <a:pt x="1713" y="1400"/>
                  </a:lnTo>
                  <a:cubicBezTo>
                    <a:pt x="1564" y="1378"/>
                    <a:pt x="1418" y="1345"/>
                    <a:pt x="1281" y="1304"/>
                  </a:cubicBezTo>
                  <a:cubicBezTo>
                    <a:pt x="1272" y="1302"/>
                    <a:pt x="1266" y="1300"/>
                    <a:pt x="1260" y="1298"/>
                  </a:cubicBezTo>
                  <a:lnTo>
                    <a:pt x="1250" y="1295"/>
                  </a:lnTo>
                  <a:cubicBezTo>
                    <a:pt x="1223" y="1287"/>
                    <a:pt x="1194" y="1277"/>
                    <a:pt x="1167" y="1267"/>
                  </a:cubicBezTo>
                  <a:lnTo>
                    <a:pt x="1157" y="1263"/>
                  </a:lnTo>
                  <a:cubicBezTo>
                    <a:pt x="1082" y="1236"/>
                    <a:pt x="1008" y="1206"/>
                    <a:pt x="940" y="1174"/>
                  </a:cubicBezTo>
                  <a:lnTo>
                    <a:pt x="931" y="1171"/>
                  </a:lnTo>
                  <a:cubicBezTo>
                    <a:pt x="887" y="1148"/>
                    <a:pt x="843" y="1126"/>
                    <a:pt x="803" y="1104"/>
                  </a:cubicBezTo>
                  <a:cubicBezTo>
                    <a:pt x="779" y="1090"/>
                    <a:pt x="756" y="1077"/>
                    <a:pt x="733" y="1061"/>
                  </a:cubicBezTo>
                  <a:lnTo>
                    <a:pt x="690" y="1032"/>
                  </a:lnTo>
                  <a:cubicBezTo>
                    <a:pt x="605" y="973"/>
                    <a:pt x="535" y="910"/>
                    <a:pt x="482" y="844"/>
                  </a:cubicBezTo>
                  <a:cubicBezTo>
                    <a:pt x="407" y="752"/>
                    <a:pt x="369" y="656"/>
                    <a:pt x="367" y="565"/>
                  </a:cubicBezTo>
                  <a:cubicBezTo>
                    <a:pt x="367" y="548"/>
                    <a:pt x="368" y="533"/>
                    <a:pt x="371" y="514"/>
                  </a:cubicBezTo>
                  <a:cubicBezTo>
                    <a:pt x="395" y="342"/>
                    <a:pt x="418" y="171"/>
                    <a:pt x="442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031950" y="4725425"/>
              <a:ext cx="183675" cy="106400"/>
            </a:xfrm>
            <a:custGeom>
              <a:rect b="b" l="l" r="r" t="t"/>
              <a:pathLst>
                <a:path extrusionOk="0" h="4256" w="7347">
                  <a:moveTo>
                    <a:pt x="1758" y="1"/>
                  </a:moveTo>
                  <a:lnTo>
                    <a:pt x="0" y="1014"/>
                  </a:lnTo>
                  <a:lnTo>
                    <a:pt x="5589" y="4255"/>
                  </a:lnTo>
                  <a:lnTo>
                    <a:pt x="7347" y="3242"/>
                  </a:lnTo>
                  <a:lnTo>
                    <a:pt x="1758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41"/>
            <p:cNvSpPr/>
            <p:nvPr/>
          </p:nvSpPr>
          <p:spPr>
            <a:xfrm>
              <a:off x="2228175" y="4787500"/>
              <a:ext cx="84275" cy="119050"/>
            </a:xfrm>
            <a:custGeom>
              <a:rect b="b" l="l" r="r" t="t"/>
              <a:pathLst>
                <a:path extrusionOk="0" h="4762" w="3371">
                  <a:moveTo>
                    <a:pt x="3371" y="1"/>
                  </a:moveTo>
                  <a:cubicBezTo>
                    <a:pt x="3371" y="389"/>
                    <a:pt x="3277" y="777"/>
                    <a:pt x="3113" y="1131"/>
                  </a:cubicBezTo>
                  <a:cubicBezTo>
                    <a:pt x="2894" y="1604"/>
                    <a:pt x="2550" y="2016"/>
                    <a:pt x="2161" y="2364"/>
                  </a:cubicBezTo>
                  <a:cubicBezTo>
                    <a:pt x="1538" y="2923"/>
                    <a:pt x="799" y="3319"/>
                    <a:pt x="24" y="3617"/>
                  </a:cubicBezTo>
                  <a:cubicBezTo>
                    <a:pt x="16" y="3622"/>
                    <a:pt x="9" y="3625"/>
                    <a:pt x="0" y="3628"/>
                  </a:cubicBezTo>
                  <a:lnTo>
                    <a:pt x="0" y="4762"/>
                  </a:lnTo>
                  <a:cubicBezTo>
                    <a:pt x="206" y="4683"/>
                    <a:pt x="409" y="4597"/>
                    <a:pt x="607" y="4503"/>
                  </a:cubicBezTo>
                  <a:cubicBezTo>
                    <a:pt x="825" y="4400"/>
                    <a:pt x="1037" y="4288"/>
                    <a:pt x="1243" y="4167"/>
                  </a:cubicBezTo>
                  <a:cubicBezTo>
                    <a:pt x="1625" y="3939"/>
                    <a:pt x="1987" y="3675"/>
                    <a:pt x="2306" y="3364"/>
                  </a:cubicBezTo>
                  <a:cubicBezTo>
                    <a:pt x="2700" y="2984"/>
                    <a:pt x="3032" y="2533"/>
                    <a:pt x="3214" y="2017"/>
                  </a:cubicBezTo>
                  <a:cubicBezTo>
                    <a:pt x="3314" y="1730"/>
                    <a:pt x="3370" y="1424"/>
                    <a:pt x="3370" y="1121"/>
                  </a:cubicBezTo>
                  <a:lnTo>
                    <a:pt x="3371" y="1121"/>
                  </a:lnTo>
                  <a:lnTo>
                    <a:pt x="337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65600" y="4273925"/>
              <a:ext cx="78275" cy="400550"/>
            </a:xfrm>
            <a:custGeom>
              <a:rect b="b" l="l" r="r" t="t"/>
              <a:pathLst>
                <a:path extrusionOk="0" h="16022" w="3131">
                  <a:moveTo>
                    <a:pt x="3129" y="0"/>
                  </a:moveTo>
                  <a:cubicBezTo>
                    <a:pt x="3125" y="31"/>
                    <a:pt x="3119" y="61"/>
                    <a:pt x="3109" y="89"/>
                  </a:cubicBezTo>
                  <a:cubicBezTo>
                    <a:pt x="3066" y="225"/>
                    <a:pt x="2964" y="340"/>
                    <a:pt x="2849" y="428"/>
                  </a:cubicBezTo>
                  <a:cubicBezTo>
                    <a:pt x="2703" y="539"/>
                    <a:pt x="2539" y="609"/>
                    <a:pt x="2367" y="661"/>
                  </a:cubicBezTo>
                  <a:lnTo>
                    <a:pt x="1" y="16021"/>
                  </a:lnTo>
                  <a:cubicBezTo>
                    <a:pt x="15" y="16019"/>
                    <a:pt x="31" y="16015"/>
                    <a:pt x="46" y="16012"/>
                  </a:cubicBezTo>
                  <a:cubicBezTo>
                    <a:pt x="68" y="16006"/>
                    <a:pt x="90" y="16001"/>
                    <a:pt x="111" y="15995"/>
                  </a:cubicBezTo>
                  <a:cubicBezTo>
                    <a:pt x="115" y="15995"/>
                    <a:pt x="119" y="15993"/>
                    <a:pt x="121" y="15993"/>
                  </a:cubicBezTo>
                  <a:cubicBezTo>
                    <a:pt x="163" y="15980"/>
                    <a:pt x="205" y="15969"/>
                    <a:pt x="247" y="15956"/>
                  </a:cubicBezTo>
                  <a:cubicBezTo>
                    <a:pt x="283" y="15944"/>
                    <a:pt x="320" y="15932"/>
                    <a:pt x="356" y="15917"/>
                  </a:cubicBezTo>
                  <a:cubicBezTo>
                    <a:pt x="376" y="15909"/>
                    <a:pt x="398" y="15901"/>
                    <a:pt x="419" y="15891"/>
                  </a:cubicBezTo>
                  <a:cubicBezTo>
                    <a:pt x="443" y="15881"/>
                    <a:pt x="469" y="15870"/>
                    <a:pt x="491" y="15859"/>
                  </a:cubicBezTo>
                  <a:cubicBezTo>
                    <a:pt x="538" y="15837"/>
                    <a:pt x="584" y="15812"/>
                    <a:pt x="627" y="15783"/>
                  </a:cubicBezTo>
                  <a:cubicBezTo>
                    <a:pt x="650" y="15769"/>
                    <a:pt x="673" y="15754"/>
                    <a:pt x="695" y="15737"/>
                  </a:cubicBezTo>
                  <a:cubicBezTo>
                    <a:pt x="709" y="15727"/>
                    <a:pt x="722" y="15716"/>
                    <a:pt x="737" y="15706"/>
                  </a:cubicBezTo>
                  <a:cubicBezTo>
                    <a:pt x="748" y="15696"/>
                    <a:pt x="760" y="15687"/>
                    <a:pt x="770" y="15677"/>
                  </a:cubicBezTo>
                  <a:cubicBezTo>
                    <a:pt x="815" y="15638"/>
                    <a:pt x="856" y="15595"/>
                    <a:pt x="891" y="15548"/>
                  </a:cubicBezTo>
                  <a:cubicBezTo>
                    <a:pt x="896" y="15540"/>
                    <a:pt x="900" y="15534"/>
                    <a:pt x="905" y="15527"/>
                  </a:cubicBezTo>
                  <a:cubicBezTo>
                    <a:pt x="906" y="15524"/>
                    <a:pt x="909" y="15522"/>
                    <a:pt x="910" y="15517"/>
                  </a:cubicBezTo>
                  <a:cubicBezTo>
                    <a:pt x="917" y="15508"/>
                    <a:pt x="922" y="15498"/>
                    <a:pt x="927" y="15488"/>
                  </a:cubicBezTo>
                  <a:cubicBezTo>
                    <a:pt x="932" y="15480"/>
                    <a:pt x="938" y="15469"/>
                    <a:pt x="943" y="15459"/>
                  </a:cubicBezTo>
                  <a:cubicBezTo>
                    <a:pt x="953" y="15438"/>
                    <a:pt x="963" y="15415"/>
                    <a:pt x="969" y="15394"/>
                  </a:cubicBezTo>
                  <a:cubicBezTo>
                    <a:pt x="973" y="15387"/>
                    <a:pt x="974" y="15378"/>
                    <a:pt x="978" y="15371"/>
                  </a:cubicBezTo>
                  <a:cubicBezTo>
                    <a:pt x="984" y="15351"/>
                    <a:pt x="988" y="15330"/>
                    <a:pt x="992" y="15309"/>
                  </a:cubicBezTo>
                  <a:cubicBezTo>
                    <a:pt x="992" y="15305"/>
                    <a:pt x="993" y="15303"/>
                    <a:pt x="993" y="15299"/>
                  </a:cubicBezTo>
                  <a:cubicBezTo>
                    <a:pt x="994" y="15294"/>
                    <a:pt x="994" y="15291"/>
                    <a:pt x="994" y="15287"/>
                  </a:cubicBezTo>
                  <a:cubicBezTo>
                    <a:pt x="1245" y="13506"/>
                    <a:pt x="1493" y="11724"/>
                    <a:pt x="1742" y="9943"/>
                  </a:cubicBezTo>
                  <a:cubicBezTo>
                    <a:pt x="1779" y="9684"/>
                    <a:pt x="1813" y="9425"/>
                    <a:pt x="1851" y="9167"/>
                  </a:cubicBezTo>
                  <a:cubicBezTo>
                    <a:pt x="1952" y="8427"/>
                    <a:pt x="2056" y="7686"/>
                    <a:pt x="2160" y="6947"/>
                  </a:cubicBezTo>
                  <a:lnTo>
                    <a:pt x="2210" y="6582"/>
                  </a:lnTo>
                  <a:cubicBezTo>
                    <a:pt x="2236" y="6393"/>
                    <a:pt x="2264" y="6203"/>
                    <a:pt x="2291" y="6014"/>
                  </a:cubicBezTo>
                  <a:lnTo>
                    <a:pt x="2353" y="5562"/>
                  </a:lnTo>
                  <a:lnTo>
                    <a:pt x="2519" y="4367"/>
                  </a:lnTo>
                  <a:cubicBezTo>
                    <a:pt x="2545" y="4181"/>
                    <a:pt x="2571" y="3996"/>
                    <a:pt x="2597" y="3811"/>
                  </a:cubicBezTo>
                  <a:lnTo>
                    <a:pt x="2774" y="2546"/>
                  </a:lnTo>
                  <a:cubicBezTo>
                    <a:pt x="2893" y="1698"/>
                    <a:pt x="3011" y="849"/>
                    <a:pt x="313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41"/>
            <p:cNvSpPr/>
            <p:nvPr/>
          </p:nvSpPr>
          <p:spPr>
            <a:xfrm>
              <a:off x="2135750" y="4662575"/>
              <a:ext cx="52175" cy="61200"/>
            </a:xfrm>
            <a:custGeom>
              <a:rect b="b" l="l" r="r" t="t"/>
              <a:pathLst>
                <a:path extrusionOk="0" h="2448" w="2087">
                  <a:moveTo>
                    <a:pt x="2087" y="1"/>
                  </a:moveTo>
                  <a:cubicBezTo>
                    <a:pt x="2051" y="50"/>
                    <a:pt x="2010" y="93"/>
                    <a:pt x="1966" y="131"/>
                  </a:cubicBezTo>
                  <a:cubicBezTo>
                    <a:pt x="1956" y="141"/>
                    <a:pt x="1943" y="150"/>
                    <a:pt x="1932" y="160"/>
                  </a:cubicBezTo>
                  <a:cubicBezTo>
                    <a:pt x="1917" y="171"/>
                    <a:pt x="1905" y="182"/>
                    <a:pt x="1890" y="191"/>
                  </a:cubicBezTo>
                  <a:cubicBezTo>
                    <a:pt x="1868" y="207"/>
                    <a:pt x="1846" y="223"/>
                    <a:pt x="1822" y="236"/>
                  </a:cubicBezTo>
                  <a:cubicBezTo>
                    <a:pt x="1778" y="265"/>
                    <a:pt x="1732" y="291"/>
                    <a:pt x="1686" y="313"/>
                  </a:cubicBezTo>
                  <a:cubicBezTo>
                    <a:pt x="1663" y="324"/>
                    <a:pt x="1639" y="335"/>
                    <a:pt x="1616" y="345"/>
                  </a:cubicBezTo>
                  <a:cubicBezTo>
                    <a:pt x="1595" y="355"/>
                    <a:pt x="1572" y="362"/>
                    <a:pt x="1551" y="371"/>
                  </a:cubicBezTo>
                  <a:cubicBezTo>
                    <a:pt x="1516" y="386"/>
                    <a:pt x="1479" y="398"/>
                    <a:pt x="1443" y="409"/>
                  </a:cubicBezTo>
                  <a:cubicBezTo>
                    <a:pt x="1401" y="423"/>
                    <a:pt x="1359" y="434"/>
                    <a:pt x="1317" y="446"/>
                  </a:cubicBezTo>
                  <a:cubicBezTo>
                    <a:pt x="1313" y="448"/>
                    <a:pt x="1309" y="449"/>
                    <a:pt x="1307" y="449"/>
                  </a:cubicBezTo>
                  <a:cubicBezTo>
                    <a:pt x="1286" y="455"/>
                    <a:pt x="1263" y="460"/>
                    <a:pt x="1241" y="466"/>
                  </a:cubicBezTo>
                  <a:cubicBezTo>
                    <a:pt x="1226" y="470"/>
                    <a:pt x="1210" y="472"/>
                    <a:pt x="1197" y="475"/>
                  </a:cubicBezTo>
                  <a:lnTo>
                    <a:pt x="1" y="2448"/>
                  </a:lnTo>
                  <a:cubicBezTo>
                    <a:pt x="139" y="2434"/>
                    <a:pt x="266" y="2407"/>
                    <a:pt x="372" y="2368"/>
                  </a:cubicBezTo>
                  <a:cubicBezTo>
                    <a:pt x="477" y="2328"/>
                    <a:pt x="561" y="2276"/>
                    <a:pt x="618" y="2215"/>
                  </a:cubicBezTo>
                  <a:cubicBezTo>
                    <a:pt x="632" y="2200"/>
                    <a:pt x="644" y="2185"/>
                    <a:pt x="655" y="2168"/>
                  </a:cubicBezTo>
                  <a:cubicBezTo>
                    <a:pt x="957" y="1712"/>
                    <a:pt x="1257" y="1256"/>
                    <a:pt x="1559" y="800"/>
                  </a:cubicBezTo>
                  <a:cubicBezTo>
                    <a:pt x="1736" y="534"/>
                    <a:pt x="1911" y="267"/>
                    <a:pt x="2087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41"/>
            <p:cNvSpPr/>
            <p:nvPr/>
          </p:nvSpPr>
          <p:spPr>
            <a:xfrm>
              <a:off x="2212825" y="4240400"/>
              <a:ext cx="21975" cy="27350"/>
            </a:xfrm>
            <a:custGeom>
              <a:rect b="b" l="l" r="r" t="t"/>
              <a:pathLst>
                <a:path extrusionOk="0" h="1094" w="879">
                  <a:moveTo>
                    <a:pt x="580" y="0"/>
                  </a:moveTo>
                  <a:cubicBezTo>
                    <a:pt x="556" y="172"/>
                    <a:pt x="530" y="341"/>
                    <a:pt x="507" y="513"/>
                  </a:cubicBezTo>
                  <a:cubicBezTo>
                    <a:pt x="504" y="529"/>
                    <a:pt x="502" y="543"/>
                    <a:pt x="498" y="559"/>
                  </a:cubicBezTo>
                  <a:lnTo>
                    <a:pt x="494" y="570"/>
                  </a:lnTo>
                  <a:cubicBezTo>
                    <a:pt x="477" y="623"/>
                    <a:pt x="447" y="672"/>
                    <a:pt x="403" y="719"/>
                  </a:cubicBezTo>
                  <a:cubicBezTo>
                    <a:pt x="387" y="735"/>
                    <a:pt x="371" y="751"/>
                    <a:pt x="352" y="766"/>
                  </a:cubicBezTo>
                  <a:lnTo>
                    <a:pt x="341" y="776"/>
                  </a:lnTo>
                  <a:cubicBezTo>
                    <a:pt x="293" y="816"/>
                    <a:pt x="234" y="850"/>
                    <a:pt x="166" y="881"/>
                  </a:cubicBezTo>
                  <a:lnTo>
                    <a:pt x="158" y="885"/>
                  </a:lnTo>
                  <a:cubicBezTo>
                    <a:pt x="136" y="895"/>
                    <a:pt x="112" y="905"/>
                    <a:pt x="88" y="912"/>
                  </a:cubicBezTo>
                  <a:cubicBezTo>
                    <a:pt x="59" y="923"/>
                    <a:pt x="31" y="932"/>
                    <a:pt x="1" y="942"/>
                  </a:cubicBezTo>
                  <a:lnTo>
                    <a:pt x="117" y="1009"/>
                  </a:lnTo>
                  <a:lnTo>
                    <a:pt x="262" y="1093"/>
                  </a:lnTo>
                  <a:cubicBezTo>
                    <a:pt x="398" y="1049"/>
                    <a:pt x="530" y="995"/>
                    <a:pt x="648" y="906"/>
                  </a:cubicBezTo>
                  <a:cubicBezTo>
                    <a:pt x="739" y="835"/>
                    <a:pt x="820" y="744"/>
                    <a:pt x="854" y="636"/>
                  </a:cubicBezTo>
                  <a:cubicBezTo>
                    <a:pt x="855" y="630"/>
                    <a:pt x="858" y="625"/>
                    <a:pt x="858" y="620"/>
                  </a:cubicBezTo>
                  <a:cubicBezTo>
                    <a:pt x="863" y="602"/>
                    <a:pt x="868" y="583"/>
                    <a:pt x="870" y="564"/>
                  </a:cubicBezTo>
                  <a:cubicBezTo>
                    <a:pt x="878" y="504"/>
                    <a:pt x="873" y="440"/>
                    <a:pt x="857" y="381"/>
                  </a:cubicBezTo>
                  <a:cubicBezTo>
                    <a:pt x="833" y="297"/>
                    <a:pt x="789" y="222"/>
                    <a:pt x="734" y="156"/>
                  </a:cubicBezTo>
                  <a:cubicBezTo>
                    <a:pt x="687" y="98"/>
                    <a:pt x="635" y="46"/>
                    <a:pt x="58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41"/>
            <p:cNvSpPr/>
            <p:nvPr/>
          </p:nvSpPr>
          <p:spPr>
            <a:xfrm>
              <a:off x="2212825" y="4133750"/>
              <a:ext cx="29700" cy="130225"/>
            </a:xfrm>
            <a:custGeom>
              <a:rect b="b" l="l" r="r" t="t"/>
              <a:pathLst>
                <a:path extrusionOk="0" h="5209" w="1188">
                  <a:moveTo>
                    <a:pt x="1188" y="0"/>
                  </a:moveTo>
                  <a:cubicBezTo>
                    <a:pt x="1116" y="56"/>
                    <a:pt x="1028" y="101"/>
                    <a:pt x="925" y="139"/>
                  </a:cubicBezTo>
                  <a:cubicBezTo>
                    <a:pt x="869" y="160"/>
                    <a:pt x="807" y="179"/>
                    <a:pt x="742" y="195"/>
                  </a:cubicBezTo>
                  <a:lnTo>
                    <a:pt x="1" y="5208"/>
                  </a:lnTo>
                  <a:cubicBezTo>
                    <a:pt x="31" y="5198"/>
                    <a:pt x="59" y="5189"/>
                    <a:pt x="88" y="5178"/>
                  </a:cubicBezTo>
                  <a:cubicBezTo>
                    <a:pt x="112" y="5169"/>
                    <a:pt x="136" y="5160"/>
                    <a:pt x="158" y="5151"/>
                  </a:cubicBezTo>
                  <a:lnTo>
                    <a:pt x="166" y="5147"/>
                  </a:lnTo>
                  <a:cubicBezTo>
                    <a:pt x="232" y="5116"/>
                    <a:pt x="291" y="5082"/>
                    <a:pt x="341" y="5042"/>
                  </a:cubicBezTo>
                  <a:lnTo>
                    <a:pt x="352" y="5032"/>
                  </a:lnTo>
                  <a:cubicBezTo>
                    <a:pt x="371" y="5017"/>
                    <a:pt x="387" y="5001"/>
                    <a:pt x="403" y="4985"/>
                  </a:cubicBezTo>
                  <a:cubicBezTo>
                    <a:pt x="447" y="4938"/>
                    <a:pt x="477" y="4889"/>
                    <a:pt x="494" y="4836"/>
                  </a:cubicBezTo>
                  <a:lnTo>
                    <a:pt x="498" y="4825"/>
                  </a:lnTo>
                  <a:cubicBezTo>
                    <a:pt x="502" y="4810"/>
                    <a:pt x="506" y="4795"/>
                    <a:pt x="507" y="4779"/>
                  </a:cubicBezTo>
                  <a:cubicBezTo>
                    <a:pt x="530" y="4608"/>
                    <a:pt x="556" y="4438"/>
                    <a:pt x="580" y="4266"/>
                  </a:cubicBezTo>
                  <a:cubicBezTo>
                    <a:pt x="583" y="4270"/>
                    <a:pt x="587" y="4272"/>
                    <a:pt x="591" y="4275"/>
                  </a:cubicBezTo>
                  <a:cubicBezTo>
                    <a:pt x="591" y="4272"/>
                    <a:pt x="592" y="4270"/>
                    <a:pt x="592" y="4267"/>
                  </a:cubicBezTo>
                  <a:lnTo>
                    <a:pt x="592" y="4266"/>
                  </a:lnTo>
                  <a:cubicBezTo>
                    <a:pt x="744" y="3176"/>
                    <a:pt x="1035" y="1090"/>
                    <a:pt x="1188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41"/>
            <p:cNvSpPr/>
            <p:nvPr/>
          </p:nvSpPr>
          <p:spPr>
            <a:xfrm>
              <a:off x="2216250" y="4255875"/>
              <a:ext cx="18425" cy="29975"/>
            </a:xfrm>
            <a:custGeom>
              <a:rect b="b" l="l" r="r" t="t"/>
              <a:pathLst>
                <a:path extrusionOk="0" h="1199" w="737">
                  <a:moveTo>
                    <a:pt x="721" y="1"/>
                  </a:moveTo>
                  <a:lnTo>
                    <a:pt x="717" y="17"/>
                  </a:lnTo>
                  <a:cubicBezTo>
                    <a:pt x="683" y="125"/>
                    <a:pt x="602" y="216"/>
                    <a:pt x="511" y="287"/>
                  </a:cubicBezTo>
                  <a:cubicBezTo>
                    <a:pt x="393" y="375"/>
                    <a:pt x="261" y="430"/>
                    <a:pt x="125" y="474"/>
                  </a:cubicBezTo>
                  <a:lnTo>
                    <a:pt x="1" y="1199"/>
                  </a:lnTo>
                  <a:lnTo>
                    <a:pt x="13" y="1195"/>
                  </a:lnTo>
                  <a:cubicBezTo>
                    <a:pt x="51" y="1183"/>
                    <a:pt x="88" y="1172"/>
                    <a:pt x="123" y="1157"/>
                  </a:cubicBezTo>
                  <a:cubicBezTo>
                    <a:pt x="153" y="1145"/>
                    <a:pt x="182" y="1135"/>
                    <a:pt x="209" y="1121"/>
                  </a:cubicBezTo>
                  <a:lnTo>
                    <a:pt x="220" y="1116"/>
                  </a:lnTo>
                  <a:cubicBezTo>
                    <a:pt x="303" y="1077"/>
                    <a:pt x="377" y="1034"/>
                    <a:pt x="438" y="985"/>
                  </a:cubicBezTo>
                  <a:lnTo>
                    <a:pt x="453" y="974"/>
                  </a:lnTo>
                  <a:cubicBezTo>
                    <a:pt x="475" y="954"/>
                    <a:pt x="497" y="935"/>
                    <a:pt x="516" y="915"/>
                  </a:cubicBezTo>
                  <a:cubicBezTo>
                    <a:pt x="570" y="857"/>
                    <a:pt x="608" y="794"/>
                    <a:pt x="631" y="727"/>
                  </a:cubicBezTo>
                  <a:lnTo>
                    <a:pt x="634" y="715"/>
                  </a:lnTo>
                  <a:cubicBezTo>
                    <a:pt x="639" y="696"/>
                    <a:pt x="644" y="676"/>
                    <a:pt x="647" y="657"/>
                  </a:cubicBezTo>
                  <a:cubicBezTo>
                    <a:pt x="676" y="443"/>
                    <a:pt x="706" y="229"/>
                    <a:pt x="737" y="15"/>
                  </a:cubicBezTo>
                  <a:cubicBezTo>
                    <a:pt x="732" y="9"/>
                    <a:pt x="726" y="5"/>
                    <a:pt x="72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41"/>
            <p:cNvSpPr/>
            <p:nvPr/>
          </p:nvSpPr>
          <p:spPr>
            <a:xfrm>
              <a:off x="2162825" y="4070525"/>
              <a:ext cx="95650" cy="46675"/>
            </a:xfrm>
            <a:custGeom>
              <a:rect b="b" l="l" r="r" t="t"/>
              <a:pathLst>
                <a:path extrusionOk="0" h="1867" w="3826">
                  <a:moveTo>
                    <a:pt x="1489" y="1"/>
                  </a:moveTo>
                  <a:cubicBezTo>
                    <a:pt x="1379" y="1"/>
                    <a:pt x="1272" y="6"/>
                    <a:pt x="1168" y="15"/>
                  </a:cubicBezTo>
                  <a:cubicBezTo>
                    <a:pt x="938" y="36"/>
                    <a:pt x="727" y="82"/>
                    <a:pt x="551" y="147"/>
                  </a:cubicBezTo>
                  <a:cubicBezTo>
                    <a:pt x="376" y="214"/>
                    <a:pt x="236" y="300"/>
                    <a:pt x="142" y="401"/>
                  </a:cubicBezTo>
                  <a:cubicBezTo>
                    <a:pt x="48" y="501"/>
                    <a:pt x="1" y="616"/>
                    <a:pt x="2" y="733"/>
                  </a:cubicBezTo>
                  <a:cubicBezTo>
                    <a:pt x="2" y="778"/>
                    <a:pt x="11" y="823"/>
                    <a:pt x="26" y="869"/>
                  </a:cubicBezTo>
                  <a:cubicBezTo>
                    <a:pt x="49" y="946"/>
                    <a:pt x="93" y="1022"/>
                    <a:pt x="153" y="1098"/>
                  </a:cubicBezTo>
                  <a:cubicBezTo>
                    <a:pt x="251" y="1218"/>
                    <a:pt x="393" y="1333"/>
                    <a:pt x="572" y="1436"/>
                  </a:cubicBezTo>
                  <a:cubicBezTo>
                    <a:pt x="752" y="1539"/>
                    <a:pt x="964" y="1629"/>
                    <a:pt x="1195" y="1698"/>
                  </a:cubicBezTo>
                  <a:cubicBezTo>
                    <a:pt x="1428" y="1767"/>
                    <a:pt x="1677" y="1818"/>
                    <a:pt x="1927" y="1844"/>
                  </a:cubicBezTo>
                  <a:cubicBezTo>
                    <a:pt x="2068" y="1859"/>
                    <a:pt x="2208" y="1866"/>
                    <a:pt x="2345" y="1866"/>
                  </a:cubicBezTo>
                  <a:cubicBezTo>
                    <a:pt x="2452" y="1866"/>
                    <a:pt x="2557" y="1862"/>
                    <a:pt x="2658" y="1853"/>
                  </a:cubicBezTo>
                  <a:cubicBezTo>
                    <a:pt x="2888" y="1832"/>
                    <a:pt x="3099" y="1786"/>
                    <a:pt x="3274" y="1721"/>
                  </a:cubicBezTo>
                  <a:cubicBezTo>
                    <a:pt x="3451" y="1655"/>
                    <a:pt x="3590" y="1569"/>
                    <a:pt x="3684" y="1467"/>
                  </a:cubicBezTo>
                  <a:cubicBezTo>
                    <a:pt x="3707" y="1443"/>
                    <a:pt x="3727" y="1418"/>
                    <a:pt x="3744" y="1392"/>
                  </a:cubicBezTo>
                  <a:cubicBezTo>
                    <a:pt x="3745" y="1391"/>
                    <a:pt x="3747" y="1388"/>
                    <a:pt x="3748" y="1387"/>
                  </a:cubicBezTo>
                  <a:cubicBezTo>
                    <a:pt x="3799" y="1308"/>
                    <a:pt x="3826" y="1223"/>
                    <a:pt x="3824" y="1134"/>
                  </a:cubicBezTo>
                  <a:cubicBezTo>
                    <a:pt x="3821" y="1015"/>
                    <a:pt x="3770" y="890"/>
                    <a:pt x="3674" y="770"/>
                  </a:cubicBezTo>
                  <a:cubicBezTo>
                    <a:pt x="3576" y="650"/>
                    <a:pt x="3433" y="534"/>
                    <a:pt x="3255" y="431"/>
                  </a:cubicBezTo>
                  <a:cubicBezTo>
                    <a:pt x="3077" y="329"/>
                    <a:pt x="2863" y="239"/>
                    <a:pt x="2632" y="169"/>
                  </a:cubicBezTo>
                  <a:cubicBezTo>
                    <a:pt x="2399" y="100"/>
                    <a:pt x="2150" y="48"/>
                    <a:pt x="1899" y="22"/>
                  </a:cubicBezTo>
                  <a:cubicBezTo>
                    <a:pt x="1761" y="8"/>
                    <a:pt x="1624" y="1"/>
                    <a:pt x="1489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41"/>
            <p:cNvSpPr/>
            <p:nvPr/>
          </p:nvSpPr>
          <p:spPr>
            <a:xfrm>
              <a:off x="2172900" y="4080575"/>
              <a:ext cx="75525" cy="26625"/>
            </a:xfrm>
            <a:custGeom>
              <a:rect b="b" l="l" r="r" t="t"/>
              <a:pathLst>
                <a:path extrusionOk="0" h="1065" w="3021">
                  <a:moveTo>
                    <a:pt x="1084" y="0"/>
                  </a:moveTo>
                  <a:cubicBezTo>
                    <a:pt x="988" y="0"/>
                    <a:pt x="892" y="5"/>
                    <a:pt x="803" y="13"/>
                  </a:cubicBezTo>
                  <a:cubicBezTo>
                    <a:pt x="609" y="32"/>
                    <a:pt x="433" y="68"/>
                    <a:pt x="292" y="122"/>
                  </a:cubicBezTo>
                  <a:cubicBezTo>
                    <a:pt x="135" y="181"/>
                    <a:pt x="62" y="241"/>
                    <a:pt x="33" y="273"/>
                  </a:cubicBezTo>
                  <a:cubicBezTo>
                    <a:pt x="23" y="283"/>
                    <a:pt x="1" y="309"/>
                    <a:pt x="1" y="327"/>
                  </a:cubicBezTo>
                  <a:cubicBezTo>
                    <a:pt x="1" y="327"/>
                    <a:pt x="1" y="334"/>
                    <a:pt x="5" y="347"/>
                  </a:cubicBezTo>
                  <a:cubicBezTo>
                    <a:pt x="10" y="364"/>
                    <a:pt x="25" y="397"/>
                    <a:pt x="64" y="445"/>
                  </a:cubicBezTo>
                  <a:cubicBezTo>
                    <a:pt x="110" y="502"/>
                    <a:pt x="201" y="591"/>
                    <a:pt x="370" y="688"/>
                  </a:cubicBezTo>
                  <a:cubicBezTo>
                    <a:pt x="523" y="776"/>
                    <a:pt x="709" y="855"/>
                    <a:pt x="908" y="913"/>
                  </a:cubicBezTo>
                  <a:cubicBezTo>
                    <a:pt x="1116" y="976"/>
                    <a:pt x="1344" y="1022"/>
                    <a:pt x="1566" y="1044"/>
                  </a:cubicBezTo>
                  <a:cubicBezTo>
                    <a:pt x="1690" y="1058"/>
                    <a:pt x="1811" y="1064"/>
                    <a:pt x="1933" y="1064"/>
                  </a:cubicBezTo>
                  <a:cubicBezTo>
                    <a:pt x="2030" y="1064"/>
                    <a:pt x="2126" y="1060"/>
                    <a:pt x="2218" y="1052"/>
                  </a:cubicBezTo>
                  <a:cubicBezTo>
                    <a:pt x="2412" y="1033"/>
                    <a:pt x="2588" y="996"/>
                    <a:pt x="2732" y="943"/>
                  </a:cubicBezTo>
                  <a:cubicBezTo>
                    <a:pt x="2887" y="885"/>
                    <a:pt x="2959" y="823"/>
                    <a:pt x="2989" y="792"/>
                  </a:cubicBezTo>
                  <a:cubicBezTo>
                    <a:pt x="2995" y="786"/>
                    <a:pt x="3001" y="779"/>
                    <a:pt x="3006" y="772"/>
                  </a:cubicBezTo>
                  <a:lnTo>
                    <a:pt x="3017" y="753"/>
                  </a:lnTo>
                  <a:cubicBezTo>
                    <a:pt x="3021" y="745"/>
                    <a:pt x="3021" y="741"/>
                    <a:pt x="3021" y="740"/>
                  </a:cubicBezTo>
                  <a:cubicBezTo>
                    <a:pt x="3021" y="720"/>
                    <a:pt x="3004" y="678"/>
                    <a:pt x="2959" y="622"/>
                  </a:cubicBezTo>
                  <a:cubicBezTo>
                    <a:pt x="2913" y="565"/>
                    <a:pt x="2823" y="477"/>
                    <a:pt x="2650" y="376"/>
                  </a:cubicBezTo>
                  <a:cubicBezTo>
                    <a:pt x="2502" y="290"/>
                    <a:pt x="2315" y="212"/>
                    <a:pt x="2112" y="151"/>
                  </a:cubicBezTo>
                  <a:cubicBezTo>
                    <a:pt x="1905" y="88"/>
                    <a:pt x="1677" y="43"/>
                    <a:pt x="1454" y="20"/>
                  </a:cubicBezTo>
                  <a:cubicBezTo>
                    <a:pt x="1329" y="7"/>
                    <a:pt x="1205" y="0"/>
                    <a:pt x="108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41"/>
            <p:cNvSpPr/>
            <p:nvPr/>
          </p:nvSpPr>
          <p:spPr>
            <a:xfrm>
              <a:off x="2163450" y="4092250"/>
              <a:ext cx="93025" cy="32250"/>
            </a:xfrm>
            <a:custGeom>
              <a:rect b="b" l="l" r="r" t="t"/>
              <a:pathLst>
                <a:path extrusionOk="0" h="1290" w="3721">
                  <a:moveTo>
                    <a:pt x="1" y="0"/>
                  </a:moveTo>
                  <a:cubicBezTo>
                    <a:pt x="1" y="3"/>
                    <a:pt x="2" y="5"/>
                    <a:pt x="3" y="7"/>
                  </a:cubicBezTo>
                  <a:lnTo>
                    <a:pt x="3" y="7"/>
                  </a:lnTo>
                  <a:cubicBezTo>
                    <a:pt x="2" y="5"/>
                    <a:pt x="1" y="3"/>
                    <a:pt x="1" y="0"/>
                  </a:cubicBezTo>
                  <a:close/>
                  <a:moveTo>
                    <a:pt x="3720" y="523"/>
                  </a:moveTo>
                  <a:cubicBezTo>
                    <a:pt x="3719" y="525"/>
                    <a:pt x="3718" y="526"/>
                    <a:pt x="3717" y="528"/>
                  </a:cubicBezTo>
                  <a:lnTo>
                    <a:pt x="3717" y="528"/>
                  </a:lnTo>
                  <a:cubicBezTo>
                    <a:pt x="3718" y="526"/>
                    <a:pt x="3719" y="525"/>
                    <a:pt x="3720" y="523"/>
                  </a:cubicBezTo>
                  <a:close/>
                  <a:moveTo>
                    <a:pt x="3" y="7"/>
                  </a:moveTo>
                  <a:cubicBezTo>
                    <a:pt x="35" y="110"/>
                    <a:pt x="66" y="213"/>
                    <a:pt x="99" y="318"/>
                  </a:cubicBezTo>
                  <a:lnTo>
                    <a:pt x="99" y="319"/>
                  </a:lnTo>
                  <a:cubicBezTo>
                    <a:pt x="105" y="337"/>
                    <a:pt x="111" y="355"/>
                    <a:pt x="116" y="373"/>
                  </a:cubicBezTo>
                  <a:cubicBezTo>
                    <a:pt x="116" y="377"/>
                    <a:pt x="118" y="381"/>
                    <a:pt x="118" y="383"/>
                  </a:cubicBezTo>
                  <a:cubicBezTo>
                    <a:pt x="141" y="452"/>
                    <a:pt x="180" y="523"/>
                    <a:pt x="236" y="592"/>
                  </a:cubicBezTo>
                  <a:cubicBezTo>
                    <a:pt x="325" y="702"/>
                    <a:pt x="455" y="807"/>
                    <a:pt x="617" y="900"/>
                  </a:cubicBezTo>
                  <a:cubicBezTo>
                    <a:pt x="778" y="993"/>
                    <a:pt x="973" y="1075"/>
                    <a:pt x="1183" y="1138"/>
                  </a:cubicBezTo>
                  <a:cubicBezTo>
                    <a:pt x="1393" y="1203"/>
                    <a:pt x="1621" y="1248"/>
                    <a:pt x="1849" y="1271"/>
                  </a:cubicBezTo>
                  <a:cubicBezTo>
                    <a:pt x="1975" y="1283"/>
                    <a:pt x="2101" y="1290"/>
                    <a:pt x="2224" y="1290"/>
                  </a:cubicBezTo>
                  <a:cubicBezTo>
                    <a:pt x="2323" y="1290"/>
                    <a:pt x="2419" y="1286"/>
                    <a:pt x="2513" y="1277"/>
                  </a:cubicBezTo>
                  <a:cubicBezTo>
                    <a:pt x="2665" y="1262"/>
                    <a:pt x="2806" y="1237"/>
                    <a:pt x="2934" y="1203"/>
                  </a:cubicBezTo>
                  <a:cubicBezTo>
                    <a:pt x="2982" y="1188"/>
                    <a:pt x="3029" y="1173"/>
                    <a:pt x="3074" y="1156"/>
                  </a:cubicBezTo>
                  <a:cubicBezTo>
                    <a:pt x="3233" y="1096"/>
                    <a:pt x="3360" y="1019"/>
                    <a:pt x="3446" y="927"/>
                  </a:cubicBezTo>
                  <a:cubicBezTo>
                    <a:pt x="3468" y="904"/>
                    <a:pt x="3488" y="879"/>
                    <a:pt x="3503" y="854"/>
                  </a:cubicBezTo>
                  <a:cubicBezTo>
                    <a:pt x="3516" y="834"/>
                    <a:pt x="3528" y="816"/>
                    <a:pt x="3541" y="796"/>
                  </a:cubicBezTo>
                  <a:cubicBezTo>
                    <a:pt x="3600" y="707"/>
                    <a:pt x="3659" y="616"/>
                    <a:pt x="3717" y="528"/>
                  </a:cubicBezTo>
                  <a:lnTo>
                    <a:pt x="3717" y="528"/>
                  </a:lnTo>
                  <a:cubicBezTo>
                    <a:pt x="3701" y="552"/>
                    <a:pt x="3681" y="576"/>
                    <a:pt x="3660" y="598"/>
                  </a:cubicBezTo>
                  <a:cubicBezTo>
                    <a:pt x="3566" y="698"/>
                    <a:pt x="3427" y="785"/>
                    <a:pt x="3250" y="852"/>
                  </a:cubicBezTo>
                  <a:cubicBezTo>
                    <a:pt x="3215" y="864"/>
                    <a:pt x="3179" y="876"/>
                    <a:pt x="3140" y="888"/>
                  </a:cubicBezTo>
                  <a:cubicBezTo>
                    <a:pt x="2990" y="933"/>
                    <a:pt x="2818" y="967"/>
                    <a:pt x="2634" y="984"/>
                  </a:cubicBezTo>
                  <a:cubicBezTo>
                    <a:pt x="2530" y="993"/>
                    <a:pt x="2422" y="998"/>
                    <a:pt x="2312" y="998"/>
                  </a:cubicBezTo>
                  <a:cubicBezTo>
                    <a:pt x="2179" y="998"/>
                    <a:pt x="2042" y="991"/>
                    <a:pt x="1905" y="975"/>
                  </a:cubicBezTo>
                  <a:cubicBezTo>
                    <a:pt x="1655" y="949"/>
                    <a:pt x="1405" y="900"/>
                    <a:pt x="1172" y="829"/>
                  </a:cubicBezTo>
                  <a:cubicBezTo>
                    <a:pt x="940" y="760"/>
                    <a:pt x="728" y="670"/>
                    <a:pt x="549" y="567"/>
                  </a:cubicBezTo>
                  <a:cubicBezTo>
                    <a:pt x="371" y="465"/>
                    <a:pt x="228" y="348"/>
                    <a:pt x="131" y="229"/>
                  </a:cubicBezTo>
                  <a:cubicBezTo>
                    <a:pt x="71" y="156"/>
                    <a:pt x="26" y="81"/>
                    <a:pt x="3" y="7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41"/>
            <p:cNvSpPr/>
            <p:nvPr/>
          </p:nvSpPr>
          <p:spPr>
            <a:xfrm>
              <a:off x="2165925" y="4100225"/>
              <a:ext cx="86050" cy="43125"/>
            </a:xfrm>
            <a:custGeom>
              <a:rect b="b" l="l" r="r" t="t"/>
              <a:pathLst>
                <a:path extrusionOk="0" h="1725" w="3442">
                  <a:moveTo>
                    <a:pt x="0" y="1"/>
                  </a:moveTo>
                  <a:lnTo>
                    <a:pt x="0" y="755"/>
                  </a:lnTo>
                  <a:lnTo>
                    <a:pt x="0" y="761"/>
                  </a:lnTo>
                  <a:cubicBezTo>
                    <a:pt x="2" y="857"/>
                    <a:pt x="40" y="955"/>
                    <a:pt x="113" y="1051"/>
                  </a:cubicBezTo>
                  <a:cubicBezTo>
                    <a:pt x="118" y="1057"/>
                    <a:pt x="123" y="1064"/>
                    <a:pt x="128" y="1070"/>
                  </a:cubicBezTo>
                  <a:cubicBezTo>
                    <a:pt x="211" y="1173"/>
                    <a:pt x="332" y="1271"/>
                    <a:pt x="484" y="1358"/>
                  </a:cubicBezTo>
                  <a:cubicBezTo>
                    <a:pt x="636" y="1446"/>
                    <a:pt x="817" y="1522"/>
                    <a:pt x="1014" y="1582"/>
                  </a:cubicBezTo>
                  <a:cubicBezTo>
                    <a:pt x="1212" y="1641"/>
                    <a:pt x="1424" y="1682"/>
                    <a:pt x="1636" y="1707"/>
                  </a:cubicBezTo>
                  <a:cubicBezTo>
                    <a:pt x="1753" y="1719"/>
                    <a:pt x="1869" y="1724"/>
                    <a:pt x="1982" y="1724"/>
                  </a:cubicBezTo>
                  <a:cubicBezTo>
                    <a:pt x="2076" y="1724"/>
                    <a:pt x="2168" y="1720"/>
                    <a:pt x="2257" y="1713"/>
                  </a:cubicBezTo>
                  <a:cubicBezTo>
                    <a:pt x="2393" y="1700"/>
                    <a:pt x="2522" y="1677"/>
                    <a:pt x="2637" y="1646"/>
                  </a:cubicBezTo>
                  <a:cubicBezTo>
                    <a:pt x="2688" y="1633"/>
                    <a:pt x="2735" y="1618"/>
                    <a:pt x="2781" y="1601"/>
                  </a:cubicBezTo>
                  <a:cubicBezTo>
                    <a:pt x="2885" y="1562"/>
                    <a:pt x="2972" y="1515"/>
                    <a:pt x="3044" y="1462"/>
                  </a:cubicBezTo>
                  <a:cubicBezTo>
                    <a:pt x="3075" y="1440"/>
                    <a:pt x="3104" y="1413"/>
                    <a:pt x="3129" y="1387"/>
                  </a:cubicBezTo>
                  <a:cubicBezTo>
                    <a:pt x="3181" y="1332"/>
                    <a:pt x="3217" y="1272"/>
                    <a:pt x="3235" y="1207"/>
                  </a:cubicBezTo>
                  <a:cubicBezTo>
                    <a:pt x="3303" y="964"/>
                    <a:pt x="3373" y="722"/>
                    <a:pt x="3442" y="478"/>
                  </a:cubicBezTo>
                  <a:lnTo>
                    <a:pt x="3442" y="478"/>
                  </a:lnTo>
                  <a:cubicBezTo>
                    <a:pt x="3430" y="498"/>
                    <a:pt x="3417" y="516"/>
                    <a:pt x="3404" y="536"/>
                  </a:cubicBezTo>
                  <a:cubicBezTo>
                    <a:pt x="3386" y="561"/>
                    <a:pt x="3369" y="586"/>
                    <a:pt x="3347" y="609"/>
                  </a:cubicBezTo>
                  <a:cubicBezTo>
                    <a:pt x="3261" y="701"/>
                    <a:pt x="3134" y="778"/>
                    <a:pt x="2975" y="838"/>
                  </a:cubicBezTo>
                  <a:cubicBezTo>
                    <a:pt x="2930" y="855"/>
                    <a:pt x="2883" y="870"/>
                    <a:pt x="2835" y="885"/>
                  </a:cubicBezTo>
                  <a:cubicBezTo>
                    <a:pt x="2708" y="919"/>
                    <a:pt x="2566" y="944"/>
                    <a:pt x="2414" y="959"/>
                  </a:cubicBezTo>
                  <a:cubicBezTo>
                    <a:pt x="2321" y="968"/>
                    <a:pt x="2224" y="972"/>
                    <a:pt x="2125" y="972"/>
                  </a:cubicBezTo>
                  <a:cubicBezTo>
                    <a:pt x="2002" y="972"/>
                    <a:pt x="1876" y="965"/>
                    <a:pt x="1750" y="953"/>
                  </a:cubicBezTo>
                  <a:cubicBezTo>
                    <a:pt x="1522" y="929"/>
                    <a:pt x="1294" y="885"/>
                    <a:pt x="1084" y="820"/>
                  </a:cubicBezTo>
                  <a:cubicBezTo>
                    <a:pt x="872" y="757"/>
                    <a:pt x="679" y="675"/>
                    <a:pt x="518" y="582"/>
                  </a:cubicBezTo>
                  <a:cubicBezTo>
                    <a:pt x="356" y="489"/>
                    <a:pt x="226" y="383"/>
                    <a:pt x="137" y="274"/>
                  </a:cubicBezTo>
                  <a:cubicBezTo>
                    <a:pt x="81" y="205"/>
                    <a:pt x="42" y="136"/>
                    <a:pt x="19" y="65"/>
                  </a:cubicBezTo>
                  <a:cubicBezTo>
                    <a:pt x="19" y="60"/>
                    <a:pt x="17" y="58"/>
                    <a:pt x="17" y="55"/>
                  </a:cubicBezTo>
                  <a:cubicBezTo>
                    <a:pt x="11" y="37"/>
                    <a:pt x="5" y="19"/>
                    <a:pt x="0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41"/>
            <p:cNvSpPr/>
            <p:nvPr/>
          </p:nvSpPr>
          <p:spPr>
            <a:xfrm>
              <a:off x="2129525" y="4262425"/>
              <a:ext cx="77675" cy="32625"/>
            </a:xfrm>
            <a:custGeom>
              <a:rect b="b" l="l" r="r" t="t"/>
              <a:pathLst>
                <a:path extrusionOk="0" h="1305" w="3107">
                  <a:moveTo>
                    <a:pt x="1" y="1"/>
                  </a:moveTo>
                  <a:cubicBezTo>
                    <a:pt x="1" y="1"/>
                    <a:pt x="29" y="252"/>
                    <a:pt x="206" y="453"/>
                  </a:cubicBezTo>
                  <a:cubicBezTo>
                    <a:pt x="295" y="554"/>
                    <a:pt x="407" y="644"/>
                    <a:pt x="533" y="728"/>
                  </a:cubicBezTo>
                  <a:cubicBezTo>
                    <a:pt x="742" y="869"/>
                    <a:pt x="992" y="988"/>
                    <a:pt x="1299" y="1092"/>
                  </a:cubicBezTo>
                  <a:cubicBezTo>
                    <a:pt x="1572" y="1179"/>
                    <a:pt x="1850" y="1240"/>
                    <a:pt x="2123" y="1273"/>
                  </a:cubicBezTo>
                  <a:cubicBezTo>
                    <a:pt x="2268" y="1291"/>
                    <a:pt x="2409" y="1301"/>
                    <a:pt x="2543" y="1304"/>
                  </a:cubicBezTo>
                  <a:lnTo>
                    <a:pt x="2635" y="1304"/>
                  </a:lnTo>
                  <a:cubicBezTo>
                    <a:pt x="2761" y="1304"/>
                    <a:pt x="3009" y="1277"/>
                    <a:pt x="3106" y="1250"/>
                  </a:cubicBezTo>
                  <a:cubicBezTo>
                    <a:pt x="3106" y="1250"/>
                    <a:pt x="2698" y="1219"/>
                    <a:pt x="2548" y="1205"/>
                  </a:cubicBezTo>
                  <a:cubicBezTo>
                    <a:pt x="2411" y="1193"/>
                    <a:pt x="2274" y="1178"/>
                    <a:pt x="2139" y="1156"/>
                  </a:cubicBezTo>
                  <a:cubicBezTo>
                    <a:pt x="1838" y="1107"/>
                    <a:pt x="1577" y="1045"/>
                    <a:pt x="1341" y="964"/>
                  </a:cubicBezTo>
                  <a:cubicBezTo>
                    <a:pt x="1069" y="878"/>
                    <a:pt x="818" y="765"/>
                    <a:pt x="598" y="629"/>
                  </a:cubicBezTo>
                  <a:cubicBezTo>
                    <a:pt x="477" y="556"/>
                    <a:pt x="369" y="474"/>
                    <a:pt x="276" y="383"/>
                  </a:cubicBezTo>
                  <a:cubicBezTo>
                    <a:pt x="165" y="278"/>
                    <a:pt x="43" y="114"/>
                    <a:pt x="1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41"/>
            <p:cNvSpPr/>
            <p:nvPr/>
          </p:nvSpPr>
          <p:spPr>
            <a:xfrm>
              <a:off x="2143750" y="4246775"/>
              <a:ext cx="58725" cy="24000"/>
            </a:xfrm>
            <a:custGeom>
              <a:rect b="b" l="l" r="r" t="t"/>
              <a:pathLst>
                <a:path extrusionOk="0" h="960" w="2349">
                  <a:moveTo>
                    <a:pt x="0" y="0"/>
                  </a:moveTo>
                  <a:lnTo>
                    <a:pt x="0" y="0"/>
                  </a:lnTo>
                  <a:cubicBezTo>
                    <a:pt x="26" y="108"/>
                    <a:pt x="93" y="205"/>
                    <a:pt x="168" y="288"/>
                  </a:cubicBezTo>
                  <a:cubicBezTo>
                    <a:pt x="244" y="370"/>
                    <a:pt x="332" y="442"/>
                    <a:pt x="424" y="505"/>
                  </a:cubicBezTo>
                  <a:cubicBezTo>
                    <a:pt x="611" y="632"/>
                    <a:pt x="817" y="724"/>
                    <a:pt x="1030" y="793"/>
                  </a:cubicBezTo>
                  <a:cubicBezTo>
                    <a:pt x="1241" y="862"/>
                    <a:pt x="1461" y="909"/>
                    <a:pt x="1683" y="936"/>
                  </a:cubicBezTo>
                  <a:cubicBezTo>
                    <a:pt x="1794" y="948"/>
                    <a:pt x="1905" y="957"/>
                    <a:pt x="2016" y="960"/>
                  </a:cubicBezTo>
                  <a:cubicBezTo>
                    <a:pt x="2128" y="960"/>
                    <a:pt x="2239" y="959"/>
                    <a:pt x="2349" y="946"/>
                  </a:cubicBezTo>
                  <a:cubicBezTo>
                    <a:pt x="2238" y="944"/>
                    <a:pt x="2128" y="939"/>
                    <a:pt x="2018" y="928"/>
                  </a:cubicBezTo>
                  <a:cubicBezTo>
                    <a:pt x="1908" y="919"/>
                    <a:pt x="1797" y="904"/>
                    <a:pt x="1690" y="887"/>
                  </a:cubicBezTo>
                  <a:cubicBezTo>
                    <a:pt x="1474" y="851"/>
                    <a:pt x="1259" y="802"/>
                    <a:pt x="1050" y="731"/>
                  </a:cubicBezTo>
                  <a:cubicBezTo>
                    <a:pt x="842" y="663"/>
                    <a:pt x="639" y="577"/>
                    <a:pt x="453" y="463"/>
                  </a:cubicBezTo>
                  <a:cubicBezTo>
                    <a:pt x="359" y="407"/>
                    <a:pt x="270" y="342"/>
                    <a:pt x="192" y="265"/>
                  </a:cubicBezTo>
                  <a:cubicBezTo>
                    <a:pt x="112" y="191"/>
                    <a:pt x="42" y="10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41"/>
            <p:cNvSpPr/>
            <p:nvPr/>
          </p:nvSpPr>
          <p:spPr>
            <a:xfrm>
              <a:off x="2231800" y="4105300"/>
              <a:ext cx="24625" cy="36050"/>
            </a:xfrm>
            <a:custGeom>
              <a:rect b="b" l="l" r="r" t="t"/>
              <a:pathLst>
                <a:path extrusionOk="0" h="1442" w="985">
                  <a:moveTo>
                    <a:pt x="985" y="1"/>
                  </a:moveTo>
                  <a:cubicBezTo>
                    <a:pt x="985" y="2"/>
                    <a:pt x="984" y="2"/>
                    <a:pt x="984" y="3"/>
                  </a:cubicBezTo>
                  <a:lnTo>
                    <a:pt x="984" y="3"/>
                  </a:lnTo>
                  <a:cubicBezTo>
                    <a:pt x="984" y="2"/>
                    <a:pt x="985" y="2"/>
                    <a:pt x="985" y="1"/>
                  </a:cubicBezTo>
                  <a:close/>
                  <a:moveTo>
                    <a:pt x="984" y="3"/>
                  </a:moveTo>
                  <a:lnTo>
                    <a:pt x="984" y="3"/>
                  </a:lnTo>
                  <a:cubicBezTo>
                    <a:pt x="967" y="28"/>
                    <a:pt x="948" y="53"/>
                    <a:pt x="925" y="76"/>
                  </a:cubicBezTo>
                  <a:cubicBezTo>
                    <a:pt x="831" y="178"/>
                    <a:pt x="692" y="264"/>
                    <a:pt x="515" y="330"/>
                  </a:cubicBezTo>
                  <a:cubicBezTo>
                    <a:pt x="480" y="342"/>
                    <a:pt x="444" y="354"/>
                    <a:pt x="405" y="366"/>
                  </a:cubicBezTo>
                  <a:lnTo>
                    <a:pt x="404" y="366"/>
                  </a:lnTo>
                  <a:lnTo>
                    <a:pt x="199" y="681"/>
                  </a:lnTo>
                  <a:lnTo>
                    <a:pt x="1" y="1442"/>
                  </a:lnTo>
                  <a:cubicBezTo>
                    <a:pt x="52" y="1429"/>
                    <a:pt x="99" y="1413"/>
                    <a:pt x="145" y="1396"/>
                  </a:cubicBezTo>
                  <a:cubicBezTo>
                    <a:pt x="248" y="1358"/>
                    <a:pt x="336" y="1312"/>
                    <a:pt x="408" y="1257"/>
                  </a:cubicBezTo>
                  <a:cubicBezTo>
                    <a:pt x="439" y="1235"/>
                    <a:pt x="468" y="1209"/>
                    <a:pt x="493" y="1183"/>
                  </a:cubicBezTo>
                  <a:cubicBezTo>
                    <a:pt x="545" y="1127"/>
                    <a:pt x="581" y="1066"/>
                    <a:pt x="599" y="1003"/>
                  </a:cubicBezTo>
                  <a:cubicBezTo>
                    <a:pt x="667" y="760"/>
                    <a:pt x="737" y="518"/>
                    <a:pt x="806" y="274"/>
                  </a:cubicBezTo>
                  <a:cubicBezTo>
                    <a:pt x="865" y="185"/>
                    <a:pt x="925" y="93"/>
                    <a:pt x="984" y="3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41"/>
            <p:cNvSpPr/>
            <p:nvPr/>
          </p:nvSpPr>
          <p:spPr>
            <a:xfrm>
              <a:off x="2208525" y="4350575"/>
              <a:ext cx="72425" cy="94975"/>
            </a:xfrm>
            <a:custGeom>
              <a:rect b="b" l="l" r="r" t="t"/>
              <a:pathLst>
                <a:path extrusionOk="0" h="3799" w="2897">
                  <a:moveTo>
                    <a:pt x="2016" y="0"/>
                  </a:moveTo>
                  <a:cubicBezTo>
                    <a:pt x="1907" y="0"/>
                    <a:pt x="1799" y="21"/>
                    <a:pt x="1695" y="55"/>
                  </a:cubicBezTo>
                  <a:cubicBezTo>
                    <a:pt x="1529" y="108"/>
                    <a:pt x="1374" y="194"/>
                    <a:pt x="1231" y="296"/>
                  </a:cubicBezTo>
                  <a:cubicBezTo>
                    <a:pt x="1062" y="417"/>
                    <a:pt x="908" y="562"/>
                    <a:pt x="771" y="720"/>
                  </a:cubicBezTo>
                  <a:cubicBezTo>
                    <a:pt x="660" y="848"/>
                    <a:pt x="560" y="986"/>
                    <a:pt x="471" y="1129"/>
                  </a:cubicBezTo>
                  <a:cubicBezTo>
                    <a:pt x="450" y="1163"/>
                    <a:pt x="430" y="1196"/>
                    <a:pt x="410" y="1231"/>
                  </a:cubicBezTo>
                  <a:cubicBezTo>
                    <a:pt x="334" y="1364"/>
                    <a:pt x="262" y="1509"/>
                    <a:pt x="199" y="1668"/>
                  </a:cubicBezTo>
                  <a:cubicBezTo>
                    <a:pt x="182" y="1712"/>
                    <a:pt x="165" y="1755"/>
                    <a:pt x="151" y="1799"/>
                  </a:cubicBezTo>
                  <a:cubicBezTo>
                    <a:pt x="118" y="1893"/>
                    <a:pt x="90" y="1990"/>
                    <a:pt x="68" y="2086"/>
                  </a:cubicBezTo>
                  <a:cubicBezTo>
                    <a:pt x="43" y="2192"/>
                    <a:pt x="25" y="2301"/>
                    <a:pt x="14" y="2410"/>
                  </a:cubicBezTo>
                  <a:cubicBezTo>
                    <a:pt x="4" y="2511"/>
                    <a:pt x="1" y="2615"/>
                    <a:pt x="9" y="2719"/>
                  </a:cubicBezTo>
                  <a:cubicBezTo>
                    <a:pt x="13" y="2789"/>
                    <a:pt x="24" y="2860"/>
                    <a:pt x="40" y="2929"/>
                  </a:cubicBezTo>
                  <a:cubicBezTo>
                    <a:pt x="69" y="3065"/>
                    <a:pt x="120" y="3197"/>
                    <a:pt x="204" y="3310"/>
                  </a:cubicBezTo>
                  <a:cubicBezTo>
                    <a:pt x="235" y="3352"/>
                    <a:pt x="272" y="3391"/>
                    <a:pt x="312" y="3426"/>
                  </a:cubicBezTo>
                  <a:cubicBezTo>
                    <a:pt x="343" y="3454"/>
                    <a:pt x="377" y="3479"/>
                    <a:pt x="413" y="3500"/>
                  </a:cubicBezTo>
                  <a:cubicBezTo>
                    <a:pt x="586" y="3599"/>
                    <a:pt x="758" y="3699"/>
                    <a:pt x="931" y="3798"/>
                  </a:cubicBezTo>
                  <a:lnTo>
                    <a:pt x="931" y="3797"/>
                  </a:lnTo>
                  <a:cubicBezTo>
                    <a:pt x="900" y="3780"/>
                    <a:pt x="873" y="3760"/>
                    <a:pt x="846" y="3739"/>
                  </a:cubicBezTo>
                  <a:cubicBezTo>
                    <a:pt x="791" y="3697"/>
                    <a:pt x="746" y="3645"/>
                    <a:pt x="707" y="3588"/>
                  </a:cubicBezTo>
                  <a:cubicBezTo>
                    <a:pt x="668" y="3531"/>
                    <a:pt x="636" y="3469"/>
                    <a:pt x="610" y="3405"/>
                  </a:cubicBezTo>
                  <a:cubicBezTo>
                    <a:pt x="545" y="3244"/>
                    <a:pt x="523" y="3070"/>
                    <a:pt x="524" y="2898"/>
                  </a:cubicBezTo>
                  <a:cubicBezTo>
                    <a:pt x="526" y="2691"/>
                    <a:pt x="559" y="2485"/>
                    <a:pt x="612" y="2286"/>
                  </a:cubicBezTo>
                  <a:cubicBezTo>
                    <a:pt x="685" y="2021"/>
                    <a:pt x="795" y="1767"/>
                    <a:pt x="932" y="1529"/>
                  </a:cubicBezTo>
                  <a:cubicBezTo>
                    <a:pt x="1071" y="1290"/>
                    <a:pt x="1238" y="1066"/>
                    <a:pt x="1431" y="870"/>
                  </a:cubicBezTo>
                  <a:cubicBezTo>
                    <a:pt x="1624" y="674"/>
                    <a:pt x="1843" y="506"/>
                    <a:pt x="2099" y="398"/>
                  </a:cubicBezTo>
                  <a:cubicBezTo>
                    <a:pt x="2124" y="388"/>
                    <a:pt x="2151" y="377"/>
                    <a:pt x="2176" y="368"/>
                  </a:cubicBezTo>
                  <a:cubicBezTo>
                    <a:pt x="2291" y="326"/>
                    <a:pt x="2412" y="299"/>
                    <a:pt x="2533" y="299"/>
                  </a:cubicBezTo>
                  <a:cubicBezTo>
                    <a:pt x="2556" y="299"/>
                    <a:pt x="2579" y="300"/>
                    <a:pt x="2602" y="302"/>
                  </a:cubicBezTo>
                  <a:lnTo>
                    <a:pt x="2606" y="302"/>
                  </a:lnTo>
                  <a:cubicBezTo>
                    <a:pt x="2708" y="312"/>
                    <a:pt x="2809" y="343"/>
                    <a:pt x="2896" y="394"/>
                  </a:cubicBezTo>
                  <a:lnTo>
                    <a:pt x="2896" y="393"/>
                  </a:lnTo>
                  <a:cubicBezTo>
                    <a:pt x="2735" y="300"/>
                    <a:pt x="2575" y="207"/>
                    <a:pt x="2414" y="113"/>
                  </a:cubicBezTo>
                  <a:cubicBezTo>
                    <a:pt x="2403" y="107"/>
                    <a:pt x="2389" y="100"/>
                    <a:pt x="2378" y="92"/>
                  </a:cubicBezTo>
                  <a:cubicBezTo>
                    <a:pt x="2305" y="51"/>
                    <a:pt x="2224" y="23"/>
                    <a:pt x="2141" y="11"/>
                  </a:cubicBezTo>
                  <a:cubicBezTo>
                    <a:pt x="2130" y="8"/>
                    <a:pt x="2119" y="7"/>
                    <a:pt x="2107" y="6"/>
                  </a:cubicBezTo>
                  <a:cubicBezTo>
                    <a:pt x="2076" y="2"/>
                    <a:pt x="2046" y="0"/>
                    <a:pt x="201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41"/>
            <p:cNvSpPr/>
            <p:nvPr/>
          </p:nvSpPr>
          <p:spPr>
            <a:xfrm>
              <a:off x="2221600" y="4358000"/>
              <a:ext cx="69550" cy="89875"/>
            </a:xfrm>
            <a:custGeom>
              <a:rect b="b" l="l" r="r" t="t"/>
              <a:pathLst>
                <a:path extrusionOk="0" h="3595" w="2782">
                  <a:moveTo>
                    <a:pt x="2011" y="1"/>
                  </a:moveTo>
                  <a:cubicBezTo>
                    <a:pt x="1890" y="1"/>
                    <a:pt x="1769" y="28"/>
                    <a:pt x="1654" y="70"/>
                  </a:cubicBezTo>
                  <a:cubicBezTo>
                    <a:pt x="1628" y="78"/>
                    <a:pt x="1602" y="89"/>
                    <a:pt x="1576" y="99"/>
                  </a:cubicBezTo>
                  <a:cubicBezTo>
                    <a:pt x="1320" y="208"/>
                    <a:pt x="1101" y="377"/>
                    <a:pt x="908" y="572"/>
                  </a:cubicBezTo>
                  <a:cubicBezTo>
                    <a:pt x="714" y="768"/>
                    <a:pt x="548" y="991"/>
                    <a:pt x="409" y="1230"/>
                  </a:cubicBezTo>
                  <a:cubicBezTo>
                    <a:pt x="270" y="1469"/>
                    <a:pt x="162" y="1724"/>
                    <a:pt x="89" y="1988"/>
                  </a:cubicBezTo>
                  <a:cubicBezTo>
                    <a:pt x="35" y="2187"/>
                    <a:pt x="1" y="2391"/>
                    <a:pt x="0" y="2600"/>
                  </a:cubicBezTo>
                  <a:cubicBezTo>
                    <a:pt x="0" y="2772"/>
                    <a:pt x="21" y="2946"/>
                    <a:pt x="87" y="3107"/>
                  </a:cubicBezTo>
                  <a:cubicBezTo>
                    <a:pt x="111" y="3171"/>
                    <a:pt x="145" y="3233"/>
                    <a:pt x="184" y="3290"/>
                  </a:cubicBezTo>
                  <a:cubicBezTo>
                    <a:pt x="223" y="3347"/>
                    <a:pt x="268" y="3400"/>
                    <a:pt x="323" y="3441"/>
                  </a:cubicBezTo>
                  <a:cubicBezTo>
                    <a:pt x="349" y="3462"/>
                    <a:pt x="377" y="3481"/>
                    <a:pt x="408" y="3499"/>
                  </a:cubicBezTo>
                  <a:cubicBezTo>
                    <a:pt x="497" y="3549"/>
                    <a:pt x="598" y="3581"/>
                    <a:pt x="701" y="3591"/>
                  </a:cubicBezTo>
                  <a:cubicBezTo>
                    <a:pt x="725" y="3593"/>
                    <a:pt x="749" y="3594"/>
                    <a:pt x="773" y="3594"/>
                  </a:cubicBezTo>
                  <a:cubicBezTo>
                    <a:pt x="921" y="3594"/>
                    <a:pt x="1070" y="3554"/>
                    <a:pt x="1208" y="3496"/>
                  </a:cubicBezTo>
                  <a:cubicBezTo>
                    <a:pt x="1303" y="3455"/>
                    <a:pt x="1393" y="3407"/>
                    <a:pt x="1478" y="3352"/>
                  </a:cubicBezTo>
                  <a:cubicBezTo>
                    <a:pt x="1622" y="3259"/>
                    <a:pt x="1753" y="3146"/>
                    <a:pt x="1875" y="3024"/>
                  </a:cubicBezTo>
                  <a:cubicBezTo>
                    <a:pt x="2068" y="2827"/>
                    <a:pt x="2236" y="2605"/>
                    <a:pt x="2374" y="2365"/>
                  </a:cubicBezTo>
                  <a:cubicBezTo>
                    <a:pt x="2513" y="2127"/>
                    <a:pt x="2622" y="1872"/>
                    <a:pt x="2695" y="1607"/>
                  </a:cubicBezTo>
                  <a:cubicBezTo>
                    <a:pt x="2748" y="1408"/>
                    <a:pt x="2781" y="1204"/>
                    <a:pt x="2781" y="996"/>
                  </a:cubicBezTo>
                  <a:lnTo>
                    <a:pt x="2781" y="994"/>
                  </a:lnTo>
                  <a:cubicBezTo>
                    <a:pt x="2781" y="822"/>
                    <a:pt x="2759" y="649"/>
                    <a:pt x="2697" y="489"/>
                  </a:cubicBezTo>
                  <a:cubicBezTo>
                    <a:pt x="2645" y="360"/>
                    <a:pt x="2568" y="239"/>
                    <a:pt x="2461" y="155"/>
                  </a:cubicBezTo>
                  <a:cubicBezTo>
                    <a:pt x="2434" y="132"/>
                    <a:pt x="2404" y="113"/>
                    <a:pt x="2374" y="96"/>
                  </a:cubicBezTo>
                  <a:cubicBezTo>
                    <a:pt x="2285" y="45"/>
                    <a:pt x="2186" y="14"/>
                    <a:pt x="2084" y="4"/>
                  </a:cubicBezTo>
                  <a:lnTo>
                    <a:pt x="2080" y="4"/>
                  </a:lnTo>
                  <a:cubicBezTo>
                    <a:pt x="2057" y="2"/>
                    <a:pt x="2034" y="1"/>
                    <a:pt x="201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220925" y="4372300"/>
              <a:ext cx="23425" cy="67900"/>
            </a:xfrm>
            <a:custGeom>
              <a:rect b="b" l="l" r="r" t="t"/>
              <a:pathLst>
                <a:path extrusionOk="0" h="2716" w="937">
                  <a:moveTo>
                    <a:pt x="936" y="0"/>
                  </a:moveTo>
                  <a:lnTo>
                    <a:pt x="936" y="0"/>
                  </a:lnTo>
                  <a:cubicBezTo>
                    <a:pt x="751" y="169"/>
                    <a:pt x="591" y="365"/>
                    <a:pt x="455" y="576"/>
                  </a:cubicBezTo>
                  <a:cubicBezTo>
                    <a:pt x="318" y="787"/>
                    <a:pt x="208" y="1017"/>
                    <a:pt x="128" y="1257"/>
                  </a:cubicBezTo>
                  <a:cubicBezTo>
                    <a:pt x="49" y="1496"/>
                    <a:pt x="0" y="1747"/>
                    <a:pt x="2" y="2001"/>
                  </a:cubicBezTo>
                  <a:cubicBezTo>
                    <a:pt x="4" y="2128"/>
                    <a:pt x="16" y="2255"/>
                    <a:pt x="48" y="2377"/>
                  </a:cubicBezTo>
                  <a:cubicBezTo>
                    <a:pt x="83" y="2499"/>
                    <a:pt x="133" y="2616"/>
                    <a:pt x="211" y="2716"/>
                  </a:cubicBezTo>
                  <a:cubicBezTo>
                    <a:pt x="147" y="2609"/>
                    <a:pt x="104" y="2490"/>
                    <a:pt x="81" y="2369"/>
                  </a:cubicBezTo>
                  <a:cubicBezTo>
                    <a:pt x="57" y="2249"/>
                    <a:pt x="49" y="2124"/>
                    <a:pt x="55" y="2001"/>
                  </a:cubicBezTo>
                  <a:cubicBezTo>
                    <a:pt x="65" y="1755"/>
                    <a:pt x="115" y="1510"/>
                    <a:pt x="194" y="1276"/>
                  </a:cubicBezTo>
                  <a:cubicBezTo>
                    <a:pt x="271" y="1042"/>
                    <a:pt x="376" y="815"/>
                    <a:pt x="500" y="602"/>
                  </a:cubicBezTo>
                  <a:cubicBezTo>
                    <a:pt x="623" y="389"/>
                    <a:pt x="771" y="187"/>
                    <a:pt x="936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41"/>
            <p:cNvSpPr/>
            <p:nvPr/>
          </p:nvSpPr>
          <p:spPr>
            <a:xfrm>
              <a:off x="2216250" y="4256250"/>
              <a:ext cx="27825" cy="34275"/>
            </a:xfrm>
            <a:custGeom>
              <a:rect b="b" l="l" r="r" t="t"/>
              <a:pathLst>
                <a:path extrusionOk="0" h="1371" w="1113">
                  <a:moveTo>
                    <a:pt x="736" y="1"/>
                  </a:moveTo>
                  <a:cubicBezTo>
                    <a:pt x="705" y="215"/>
                    <a:pt x="675" y="430"/>
                    <a:pt x="645" y="643"/>
                  </a:cubicBezTo>
                  <a:cubicBezTo>
                    <a:pt x="643" y="663"/>
                    <a:pt x="638" y="682"/>
                    <a:pt x="633" y="701"/>
                  </a:cubicBezTo>
                  <a:lnTo>
                    <a:pt x="629" y="713"/>
                  </a:lnTo>
                  <a:cubicBezTo>
                    <a:pt x="608" y="780"/>
                    <a:pt x="570" y="842"/>
                    <a:pt x="514" y="901"/>
                  </a:cubicBezTo>
                  <a:cubicBezTo>
                    <a:pt x="496" y="922"/>
                    <a:pt x="473" y="942"/>
                    <a:pt x="451" y="960"/>
                  </a:cubicBezTo>
                  <a:lnTo>
                    <a:pt x="436" y="972"/>
                  </a:lnTo>
                  <a:cubicBezTo>
                    <a:pt x="376" y="1020"/>
                    <a:pt x="302" y="1064"/>
                    <a:pt x="219" y="1103"/>
                  </a:cubicBezTo>
                  <a:lnTo>
                    <a:pt x="208" y="1108"/>
                  </a:lnTo>
                  <a:cubicBezTo>
                    <a:pt x="180" y="1121"/>
                    <a:pt x="151" y="1131"/>
                    <a:pt x="121" y="1143"/>
                  </a:cubicBezTo>
                  <a:cubicBezTo>
                    <a:pt x="86" y="1157"/>
                    <a:pt x="49" y="1168"/>
                    <a:pt x="11" y="1182"/>
                  </a:cubicBezTo>
                  <a:lnTo>
                    <a:pt x="1" y="1184"/>
                  </a:lnTo>
                  <a:lnTo>
                    <a:pt x="340" y="1370"/>
                  </a:lnTo>
                  <a:cubicBezTo>
                    <a:pt x="512" y="1316"/>
                    <a:pt x="678" y="1246"/>
                    <a:pt x="822" y="1136"/>
                  </a:cubicBezTo>
                  <a:cubicBezTo>
                    <a:pt x="938" y="1048"/>
                    <a:pt x="1040" y="934"/>
                    <a:pt x="1082" y="797"/>
                  </a:cubicBezTo>
                  <a:cubicBezTo>
                    <a:pt x="1092" y="769"/>
                    <a:pt x="1098" y="739"/>
                    <a:pt x="1102" y="708"/>
                  </a:cubicBezTo>
                  <a:cubicBezTo>
                    <a:pt x="1113" y="633"/>
                    <a:pt x="1105" y="553"/>
                    <a:pt x="1084" y="478"/>
                  </a:cubicBezTo>
                  <a:cubicBezTo>
                    <a:pt x="1056" y="373"/>
                    <a:pt x="999" y="281"/>
                    <a:pt x="931" y="195"/>
                  </a:cubicBezTo>
                  <a:cubicBezTo>
                    <a:pt x="873" y="124"/>
                    <a:pt x="806" y="59"/>
                    <a:pt x="736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41"/>
            <p:cNvSpPr/>
            <p:nvPr/>
          </p:nvSpPr>
          <p:spPr>
            <a:xfrm>
              <a:off x="2075875" y="4645225"/>
              <a:ext cx="77650" cy="32625"/>
            </a:xfrm>
            <a:custGeom>
              <a:rect b="b" l="l" r="r" t="t"/>
              <a:pathLst>
                <a:path extrusionOk="0" h="1305" w="3106">
                  <a:moveTo>
                    <a:pt x="0" y="0"/>
                  </a:moveTo>
                  <a:lnTo>
                    <a:pt x="0" y="0"/>
                  </a:lnTo>
                  <a:cubicBezTo>
                    <a:pt x="0" y="1"/>
                    <a:pt x="28" y="252"/>
                    <a:pt x="205" y="452"/>
                  </a:cubicBezTo>
                  <a:cubicBezTo>
                    <a:pt x="294" y="552"/>
                    <a:pt x="406" y="643"/>
                    <a:pt x="532" y="728"/>
                  </a:cubicBezTo>
                  <a:cubicBezTo>
                    <a:pt x="741" y="869"/>
                    <a:pt x="992" y="987"/>
                    <a:pt x="1299" y="1091"/>
                  </a:cubicBezTo>
                  <a:cubicBezTo>
                    <a:pt x="1572" y="1178"/>
                    <a:pt x="1849" y="1238"/>
                    <a:pt x="2123" y="1273"/>
                  </a:cubicBezTo>
                  <a:cubicBezTo>
                    <a:pt x="2267" y="1289"/>
                    <a:pt x="2408" y="1300"/>
                    <a:pt x="2542" y="1304"/>
                  </a:cubicBezTo>
                  <a:cubicBezTo>
                    <a:pt x="2558" y="1305"/>
                    <a:pt x="2574" y="1305"/>
                    <a:pt x="2589" y="1305"/>
                  </a:cubicBezTo>
                  <a:cubicBezTo>
                    <a:pt x="2605" y="1305"/>
                    <a:pt x="2620" y="1305"/>
                    <a:pt x="2635" y="1304"/>
                  </a:cubicBezTo>
                  <a:cubicBezTo>
                    <a:pt x="2760" y="1304"/>
                    <a:pt x="3008" y="1277"/>
                    <a:pt x="3106" y="1249"/>
                  </a:cubicBezTo>
                  <a:cubicBezTo>
                    <a:pt x="3106" y="1249"/>
                    <a:pt x="2697" y="1219"/>
                    <a:pt x="2548" y="1205"/>
                  </a:cubicBezTo>
                  <a:cubicBezTo>
                    <a:pt x="2411" y="1193"/>
                    <a:pt x="2273" y="1177"/>
                    <a:pt x="2138" y="1154"/>
                  </a:cubicBezTo>
                  <a:cubicBezTo>
                    <a:pt x="1838" y="1106"/>
                    <a:pt x="1576" y="1043"/>
                    <a:pt x="1340" y="964"/>
                  </a:cubicBezTo>
                  <a:cubicBezTo>
                    <a:pt x="1068" y="877"/>
                    <a:pt x="818" y="765"/>
                    <a:pt x="597" y="629"/>
                  </a:cubicBezTo>
                  <a:cubicBezTo>
                    <a:pt x="477" y="555"/>
                    <a:pt x="369" y="473"/>
                    <a:pt x="275" y="383"/>
                  </a:cubicBezTo>
                  <a:cubicBezTo>
                    <a:pt x="164" y="278"/>
                    <a:pt x="42" y="113"/>
                    <a:pt x="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2166650" y="4097950"/>
              <a:ext cx="62600" cy="19675"/>
            </a:xfrm>
            <a:custGeom>
              <a:rect b="b" l="l" r="r" t="t"/>
              <a:pathLst>
                <a:path extrusionOk="0" h="787" w="2504">
                  <a:moveTo>
                    <a:pt x="0" y="1"/>
                  </a:moveTo>
                  <a:lnTo>
                    <a:pt x="0" y="1"/>
                  </a:lnTo>
                  <a:cubicBezTo>
                    <a:pt x="134" y="184"/>
                    <a:pt x="325" y="318"/>
                    <a:pt x="524" y="425"/>
                  </a:cubicBezTo>
                  <a:cubicBezTo>
                    <a:pt x="725" y="532"/>
                    <a:pt x="940" y="610"/>
                    <a:pt x="1158" y="668"/>
                  </a:cubicBezTo>
                  <a:cubicBezTo>
                    <a:pt x="1377" y="725"/>
                    <a:pt x="1601" y="763"/>
                    <a:pt x="1828" y="778"/>
                  </a:cubicBezTo>
                  <a:cubicBezTo>
                    <a:pt x="1907" y="783"/>
                    <a:pt x="1987" y="786"/>
                    <a:pt x="2067" y="786"/>
                  </a:cubicBezTo>
                  <a:cubicBezTo>
                    <a:pt x="2213" y="786"/>
                    <a:pt x="2359" y="776"/>
                    <a:pt x="2503" y="755"/>
                  </a:cubicBezTo>
                  <a:lnTo>
                    <a:pt x="2503" y="755"/>
                  </a:lnTo>
                  <a:cubicBezTo>
                    <a:pt x="2454" y="756"/>
                    <a:pt x="2406" y="756"/>
                    <a:pt x="2357" y="756"/>
                  </a:cubicBezTo>
                  <a:cubicBezTo>
                    <a:pt x="2293" y="756"/>
                    <a:pt x="2230" y="755"/>
                    <a:pt x="2167" y="751"/>
                  </a:cubicBezTo>
                  <a:cubicBezTo>
                    <a:pt x="2056" y="747"/>
                    <a:pt x="1943" y="740"/>
                    <a:pt x="1833" y="726"/>
                  </a:cubicBezTo>
                  <a:cubicBezTo>
                    <a:pt x="1611" y="700"/>
                    <a:pt x="1391" y="661"/>
                    <a:pt x="1176" y="604"/>
                  </a:cubicBezTo>
                  <a:cubicBezTo>
                    <a:pt x="961" y="547"/>
                    <a:pt x="749" y="473"/>
                    <a:pt x="548" y="379"/>
                  </a:cubicBezTo>
                  <a:cubicBezTo>
                    <a:pt x="448" y="332"/>
                    <a:pt x="349" y="277"/>
                    <a:pt x="257" y="215"/>
                  </a:cubicBezTo>
                  <a:cubicBezTo>
                    <a:pt x="165" y="155"/>
                    <a:pt x="78" y="82"/>
                    <a:pt x="0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1851725" y="4916125"/>
              <a:ext cx="69550" cy="84100"/>
            </a:xfrm>
            <a:custGeom>
              <a:rect b="b" l="l" r="r" t="t"/>
              <a:pathLst>
                <a:path extrusionOk="0" h="3364" w="2782">
                  <a:moveTo>
                    <a:pt x="1" y="1"/>
                  </a:moveTo>
                  <a:lnTo>
                    <a:pt x="1" y="1928"/>
                  </a:lnTo>
                  <a:cubicBezTo>
                    <a:pt x="8" y="2287"/>
                    <a:pt x="186" y="2645"/>
                    <a:pt x="553" y="2856"/>
                  </a:cubicBezTo>
                  <a:cubicBezTo>
                    <a:pt x="958" y="3091"/>
                    <a:pt x="1401" y="3245"/>
                    <a:pt x="1853" y="3317"/>
                  </a:cubicBezTo>
                  <a:cubicBezTo>
                    <a:pt x="2051" y="3349"/>
                    <a:pt x="2250" y="3364"/>
                    <a:pt x="2450" y="3364"/>
                  </a:cubicBezTo>
                  <a:cubicBezTo>
                    <a:pt x="2544" y="3364"/>
                    <a:pt x="2638" y="3361"/>
                    <a:pt x="2732" y="3354"/>
                  </a:cubicBezTo>
                  <a:lnTo>
                    <a:pt x="2782" y="1409"/>
                  </a:lnTo>
                  <a:lnTo>
                    <a:pt x="2782" y="1409"/>
                  </a:lnTo>
                  <a:cubicBezTo>
                    <a:pt x="2672" y="1419"/>
                    <a:pt x="2563" y="1424"/>
                    <a:pt x="2453" y="1424"/>
                  </a:cubicBezTo>
                  <a:cubicBezTo>
                    <a:pt x="2252" y="1424"/>
                    <a:pt x="2052" y="1408"/>
                    <a:pt x="1853" y="1376"/>
                  </a:cubicBezTo>
                  <a:cubicBezTo>
                    <a:pt x="1409" y="1306"/>
                    <a:pt x="976" y="1156"/>
                    <a:pt x="578" y="930"/>
                  </a:cubicBezTo>
                  <a:cubicBezTo>
                    <a:pt x="569" y="925"/>
                    <a:pt x="561" y="920"/>
                    <a:pt x="554" y="915"/>
                  </a:cubicBezTo>
                  <a:cubicBezTo>
                    <a:pt x="191" y="705"/>
                    <a:pt x="13" y="354"/>
                    <a:pt x="1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41"/>
            <p:cNvSpPr/>
            <p:nvPr/>
          </p:nvSpPr>
          <p:spPr>
            <a:xfrm>
              <a:off x="2031950" y="4741675"/>
              <a:ext cx="183675" cy="88700"/>
            </a:xfrm>
            <a:custGeom>
              <a:rect b="b" l="l" r="r" t="t"/>
              <a:pathLst>
                <a:path extrusionOk="0" h="3548" w="7347">
                  <a:moveTo>
                    <a:pt x="0" y="0"/>
                  </a:moveTo>
                  <a:lnTo>
                    <a:pt x="0" y="307"/>
                  </a:lnTo>
                  <a:lnTo>
                    <a:pt x="5589" y="3548"/>
                  </a:lnTo>
                  <a:lnTo>
                    <a:pt x="7347" y="2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3" name="Google Shape;2823;p41"/>
            <p:cNvSpPr/>
            <p:nvPr/>
          </p:nvSpPr>
          <p:spPr>
            <a:xfrm>
              <a:off x="2031950" y="4716300"/>
              <a:ext cx="183675" cy="106400"/>
            </a:xfrm>
            <a:custGeom>
              <a:rect b="b" l="l" r="r" t="t"/>
              <a:pathLst>
                <a:path extrusionOk="0" h="4256" w="7347">
                  <a:moveTo>
                    <a:pt x="1758" y="0"/>
                  </a:moveTo>
                  <a:lnTo>
                    <a:pt x="0" y="1015"/>
                  </a:lnTo>
                  <a:lnTo>
                    <a:pt x="5589" y="4256"/>
                  </a:lnTo>
                  <a:lnTo>
                    <a:pt x="7347" y="3241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4" name="Google Shape;2824;p41"/>
            <p:cNvSpPr/>
            <p:nvPr/>
          </p:nvSpPr>
          <p:spPr>
            <a:xfrm>
              <a:off x="2171675" y="4797325"/>
              <a:ext cx="43950" cy="33050"/>
            </a:xfrm>
            <a:custGeom>
              <a:rect b="b" l="l" r="r" t="t"/>
              <a:pathLst>
                <a:path extrusionOk="0" h="1322" w="1758">
                  <a:moveTo>
                    <a:pt x="1758" y="0"/>
                  </a:moveTo>
                  <a:lnTo>
                    <a:pt x="0" y="1015"/>
                  </a:lnTo>
                  <a:lnTo>
                    <a:pt x="0" y="1322"/>
                  </a:lnTo>
                  <a:lnTo>
                    <a:pt x="1758" y="308"/>
                  </a:lnTo>
                  <a:lnTo>
                    <a:pt x="1758" y="0"/>
                  </a:ln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41"/>
            <p:cNvSpPr/>
            <p:nvPr/>
          </p:nvSpPr>
          <p:spPr>
            <a:xfrm>
              <a:off x="2102600" y="4756125"/>
              <a:ext cx="40600" cy="23225"/>
            </a:xfrm>
            <a:custGeom>
              <a:rect b="b" l="l" r="r" t="t"/>
              <a:pathLst>
                <a:path extrusionOk="0" h="929" w="1624">
                  <a:moveTo>
                    <a:pt x="813" y="0"/>
                  </a:moveTo>
                  <a:cubicBezTo>
                    <a:pt x="608" y="0"/>
                    <a:pt x="403" y="47"/>
                    <a:pt x="246" y="139"/>
                  </a:cubicBezTo>
                  <a:cubicBezTo>
                    <a:pt x="97" y="221"/>
                    <a:pt x="21" y="330"/>
                    <a:pt x="15" y="446"/>
                  </a:cubicBezTo>
                  <a:cubicBezTo>
                    <a:pt x="0" y="570"/>
                    <a:pt x="83" y="700"/>
                    <a:pt x="246" y="795"/>
                  </a:cubicBezTo>
                  <a:cubicBezTo>
                    <a:pt x="403" y="884"/>
                    <a:pt x="607" y="928"/>
                    <a:pt x="812" y="928"/>
                  </a:cubicBezTo>
                  <a:cubicBezTo>
                    <a:pt x="1016" y="928"/>
                    <a:pt x="1221" y="884"/>
                    <a:pt x="1378" y="795"/>
                  </a:cubicBezTo>
                  <a:cubicBezTo>
                    <a:pt x="1542" y="698"/>
                    <a:pt x="1623" y="570"/>
                    <a:pt x="1610" y="446"/>
                  </a:cubicBezTo>
                  <a:cubicBezTo>
                    <a:pt x="1602" y="330"/>
                    <a:pt x="1528" y="221"/>
                    <a:pt x="1378" y="139"/>
                  </a:cubicBezTo>
                  <a:cubicBezTo>
                    <a:pt x="1222" y="47"/>
                    <a:pt x="1017" y="0"/>
                    <a:pt x="813" y="0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2102950" y="4756125"/>
              <a:ext cx="39900" cy="22200"/>
            </a:xfrm>
            <a:custGeom>
              <a:rect b="b" l="l" r="r" t="t"/>
              <a:pathLst>
                <a:path extrusionOk="0" h="888" w="1596">
                  <a:moveTo>
                    <a:pt x="799" y="0"/>
                  </a:moveTo>
                  <a:cubicBezTo>
                    <a:pt x="594" y="0"/>
                    <a:pt x="389" y="47"/>
                    <a:pt x="232" y="139"/>
                  </a:cubicBezTo>
                  <a:cubicBezTo>
                    <a:pt x="83" y="221"/>
                    <a:pt x="7" y="330"/>
                    <a:pt x="1" y="446"/>
                  </a:cubicBezTo>
                  <a:cubicBezTo>
                    <a:pt x="7" y="556"/>
                    <a:pt x="81" y="671"/>
                    <a:pt x="232" y="754"/>
                  </a:cubicBezTo>
                  <a:cubicBezTo>
                    <a:pt x="389" y="843"/>
                    <a:pt x="593" y="887"/>
                    <a:pt x="798" y="887"/>
                  </a:cubicBezTo>
                  <a:cubicBezTo>
                    <a:pt x="1002" y="887"/>
                    <a:pt x="1207" y="843"/>
                    <a:pt x="1364" y="754"/>
                  </a:cubicBezTo>
                  <a:cubicBezTo>
                    <a:pt x="1514" y="671"/>
                    <a:pt x="1589" y="555"/>
                    <a:pt x="1596" y="446"/>
                  </a:cubicBezTo>
                  <a:cubicBezTo>
                    <a:pt x="1588" y="330"/>
                    <a:pt x="1514" y="221"/>
                    <a:pt x="1364" y="139"/>
                  </a:cubicBezTo>
                  <a:cubicBezTo>
                    <a:pt x="1208" y="47"/>
                    <a:pt x="1003" y="0"/>
                    <a:pt x="799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2117825" y="4757400"/>
              <a:ext cx="10175" cy="5300"/>
            </a:xfrm>
            <a:custGeom>
              <a:rect b="b" l="l" r="r" t="t"/>
              <a:pathLst>
                <a:path extrusionOk="0" h="212" w="407">
                  <a:moveTo>
                    <a:pt x="204" y="0"/>
                  </a:moveTo>
                  <a:cubicBezTo>
                    <a:pt x="156" y="0"/>
                    <a:pt x="109" y="10"/>
                    <a:pt x="73" y="31"/>
                  </a:cubicBezTo>
                  <a:cubicBezTo>
                    <a:pt x="1" y="73"/>
                    <a:pt x="1" y="139"/>
                    <a:pt x="73" y="180"/>
                  </a:cubicBezTo>
                  <a:cubicBezTo>
                    <a:pt x="109" y="201"/>
                    <a:pt x="156" y="212"/>
                    <a:pt x="204" y="212"/>
                  </a:cubicBezTo>
                  <a:cubicBezTo>
                    <a:pt x="251" y="212"/>
                    <a:pt x="299" y="201"/>
                    <a:pt x="335" y="180"/>
                  </a:cubicBezTo>
                  <a:cubicBezTo>
                    <a:pt x="407" y="139"/>
                    <a:pt x="407" y="73"/>
                    <a:pt x="335" y="31"/>
                  </a:cubicBezTo>
                  <a:cubicBezTo>
                    <a:pt x="299" y="10"/>
                    <a:pt x="251" y="0"/>
                    <a:pt x="204" y="0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41"/>
            <p:cNvSpPr/>
            <p:nvPr/>
          </p:nvSpPr>
          <p:spPr>
            <a:xfrm>
              <a:off x="1797350" y="5166400"/>
              <a:ext cx="175075" cy="92125"/>
            </a:xfrm>
            <a:custGeom>
              <a:rect b="b" l="l" r="r" t="t"/>
              <a:pathLst>
                <a:path extrusionOk="0" h="3685" w="7003">
                  <a:moveTo>
                    <a:pt x="3502" y="0"/>
                  </a:moveTo>
                  <a:cubicBezTo>
                    <a:pt x="2685" y="0"/>
                    <a:pt x="1870" y="180"/>
                    <a:pt x="1247" y="541"/>
                  </a:cubicBezTo>
                  <a:cubicBezTo>
                    <a:pt x="1" y="1259"/>
                    <a:pt x="1" y="2425"/>
                    <a:pt x="1247" y="3145"/>
                  </a:cubicBezTo>
                  <a:cubicBezTo>
                    <a:pt x="1870" y="3504"/>
                    <a:pt x="2686" y="3684"/>
                    <a:pt x="3502" y="3684"/>
                  </a:cubicBezTo>
                  <a:cubicBezTo>
                    <a:pt x="4318" y="3684"/>
                    <a:pt x="5134" y="3504"/>
                    <a:pt x="5757" y="3145"/>
                  </a:cubicBezTo>
                  <a:cubicBezTo>
                    <a:pt x="7003" y="2426"/>
                    <a:pt x="7003" y="1260"/>
                    <a:pt x="5757" y="541"/>
                  </a:cubicBezTo>
                  <a:cubicBezTo>
                    <a:pt x="5134" y="180"/>
                    <a:pt x="4318" y="0"/>
                    <a:pt x="3502" y="0"/>
                  </a:cubicBezTo>
                  <a:close/>
                </a:path>
              </a:pathLst>
            </a:custGeom>
            <a:solidFill>
              <a:srgbClr val="424B80">
                <a:alpha val="119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41"/>
            <p:cNvSpPr/>
            <p:nvPr/>
          </p:nvSpPr>
          <p:spPr>
            <a:xfrm>
              <a:off x="1787775" y="5144575"/>
              <a:ext cx="97100" cy="46150"/>
            </a:xfrm>
            <a:custGeom>
              <a:rect b="b" l="l" r="r" t="t"/>
              <a:pathLst>
                <a:path extrusionOk="0" h="1846" w="3884">
                  <a:moveTo>
                    <a:pt x="3883" y="0"/>
                  </a:moveTo>
                  <a:lnTo>
                    <a:pt x="1" y="1106"/>
                  </a:lnTo>
                  <a:lnTo>
                    <a:pt x="1" y="1292"/>
                  </a:lnTo>
                  <a:cubicBezTo>
                    <a:pt x="1" y="1303"/>
                    <a:pt x="2" y="1360"/>
                    <a:pt x="1" y="1361"/>
                  </a:cubicBezTo>
                  <a:cubicBezTo>
                    <a:pt x="21" y="1651"/>
                    <a:pt x="359" y="1845"/>
                    <a:pt x="723" y="1845"/>
                  </a:cubicBezTo>
                  <a:cubicBezTo>
                    <a:pt x="772" y="1845"/>
                    <a:pt x="821" y="1842"/>
                    <a:pt x="870" y="1835"/>
                  </a:cubicBezTo>
                  <a:cubicBezTo>
                    <a:pt x="999" y="1815"/>
                    <a:pt x="1279" y="1707"/>
                    <a:pt x="1499" y="1560"/>
                  </a:cubicBezTo>
                  <a:cubicBezTo>
                    <a:pt x="1642" y="1465"/>
                    <a:pt x="2697" y="1003"/>
                    <a:pt x="2960" y="886"/>
                  </a:cubicBezTo>
                  <a:cubicBezTo>
                    <a:pt x="3452" y="666"/>
                    <a:pt x="3783" y="515"/>
                    <a:pt x="3870" y="306"/>
                  </a:cubicBezTo>
                  <a:cubicBezTo>
                    <a:pt x="3882" y="274"/>
                    <a:pt x="3883" y="245"/>
                    <a:pt x="3881" y="216"/>
                  </a:cubicBezTo>
                  <a:lnTo>
                    <a:pt x="3883" y="215"/>
                  </a:lnTo>
                  <a:lnTo>
                    <a:pt x="3883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41"/>
            <p:cNvSpPr/>
            <p:nvPr/>
          </p:nvSpPr>
          <p:spPr>
            <a:xfrm>
              <a:off x="1905375" y="5223850"/>
              <a:ext cx="87825" cy="43175"/>
            </a:xfrm>
            <a:custGeom>
              <a:rect b="b" l="l" r="r" t="t"/>
              <a:pathLst>
                <a:path extrusionOk="0" h="1727" w="3513">
                  <a:moveTo>
                    <a:pt x="3512" y="1"/>
                  </a:moveTo>
                  <a:lnTo>
                    <a:pt x="7" y="1014"/>
                  </a:lnTo>
                  <a:lnTo>
                    <a:pt x="8" y="1014"/>
                  </a:lnTo>
                  <a:lnTo>
                    <a:pt x="8" y="1205"/>
                  </a:lnTo>
                  <a:cubicBezTo>
                    <a:pt x="0" y="1516"/>
                    <a:pt x="352" y="1726"/>
                    <a:pt x="732" y="1726"/>
                  </a:cubicBezTo>
                  <a:cubicBezTo>
                    <a:pt x="781" y="1726"/>
                    <a:pt x="830" y="1723"/>
                    <a:pt x="879" y="1716"/>
                  </a:cubicBezTo>
                  <a:cubicBezTo>
                    <a:pt x="1133" y="1679"/>
                    <a:pt x="1451" y="1448"/>
                    <a:pt x="1865" y="1266"/>
                  </a:cubicBezTo>
                  <a:cubicBezTo>
                    <a:pt x="2148" y="1142"/>
                    <a:pt x="2535" y="1072"/>
                    <a:pt x="2748" y="978"/>
                  </a:cubicBezTo>
                  <a:cubicBezTo>
                    <a:pt x="3240" y="760"/>
                    <a:pt x="3381" y="674"/>
                    <a:pt x="3467" y="465"/>
                  </a:cubicBezTo>
                  <a:cubicBezTo>
                    <a:pt x="3499" y="390"/>
                    <a:pt x="3512" y="310"/>
                    <a:pt x="3512" y="229"/>
                  </a:cubicBezTo>
                  <a:lnTo>
                    <a:pt x="3512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41"/>
            <p:cNvSpPr/>
            <p:nvPr/>
          </p:nvSpPr>
          <p:spPr>
            <a:xfrm>
              <a:off x="1787575" y="5134075"/>
              <a:ext cx="100275" cy="51250"/>
            </a:xfrm>
            <a:custGeom>
              <a:rect b="b" l="l" r="r" t="t"/>
              <a:pathLst>
                <a:path extrusionOk="0" h="2050" w="4011">
                  <a:moveTo>
                    <a:pt x="3018" y="0"/>
                  </a:moveTo>
                  <a:cubicBezTo>
                    <a:pt x="2806" y="0"/>
                    <a:pt x="2352" y="127"/>
                    <a:pt x="2133" y="128"/>
                  </a:cubicBezTo>
                  <a:cubicBezTo>
                    <a:pt x="2104" y="128"/>
                    <a:pt x="2075" y="128"/>
                    <a:pt x="2046" y="128"/>
                  </a:cubicBezTo>
                  <a:cubicBezTo>
                    <a:pt x="1700" y="128"/>
                    <a:pt x="1410" y="123"/>
                    <a:pt x="1410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1802" y="1477"/>
                    <a:pt x="1951" y="1395"/>
                  </a:cubicBezTo>
                  <a:cubicBezTo>
                    <a:pt x="2333" y="1189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6" y="1"/>
                    <a:pt x="3032" y="0"/>
                    <a:pt x="3018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1787575" y="5134075"/>
              <a:ext cx="100275" cy="51250"/>
            </a:xfrm>
            <a:custGeom>
              <a:rect b="b" l="l" r="r" t="t"/>
              <a:pathLst>
                <a:path extrusionOk="0" h="2050" w="4011">
                  <a:moveTo>
                    <a:pt x="3005" y="0"/>
                  </a:moveTo>
                  <a:cubicBezTo>
                    <a:pt x="2682" y="0"/>
                    <a:pt x="1409" y="123"/>
                    <a:pt x="1409" y="123"/>
                  </a:cubicBezTo>
                  <a:lnTo>
                    <a:pt x="90" y="380"/>
                  </a:lnTo>
                  <a:cubicBezTo>
                    <a:pt x="90" y="380"/>
                    <a:pt x="17" y="1176"/>
                    <a:pt x="9" y="1527"/>
                  </a:cubicBezTo>
                  <a:cubicBezTo>
                    <a:pt x="0" y="1838"/>
                    <a:pt x="353" y="2049"/>
                    <a:pt x="733" y="2049"/>
                  </a:cubicBezTo>
                  <a:cubicBezTo>
                    <a:pt x="781" y="2049"/>
                    <a:pt x="830" y="2046"/>
                    <a:pt x="879" y="2039"/>
                  </a:cubicBezTo>
                  <a:cubicBezTo>
                    <a:pt x="1009" y="2021"/>
                    <a:pt x="1288" y="1911"/>
                    <a:pt x="1508" y="1765"/>
                  </a:cubicBezTo>
                  <a:cubicBezTo>
                    <a:pt x="1653" y="1668"/>
                    <a:pt x="2706" y="1207"/>
                    <a:pt x="2969" y="1090"/>
                  </a:cubicBezTo>
                  <a:cubicBezTo>
                    <a:pt x="3461" y="870"/>
                    <a:pt x="3791" y="721"/>
                    <a:pt x="3879" y="510"/>
                  </a:cubicBezTo>
                  <a:cubicBezTo>
                    <a:pt x="4011" y="191"/>
                    <a:pt x="3246" y="22"/>
                    <a:pt x="3058" y="2"/>
                  </a:cubicBezTo>
                  <a:cubicBezTo>
                    <a:pt x="3045" y="1"/>
                    <a:pt x="3027" y="0"/>
                    <a:pt x="3005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41"/>
            <p:cNvSpPr/>
            <p:nvPr/>
          </p:nvSpPr>
          <p:spPr>
            <a:xfrm>
              <a:off x="1784925" y="4672225"/>
              <a:ext cx="41125" cy="42000"/>
            </a:xfrm>
            <a:custGeom>
              <a:rect b="b" l="l" r="r" t="t"/>
              <a:pathLst>
                <a:path extrusionOk="0" h="1680" w="1645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41"/>
            <p:cNvSpPr/>
            <p:nvPr/>
          </p:nvSpPr>
          <p:spPr>
            <a:xfrm>
              <a:off x="1778275" y="4684025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41"/>
            <p:cNvSpPr/>
            <p:nvPr/>
          </p:nvSpPr>
          <p:spPr>
            <a:xfrm>
              <a:off x="1784925" y="4672225"/>
              <a:ext cx="41125" cy="42000"/>
            </a:xfrm>
            <a:custGeom>
              <a:rect b="b" l="l" r="r" t="t"/>
              <a:pathLst>
                <a:path extrusionOk="0" h="1680" w="1645">
                  <a:moveTo>
                    <a:pt x="1186" y="1"/>
                  </a:moveTo>
                  <a:cubicBezTo>
                    <a:pt x="941" y="1"/>
                    <a:pt x="625" y="192"/>
                    <a:pt x="385" y="511"/>
                  </a:cubicBezTo>
                  <a:cubicBezTo>
                    <a:pt x="64" y="938"/>
                    <a:pt x="1" y="1430"/>
                    <a:pt x="241" y="1613"/>
                  </a:cubicBezTo>
                  <a:cubicBezTo>
                    <a:pt x="302" y="1658"/>
                    <a:pt x="377" y="1680"/>
                    <a:pt x="459" y="1680"/>
                  </a:cubicBezTo>
                  <a:cubicBezTo>
                    <a:pt x="704" y="1680"/>
                    <a:pt x="1019" y="1489"/>
                    <a:pt x="1259" y="1170"/>
                  </a:cubicBezTo>
                  <a:cubicBezTo>
                    <a:pt x="1581" y="742"/>
                    <a:pt x="1645" y="250"/>
                    <a:pt x="1403" y="68"/>
                  </a:cubicBezTo>
                  <a:cubicBezTo>
                    <a:pt x="1342" y="23"/>
                    <a:pt x="1268" y="1"/>
                    <a:pt x="1186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41"/>
            <p:cNvSpPr/>
            <p:nvPr/>
          </p:nvSpPr>
          <p:spPr>
            <a:xfrm>
              <a:off x="1778275" y="4684025"/>
              <a:ext cx="56150" cy="197925"/>
            </a:xfrm>
            <a:custGeom>
              <a:rect b="b" l="l" r="r" t="t"/>
              <a:pathLst>
                <a:path extrusionOk="0" h="7917" w="2246">
                  <a:moveTo>
                    <a:pt x="1808" y="0"/>
                  </a:moveTo>
                  <a:lnTo>
                    <a:pt x="357" y="790"/>
                  </a:lnTo>
                  <a:cubicBezTo>
                    <a:pt x="357" y="790"/>
                    <a:pt x="56" y="4531"/>
                    <a:pt x="28" y="5091"/>
                  </a:cubicBezTo>
                  <a:cubicBezTo>
                    <a:pt x="1" y="5652"/>
                    <a:pt x="1409" y="7916"/>
                    <a:pt x="1409" y="7916"/>
                  </a:cubicBezTo>
                  <a:lnTo>
                    <a:pt x="2246" y="7856"/>
                  </a:lnTo>
                  <a:lnTo>
                    <a:pt x="1360" y="4915"/>
                  </a:lnTo>
                  <a:lnTo>
                    <a:pt x="1808" y="0"/>
                  </a:ln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41"/>
            <p:cNvSpPr/>
            <p:nvPr/>
          </p:nvSpPr>
          <p:spPr>
            <a:xfrm>
              <a:off x="1789825" y="5134075"/>
              <a:ext cx="33075" cy="19050"/>
            </a:xfrm>
            <a:custGeom>
              <a:rect b="b" l="l" r="r" t="t"/>
              <a:pathLst>
                <a:path extrusionOk="0" h="762" w="1323">
                  <a:moveTo>
                    <a:pt x="662" y="0"/>
                  </a:moveTo>
                  <a:cubicBezTo>
                    <a:pt x="493" y="0"/>
                    <a:pt x="323" y="37"/>
                    <a:pt x="194" y="111"/>
                  </a:cubicBezTo>
                  <a:cubicBezTo>
                    <a:pt x="65" y="185"/>
                    <a:pt x="0" y="284"/>
                    <a:pt x="0" y="380"/>
                  </a:cubicBezTo>
                  <a:cubicBezTo>
                    <a:pt x="0" y="478"/>
                    <a:pt x="65" y="576"/>
                    <a:pt x="194" y="650"/>
                  </a:cubicBezTo>
                  <a:cubicBezTo>
                    <a:pt x="324" y="725"/>
                    <a:pt x="493" y="761"/>
                    <a:pt x="662" y="761"/>
                  </a:cubicBezTo>
                  <a:cubicBezTo>
                    <a:pt x="831" y="761"/>
                    <a:pt x="1000" y="725"/>
                    <a:pt x="1129" y="650"/>
                  </a:cubicBezTo>
                  <a:cubicBezTo>
                    <a:pt x="1259" y="576"/>
                    <a:pt x="1323" y="478"/>
                    <a:pt x="1323" y="380"/>
                  </a:cubicBezTo>
                  <a:cubicBezTo>
                    <a:pt x="1323" y="284"/>
                    <a:pt x="1259" y="185"/>
                    <a:pt x="1129" y="111"/>
                  </a:cubicBezTo>
                  <a:cubicBezTo>
                    <a:pt x="999" y="37"/>
                    <a:pt x="831" y="0"/>
                    <a:pt x="662" y="0"/>
                  </a:cubicBez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41"/>
            <p:cNvSpPr/>
            <p:nvPr/>
          </p:nvSpPr>
          <p:spPr>
            <a:xfrm>
              <a:off x="1781800" y="4911500"/>
              <a:ext cx="88450" cy="232100"/>
            </a:xfrm>
            <a:custGeom>
              <a:rect b="b" l="l" r="r" t="t"/>
              <a:pathLst>
                <a:path extrusionOk="0" h="9284" w="3538">
                  <a:moveTo>
                    <a:pt x="623" y="1"/>
                  </a:moveTo>
                  <a:cubicBezTo>
                    <a:pt x="623" y="1"/>
                    <a:pt x="918" y="2727"/>
                    <a:pt x="536" y="3952"/>
                  </a:cubicBezTo>
                  <a:cubicBezTo>
                    <a:pt x="154" y="5177"/>
                    <a:pt x="1" y="6095"/>
                    <a:pt x="96" y="6899"/>
                  </a:cubicBezTo>
                  <a:cubicBezTo>
                    <a:pt x="193" y="7702"/>
                    <a:pt x="321" y="9283"/>
                    <a:pt x="321" y="9283"/>
                  </a:cubicBezTo>
                  <a:lnTo>
                    <a:pt x="1644" y="9283"/>
                  </a:lnTo>
                  <a:cubicBezTo>
                    <a:pt x="1583" y="7209"/>
                    <a:pt x="2220" y="5502"/>
                    <a:pt x="2373" y="5045"/>
                  </a:cubicBezTo>
                  <a:cubicBezTo>
                    <a:pt x="2526" y="4586"/>
                    <a:pt x="3311" y="3819"/>
                    <a:pt x="3424" y="2500"/>
                  </a:cubicBezTo>
                  <a:cubicBezTo>
                    <a:pt x="3537" y="1181"/>
                    <a:pt x="3410" y="115"/>
                    <a:pt x="3410" y="115"/>
                  </a:cubicBezTo>
                  <a:lnTo>
                    <a:pt x="623" y="1"/>
                  </a:lnTo>
                  <a:close/>
                </a:path>
              </a:pathLst>
            </a:custGeom>
            <a:solidFill>
              <a:srgbClr val="F99B7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41"/>
            <p:cNvSpPr/>
            <p:nvPr/>
          </p:nvSpPr>
          <p:spPr>
            <a:xfrm>
              <a:off x="1780850" y="4911500"/>
              <a:ext cx="89450" cy="220325"/>
            </a:xfrm>
            <a:custGeom>
              <a:rect b="b" l="l" r="r" t="t"/>
              <a:pathLst>
                <a:path extrusionOk="0" h="8813" w="3578">
                  <a:moveTo>
                    <a:pt x="662" y="1"/>
                  </a:moveTo>
                  <a:lnTo>
                    <a:pt x="662" y="1"/>
                  </a:lnTo>
                  <a:cubicBezTo>
                    <a:pt x="662" y="1"/>
                    <a:pt x="958" y="2727"/>
                    <a:pt x="576" y="3952"/>
                  </a:cubicBezTo>
                  <a:cubicBezTo>
                    <a:pt x="192" y="5178"/>
                    <a:pt x="129" y="5202"/>
                    <a:pt x="68" y="6009"/>
                  </a:cubicBezTo>
                  <a:cubicBezTo>
                    <a:pt x="0" y="6891"/>
                    <a:pt x="68" y="8764"/>
                    <a:pt x="68" y="8764"/>
                  </a:cubicBezTo>
                  <a:lnTo>
                    <a:pt x="1995" y="8812"/>
                  </a:lnTo>
                  <a:cubicBezTo>
                    <a:pt x="1934" y="6738"/>
                    <a:pt x="2259" y="5502"/>
                    <a:pt x="2412" y="5045"/>
                  </a:cubicBezTo>
                  <a:cubicBezTo>
                    <a:pt x="2566" y="4586"/>
                    <a:pt x="3351" y="3819"/>
                    <a:pt x="3463" y="2500"/>
                  </a:cubicBezTo>
                  <a:cubicBezTo>
                    <a:pt x="3577" y="1181"/>
                    <a:pt x="3450" y="115"/>
                    <a:pt x="3450" y="115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41"/>
            <p:cNvSpPr/>
            <p:nvPr/>
          </p:nvSpPr>
          <p:spPr>
            <a:xfrm>
              <a:off x="1905350" y="5211975"/>
              <a:ext cx="90000" cy="49675"/>
            </a:xfrm>
            <a:custGeom>
              <a:rect b="b" l="l" r="r" t="t"/>
              <a:pathLst>
                <a:path extrusionOk="0" h="1987" w="3600">
                  <a:moveTo>
                    <a:pt x="2969" y="0"/>
                  </a:moveTo>
                  <a:cubicBezTo>
                    <a:pt x="2633" y="0"/>
                    <a:pt x="2188" y="111"/>
                    <a:pt x="1999" y="130"/>
                  </a:cubicBezTo>
                  <a:cubicBezTo>
                    <a:pt x="1477" y="180"/>
                    <a:pt x="106" y="400"/>
                    <a:pt x="106" y="400"/>
                  </a:cubicBezTo>
                  <a:cubicBezTo>
                    <a:pt x="106" y="400"/>
                    <a:pt x="17" y="1114"/>
                    <a:pt x="8" y="1465"/>
                  </a:cubicBezTo>
                  <a:cubicBezTo>
                    <a:pt x="0" y="1775"/>
                    <a:pt x="352" y="1987"/>
                    <a:pt x="732" y="1987"/>
                  </a:cubicBezTo>
                  <a:cubicBezTo>
                    <a:pt x="781" y="1987"/>
                    <a:pt x="830" y="1983"/>
                    <a:pt x="879" y="1976"/>
                  </a:cubicBezTo>
                  <a:cubicBezTo>
                    <a:pt x="1134" y="1939"/>
                    <a:pt x="1452" y="1708"/>
                    <a:pt x="1865" y="1526"/>
                  </a:cubicBezTo>
                  <a:cubicBezTo>
                    <a:pt x="2148" y="1402"/>
                    <a:pt x="2535" y="1332"/>
                    <a:pt x="2748" y="1238"/>
                  </a:cubicBezTo>
                  <a:cubicBezTo>
                    <a:pt x="3240" y="1018"/>
                    <a:pt x="3381" y="934"/>
                    <a:pt x="3467" y="725"/>
                  </a:cubicBezTo>
                  <a:cubicBezTo>
                    <a:pt x="3599" y="406"/>
                    <a:pt x="3363" y="61"/>
                    <a:pt x="3178" y="20"/>
                  </a:cubicBezTo>
                  <a:cubicBezTo>
                    <a:pt x="3117" y="6"/>
                    <a:pt x="3046" y="0"/>
                    <a:pt x="296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41"/>
            <p:cNvSpPr/>
            <p:nvPr/>
          </p:nvSpPr>
          <p:spPr>
            <a:xfrm>
              <a:off x="1905350" y="5209775"/>
              <a:ext cx="90000" cy="51875"/>
            </a:xfrm>
            <a:custGeom>
              <a:rect b="b" l="l" r="r" t="t"/>
              <a:pathLst>
                <a:path extrusionOk="0" h="2075" w="3600">
                  <a:moveTo>
                    <a:pt x="3009" y="0"/>
                  </a:moveTo>
                  <a:cubicBezTo>
                    <a:pt x="2530" y="0"/>
                    <a:pt x="1623" y="140"/>
                    <a:pt x="1429" y="158"/>
                  </a:cubicBezTo>
                  <a:cubicBezTo>
                    <a:pt x="906" y="210"/>
                    <a:pt x="106" y="488"/>
                    <a:pt x="106" y="488"/>
                  </a:cubicBezTo>
                  <a:cubicBezTo>
                    <a:pt x="106" y="488"/>
                    <a:pt x="17" y="1202"/>
                    <a:pt x="8" y="1553"/>
                  </a:cubicBezTo>
                  <a:cubicBezTo>
                    <a:pt x="0" y="1863"/>
                    <a:pt x="352" y="2075"/>
                    <a:pt x="732" y="2075"/>
                  </a:cubicBezTo>
                  <a:cubicBezTo>
                    <a:pt x="781" y="2075"/>
                    <a:pt x="830" y="2071"/>
                    <a:pt x="879" y="2064"/>
                  </a:cubicBezTo>
                  <a:cubicBezTo>
                    <a:pt x="1134" y="2027"/>
                    <a:pt x="1452" y="1796"/>
                    <a:pt x="1865" y="1614"/>
                  </a:cubicBezTo>
                  <a:cubicBezTo>
                    <a:pt x="2148" y="1490"/>
                    <a:pt x="2535" y="1420"/>
                    <a:pt x="2748" y="1326"/>
                  </a:cubicBezTo>
                  <a:cubicBezTo>
                    <a:pt x="3240" y="1106"/>
                    <a:pt x="3381" y="1022"/>
                    <a:pt x="3467" y="813"/>
                  </a:cubicBezTo>
                  <a:cubicBezTo>
                    <a:pt x="3599" y="494"/>
                    <a:pt x="3413" y="59"/>
                    <a:pt x="3227" y="17"/>
                  </a:cubicBezTo>
                  <a:cubicBezTo>
                    <a:pt x="3175" y="5"/>
                    <a:pt x="3100" y="0"/>
                    <a:pt x="3009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41"/>
            <p:cNvSpPr/>
            <p:nvPr/>
          </p:nvSpPr>
          <p:spPr>
            <a:xfrm>
              <a:off x="1908000" y="5212475"/>
              <a:ext cx="33075" cy="19050"/>
            </a:xfrm>
            <a:custGeom>
              <a:rect b="b" l="l" r="r" t="t"/>
              <a:pathLst>
                <a:path extrusionOk="0" h="762" w="1323">
                  <a:moveTo>
                    <a:pt x="648" y="0"/>
                  </a:moveTo>
                  <a:cubicBezTo>
                    <a:pt x="484" y="0"/>
                    <a:pt x="320" y="39"/>
                    <a:pt x="194" y="111"/>
                  </a:cubicBezTo>
                  <a:cubicBezTo>
                    <a:pt x="64" y="186"/>
                    <a:pt x="0" y="284"/>
                    <a:pt x="0" y="380"/>
                  </a:cubicBezTo>
                  <a:cubicBezTo>
                    <a:pt x="0" y="478"/>
                    <a:pt x="64" y="576"/>
                    <a:pt x="194" y="650"/>
                  </a:cubicBezTo>
                  <a:cubicBezTo>
                    <a:pt x="324" y="725"/>
                    <a:pt x="492" y="761"/>
                    <a:pt x="661" y="761"/>
                  </a:cubicBezTo>
                  <a:cubicBezTo>
                    <a:pt x="830" y="761"/>
                    <a:pt x="1000" y="725"/>
                    <a:pt x="1128" y="650"/>
                  </a:cubicBezTo>
                  <a:cubicBezTo>
                    <a:pt x="1258" y="576"/>
                    <a:pt x="1323" y="478"/>
                    <a:pt x="1323" y="380"/>
                  </a:cubicBezTo>
                  <a:cubicBezTo>
                    <a:pt x="1323" y="284"/>
                    <a:pt x="1258" y="186"/>
                    <a:pt x="1128" y="111"/>
                  </a:cubicBezTo>
                  <a:cubicBezTo>
                    <a:pt x="999" y="36"/>
                    <a:pt x="829" y="0"/>
                    <a:pt x="661" y="0"/>
                  </a:cubicBezTo>
                  <a:cubicBezTo>
                    <a:pt x="656" y="0"/>
                    <a:pt x="652" y="0"/>
                    <a:pt x="648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3" name="Google Shape;2843;p41"/>
            <p:cNvSpPr/>
            <p:nvPr/>
          </p:nvSpPr>
          <p:spPr>
            <a:xfrm>
              <a:off x="1798600" y="4853025"/>
              <a:ext cx="127250" cy="73450"/>
            </a:xfrm>
            <a:custGeom>
              <a:rect b="b" l="l" r="r" t="t"/>
              <a:pathLst>
                <a:path extrusionOk="0" h="2938" w="5090">
                  <a:moveTo>
                    <a:pt x="2545" y="0"/>
                  </a:moveTo>
                  <a:cubicBezTo>
                    <a:pt x="1139" y="0"/>
                    <a:pt x="0" y="658"/>
                    <a:pt x="0" y="1470"/>
                  </a:cubicBezTo>
                  <a:cubicBezTo>
                    <a:pt x="0" y="2281"/>
                    <a:pt x="1139" y="2938"/>
                    <a:pt x="2545" y="2938"/>
                  </a:cubicBezTo>
                  <a:cubicBezTo>
                    <a:pt x="3950" y="2938"/>
                    <a:pt x="5089" y="2281"/>
                    <a:pt x="5089" y="1470"/>
                  </a:cubicBezTo>
                  <a:cubicBezTo>
                    <a:pt x="5089" y="658"/>
                    <a:pt x="3950" y="0"/>
                    <a:pt x="254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41"/>
            <p:cNvSpPr/>
            <p:nvPr/>
          </p:nvSpPr>
          <p:spPr>
            <a:xfrm>
              <a:off x="1793025" y="4888250"/>
              <a:ext cx="161275" cy="333750"/>
            </a:xfrm>
            <a:custGeom>
              <a:rect b="b" l="l" r="r" t="t"/>
              <a:pathLst>
                <a:path extrusionOk="0" h="13350" w="6451">
                  <a:moveTo>
                    <a:pt x="5313" y="1"/>
                  </a:moveTo>
                  <a:lnTo>
                    <a:pt x="223" y="59"/>
                  </a:lnTo>
                  <a:cubicBezTo>
                    <a:pt x="223" y="59"/>
                    <a:pt x="0" y="1169"/>
                    <a:pt x="424" y="1688"/>
                  </a:cubicBezTo>
                  <a:cubicBezTo>
                    <a:pt x="847" y="2206"/>
                    <a:pt x="1325" y="2128"/>
                    <a:pt x="1901" y="2442"/>
                  </a:cubicBezTo>
                  <a:cubicBezTo>
                    <a:pt x="2474" y="2756"/>
                    <a:pt x="2913" y="3210"/>
                    <a:pt x="2913" y="3210"/>
                  </a:cubicBezTo>
                  <a:cubicBezTo>
                    <a:pt x="2913" y="3210"/>
                    <a:pt x="3150" y="4430"/>
                    <a:pt x="3824" y="6478"/>
                  </a:cubicBezTo>
                  <a:cubicBezTo>
                    <a:pt x="3824" y="6478"/>
                    <a:pt x="4049" y="7228"/>
                    <a:pt x="3975" y="7803"/>
                  </a:cubicBezTo>
                  <a:cubicBezTo>
                    <a:pt x="3901" y="8378"/>
                    <a:pt x="3850" y="10003"/>
                    <a:pt x="4175" y="11090"/>
                  </a:cubicBezTo>
                  <a:cubicBezTo>
                    <a:pt x="4500" y="12176"/>
                    <a:pt x="4600" y="12901"/>
                    <a:pt x="4600" y="13349"/>
                  </a:cubicBezTo>
                  <a:lnTo>
                    <a:pt x="5925" y="13349"/>
                  </a:lnTo>
                  <a:cubicBezTo>
                    <a:pt x="5925" y="13349"/>
                    <a:pt x="5925" y="9684"/>
                    <a:pt x="6024" y="8219"/>
                  </a:cubicBezTo>
                  <a:cubicBezTo>
                    <a:pt x="6124" y="6753"/>
                    <a:pt x="5975" y="6944"/>
                    <a:pt x="6024" y="6249"/>
                  </a:cubicBezTo>
                  <a:cubicBezTo>
                    <a:pt x="6074" y="5554"/>
                    <a:pt x="6450" y="4430"/>
                    <a:pt x="6274" y="3355"/>
                  </a:cubicBezTo>
                  <a:cubicBezTo>
                    <a:pt x="6098" y="2280"/>
                    <a:pt x="5313" y="1"/>
                    <a:pt x="5313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5" name="Google Shape;2845;p41"/>
            <p:cNvSpPr/>
            <p:nvPr/>
          </p:nvSpPr>
          <p:spPr>
            <a:xfrm>
              <a:off x="1790575" y="4861650"/>
              <a:ext cx="164750" cy="344500"/>
            </a:xfrm>
            <a:custGeom>
              <a:rect b="b" l="l" r="r" t="t"/>
              <a:pathLst>
                <a:path extrusionOk="0" h="13780" w="6590">
                  <a:moveTo>
                    <a:pt x="5411" y="1"/>
                  </a:moveTo>
                  <a:lnTo>
                    <a:pt x="403" y="276"/>
                  </a:lnTo>
                  <a:lnTo>
                    <a:pt x="246" y="1026"/>
                  </a:lnTo>
                  <a:lnTo>
                    <a:pt x="230" y="1103"/>
                  </a:lnTo>
                  <a:cubicBezTo>
                    <a:pt x="220" y="1151"/>
                    <a:pt x="1" y="2265"/>
                    <a:pt x="450" y="2810"/>
                  </a:cubicBezTo>
                  <a:cubicBezTo>
                    <a:pt x="735" y="3159"/>
                    <a:pt x="1043" y="3255"/>
                    <a:pt x="1368" y="3358"/>
                  </a:cubicBezTo>
                  <a:cubicBezTo>
                    <a:pt x="1556" y="3415"/>
                    <a:pt x="1748" y="3475"/>
                    <a:pt x="1954" y="3588"/>
                  </a:cubicBezTo>
                  <a:cubicBezTo>
                    <a:pt x="2444" y="3856"/>
                    <a:pt x="2834" y="4230"/>
                    <a:pt x="2925" y="4319"/>
                  </a:cubicBezTo>
                  <a:cubicBezTo>
                    <a:pt x="2965" y="4517"/>
                    <a:pt x="3221" y="5711"/>
                    <a:pt x="3833" y="7573"/>
                  </a:cubicBezTo>
                  <a:cubicBezTo>
                    <a:pt x="3834" y="7577"/>
                    <a:pt x="4050" y="8307"/>
                    <a:pt x="3979" y="8853"/>
                  </a:cubicBezTo>
                  <a:cubicBezTo>
                    <a:pt x="3902" y="9431"/>
                    <a:pt x="3850" y="11069"/>
                    <a:pt x="4183" y="12180"/>
                  </a:cubicBezTo>
                  <a:cubicBezTo>
                    <a:pt x="4380" y="12843"/>
                    <a:pt x="4336" y="13393"/>
                    <a:pt x="4393" y="13780"/>
                  </a:cubicBezTo>
                  <a:lnTo>
                    <a:pt x="6326" y="13767"/>
                  </a:lnTo>
                  <a:cubicBezTo>
                    <a:pt x="6332" y="12637"/>
                    <a:pt x="6144" y="10354"/>
                    <a:pt x="6217" y="9289"/>
                  </a:cubicBezTo>
                  <a:cubicBezTo>
                    <a:pt x="6277" y="8418"/>
                    <a:pt x="6248" y="8123"/>
                    <a:pt x="6226" y="7888"/>
                  </a:cubicBezTo>
                  <a:cubicBezTo>
                    <a:pt x="6210" y="7725"/>
                    <a:pt x="6199" y="7597"/>
                    <a:pt x="6217" y="7319"/>
                  </a:cubicBezTo>
                  <a:cubicBezTo>
                    <a:pt x="6233" y="7108"/>
                    <a:pt x="6280" y="6844"/>
                    <a:pt x="6332" y="6565"/>
                  </a:cubicBezTo>
                  <a:cubicBezTo>
                    <a:pt x="6447" y="5938"/>
                    <a:pt x="6589" y="5157"/>
                    <a:pt x="6467" y="4402"/>
                  </a:cubicBezTo>
                  <a:cubicBezTo>
                    <a:pt x="6293" y="3332"/>
                    <a:pt x="5534" y="1125"/>
                    <a:pt x="5502" y="1031"/>
                  </a:cubicBezTo>
                  <a:lnTo>
                    <a:pt x="5411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1798225" y="4672375"/>
              <a:ext cx="135050" cy="200675"/>
            </a:xfrm>
            <a:custGeom>
              <a:rect b="b" l="l" r="r" t="t"/>
              <a:pathLst>
                <a:path extrusionOk="0" h="8027" w="5402">
                  <a:moveTo>
                    <a:pt x="783" y="0"/>
                  </a:moveTo>
                  <a:cubicBezTo>
                    <a:pt x="540" y="0"/>
                    <a:pt x="292" y="81"/>
                    <a:pt x="181" y="365"/>
                  </a:cubicBezTo>
                  <a:cubicBezTo>
                    <a:pt x="1" y="816"/>
                    <a:pt x="228" y="2261"/>
                    <a:pt x="228" y="2261"/>
                  </a:cubicBezTo>
                  <a:cubicBezTo>
                    <a:pt x="228" y="2261"/>
                    <a:pt x="782" y="3465"/>
                    <a:pt x="900" y="4526"/>
                  </a:cubicBezTo>
                  <a:cubicBezTo>
                    <a:pt x="917" y="4686"/>
                    <a:pt x="888" y="4848"/>
                    <a:pt x="821" y="4997"/>
                  </a:cubicBezTo>
                  <a:cubicBezTo>
                    <a:pt x="636" y="5402"/>
                    <a:pt x="421" y="6215"/>
                    <a:pt x="340" y="6430"/>
                  </a:cubicBezTo>
                  <a:cubicBezTo>
                    <a:pt x="280" y="6589"/>
                    <a:pt x="36" y="7658"/>
                    <a:pt x="17" y="8026"/>
                  </a:cubicBezTo>
                  <a:lnTo>
                    <a:pt x="5104" y="7968"/>
                  </a:lnTo>
                  <a:cubicBezTo>
                    <a:pt x="5077" y="7858"/>
                    <a:pt x="4441" y="5063"/>
                    <a:pt x="4952" y="4381"/>
                  </a:cubicBezTo>
                  <a:cubicBezTo>
                    <a:pt x="5172" y="4086"/>
                    <a:pt x="5401" y="3831"/>
                    <a:pt x="5401" y="3324"/>
                  </a:cubicBezTo>
                  <a:cubicBezTo>
                    <a:pt x="5401" y="2931"/>
                    <a:pt x="4657" y="1910"/>
                    <a:pt x="3598" y="1356"/>
                  </a:cubicBezTo>
                  <a:cubicBezTo>
                    <a:pt x="3302" y="1202"/>
                    <a:pt x="1405" y="139"/>
                    <a:pt x="1405" y="139"/>
                  </a:cubicBezTo>
                  <a:cubicBezTo>
                    <a:pt x="1376" y="122"/>
                    <a:pt x="1082" y="0"/>
                    <a:pt x="783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1838575" y="4659325"/>
              <a:ext cx="49550" cy="46950"/>
            </a:xfrm>
            <a:custGeom>
              <a:rect b="b" l="l" r="r" t="t"/>
              <a:pathLst>
                <a:path extrusionOk="0" h="1878" w="1982">
                  <a:moveTo>
                    <a:pt x="505" y="0"/>
                  </a:moveTo>
                  <a:cubicBezTo>
                    <a:pt x="365" y="0"/>
                    <a:pt x="270" y="40"/>
                    <a:pt x="263" y="144"/>
                  </a:cubicBezTo>
                  <a:cubicBezTo>
                    <a:pt x="231" y="580"/>
                    <a:pt x="0" y="915"/>
                    <a:pt x="0" y="915"/>
                  </a:cubicBezTo>
                  <a:cubicBezTo>
                    <a:pt x="0" y="915"/>
                    <a:pt x="33" y="1153"/>
                    <a:pt x="398" y="1342"/>
                  </a:cubicBezTo>
                  <a:cubicBezTo>
                    <a:pt x="500" y="1395"/>
                    <a:pt x="626" y="1444"/>
                    <a:pt x="788" y="1484"/>
                  </a:cubicBezTo>
                  <a:cubicBezTo>
                    <a:pt x="1456" y="1647"/>
                    <a:pt x="1981" y="1877"/>
                    <a:pt x="1981" y="1877"/>
                  </a:cubicBezTo>
                  <a:cubicBezTo>
                    <a:pt x="1626" y="1690"/>
                    <a:pt x="1848" y="401"/>
                    <a:pt x="1848" y="401"/>
                  </a:cubicBezTo>
                  <a:cubicBezTo>
                    <a:pt x="1848" y="401"/>
                    <a:pt x="949" y="0"/>
                    <a:pt x="505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8" name="Google Shape;2848;p41"/>
            <p:cNvSpPr/>
            <p:nvPr/>
          </p:nvSpPr>
          <p:spPr>
            <a:xfrm>
              <a:off x="1839800" y="4596375"/>
              <a:ext cx="72925" cy="92050"/>
            </a:xfrm>
            <a:custGeom>
              <a:rect b="b" l="l" r="r" t="t"/>
              <a:pathLst>
                <a:path extrusionOk="0" h="3682" w="2917">
                  <a:moveTo>
                    <a:pt x="1768" y="1"/>
                  </a:moveTo>
                  <a:lnTo>
                    <a:pt x="1459" y="191"/>
                  </a:lnTo>
                  <a:lnTo>
                    <a:pt x="681" y="527"/>
                  </a:lnTo>
                  <a:lnTo>
                    <a:pt x="0" y="1119"/>
                  </a:lnTo>
                  <a:lnTo>
                    <a:pt x="502" y="2695"/>
                  </a:lnTo>
                  <a:lnTo>
                    <a:pt x="1298" y="3681"/>
                  </a:lnTo>
                  <a:lnTo>
                    <a:pt x="2078" y="3550"/>
                  </a:lnTo>
                  <a:cubicBezTo>
                    <a:pt x="2543" y="3215"/>
                    <a:pt x="2916" y="2370"/>
                    <a:pt x="2916" y="1546"/>
                  </a:cubicBezTo>
                  <a:cubicBezTo>
                    <a:pt x="2916" y="721"/>
                    <a:pt x="2754" y="441"/>
                    <a:pt x="2754" y="441"/>
                  </a:cubicBezTo>
                  <a:lnTo>
                    <a:pt x="2408" y="1"/>
                  </a:ln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41"/>
            <p:cNvSpPr/>
            <p:nvPr/>
          </p:nvSpPr>
          <p:spPr>
            <a:xfrm>
              <a:off x="1942700" y="5211250"/>
              <a:ext cx="14875" cy="18925"/>
            </a:xfrm>
            <a:custGeom>
              <a:rect b="b" l="l" r="r" t="t"/>
              <a:pathLst>
                <a:path extrusionOk="0" h="757" w="595">
                  <a:moveTo>
                    <a:pt x="54" y="1"/>
                  </a:moveTo>
                  <a:cubicBezTo>
                    <a:pt x="35" y="1"/>
                    <a:pt x="17" y="12"/>
                    <a:pt x="10" y="31"/>
                  </a:cubicBezTo>
                  <a:cubicBezTo>
                    <a:pt x="0" y="57"/>
                    <a:pt x="13" y="84"/>
                    <a:pt x="37" y="93"/>
                  </a:cubicBezTo>
                  <a:cubicBezTo>
                    <a:pt x="53" y="99"/>
                    <a:pt x="421" y="249"/>
                    <a:pt x="496" y="716"/>
                  </a:cubicBezTo>
                  <a:cubicBezTo>
                    <a:pt x="500" y="738"/>
                    <a:pt x="519" y="756"/>
                    <a:pt x="543" y="756"/>
                  </a:cubicBezTo>
                  <a:lnTo>
                    <a:pt x="550" y="756"/>
                  </a:lnTo>
                  <a:cubicBezTo>
                    <a:pt x="576" y="752"/>
                    <a:pt x="594" y="727"/>
                    <a:pt x="590" y="701"/>
                  </a:cubicBezTo>
                  <a:cubicBezTo>
                    <a:pt x="506" y="178"/>
                    <a:pt x="89" y="10"/>
                    <a:pt x="72" y="4"/>
                  </a:cubicBezTo>
                  <a:cubicBezTo>
                    <a:pt x="66" y="2"/>
                    <a:pt x="60" y="1"/>
                    <a:pt x="54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1953825" y="5209800"/>
              <a:ext cx="14475" cy="18350"/>
            </a:xfrm>
            <a:custGeom>
              <a:rect b="b" l="l" r="r" t="t"/>
              <a:pathLst>
                <a:path extrusionOk="0" h="734" w="579">
                  <a:moveTo>
                    <a:pt x="54" y="0"/>
                  </a:moveTo>
                  <a:cubicBezTo>
                    <a:pt x="35" y="0"/>
                    <a:pt x="17" y="12"/>
                    <a:pt x="10" y="31"/>
                  </a:cubicBezTo>
                  <a:cubicBezTo>
                    <a:pt x="0" y="56"/>
                    <a:pt x="13" y="83"/>
                    <a:pt x="37" y="93"/>
                  </a:cubicBezTo>
                  <a:cubicBezTo>
                    <a:pt x="53" y="99"/>
                    <a:pt x="408" y="244"/>
                    <a:pt x="481" y="695"/>
                  </a:cubicBezTo>
                  <a:cubicBezTo>
                    <a:pt x="484" y="717"/>
                    <a:pt x="504" y="733"/>
                    <a:pt x="527" y="733"/>
                  </a:cubicBezTo>
                  <a:lnTo>
                    <a:pt x="535" y="733"/>
                  </a:lnTo>
                  <a:cubicBezTo>
                    <a:pt x="561" y="730"/>
                    <a:pt x="578" y="705"/>
                    <a:pt x="574" y="679"/>
                  </a:cubicBezTo>
                  <a:cubicBezTo>
                    <a:pt x="493" y="172"/>
                    <a:pt x="88" y="10"/>
                    <a:pt x="72" y="4"/>
                  </a:cubicBezTo>
                  <a:cubicBezTo>
                    <a:pt x="66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1964650" y="5208625"/>
              <a:ext cx="13225" cy="16700"/>
            </a:xfrm>
            <a:custGeom>
              <a:rect b="b" l="l" r="r" t="t"/>
              <a:pathLst>
                <a:path extrusionOk="0" h="668" w="529">
                  <a:moveTo>
                    <a:pt x="54" y="0"/>
                  </a:moveTo>
                  <a:cubicBezTo>
                    <a:pt x="35" y="0"/>
                    <a:pt x="17" y="11"/>
                    <a:pt x="10" y="31"/>
                  </a:cubicBezTo>
                  <a:cubicBezTo>
                    <a:pt x="1" y="56"/>
                    <a:pt x="13" y="83"/>
                    <a:pt x="38" y="92"/>
                  </a:cubicBezTo>
                  <a:cubicBezTo>
                    <a:pt x="51" y="98"/>
                    <a:pt x="366" y="228"/>
                    <a:pt x="430" y="626"/>
                  </a:cubicBezTo>
                  <a:cubicBezTo>
                    <a:pt x="434" y="652"/>
                    <a:pt x="454" y="667"/>
                    <a:pt x="477" y="667"/>
                  </a:cubicBezTo>
                  <a:lnTo>
                    <a:pt x="485" y="667"/>
                  </a:lnTo>
                  <a:cubicBezTo>
                    <a:pt x="511" y="663"/>
                    <a:pt x="529" y="638"/>
                    <a:pt x="525" y="612"/>
                  </a:cubicBezTo>
                  <a:cubicBezTo>
                    <a:pt x="451" y="156"/>
                    <a:pt x="87" y="10"/>
                    <a:pt x="71" y="3"/>
                  </a:cubicBezTo>
                  <a:cubicBezTo>
                    <a:pt x="65" y="1"/>
                    <a:pt x="60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1822875" y="5135675"/>
              <a:ext cx="16100" cy="17925"/>
            </a:xfrm>
            <a:custGeom>
              <a:rect b="b" l="l" r="r" t="t"/>
              <a:pathLst>
                <a:path extrusionOk="0" h="717" w="644">
                  <a:moveTo>
                    <a:pt x="55" y="0"/>
                  </a:moveTo>
                  <a:cubicBezTo>
                    <a:pt x="34" y="0"/>
                    <a:pt x="15" y="14"/>
                    <a:pt x="8" y="34"/>
                  </a:cubicBezTo>
                  <a:cubicBezTo>
                    <a:pt x="1" y="59"/>
                    <a:pt x="16" y="86"/>
                    <a:pt x="40" y="93"/>
                  </a:cubicBezTo>
                  <a:cubicBezTo>
                    <a:pt x="55" y="97"/>
                    <a:pt x="434" y="220"/>
                    <a:pt x="545" y="678"/>
                  </a:cubicBezTo>
                  <a:cubicBezTo>
                    <a:pt x="547" y="702"/>
                    <a:pt x="567" y="716"/>
                    <a:pt x="589" y="716"/>
                  </a:cubicBezTo>
                  <a:cubicBezTo>
                    <a:pt x="594" y="716"/>
                    <a:pt x="598" y="716"/>
                    <a:pt x="602" y="714"/>
                  </a:cubicBezTo>
                  <a:cubicBezTo>
                    <a:pt x="628" y="708"/>
                    <a:pt x="644" y="683"/>
                    <a:pt x="636" y="657"/>
                  </a:cubicBezTo>
                  <a:cubicBezTo>
                    <a:pt x="514" y="143"/>
                    <a:pt x="86" y="7"/>
                    <a:pt x="68" y="2"/>
                  </a:cubicBezTo>
                  <a:cubicBezTo>
                    <a:pt x="63" y="1"/>
                    <a:pt x="59" y="0"/>
                    <a:pt x="55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3" name="Google Shape;2853;p41"/>
            <p:cNvSpPr/>
            <p:nvPr/>
          </p:nvSpPr>
          <p:spPr>
            <a:xfrm>
              <a:off x="1834550" y="5134300"/>
              <a:ext cx="15725" cy="17400"/>
            </a:xfrm>
            <a:custGeom>
              <a:rect b="b" l="l" r="r" t="t"/>
              <a:pathLst>
                <a:path extrusionOk="0" h="696" w="629">
                  <a:moveTo>
                    <a:pt x="53" y="0"/>
                  </a:moveTo>
                  <a:cubicBezTo>
                    <a:pt x="33" y="0"/>
                    <a:pt x="15" y="14"/>
                    <a:pt x="9" y="34"/>
                  </a:cubicBezTo>
                  <a:cubicBezTo>
                    <a:pt x="1" y="59"/>
                    <a:pt x="16" y="86"/>
                    <a:pt x="41" y="93"/>
                  </a:cubicBezTo>
                  <a:cubicBezTo>
                    <a:pt x="56" y="98"/>
                    <a:pt x="421" y="214"/>
                    <a:pt x="529" y="659"/>
                  </a:cubicBezTo>
                  <a:cubicBezTo>
                    <a:pt x="534" y="682"/>
                    <a:pt x="554" y="696"/>
                    <a:pt x="575" y="696"/>
                  </a:cubicBezTo>
                  <a:cubicBezTo>
                    <a:pt x="578" y="696"/>
                    <a:pt x="582" y="696"/>
                    <a:pt x="586" y="695"/>
                  </a:cubicBezTo>
                  <a:cubicBezTo>
                    <a:pt x="612" y="689"/>
                    <a:pt x="628" y="663"/>
                    <a:pt x="622" y="637"/>
                  </a:cubicBezTo>
                  <a:cubicBezTo>
                    <a:pt x="501" y="139"/>
                    <a:pt x="86" y="8"/>
                    <a:pt x="68" y="3"/>
                  </a:cubicBezTo>
                  <a:cubicBezTo>
                    <a:pt x="63" y="1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41"/>
            <p:cNvSpPr/>
            <p:nvPr/>
          </p:nvSpPr>
          <p:spPr>
            <a:xfrm>
              <a:off x="1846050" y="5132900"/>
              <a:ext cx="14325" cy="15850"/>
            </a:xfrm>
            <a:custGeom>
              <a:rect b="b" l="l" r="r" t="t"/>
              <a:pathLst>
                <a:path extrusionOk="0" h="634" w="573">
                  <a:moveTo>
                    <a:pt x="54" y="0"/>
                  </a:moveTo>
                  <a:cubicBezTo>
                    <a:pt x="33" y="0"/>
                    <a:pt x="15" y="13"/>
                    <a:pt x="8" y="34"/>
                  </a:cubicBezTo>
                  <a:cubicBezTo>
                    <a:pt x="1" y="59"/>
                    <a:pt x="15" y="86"/>
                    <a:pt x="39" y="92"/>
                  </a:cubicBezTo>
                  <a:cubicBezTo>
                    <a:pt x="54" y="96"/>
                    <a:pt x="379" y="201"/>
                    <a:pt x="473" y="595"/>
                  </a:cubicBezTo>
                  <a:cubicBezTo>
                    <a:pt x="478" y="619"/>
                    <a:pt x="497" y="634"/>
                    <a:pt x="519" y="634"/>
                  </a:cubicBezTo>
                  <a:cubicBezTo>
                    <a:pt x="523" y="634"/>
                    <a:pt x="526" y="634"/>
                    <a:pt x="530" y="631"/>
                  </a:cubicBezTo>
                  <a:cubicBezTo>
                    <a:pt x="557" y="625"/>
                    <a:pt x="572" y="600"/>
                    <a:pt x="566" y="574"/>
                  </a:cubicBezTo>
                  <a:cubicBezTo>
                    <a:pt x="458" y="126"/>
                    <a:pt x="84" y="7"/>
                    <a:pt x="68" y="2"/>
                  </a:cubicBezTo>
                  <a:cubicBezTo>
                    <a:pt x="63" y="1"/>
                    <a:pt x="58" y="0"/>
                    <a:pt x="54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5" name="Google Shape;2855;p41"/>
            <p:cNvSpPr/>
            <p:nvPr/>
          </p:nvSpPr>
          <p:spPr>
            <a:xfrm>
              <a:off x="1904150" y="5209625"/>
              <a:ext cx="40850" cy="23525"/>
            </a:xfrm>
            <a:custGeom>
              <a:rect b="b" l="l" r="r" t="t"/>
              <a:pathLst>
                <a:path extrusionOk="0" h="941" w="1634">
                  <a:moveTo>
                    <a:pt x="817" y="0"/>
                  </a:moveTo>
                  <a:cubicBezTo>
                    <a:pt x="686" y="0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8"/>
                  </a:lnTo>
                  <a:cubicBezTo>
                    <a:pt x="0" y="533"/>
                    <a:pt x="22" y="596"/>
                    <a:pt x="65" y="653"/>
                  </a:cubicBezTo>
                  <a:cubicBezTo>
                    <a:pt x="77" y="670"/>
                    <a:pt x="91" y="687"/>
                    <a:pt x="108" y="703"/>
                  </a:cubicBezTo>
                  <a:cubicBezTo>
                    <a:pt x="144" y="739"/>
                    <a:pt x="186" y="772"/>
                    <a:pt x="239" y="802"/>
                  </a:cubicBezTo>
                  <a:cubicBezTo>
                    <a:pt x="399" y="894"/>
                    <a:pt x="607" y="940"/>
                    <a:pt x="816" y="940"/>
                  </a:cubicBezTo>
                  <a:cubicBezTo>
                    <a:pt x="1025" y="940"/>
                    <a:pt x="1234" y="894"/>
                    <a:pt x="1394" y="802"/>
                  </a:cubicBezTo>
                  <a:cubicBezTo>
                    <a:pt x="1408" y="793"/>
                    <a:pt x="1421" y="786"/>
                    <a:pt x="1435" y="776"/>
                  </a:cubicBezTo>
                  <a:cubicBezTo>
                    <a:pt x="1477" y="750"/>
                    <a:pt x="1510" y="719"/>
                    <a:pt x="1539" y="690"/>
                  </a:cubicBezTo>
                  <a:cubicBezTo>
                    <a:pt x="1602" y="621"/>
                    <a:pt x="1634" y="545"/>
                    <a:pt x="1634" y="470"/>
                  </a:cubicBezTo>
                  <a:lnTo>
                    <a:pt x="1634" y="57"/>
                  </a:lnTo>
                  <a:lnTo>
                    <a:pt x="1201" y="57"/>
                  </a:lnTo>
                  <a:cubicBezTo>
                    <a:pt x="1081" y="19"/>
                    <a:pt x="949" y="0"/>
                    <a:pt x="817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6" name="Google Shape;2856;p41"/>
            <p:cNvSpPr/>
            <p:nvPr/>
          </p:nvSpPr>
          <p:spPr>
            <a:xfrm>
              <a:off x="1898025" y="5191750"/>
              <a:ext cx="53075" cy="27925"/>
            </a:xfrm>
            <a:custGeom>
              <a:rect b="b" l="l" r="r" t="t"/>
              <a:pathLst>
                <a:path extrusionOk="0" h="1117" w="2123">
                  <a:moveTo>
                    <a:pt x="1061" y="1"/>
                  </a:moveTo>
                  <a:cubicBezTo>
                    <a:pt x="814" y="1"/>
                    <a:pt x="566" y="55"/>
                    <a:pt x="377" y="164"/>
                  </a:cubicBezTo>
                  <a:cubicBezTo>
                    <a:pt x="0" y="382"/>
                    <a:pt x="0" y="736"/>
                    <a:pt x="377" y="953"/>
                  </a:cubicBezTo>
                  <a:cubicBezTo>
                    <a:pt x="566" y="1062"/>
                    <a:pt x="813" y="1117"/>
                    <a:pt x="1061" y="1117"/>
                  </a:cubicBezTo>
                  <a:cubicBezTo>
                    <a:pt x="1308" y="1117"/>
                    <a:pt x="1556" y="1062"/>
                    <a:pt x="1745" y="953"/>
                  </a:cubicBezTo>
                  <a:cubicBezTo>
                    <a:pt x="2123" y="734"/>
                    <a:pt x="2123" y="381"/>
                    <a:pt x="1745" y="164"/>
                  </a:cubicBezTo>
                  <a:cubicBezTo>
                    <a:pt x="1556" y="55"/>
                    <a:pt x="1309" y="1"/>
                    <a:pt x="1061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41"/>
            <p:cNvSpPr/>
            <p:nvPr/>
          </p:nvSpPr>
          <p:spPr>
            <a:xfrm>
              <a:off x="1903425" y="5199250"/>
              <a:ext cx="41900" cy="23600"/>
            </a:xfrm>
            <a:custGeom>
              <a:rect b="b" l="l" r="r" t="t"/>
              <a:pathLst>
                <a:path extrusionOk="0" h="944" w="1676">
                  <a:moveTo>
                    <a:pt x="846" y="0"/>
                  </a:moveTo>
                  <a:cubicBezTo>
                    <a:pt x="637" y="0"/>
                    <a:pt x="429" y="46"/>
                    <a:pt x="270" y="139"/>
                  </a:cubicBezTo>
                  <a:cubicBezTo>
                    <a:pt x="195" y="182"/>
                    <a:pt x="137" y="231"/>
                    <a:pt x="99" y="283"/>
                  </a:cubicBezTo>
                  <a:cubicBezTo>
                    <a:pt x="1" y="410"/>
                    <a:pt x="6" y="558"/>
                    <a:pt x="114" y="682"/>
                  </a:cubicBezTo>
                  <a:cubicBezTo>
                    <a:pt x="115" y="683"/>
                    <a:pt x="118" y="684"/>
                    <a:pt x="118" y="684"/>
                  </a:cubicBezTo>
                  <a:cubicBezTo>
                    <a:pt x="155" y="728"/>
                    <a:pt x="205" y="768"/>
                    <a:pt x="268" y="805"/>
                  </a:cubicBezTo>
                  <a:cubicBezTo>
                    <a:pt x="427" y="897"/>
                    <a:pt x="636" y="944"/>
                    <a:pt x="845" y="944"/>
                  </a:cubicBezTo>
                  <a:cubicBezTo>
                    <a:pt x="1054" y="944"/>
                    <a:pt x="1263" y="897"/>
                    <a:pt x="1422" y="805"/>
                  </a:cubicBezTo>
                  <a:cubicBezTo>
                    <a:pt x="1432" y="798"/>
                    <a:pt x="1444" y="792"/>
                    <a:pt x="1453" y="786"/>
                  </a:cubicBezTo>
                  <a:cubicBezTo>
                    <a:pt x="1485" y="765"/>
                    <a:pt x="1513" y="742"/>
                    <a:pt x="1538" y="720"/>
                  </a:cubicBezTo>
                  <a:lnTo>
                    <a:pt x="1539" y="719"/>
                  </a:lnTo>
                  <a:cubicBezTo>
                    <a:pt x="1574" y="687"/>
                    <a:pt x="1600" y="655"/>
                    <a:pt x="1619" y="620"/>
                  </a:cubicBezTo>
                  <a:cubicBezTo>
                    <a:pt x="1675" y="522"/>
                    <a:pt x="1675" y="417"/>
                    <a:pt x="1618" y="320"/>
                  </a:cubicBezTo>
                  <a:cubicBezTo>
                    <a:pt x="1607" y="304"/>
                    <a:pt x="1597" y="286"/>
                    <a:pt x="1584" y="271"/>
                  </a:cubicBezTo>
                  <a:cubicBezTo>
                    <a:pt x="1544" y="222"/>
                    <a:pt x="1491" y="178"/>
                    <a:pt x="1423" y="139"/>
                  </a:cubicBezTo>
                  <a:lnTo>
                    <a:pt x="1387" y="119"/>
                  </a:lnTo>
                  <a:cubicBezTo>
                    <a:pt x="1233" y="40"/>
                    <a:pt x="1040" y="0"/>
                    <a:pt x="846" y="0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41"/>
            <p:cNvSpPr/>
            <p:nvPr/>
          </p:nvSpPr>
          <p:spPr>
            <a:xfrm>
              <a:off x="1900375" y="5206125"/>
              <a:ext cx="48175" cy="11650"/>
            </a:xfrm>
            <a:custGeom>
              <a:rect b="b" l="l" r="r" t="t"/>
              <a:pathLst>
                <a:path extrusionOk="0" h="466" w="1927">
                  <a:moveTo>
                    <a:pt x="0" y="1"/>
                  </a:moveTo>
                  <a:cubicBezTo>
                    <a:pt x="0" y="189"/>
                    <a:pt x="207" y="383"/>
                    <a:pt x="236" y="407"/>
                  </a:cubicBezTo>
                  <a:cubicBezTo>
                    <a:pt x="237" y="408"/>
                    <a:pt x="240" y="409"/>
                    <a:pt x="240" y="409"/>
                  </a:cubicBezTo>
                  <a:cubicBezTo>
                    <a:pt x="246" y="410"/>
                    <a:pt x="252" y="410"/>
                    <a:pt x="257" y="410"/>
                  </a:cubicBezTo>
                  <a:cubicBezTo>
                    <a:pt x="323" y="410"/>
                    <a:pt x="315" y="360"/>
                    <a:pt x="315" y="360"/>
                  </a:cubicBezTo>
                  <a:lnTo>
                    <a:pt x="881" y="313"/>
                  </a:lnTo>
                  <a:cubicBezTo>
                    <a:pt x="881" y="313"/>
                    <a:pt x="1347" y="466"/>
                    <a:pt x="1563" y="466"/>
                  </a:cubicBezTo>
                  <a:cubicBezTo>
                    <a:pt x="1566" y="466"/>
                    <a:pt x="1568" y="466"/>
                    <a:pt x="1570" y="466"/>
                  </a:cubicBezTo>
                  <a:cubicBezTo>
                    <a:pt x="1612" y="466"/>
                    <a:pt x="1643" y="459"/>
                    <a:pt x="1660" y="445"/>
                  </a:cubicBezTo>
                  <a:lnTo>
                    <a:pt x="1661" y="444"/>
                  </a:lnTo>
                  <a:cubicBezTo>
                    <a:pt x="1688" y="422"/>
                    <a:pt x="1717" y="401"/>
                    <a:pt x="1744" y="375"/>
                  </a:cubicBezTo>
                  <a:cubicBezTo>
                    <a:pt x="1817" y="310"/>
                    <a:pt x="1887" y="228"/>
                    <a:pt x="1927" y="48"/>
                  </a:cubicBezTo>
                  <a:lnTo>
                    <a:pt x="1740" y="45"/>
                  </a:lnTo>
                  <a:lnTo>
                    <a:pt x="1711" y="43"/>
                  </a:lnTo>
                  <a:lnTo>
                    <a:pt x="1526" y="40"/>
                  </a:lnTo>
                  <a:lnTo>
                    <a:pt x="220" y="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41"/>
            <p:cNvSpPr/>
            <p:nvPr/>
          </p:nvSpPr>
          <p:spPr>
            <a:xfrm>
              <a:off x="1786300" y="5134050"/>
              <a:ext cx="40850" cy="23525"/>
            </a:xfrm>
            <a:custGeom>
              <a:rect b="b" l="l" r="r" t="t"/>
              <a:pathLst>
                <a:path extrusionOk="0" h="941" w="1634">
                  <a:moveTo>
                    <a:pt x="818" y="1"/>
                  </a:moveTo>
                  <a:cubicBezTo>
                    <a:pt x="686" y="1"/>
                    <a:pt x="554" y="19"/>
                    <a:pt x="435" y="57"/>
                  </a:cubicBezTo>
                  <a:lnTo>
                    <a:pt x="0" y="57"/>
                  </a:lnTo>
                  <a:lnTo>
                    <a:pt x="0" y="469"/>
                  </a:lnTo>
                  <a:cubicBezTo>
                    <a:pt x="0" y="533"/>
                    <a:pt x="23" y="596"/>
                    <a:pt x="66" y="654"/>
                  </a:cubicBezTo>
                  <a:cubicBezTo>
                    <a:pt x="78" y="671"/>
                    <a:pt x="92" y="687"/>
                    <a:pt x="109" y="704"/>
                  </a:cubicBezTo>
                  <a:cubicBezTo>
                    <a:pt x="145" y="740"/>
                    <a:pt x="187" y="773"/>
                    <a:pt x="240" y="803"/>
                  </a:cubicBezTo>
                  <a:cubicBezTo>
                    <a:pt x="399" y="895"/>
                    <a:pt x="608" y="941"/>
                    <a:pt x="817" y="941"/>
                  </a:cubicBezTo>
                  <a:cubicBezTo>
                    <a:pt x="1026" y="941"/>
                    <a:pt x="1235" y="895"/>
                    <a:pt x="1395" y="803"/>
                  </a:cubicBezTo>
                  <a:cubicBezTo>
                    <a:pt x="1408" y="794"/>
                    <a:pt x="1422" y="788"/>
                    <a:pt x="1435" y="777"/>
                  </a:cubicBezTo>
                  <a:cubicBezTo>
                    <a:pt x="1476" y="751"/>
                    <a:pt x="1511" y="721"/>
                    <a:pt x="1539" y="690"/>
                  </a:cubicBezTo>
                  <a:cubicBezTo>
                    <a:pt x="1602" y="622"/>
                    <a:pt x="1634" y="546"/>
                    <a:pt x="1634" y="470"/>
                  </a:cubicBezTo>
                  <a:lnTo>
                    <a:pt x="1634" y="57"/>
                  </a:lnTo>
                  <a:lnTo>
                    <a:pt x="1202" y="57"/>
                  </a:lnTo>
                  <a:cubicBezTo>
                    <a:pt x="1082" y="19"/>
                    <a:pt x="950" y="1"/>
                    <a:pt x="8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41"/>
            <p:cNvSpPr/>
            <p:nvPr/>
          </p:nvSpPr>
          <p:spPr>
            <a:xfrm>
              <a:off x="1780200" y="5116175"/>
              <a:ext cx="53075" cy="27950"/>
            </a:xfrm>
            <a:custGeom>
              <a:rect b="b" l="l" r="r" t="t"/>
              <a:pathLst>
                <a:path extrusionOk="0" h="1118" w="2123">
                  <a:moveTo>
                    <a:pt x="1060" y="1"/>
                  </a:moveTo>
                  <a:cubicBezTo>
                    <a:pt x="813" y="1"/>
                    <a:pt x="565" y="55"/>
                    <a:pt x="377" y="164"/>
                  </a:cubicBezTo>
                  <a:cubicBezTo>
                    <a:pt x="0" y="383"/>
                    <a:pt x="0" y="737"/>
                    <a:pt x="377" y="954"/>
                  </a:cubicBezTo>
                  <a:cubicBezTo>
                    <a:pt x="566" y="1063"/>
                    <a:pt x="813" y="1118"/>
                    <a:pt x="1061" y="1118"/>
                  </a:cubicBezTo>
                  <a:cubicBezTo>
                    <a:pt x="1308" y="1118"/>
                    <a:pt x="1556" y="1063"/>
                    <a:pt x="1745" y="954"/>
                  </a:cubicBezTo>
                  <a:cubicBezTo>
                    <a:pt x="2123" y="735"/>
                    <a:pt x="2123" y="382"/>
                    <a:pt x="1745" y="164"/>
                  </a:cubicBezTo>
                  <a:cubicBezTo>
                    <a:pt x="1556" y="55"/>
                    <a:pt x="1308" y="1"/>
                    <a:pt x="1060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41"/>
            <p:cNvSpPr/>
            <p:nvPr/>
          </p:nvSpPr>
          <p:spPr>
            <a:xfrm>
              <a:off x="1784300" y="5123700"/>
              <a:ext cx="44775" cy="23575"/>
            </a:xfrm>
            <a:custGeom>
              <a:rect b="b" l="l" r="r" t="t"/>
              <a:pathLst>
                <a:path extrusionOk="0" h="943" w="1791">
                  <a:moveTo>
                    <a:pt x="897" y="1"/>
                  </a:moveTo>
                  <a:cubicBezTo>
                    <a:pt x="688" y="1"/>
                    <a:pt x="478" y="47"/>
                    <a:pt x="319" y="139"/>
                  </a:cubicBezTo>
                  <a:cubicBezTo>
                    <a:pt x="0" y="323"/>
                    <a:pt x="0" y="620"/>
                    <a:pt x="319" y="805"/>
                  </a:cubicBezTo>
                  <a:cubicBezTo>
                    <a:pt x="478" y="897"/>
                    <a:pt x="687" y="943"/>
                    <a:pt x="895" y="943"/>
                  </a:cubicBezTo>
                  <a:cubicBezTo>
                    <a:pt x="1104" y="943"/>
                    <a:pt x="1313" y="897"/>
                    <a:pt x="1473" y="805"/>
                  </a:cubicBezTo>
                  <a:cubicBezTo>
                    <a:pt x="1791" y="620"/>
                    <a:pt x="1791" y="323"/>
                    <a:pt x="1473" y="139"/>
                  </a:cubicBezTo>
                  <a:cubicBezTo>
                    <a:pt x="1314" y="47"/>
                    <a:pt x="1105" y="1"/>
                    <a:pt x="897" y="1"/>
                  </a:cubicBez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1782550" y="5130575"/>
              <a:ext cx="48175" cy="11675"/>
            </a:xfrm>
            <a:custGeom>
              <a:rect b="b" l="l" r="r" t="t"/>
              <a:pathLst>
                <a:path extrusionOk="0" h="467" w="1927">
                  <a:moveTo>
                    <a:pt x="0" y="1"/>
                  </a:moveTo>
                  <a:cubicBezTo>
                    <a:pt x="0" y="201"/>
                    <a:pt x="236" y="409"/>
                    <a:pt x="239" y="409"/>
                  </a:cubicBezTo>
                  <a:cubicBezTo>
                    <a:pt x="245" y="410"/>
                    <a:pt x="251" y="410"/>
                    <a:pt x="256" y="410"/>
                  </a:cubicBezTo>
                  <a:cubicBezTo>
                    <a:pt x="321" y="410"/>
                    <a:pt x="315" y="360"/>
                    <a:pt x="315" y="360"/>
                  </a:cubicBezTo>
                  <a:lnTo>
                    <a:pt x="882" y="312"/>
                  </a:lnTo>
                  <a:cubicBezTo>
                    <a:pt x="882" y="312"/>
                    <a:pt x="1352" y="467"/>
                    <a:pt x="1567" y="467"/>
                  </a:cubicBezTo>
                  <a:cubicBezTo>
                    <a:pt x="1610" y="467"/>
                    <a:pt x="1643" y="460"/>
                    <a:pt x="1660" y="446"/>
                  </a:cubicBezTo>
                  <a:cubicBezTo>
                    <a:pt x="1759" y="361"/>
                    <a:pt x="1871" y="295"/>
                    <a:pt x="1927" y="4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41"/>
            <p:cNvSpPr/>
            <p:nvPr/>
          </p:nvSpPr>
          <p:spPr>
            <a:xfrm>
              <a:off x="1879300" y="4725525"/>
              <a:ext cx="36325" cy="42000"/>
            </a:xfrm>
            <a:custGeom>
              <a:rect b="b" l="l" r="r" t="t"/>
              <a:pathLst>
                <a:path extrusionOk="0" h="1680" w="1453">
                  <a:moveTo>
                    <a:pt x="1089" y="0"/>
                  </a:moveTo>
                  <a:cubicBezTo>
                    <a:pt x="982" y="0"/>
                    <a:pt x="859" y="37"/>
                    <a:pt x="727" y="113"/>
                  </a:cubicBezTo>
                  <a:cubicBezTo>
                    <a:pt x="326" y="344"/>
                    <a:pt x="0" y="859"/>
                    <a:pt x="0" y="1260"/>
                  </a:cubicBezTo>
                  <a:cubicBezTo>
                    <a:pt x="0" y="1529"/>
                    <a:pt x="147" y="1680"/>
                    <a:pt x="364" y="1680"/>
                  </a:cubicBezTo>
                  <a:cubicBezTo>
                    <a:pt x="471" y="1680"/>
                    <a:pt x="595" y="1644"/>
                    <a:pt x="727" y="1567"/>
                  </a:cubicBezTo>
                  <a:cubicBezTo>
                    <a:pt x="1127" y="1335"/>
                    <a:pt x="1453" y="822"/>
                    <a:pt x="1453" y="421"/>
                  </a:cubicBezTo>
                  <a:cubicBezTo>
                    <a:pt x="1453" y="151"/>
                    <a:pt x="1306" y="0"/>
                    <a:pt x="1089" y="0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41"/>
            <p:cNvSpPr/>
            <p:nvPr/>
          </p:nvSpPr>
          <p:spPr>
            <a:xfrm>
              <a:off x="1780575" y="4671875"/>
              <a:ext cx="177250" cy="387325"/>
            </a:xfrm>
            <a:custGeom>
              <a:rect b="b" l="l" r="r" t="t"/>
              <a:pathLst>
                <a:path extrusionOk="0" h="15493" w="7090">
                  <a:moveTo>
                    <a:pt x="1453" y="1"/>
                  </a:moveTo>
                  <a:cubicBezTo>
                    <a:pt x="1207" y="1"/>
                    <a:pt x="965" y="80"/>
                    <a:pt x="857" y="352"/>
                  </a:cubicBezTo>
                  <a:cubicBezTo>
                    <a:pt x="760" y="601"/>
                    <a:pt x="758" y="1073"/>
                    <a:pt x="777" y="1444"/>
                  </a:cubicBezTo>
                  <a:cubicBezTo>
                    <a:pt x="791" y="1752"/>
                    <a:pt x="849" y="2057"/>
                    <a:pt x="943" y="2350"/>
                  </a:cubicBezTo>
                  <a:cubicBezTo>
                    <a:pt x="1105" y="2855"/>
                    <a:pt x="1375" y="3773"/>
                    <a:pt x="1457" y="4502"/>
                  </a:cubicBezTo>
                  <a:cubicBezTo>
                    <a:pt x="1474" y="4663"/>
                    <a:pt x="1446" y="4826"/>
                    <a:pt x="1379" y="4973"/>
                  </a:cubicBezTo>
                  <a:cubicBezTo>
                    <a:pt x="1194" y="5379"/>
                    <a:pt x="755" y="7245"/>
                    <a:pt x="688" y="7747"/>
                  </a:cubicBezTo>
                  <a:cubicBezTo>
                    <a:pt x="681" y="7767"/>
                    <a:pt x="674" y="7779"/>
                    <a:pt x="674" y="7790"/>
                  </a:cubicBezTo>
                  <a:cubicBezTo>
                    <a:pt x="192" y="9361"/>
                    <a:pt x="149" y="12113"/>
                    <a:pt x="37" y="12954"/>
                  </a:cubicBezTo>
                  <a:cubicBezTo>
                    <a:pt x="24" y="13014"/>
                    <a:pt x="16" y="13077"/>
                    <a:pt x="14" y="13137"/>
                  </a:cubicBezTo>
                  <a:lnTo>
                    <a:pt x="14" y="13150"/>
                  </a:lnTo>
                  <a:cubicBezTo>
                    <a:pt x="1" y="13701"/>
                    <a:pt x="468" y="14264"/>
                    <a:pt x="1287" y="14736"/>
                  </a:cubicBezTo>
                  <a:cubicBezTo>
                    <a:pt x="1631" y="14934"/>
                    <a:pt x="2002" y="15097"/>
                    <a:pt x="2391" y="15222"/>
                  </a:cubicBezTo>
                  <a:cubicBezTo>
                    <a:pt x="2937" y="15396"/>
                    <a:pt x="3514" y="15492"/>
                    <a:pt x="4083" y="15492"/>
                  </a:cubicBezTo>
                  <a:cubicBezTo>
                    <a:pt x="4821" y="15492"/>
                    <a:pt x="5545" y="15331"/>
                    <a:pt x="6166" y="14971"/>
                  </a:cubicBezTo>
                  <a:cubicBezTo>
                    <a:pt x="6758" y="14631"/>
                    <a:pt x="7012" y="14247"/>
                    <a:pt x="7016" y="13857"/>
                  </a:cubicBezTo>
                  <a:lnTo>
                    <a:pt x="7029" y="13857"/>
                  </a:lnTo>
                  <a:cubicBezTo>
                    <a:pt x="7090" y="10778"/>
                    <a:pt x="6222" y="8463"/>
                    <a:pt x="5939" y="7747"/>
                  </a:cubicBezTo>
                  <a:cubicBezTo>
                    <a:pt x="5913" y="7636"/>
                    <a:pt x="5180" y="5083"/>
                    <a:pt x="5688" y="4400"/>
                  </a:cubicBezTo>
                  <a:cubicBezTo>
                    <a:pt x="5907" y="4104"/>
                    <a:pt x="6137" y="3850"/>
                    <a:pt x="6137" y="3343"/>
                  </a:cubicBezTo>
                  <a:cubicBezTo>
                    <a:pt x="6137" y="2950"/>
                    <a:pt x="5391" y="1929"/>
                    <a:pt x="4333" y="1375"/>
                  </a:cubicBezTo>
                  <a:cubicBezTo>
                    <a:pt x="4037" y="1221"/>
                    <a:pt x="2139" y="156"/>
                    <a:pt x="2139" y="156"/>
                  </a:cubicBezTo>
                  <a:cubicBezTo>
                    <a:pt x="2109" y="140"/>
                    <a:pt x="1778" y="1"/>
                    <a:pt x="1453" y="1"/>
                  </a:cubicBezTo>
                  <a:close/>
                </a:path>
              </a:pathLst>
            </a:custGeom>
            <a:solidFill>
              <a:srgbClr val="F0D6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1805100" y="4581250"/>
              <a:ext cx="118725" cy="151625"/>
            </a:xfrm>
            <a:custGeom>
              <a:rect b="b" l="l" r="r" t="t"/>
              <a:pathLst>
                <a:path extrusionOk="0" h="6065" w="4749">
                  <a:moveTo>
                    <a:pt x="2570" y="0"/>
                  </a:moveTo>
                  <a:cubicBezTo>
                    <a:pt x="939" y="0"/>
                    <a:pt x="646" y="1794"/>
                    <a:pt x="602" y="2032"/>
                  </a:cubicBezTo>
                  <a:cubicBezTo>
                    <a:pt x="533" y="2410"/>
                    <a:pt x="498" y="3089"/>
                    <a:pt x="250" y="3794"/>
                  </a:cubicBezTo>
                  <a:cubicBezTo>
                    <a:pt x="1" y="4499"/>
                    <a:pt x="353" y="5224"/>
                    <a:pt x="892" y="5396"/>
                  </a:cubicBezTo>
                  <a:cubicBezTo>
                    <a:pt x="1431" y="5567"/>
                    <a:pt x="1805" y="5806"/>
                    <a:pt x="2821" y="6033"/>
                  </a:cubicBezTo>
                  <a:cubicBezTo>
                    <a:pt x="2916" y="6054"/>
                    <a:pt x="3003" y="6064"/>
                    <a:pt x="3082" y="6064"/>
                  </a:cubicBezTo>
                  <a:cubicBezTo>
                    <a:pt x="3852" y="6064"/>
                    <a:pt x="3920" y="5135"/>
                    <a:pt x="3733" y="4665"/>
                  </a:cubicBezTo>
                  <a:cubicBezTo>
                    <a:pt x="3525" y="4147"/>
                    <a:pt x="3340" y="3504"/>
                    <a:pt x="3298" y="3007"/>
                  </a:cubicBezTo>
                  <a:cubicBezTo>
                    <a:pt x="3281" y="2801"/>
                    <a:pt x="3384" y="2741"/>
                    <a:pt x="3511" y="2741"/>
                  </a:cubicBezTo>
                  <a:cubicBezTo>
                    <a:pt x="3692" y="2741"/>
                    <a:pt x="3920" y="2862"/>
                    <a:pt x="3920" y="2862"/>
                  </a:cubicBezTo>
                  <a:lnTo>
                    <a:pt x="4335" y="2157"/>
                  </a:lnTo>
                  <a:cubicBezTo>
                    <a:pt x="4748" y="1452"/>
                    <a:pt x="4251" y="541"/>
                    <a:pt x="4168" y="499"/>
                  </a:cubicBezTo>
                  <a:cubicBezTo>
                    <a:pt x="4168" y="499"/>
                    <a:pt x="3796" y="1"/>
                    <a:pt x="2570" y="0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41"/>
            <p:cNvSpPr/>
            <p:nvPr/>
          </p:nvSpPr>
          <p:spPr>
            <a:xfrm>
              <a:off x="1806050" y="4601375"/>
              <a:ext cx="29075" cy="94650"/>
            </a:xfrm>
            <a:custGeom>
              <a:rect b="b" l="l" r="r" t="t"/>
              <a:pathLst>
                <a:path extrusionOk="0" h="3786" w="1163">
                  <a:moveTo>
                    <a:pt x="1041" y="1"/>
                  </a:moveTo>
                  <a:cubicBezTo>
                    <a:pt x="868" y="272"/>
                    <a:pt x="699" y="578"/>
                    <a:pt x="585" y="892"/>
                  </a:cubicBezTo>
                  <a:cubicBezTo>
                    <a:pt x="527" y="1050"/>
                    <a:pt x="480" y="1214"/>
                    <a:pt x="454" y="1382"/>
                  </a:cubicBezTo>
                  <a:cubicBezTo>
                    <a:pt x="429" y="1550"/>
                    <a:pt x="417" y="1712"/>
                    <a:pt x="381" y="1872"/>
                  </a:cubicBezTo>
                  <a:cubicBezTo>
                    <a:pt x="348" y="2033"/>
                    <a:pt x="289" y="2184"/>
                    <a:pt x="209" y="2330"/>
                  </a:cubicBezTo>
                  <a:cubicBezTo>
                    <a:pt x="130" y="2479"/>
                    <a:pt x="83" y="2645"/>
                    <a:pt x="56" y="2809"/>
                  </a:cubicBezTo>
                  <a:cubicBezTo>
                    <a:pt x="1" y="3141"/>
                    <a:pt x="53" y="3487"/>
                    <a:pt x="202" y="3786"/>
                  </a:cubicBezTo>
                  <a:cubicBezTo>
                    <a:pt x="63" y="3483"/>
                    <a:pt x="25" y="3138"/>
                    <a:pt x="90" y="2816"/>
                  </a:cubicBezTo>
                  <a:cubicBezTo>
                    <a:pt x="123" y="2654"/>
                    <a:pt x="173" y="2498"/>
                    <a:pt x="255" y="2353"/>
                  </a:cubicBezTo>
                  <a:cubicBezTo>
                    <a:pt x="339" y="2211"/>
                    <a:pt x="408" y="2052"/>
                    <a:pt x="447" y="1887"/>
                  </a:cubicBezTo>
                  <a:cubicBezTo>
                    <a:pt x="491" y="1725"/>
                    <a:pt x="508" y="1554"/>
                    <a:pt x="538" y="1395"/>
                  </a:cubicBezTo>
                  <a:cubicBezTo>
                    <a:pt x="569" y="1236"/>
                    <a:pt x="618" y="1080"/>
                    <a:pt x="680" y="928"/>
                  </a:cubicBezTo>
                  <a:cubicBezTo>
                    <a:pt x="805" y="623"/>
                    <a:pt x="969" y="347"/>
                    <a:pt x="1163" y="64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41"/>
            <p:cNvSpPr/>
            <p:nvPr/>
          </p:nvSpPr>
          <p:spPr>
            <a:xfrm>
              <a:off x="1885625" y="4643650"/>
              <a:ext cx="21800" cy="80950"/>
            </a:xfrm>
            <a:custGeom>
              <a:rect b="b" l="l" r="r" t="t"/>
              <a:pathLst>
                <a:path extrusionOk="0" h="3238" w="872">
                  <a:moveTo>
                    <a:pt x="184" y="1"/>
                  </a:moveTo>
                  <a:cubicBezTo>
                    <a:pt x="19" y="274"/>
                    <a:pt x="1" y="582"/>
                    <a:pt x="46" y="871"/>
                  </a:cubicBezTo>
                  <a:cubicBezTo>
                    <a:pt x="94" y="1160"/>
                    <a:pt x="220" y="1429"/>
                    <a:pt x="357" y="1675"/>
                  </a:cubicBezTo>
                  <a:cubicBezTo>
                    <a:pt x="491" y="1926"/>
                    <a:pt x="633" y="2172"/>
                    <a:pt x="748" y="2430"/>
                  </a:cubicBezTo>
                  <a:cubicBezTo>
                    <a:pt x="804" y="2560"/>
                    <a:pt x="849" y="2694"/>
                    <a:pt x="852" y="2835"/>
                  </a:cubicBezTo>
                  <a:cubicBezTo>
                    <a:pt x="856" y="2975"/>
                    <a:pt x="811" y="3116"/>
                    <a:pt x="737" y="3237"/>
                  </a:cubicBezTo>
                  <a:cubicBezTo>
                    <a:pt x="815" y="3120"/>
                    <a:pt x="867" y="2981"/>
                    <a:pt x="869" y="2835"/>
                  </a:cubicBezTo>
                  <a:cubicBezTo>
                    <a:pt x="872" y="2692"/>
                    <a:pt x="831" y="2550"/>
                    <a:pt x="780" y="2416"/>
                  </a:cubicBezTo>
                  <a:cubicBezTo>
                    <a:pt x="675" y="2151"/>
                    <a:pt x="540" y="1900"/>
                    <a:pt x="419" y="1644"/>
                  </a:cubicBezTo>
                  <a:cubicBezTo>
                    <a:pt x="291" y="1389"/>
                    <a:pt x="183" y="1130"/>
                    <a:pt x="147" y="855"/>
                  </a:cubicBezTo>
                  <a:cubicBezTo>
                    <a:pt x="131" y="719"/>
                    <a:pt x="132" y="581"/>
                    <a:pt x="156" y="447"/>
                  </a:cubicBezTo>
                  <a:cubicBezTo>
                    <a:pt x="178" y="316"/>
                    <a:pt x="226" y="180"/>
                    <a:pt x="294" y="81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41"/>
            <p:cNvSpPr/>
            <p:nvPr/>
          </p:nvSpPr>
          <p:spPr>
            <a:xfrm>
              <a:off x="1938875" y="4681125"/>
              <a:ext cx="58250" cy="116100"/>
            </a:xfrm>
            <a:custGeom>
              <a:rect b="b" l="l" r="r" t="t"/>
              <a:pathLst>
                <a:path extrusionOk="0" h="4644" w="2330">
                  <a:moveTo>
                    <a:pt x="491" y="0"/>
                  </a:moveTo>
                  <a:lnTo>
                    <a:pt x="1" y="3558"/>
                  </a:lnTo>
                  <a:lnTo>
                    <a:pt x="1841" y="4644"/>
                  </a:lnTo>
                  <a:lnTo>
                    <a:pt x="2329" y="1088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41"/>
            <p:cNvSpPr/>
            <p:nvPr/>
          </p:nvSpPr>
          <p:spPr>
            <a:xfrm>
              <a:off x="1942850" y="4687125"/>
              <a:ext cx="50325" cy="104125"/>
            </a:xfrm>
            <a:custGeom>
              <a:rect b="b" l="l" r="r" t="t"/>
              <a:pathLst>
                <a:path extrusionOk="0" h="4165" w="2013">
                  <a:moveTo>
                    <a:pt x="446" y="1"/>
                  </a:moveTo>
                  <a:lnTo>
                    <a:pt x="1" y="3241"/>
                  </a:lnTo>
                  <a:lnTo>
                    <a:pt x="1567" y="4164"/>
                  </a:lnTo>
                  <a:lnTo>
                    <a:pt x="2012" y="926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41"/>
            <p:cNvSpPr/>
            <p:nvPr/>
          </p:nvSpPr>
          <p:spPr>
            <a:xfrm>
              <a:off x="1971850" y="4741575"/>
              <a:ext cx="34625" cy="62050"/>
            </a:xfrm>
            <a:custGeom>
              <a:rect b="b" l="l" r="r" t="t"/>
              <a:pathLst>
                <a:path extrusionOk="0" h="2482" w="1385">
                  <a:moveTo>
                    <a:pt x="828" y="1"/>
                  </a:moveTo>
                  <a:lnTo>
                    <a:pt x="799" y="215"/>
                  </a:lnTo>
                  <a:lnTo>
                    <a:pt x="701" y="880"/>
                  </a:lnTo>
                  <a:cubicBezTo>
                    <a:pt x="701" y="880"/>
                    <a:pt x="667" y="922"/>
                    <a:pt x="588" y="922"/>
                  </a:cubicBezTo>
                  <a:cubicBezTo>
                    <a:pt x="566" y="922"/>
                    <a:pt x="540" y="919"/>
                    <a:pt x="510" y="910"/>
                  </a:cubicBezTo>
                  <a:cubicBezTo>
                    <a:pt x="397" y="875"/>
                    <a:pt x="282" y="507"/>
                    <a:pt x="169" y="507"/>
                  </a:cubicBezTo>
                  <a:cubicBezTo>
                    <a:pt x="149" y="507"/>
                    <a:pt x="129" y="519"/>
                    <a:pt x="109" y="546"/>
                  </a:cubicBezTo>
                  <a:cubicBezTo>
                    <a:pt x="57" y="618"/>
                    <a:pt x="48" y="1094"/>
                    <a:pt x="59" y="1381"/>
                  </a:cubicBezTo>
                  <a:cubicBezTo>
                    <a:pt x="63" y="1502"/>
                    <a:pt x="107" y="1502"/>
                    <a:pt x="94" y="1564"/>
                  </a:cubicBezTo>
                  <a:cubicBezTo>
                    <a:pt x="63" y="1714"/>
                    <a:pt x="34" y="1864"/>
                    <a:pt x="1" y="1974"/>
                  </a:cubicBezTo>
                  <a:cubicBezTo>
                    <a:pt x="1" y="1974"/>
                    <a:pt x="2" y="2005"/>
                    <a:pt x="7" y="2054"/>
                  </a:cubicBezTo>
                  <a:cubicBezTo>
                    <a:pt x="35" y="2192"/>
                    <a:pt x="95" y="2321"/>
                    <a:pt x="175" y="2405"/>
                  </a:cubicBezTo>
                  <a:cubicBezTo>
                    <a:pt x="185" y="2416"/>
                    <a:pt x="196" y="2426"/>
                    <a:pt x="206" y="2435"/>
                  </a:cubicBezTo>
                  <a:cubicBezTo>
                    <a:pt x="230" y="2456"/>
                    <a:pt x="253" y="2471"/>
                    <a:pt x="278" y="2481"/>
                  </a:cubicBezTo>
                  <a:cubicBezTo>
                    <a:pt x="294" y="2470"/>
                    <a:pt x="310" y="2454"/>
                    <a:pt x="327" y="2435"/>
                  </a:cubicBezTo>
                  <a:cubicBezTo>
                    <a:pt x="400" y="2355"/>
                    <a:pt x="488" y="2267"/>
                    <a:pt x="580" y="2178"/>
                  </a:cubicBezTo>
                  <a:cubicBezTo>
                    <a:pt x="849" y="1915"/>
                    <a:pt x="1226" y="1683"/>
                    <a:pt x="1263" y="1541"/>
                  </a:cubicBezTo>
                  <a:cubicBezTo>
                    <a:pt x="1384" y="1072"/>
                    <a:pt x="1164" y="372"/>
                    <a:pt x="1052" y="225"/>
                  </a:cubicBezTo>
                  <a:cubicBezTo>
                    <a:pt x="938" y="74"/>
                    <a:pt x="828" y="1"/>
                    <a:pt x="828" y="1"/>
                  </a:cubicBezTo>
                  <a:close/>
                </a:path>
              </a:pathLst>
            </a:custGeom>
            <a:solidFill>
              <a:srgbClr val="FAAB8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41"/>
            <p:cNvSpPr/>
            <p:nvPr/>
          </p:nvSpPr>
          <p:spPr>
            <a:xfrm>
              <a:off x="1877650" y="4723250"/>
              <a:ext cx="39100" cy="44725"/>
            </a:xfrm>
            <a:custGeom>
              <a:rect b="b" l="l" r="r" t="t"/>
              <a:pathLst>
                <a:path extrusionOk="0" h="1789" w="1564">
                  <a:moveTo>
                    <a:pt x="1145" y="0"/>
                  </a:moveTo>
                  <a:cubicBezTo>
                    <a:pt x="1035" y="0"/>
                    <a:pt x="911" y="35"/>
                    <a:pt x="779" y="111"/>
                  </a:cubicBezTo>
                  <a:cubicBezTo>
                    <a:pt x="349" y="360"/>
                    <a:pt x="0" y="910"/>
                    <a:pt x="0" y="1339"/>
                  </a:cubicBezTo>
                  <a:cubicBezTo>
                    <a:pt x="0" y="1627"/>
                    <a:pt x="157" y="1788"/>
                    <a:pt x="390" y="1788"/>
                  </a:cubicBezTo>
                  <a:cubicBezTo>
                    <a:pt x="505" y="1788"/>
                    <a:pt x="638" y="1749"/>
                    <a:pt x="779" y="1667"/>
                  </a:cubicBezTo>
                  <a:cubicBezTo>
                    <a:pt x="1209" y="1419"/>
                    <a:pt x="1564" y="908"/>
                    <a:pt x="1564" y="478"/>
                  </a:cubicBezTo>
                  <a:cubicBezTo>
                    <a:pt x="1564" y="181"/>
                    <a:pt x="1393" y="0"/>
                    <a:pt x="1145" y="0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41"/>
            <p:cNvSpPr/>
            <p:nvPr/>
          </p:nvSpPr>
          <p:spPr>
            <a:xfrm>
              <a:off x="1878900" y="4729675"/>
              <a:ext cx="111575" cy="124300"/>
            </a:xfrm>
            <a:custGeom>
              <a:rect b="b" l="l" r="r" t="t"/>
              <a:pathLst>
                <a:path extrusionOk="0" h="4972" w="4463">
                  <a:moveTo>
                    <a:pt x="1474" y="0"/>
                  </a:moveTo>
                  <a:lnTo>
                    <a:pt x="1" y="1312"/>
                  </a:lnTo>
                  <a:cubicBezTo>
                    <a:pt x="1" y="1312"/>
                    <a:pt x="1483" y="4889"/>
                    <a:pt x="2003" y="4969"/>
                  </a:cubicBezTo>
                  <a:cubicBezTo>
                    <a:pt x="2012" y="4970"/>
                    <a:pt x="2022" y="4971"/>
                    <a:pt x="2032" y="4971"/>
                  </a:cubicBezTo>
                  <a:cubicBezTo>
                    <a:pt x="2592" y="4971"/>
                    <a:pt x="4460" y="2871"/>
                    <a:pt x="4462" y="2871"/>
                  </a:cubicBezTo>
                  <a:cubicBezTo>
                    <a:pt x="4462" y="2871"/>
                    <a:pt x="4462" y="2871"/>
                    <a:pt x="4462" y="2871"/>
                  </a:cubicBezTo>
                  <a:lnTo>
                    <a:pt x="3551" y="1885"/>
                  </a:lnTo>
                  <a:lnTo>
                    <a:pt x="2255" y="2973"/>
                  </a:lnTo>
                  <a:lnTo>
                    <a:pt x="1474" y="0"/>
                  </a:ln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41"/>
            <p:cNvSpPr/>
            <p:nvPr/>
          </p:nvSpPr>
          <p:spPr>
            <a:xfrm>
              <a:off x="1966700" y="4773750"/>
              <a:ext cx="25550" cy="29500"/>
            </a:xfrm>
            <a:custGeom>
              <a:rect b="b" l="l" r="r" t="t"/>
              <a:pathLst>
                <a:path extrusionOk="0" h="1180" w="1022">
                  <a:moveTo>
                    <a:pt x="256" y="1"/>
                  </a:moveTo>
                  <a:cubicBezTo>
                    <a:pt x="103" y="1"/>
                    <a:pt x="1" y="106"/>
                    <a:pt x="1" y="295"/>
                  </a:cubicBezTo>
                  <a:cubicBezTo>
                    <a:pt x="1" y="577"/>
                    <a:pt x="229" y="938"/>
                    <a:pt x="511" y="1100"/>
                  </a:cubicBezTo>
                  <a:cubicBezTo>
                    <a:pt x="604" y="1154"/>
                    <a:pt x="691" y="1179"/>
                    <a:pt x="766" y="1179"/>
                  </a:cubicBezTo>
                  <a:cubicBezTo>
                    <a:pt x="919" y="1179"/>
                    <a:pt x="1022" y="1074"/>
                    <a:pt x="1022" y="885"/>
                  </a:cubicBezTo>
                  <a:cubicBezTo>
                    <a:pt x="1022" y="602"/>
                    <a:pt x="792" y="242"/>
                    <a:pt x="511" y="79"/>
                  </a:cubicBezTo>
                  <a:cubicBezTo>
                    <a:pt x="418" y="26"/>
                    <a:pt x="331" y="1"/>
                    <a:pt x="256" y="1"/>
                  </a:cubicBezTo>
                  <a:close/>
                </a:path>
              </a:pathLst>
            </a:custGeom>
            <a:solidFill>
              <a:srgbClr val="F3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4" name="Google Shape;2874;p41"/>
          <p:cNvSpPr txBox="1"/>
          <p:nvPr>
            <p:ph type="title"/>
          </p:nvPr>
        </p:nvSpPr>
        <p:spPr>
          <a:xfrm>
            <a:off x="1215925" y="389275"/>
            <a:ext cx="4676100" cy="109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Анализа на </a:t>
            </a:r>
            <a:r>
              <a:rPr lang="en" sz="3500">
                <a:solidFill>
                  <a:schemeClr val="accent6"/>
                </a:solidFill>
              </a:rPr>
              <a:t>кодирачки региони</a:t>
            </a:r>
            <a:endParaRPr/>
          </a:p>
        </p:txBody>
      </p:sp>
      <p:sp>
        <p:nvSpPr>
          <p:cNvPr id="2875" name="Google Shape;2875;p41"/>
          <p:cNvSpPr/>
          <p:nvPr/>
        </p:nvSpPr>
        <p:spPr>
          <a:xfrm>
            <a:off x="4424525" y="4620875"/>
            <a:ext cx="57300" cy="57300"/>
          </a:xfrm>
          <a:prstGeom prst="ellipse">
            <a:avLst/>
          </a:prstGeom>
          <a:solidFill>
            <a:srgbClr val="C0CAE6">
              <a:alpha val="5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76" name="Google Shape;2876;p41"/>
          <p:cNvGrpSpPr/>
          <p:nvPr/>
        </p:nvGrpSpPr>
        <p:grpSpPr>
          <a:xfrm flipH="1" rot="986707">
            <a:off x="7800040" y="-58680"/>
            <a:ext cx="986527" cy="847762"/>
            <a:chOff x="5575625" y="3166725"/>
            <a:chExt cx="372625" cy="320200"/>
          </a:xfrm>
        </p:grpSpPr>
        <p:sp>
          <p:nvSpPr>
            <p:cNvPr id="2877" name="Google Shape;2877;p41"/>
            <p:cNvSpPr/>
            <p:nvPr/>
          </p:nvSpPr>
          <p:spPr>
            <a:xfrm>
              <a:off x="5810875" y="3192050"/>
              <a:ext cx="104025" cy="115275"/>
            </a:xfrm>
            <a:custGeom>
              <a:rect b="b" l="l" r="r" t="t"/>
              <a:pathLst>
                <a:path extrusionOk="0" h="4611" w="4161">
                  <a:moveTo>
                    <a:pt x="3634" y="1"/>
                  </a:moveTo>
                  <a:lnTo>
                    <a:pt x="1" y="4152"/>
                  </a:lnTo>
                  <a:lnTo>
                    <a:pt x="526" y="4611"/>
                  </a:lnTo>
                  <a:lnTo>
                    <a:pt x="4160" y="460"/>
                  </a:lnTo>
                  <a:lnTo>
                    <a:pt x="363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41"/>
            <p:cNvSpPr/>
            <p:nvPr/>
          </p:nvSpPr>
          <p:spPr>
            <a:xfrm>
              <a:off x="5814950" y="3322250"/>
              <a:ext cx="96375" cy="129100"/>
            </a:xfrm>
            <a:custGeom>
              <a:rect b="b" l="l" r="r" t="t"/>
              <a:pathLst>
                <a:path extrusionOk="0" h="5164" w="3855">
                  <a:moveTo>
                    <a:pt x="575" y="1"/>
                  </a:moveTo>
                  <a:lnTo>
                    <a:pt x="0" y="396"/>
                  </a:lnTo>
                  <a:lnTo>
                    <a:pt x="3280" y="5163"/>
                  </a:lnTo>
                  <a:lnTo>
                    <a:pt x="3855" y="4768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41"/>
            <p:cNvSpPr/>
            <p:nvPr/>
          </p:nvSpPr>
          <p:spPr>
            <a:xfrm>
              <a:off x="5635925" y="3307775"/>
              <a:ext cx="155075" cy="23675"/>
            </a:xfrm>
            <a:custGeom>
              <a:rect b="b" l="l" r="r" t="t"/>
              <a:pathLst>
                <a:path extrusionOk="0" h="947" w="6203">
                  <a:moveTo>
                    <a:pt x="6174" y="1"/>
                  </a:moveTo>
                  <a:lnTo>
                    <a:pt x="0" y="250"/>
                  </a:lnTo>
                  <a:lnTo>
                    <a:pt x="27" y="946"/>
                  </a:lnTo>
                  <a:lnTo>
                    <a:pt x="6202" y="698"/>
                  </a:lnTo>
                  <a:lnTo>
                    <a:pt x="6174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41"/>
            <p:cNvSpPr/>
            <p:nvPr/>
          </p:nvSpPr>
          <p:spPr>
            <a:xfrm>
              <a:off x="5872425" y="3411050"/>
              <a:ext cx="75825" cy="75875"/>
            </a:xfrm>
            <a:custGeom>
              <a:rect b="b" l="l" r="r" t="t"/>
              <a:pathLst>
                <a:path extrusionOk="0" h="3035" w="3033">
                  <a:moveTo>
                    <a:pt x="1518" y="1"/>
                  </a:moveTo>
                  <a:cubicBezTo>
                    <a:pt x="1223" y="1"/>
                    <a:pt x="948" y="84"/>
                    <a:pt x="715" y="231"/>
                  </a:cubicBezTo>
                  <a:cubicBezTo>
                    <a:pt x="288" y="498"/>
                    <a:pt x="1" y="975"/>
                    <a:pt x="1" y="1517"/>
                  </a:cubicBezTo>
                  <a:cubicBezTo>
                    <a:pt x="1" y="2355"/>
                    <a:pt x="680" y="3034"/>
                    <a:pt x="1518" y="3034"/>
                  </a:cubicBezTo>
                  <a:cubicBezTo>
                    <a:pt x="2011" y="3034"/>
                    <a:pt x="2448" y="2799"/>
                    <a:pt x="2723" y="2433"/>
                  </a:cubicBezTo>
                  <a:cubicBezTo>
                    <a:pt x="2918" y="2181"/>
                    <a:pt x="3032" y="1861"/>
                    <a:pt x="3032" y="1517"/>
                  </a:cubicBezTo>
                  <a:cubicBezTo>
                    <a:pt x="3032" y="679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41"/>
            <p:cNvSpPr/>
            <p:nvPr/>
          </p:nvSpPr>
          <p:spPr>
            <a:xfrm>
              <a:off x="5882550" y="3411050"/>
              <a:ext cx="65700" cy="66600"/>
            </a:xfrm>
            <a:custGeom>
              <a:rect b="b" l="l" r="r" t="t"/>
              <a:pathLst>
                <a:path extrusionOk="0" h="2664" w="2628">
                  <a:moveTo>
                    <a:pt x="1113" y="1"/>
                  </a:moveTo>
                  <a:cubicBezTo>
                    <a:pt x="818" y="1"/>
                    <a:pt x="543" y="84"/>
                    <a:pt x="310" y="231"/>
                  </a:cubicBezTo>
                  <a:cubicBezTo>
                    <a:pt x="118" y="483"/>
                    <a:pt x="1" y="803"/>
                    <a:pt x="1" y="1147"/>
                  </a:cubicBezTo>
                  <a:cubicBezTo>
                    <a:pt x="1" y="1985"/>
                    <a:pt x="681" y="2663"/>
                    <a:pt x="1518" y="2663"/>
                  </a:cubicBezTo>
                  <a:cubicBezTo>
                    <a:pt x="1810" y="2663"/>
                    <a:pt x="2085" y="2580"/>
                    <a:pt x="2318" y="2433"/>
                  </a:cubicBezTo>
                  <a:cubicBezTo>
                    <a:pt x="2513" y="2181"/>
                    <a:pt x="2627" y="1861"/>
                    <a:pt x="2627" y="1517"/>
                  </a:cubicBezTo>
                  <a:cubicBezTo>
                    <a:pt x="2627" y="679"/>
                    <a:pt x="1951" y="1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41"/>
            <p:cNvSpPr/>
            <p:nvPr/>
          </p:nvSpPr>
          <p:spPr>
            <a:xfrm>
              <a:off x="5915400" y="3427150"/>
              <a:ext cx="14675" cy="14675"/>
            </a:xfrm>
            <a:custGeom>
              <a:rect b="b" l="l" r="r" t="t"/>
              <a:pathLst>
                <a:path extrusionOk="0" h="587" w="587">
                  <a:moveTo>
                    <a:pt x="295" y="1"/>
                  </a:moveTo>
                  <a:cubicBezTo>
                    <a:pt x="294" y="1"/>
                    <a:pt x="294" y="1"/>
                    <a:pt x="293" y="1"/>
                  </a:cubicBezTo>
                  <a:cubicBezTo>
                    <a:pt x="131" y="1"/>
                    <a:pt x="0" y="131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5" y="587"/>
                    <a:pt x="586" y="456"/>
                    <a:pt x="586" y="294"/>
                  </a:cubicBezTo>
                  <a:cubicBezTo>
                    <a:pt x="586" y="131"/>
                    <a:pt x="457" y="1"/>
                    <a:pt x="295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41"/>
            <p:cNvSpPr/>
            <p:nvPr/>
          </p:nvSpPr>
          <p:spPr>
            <a:xfrm>
              <a:off x="5867350" y="316672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5"/>
                    <a:pt x="716" y="231"/>
                  </a:cubicBezTo>
                  <a:cubicBezTo>
                    <a:pt x="287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8" y="2182"/>
                    <a:pt x="3032" y="1862"/>
                    <a:pt x="3032" y="1518"/>
                  </a:cubicBezTo>
                  <a:cubicBezTo>
                    <a:pt x="3032" y="682"/>
                    <a:pt x="2356" y="2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41"/>
            <p:cNvSpPr/>
            <p:nvPr/>
          </p:nvSpPr>
          <p:spPr>
            <a:xfrm>
              <a:off x="5877450" y="3166725"/>
              <a:ext cx="65700" cy="66625"/>
            </a:xfrm>
            <a:custGeom>
              <a:rect b="b" l="l" r="r" t="t"/>
              <a:pathLst>
                <a:path extrusionOk="0" h="2665" w="2628">
                  <a:moveTo>
                    <a:pt x="1113" y="1"/>
                  </a:moveTo>
                  <a:cubicBezTo>
                    <a:pt x="817" y="1"/>
                    <a:pt x="543" y="85"/>
                    <a:pt x="310" y="231"/>
                  </a:cubicBezTo>
                  <a:cubicBezTo>
                    <a:pt x="118" y="484"/>
                    <a:pt x="1" y="803"/>
                    <a:pt x="1" y="1148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11" y="2665"/>
                    <a:pt x="2087" y="2581"/>
                    <a:pt x="2319" y="2434"/>
                  </a:cubicBezTo>
                  <a:cubicBezTo>
                    <a:pt x="2514" y="2182"/>
                    <a:pt x="2628" y="1862"/>
                    <a:pt x="2628" y="1518"/>
                  </a:cubicBezTo>
                  <a:cubicBezTo>
                    <a:pt x="2628" y="682"/>
                    <a:pt x="1952" y="2"/>
                    <a:pt x="1113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41"/>
            <p:cNvSpPr/>
            <p:nvPr/>
          </p:nvSpPr>
          <p:spPr>
            <a:xfrm>
              <a:off x="5910350" y="3182825"/>
              <a:ext cx="14700" cy="14700"/>
            </a:xfrm>
            <a:custGeom>
              <a:rect b="b" l="l" r="r" t="t"/>
              <a:pathLst>
                <a:path extrusionOk="0" h="588" w="588">
                  <a:moveTo>
                    <a:pt x="294" y="1"/>
                  </a:moveTo>
                  <a:cubicBezTo>
                    <a:pt x="132" y="1"/>
                    <a:pt x="1" y="132"/>
                    <a:pt x="1" y="294"/>
                  </a:cubicBezTo>
                  <a:cubicBezTo>
                    <a:pt x="1" y="456"/>
                    <a:pt x="132" y="587"/>
                    <a:pt x="294" y="587"/>
                  </a:cubicBezTo>
                  <a:cubicBezTo>
                    <a:pt x="456" y="587"/>
                    <a:pt x="587" y="456"/>
                    <a:pt x="587" y="294"/>
                  </a:cubicBezTo>
                  <a:cubicBezTo>
                    <a:pt x="587" y="132"/>
                    <a:pt x="454" y="1"/>
                    <a:pt x="294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41"/>
            <p:cNvSpPr/>
            <p:nvPr/>
          </p:nvSpPr>
          <p:spPr>
            <a:xfrm>
              <a:off x="5575625" y="3284375"/>
              <a:ext cx="75800" cy="75875"/>
            </a:xfrm>
            <a:custGeom>
              <a:rect b="b" l="l" r="r" t="t"/>
              <a:pathLst>
                <a:path extrusionOk="0" h="3035" w="3032">
                  <a:moveTo>
                    <a:pt x="1518" y="1"/>
                  </a:moveTo>
                  <a:cubicBezTo>
                    <a:pt x="1224" y="1"/>
                    <a:pt x="948" y="84"/>
                    <a:pt x="716" y="231"/>
                  </a:cubicBezTo>
                  <a:cubicBezTo>
                    <a:pt x="288" y="498"/>
                    <a:pt x="1" y="976"/>
                    <a:pt x="1" y="1518"/>
                  </a:cubicBezTo>
                  <a:cubicBezTo>
                    <a:pt x="1" y="2356"/>
                    <a:pt x="680" y="3034"/>
                    <a:pt x="1518" y="3034"/>
                  </a:cubicBezTo>
                  <a:cubicBezTo>
                    <a:pt x="2011" y="3034"/>
                    <a:pt x="2449" y="2799"/>
                    <a:pt x="2723" y="2434"/>
                  </a:cubicBezTo>
                  <a:cubicBezTo>
                    <a:pt x="2919" y="2181"/>
                    <a:pt x="3032" y="1861"/>
                    <a:pt x="3032" y="1518"/>
                  </a:cubicBezTo>
                  <a:cubicBezTo>
                    <a:pt x="3032" y="680"/>
                    <a:pt x="2356" y="1"/>
                    <a:pt x="1518" y="1"/>
                  </a:cubicBezTo>
                  <a:close/>
                </a:path>
              </a:pathLst>
            </a:custGeom>
            <a:solidFill>
              <a:srgbClr val="3031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41"/>
            <p:cNvSpPr/>
            <p:nvPr/>
          </p:nvSpPr>
          <p:spPr>
            <a:xfrm>
              <a:off x="5585775" y="3284375"/>
              <a:ext cx="65650" cy="66625"/>
            </a:xfrm>
            <a:custGeom>
              <a:rect b="b" l="l" r="r" t="t"/>
              <a:pathLst>
                <a:path extrusionOk="0" h="2665" w="2626">
                  <a:moveTo>
                    <a:pt x="1112" y="1"/>
                  </a:moveTo>
                  <a:cubicBezTo>
                    <a:pt x="818" y="1"/>
                    <a:pt x="542" y="84"/>
                    <a:pt x="310" y="231"/>
                  </a:cubicBezTo>
                  <a:cubicBezTo>
                    <a:pt x="117" y="483"/>
                    <a:pt x="1" y="803"/>
                    <a:pt x="1" y="1147"/>
                  </a:cubicBezTo>
                  <a:cubicBezTo>
                    <a:pt x="1" y="1985"/>
                    <a:pt x="680" y="2665"/>
                    <a:pt x="1518" y="2665"/>
                  </a:cubicBezTo>
                  <a:cubicBezTo>
                    <a:pt x="1809" y="2665"/>
                    <a:pt x="2085" y="2581"/>
                    <a:pt x="2317" y="2434"/>
                  </a:cubicBezTo>
                  <a:cubicBezTo>
                    <a:pt x="2513" y="2181"/>
                    <a:pt x="2626" y="1861"/>
                    <a:pt x="2626" y="1518"/>
                  </a:cubicBezTo>
                  <a:cubicBezTo>
                    <a:pt x="2626" y="680"/>
                    <a:pt x="1950" y="1"/>
                    <a:pt x="1112" y="1"/>
                  </a:cubicBezTo>
                  <a:close/>
                </a:path>
              </a:pathLst>
            </a:custGeom>
            <a:solidFill>
              <a:srgbClr val="424B8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41"/>
            <p:cNvSpPr/>
            <p:nvPr/>
          </p:nvSpPr>
          <p:spPr>
            <a:xfrm>
              <a:off x="5618650" y="3300475"/>
              <a:ext cx="14675" cy="14700"/>
            </a:xfrm>
            <a:custGeom>
              <a:rect b="b" l="l" r="r" t="t"/>
              <a:pathLst>
                <a:path extrusionOk="0" h="588" w="587">
                  <a:moveTo>
                    <a:pt x="293" y="1"/>
                  </a:moveTo>
                  <a:cubicBezTo>
                    <a:pt x="131" y="1"/>
                    <a:pt x="0" y="132"/>
                    <a:pt x="0" y="294"/>
                  </a:cubicBezTo>
                  <a:cubicBezTo>
                    <a:pt x="0" y="456"/>
                    <a:pt x="131" y="587"/>
                    <a:pt x="293" y="587"/>
                  </a:cubicBezTo>
                  <a:cubicBezTo>
                    <a:pt x="456" y="587"/>
                    <a:pt x="586" y="456"/>
                    <a:pt x="586" y="294"/>
                  </a:cubicBezTo>
                  <a:cubicBezTo>
                    <a:pt x="586" y="132"/>
                    <a:pt x="456" y="1"/>
                    <a:pt x="293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41"/>
            <p:cNvSpPr/>
            <p:nvPr/>
          </p:nvSpPr>
          <p:spPr>
            <a:xfrm>
              <a:off x="5755950" y="3262275"/>
              <a:ext cx="95725" cy="95775"/>
            </a:xfrm>
            <a:custGeom>
              <a:rect b="b" l="l" r="r" t="t"/>
              <a:pathLst>
                <a:path extrusionOk="0" h="3831" w="3829">
                  <a:moveTo>
                    <a:pt x="1915" y="1"/>
                  </a:moveTo>
                  <a:cubicBezTo>
                    <a:pt x="1541" y="1"/>
                    <a:pt x="1195" y="107"/>
                    <a:pt x="902" y="291"/>
                  </a:cubicBezTo>
                  <a:cubicBezTo>
                    <a:pt x="361" y="629"/>
                    <a:pt x="0" y="1231"/>
                    <a:pt x="0" y="1916"/>
                  </a:cubicBezTo>
                  <a:cubicBezTo>
                    <a:pt x="0" y="2974"/>
                    <a:pt x="858" y="3830"/>
                    <a:pt x="1915" y="3830"/>
                  </a:cubicBezTo>
                  <a:cubicBezTo>
                    <a:pt x="2538" y="3830"/>
                    <a:pt x="3090" y="3534"/>
                    <a:pt x="3437" y="3073"/>
                  </a:cubicBezTo>
                  <a:cubicBezTo>
                    <a:pt x="3685" y="2754"/>
                    <a:pt x="3828" y="2351"/>
                    <a:pt x="3828" y="1916"/>
                  </a:cubicBezTo>
                  <a:cubicBezTo>
                    <a:pt x="3828" y="859"/>
                    <a:pt x="2974" y="1"/>
                    <a:pt x="1915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41"/>
            <p:cNvSpPr/>
            <p:nvPr/>
          </p:nvSpPr>
          <p:spPr>
            <a:xfrm>
              <a:off x="5768750" y="3262275"/>
              <a:ext cx="82925" cy="84100"/>
            </a:xfrm>
            <a:custGeom>
              <a:rect b="b" l="l" r="r" t="t"/>
              <a:pathLst>
                <a:path extrusionOk="0" h="3364" w="3317">
                  <a:moveTo>
                    <a:pt x="1404" y="1"/>
                  </a:moveTo>
                  <a:cubicBezTo>
                    <a:pt x="1032" y="1"/>
                    <a:pt x="684" y="107"/>
                    <a:pt x="391" y="292"/>
                  </a:cubicBezTo>
                  <a:cubicBezTo>
                    <a:pt x="147" y="611"/>
                    <a:pt x="0" y="1015"/>
                    <a:pt x="0" y="1449"/>
                  </a:cubicBezTo>
                  <a:cubicBezTo>
                    <a:pt x="0" y="2507"/>
                    <a:pt x="857" y="3363"/>
                    <a:pt x="1914" y="3363"/>
                  </a:cubicBezTo>
                  <a:cubicBezTo>
                    <a:pt x="2285" y="3363"/>
                    <a:pt x="2631" y="3257"/>
                    <a:pt x="2925" y="3073"/>
                  </a:cubicBezTo>
                  <a:cubicBezTo>
                    <a:pt x="3173" y="2754"/>
                    <a:pt x="3316" y="2351"/>
                    <a:pt x="3316" y="1916"/>
                  </a:cubicBezTo>
                  <a:cubicBezTo>
                    <a:pt x="3316" y="859"/>
                    <a:pt x="2462" y="1"/>
                    <a:pt x="1404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41"/>
            <p:cNvSpPr/>
            <p:nvPr/>
          </p:nvSpPr>
          <p:spPr>
            <a:xfrm>
              <a:off x="5810225" y="3282575"/>
              <a:ext cx="18550" cy="18525"/>
            </a:xfrm>
            <a:custGeom>
              <a:rect b="b" l="l" r="r" t="t"/>
              <a:pathLst>
                <a:path extrusionOk="0" h="741" w="742">
                  <a:moveTo>
                    <a:pt x="370" y="0"/>
                  </a:moveTo>
                  <a:cubicBezTo>
                    <a:pt x="166" y="0"/>
                    <a:pt x="1" y="165"/>
                    <a:pt x="1" y="371"/>
                  </a:cubicBezTo>
                  <a:cubicBezTo>
                    <a:pt x="1" y="575"/>
                    <a:pt x="166" y="741"/>
                    <a:pt x="370" y="741"/>
                  </a:cubicBezTo>
                  <a:cubicBezTo>
                    <a:pt x="575" y="741"/>
                    <a:pt x="741" y="575"/>
                    <a:pt x="741" y="371"/>
                  </a:cubicBezTo>
                  <a:cubicBezTo>
                    <a:pt x="741" y="167"/>
                    <a:pt x="575" y="0"/>
                    <a:pt x="370" y="0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2" name="Google Shape;2892;p41"/>
          <p:cNvSpPr txBox="1"/>
          <p:nvPr/>
        </p:nvSpPr>
        <p:spPr>
          <a:xfrm>
            <a:off x="564625" y="1481575"/>
            <a:ext cx="5978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Кодирачките региони во ДНК често покажуваат три-базна периодичност (поради генетскиот код што ги претвора нуклеотидите во аминокиселини).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Примената на Фуриева трансформација го идентификува пикот на фреквенцијата  f=1/3, 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кој е карактеристичен за овие региони.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Некодирачките делови на ДНК покажуваат различен спектар, што помага да се разликуваат од кодирачките.</a:t>
            </a:r>
            <a:endParaRPr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893" name="Google Shape;2893;p41"/>
          <p:cNvGrpSpPr/>
          <p:nvPr/>
        </p:nvGrpSpPr>
        <p:grpSpPr>
          <a:xfrm flipH="1" rot="1900913">
            <a:off x="8501827" y="841585"/>
            <a:ext cx="868365" cy="705905"/>
            <a:chOff x="5283200" y="2977600"/>
            <a:chExt cx="401150" cy="326100"/>
          </a:xfrm>
        </p:grpSpPr>
        <p:sp>
          <p:nvSpPr>
            <p:cNvPr id="2894" name="Google Shape;2894;p41"/>
            <p:cNvSpPr/>
            <p:nvPr/>
          </p:nvSpPr>
          <p:spPr>
            <a:xfrm>
              <a:off x="5480675" y="3006400"/>
              <a:ext cx="42200" cy="138825"/>
            </a:xfrm>
            <a:custGeom>
              <a:rect b="b" l="l" r="r" t="t"/>
              <a:pathLst>
                <a:path extrusionOk="0" h="5553" w="1688">
                  <a:moveTo>
                    <a:pt x="1002" y="0"/>
                  </a:moveTo>
                  <a:lnTo>
                    <a:pt x="1" y="5426"/>
                  </a:lnTo>
                  <a:lnTo>
                    <a:pt x="688" y="5552"/>
                  </a:lnTo>
                  <a:lnTo>
                    <a:pt x="1688" y="127"/>
                  </a:lnTo>
                  <a:lnTo>
                    <a:pt x="1002" y="0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41"/>
            <p:cNvSpPr/>
            <p:nvPr/>
          </p:nvSpPr>
          <p:spPr>
            <a:xfrm>
              <a:off x="5502650" y="3155550"/>
              <a:ext cx="138700" cy="76400"/>
            </a:xfrm>
            <a:custGeom>
              <a:rect b="b" l="l" r="r" t="t"/>
              <a:pathLst>
                <a:path extrusionOk="0" h="3056" w="5548">
                  <a:moveTo>
                    <a:pt x="292" y="1"/>
                  </a:moveTo>
                  <a:lnTo>
                    <a:pt x="0" y="635"/>
                  </a:lnTo>
                  <a:lnTo>
                    <a:pt x="5257" y="3055"/>
                  </a:lnTo>
                  <a:lnTo>
                    <a:pt x="5548" y="2422"/>
                  </a:lnTo>
                  <a:lnTo>
                    <a:pt x="292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41"/>
            <p:cNvSpPr/>
            <p:nvPr/>
          </p:nvSpPr>
          <p:spPr>
            <a:xfrm>
              <a:off x="5339875" y="3162800"/>
              <a:ext cx="139025" cy="98925"/>
            </a:xfrm>
            <a:custGeom>
              <a:rect b="b" l="l" r="r" t="t"/>
              <a:pathLst>
                <a:path extrusionOk="0" h="3957" w="5561">
                  <a:moveTo>
                    <a:pt x="5179" y="1"/>
                  </a:moveTo>
                  <a:lnTo>
                    <a:pt x="0" y="3372"/>
                  </a:lnTo>
                  <a:lnTo>
                    <a:pt x="382" y="3957"/>
                  </a:lnTo>
                  <a:lnTo>
                    <a:pt x="5561" y="585"/>
                  </a:lnTo>
                  <a:lnTo>
                    <a:pt x="5179" y="1"/>
                  </a:lnTo>
                  <a:close/>
                </a:path>
              </a:pathLst>
            </a:custGeom>
            <a:solidFill>
              <a:srgbClr val="C0CA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41"/>
            <p:cNvSpPr/>
            <p:nvPr/>
          </p:nvSpPr>
          <p:spPr>
            <a:xfrm>
              <a:off x="5604775" y="3184925"/>
              <a:ext cx="79575" cy="75900"/>
            </a:xfrm>
            <a:custGeom>
              <a:rect b="b" l="l" r="r" t="t"/>
              <a:pathLst>
                <a:path extrusionOk="0" h="3036" w="3183">
                  <a:moveTo>
                    <a:pt x="1592" y="1"/>
                  </a:moveTo>
                  <a:cubicBezTo>
                    <a:pt x="1351" y="1"/>
                    <a:pt x="1123" y="57"/>
                    <a:pt x="918" y="159"/>
                  </a:cubicBezTo>
                  <a:cubicBezTo>
                    <a:pt x="467" y="384"/>
                    <a:pt x="136" y="830"/>
                    <a:pt x="83" y="1369"/>
                  </a:cubicBezTo>
                  <a:cubicBezTo>
                    <a:pt x="0" y="2204"/>
                    <a:pt x="609" y="2946"/>
                    <a:pt x="1444" y="3028"/>
                  </a:cubicBezTo>
                  <a:cubicBezTo>
                    <a:pt x="1494" y="3033"/>
                    <a:pt x="1545" y="3035"/>
                    <a:pt x="1594" y="3035"/>
                  </a:cubicBezTo>
                  <a:cubicBezTo>
                    <a:pt x="2027" y="3035"/>
                    <a:pt x="2424" y="2851"/>
                    <a:pt x="2702" y="2549"/>
                  </a:cubicBezTo>
                  <a:cubicBezTo>
                    <a:pt x="2921" y="2316"/>
                    <a:pt x="3065" y="2010"/>
                    <a:pt x="3099" y="1667"/>
                  </a:cubicBezTo>
                  <a:cubicBezTo>
                    <a:pt x="3182" y="833"/>
                    <a:pt x="2575" y="91"/>
                    <a:pt x="1740" y="8"/>
                  </a:cubicBezTo>
                  <a:cubicBezTo>
                    <a:pt x="1690" y="3"/>
                    <a:pt x="1641" y="1"/>
                    <a:pt x="1592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41"/>
            <p:cNvSpPr/>
            <p:nvPr/>
          </p:nvSpPr>
          <p:spPr>
            <a:xfrm>
              <a:off x="5615725" y="3184925"/>
              <a:ext cx="68625" cy="67675"/>
            </a:xfrm>
            <a:custGeom>
              <a:rect b="b" l="l" r="r" t="t"/>
              <a:pathLst>
                <a:path extrusionOk="0" h="2707" w="2745">
                  <a:moveTo>
                    <a:pt x="1154" y="1"/>
                  </a:moveTo>
                  <a:cubicBezTo>
                    <a:pt x="913" y="1"/>
                    <a:pt x="685" y="57"/>
                    <a:pt x="480" y="159"/>
                  </a:cubicBezTo>
                  <a:cubicBezTo>
                    <a:pt x="264" y="393"/>
                    <a:pt x="117" y="698"/>
                    <a:pt x="82" y="1042"/>
                  </a:cubicBezTo>
                  <a:cubicBezTo>
                    <a:pt x="1" y="1875"/>
                    <a:pt x="610" y="2617"/>
                    <a:pt x="1444" y="2699"/>
                  </a:cubicBezTo>
                  <a:cubicBezTo>
                    <a:pt x="1495" y="2704"/>
                    <a:pt x="1545" y="2707"/>
                    <a:pt x="1595" y="2707"/>
                  </a:cubicBezTo>
                  <a:cubicBezTo>
                    <a:pt x="1833" y="2707"/>
                    <a:pt x="2060" y="2651"/>
                    <a:pt x="2264" y="2549"/>
                  </a:cubicBezTo>
                  <a:cubicBezTo>
                    <a:pt x="2483" y="2316"/>
                    <a:pt x="2627" y="2010"/>
                    <a:pt x="2661" y="1667"/>
                  </a:cubicBezTo>
                  <a:cubicBezTo>
                    <a:pt x="2744" y="833"/>
                    <a:pt x="2137" y="91"/>
                    <a:pt x="1302" y="8"/>
                  </a:cubicBezTo>
                  <a:cubicBezTo>
                    <a:pt x="1252" y="3"/>
                    <a:pt x="1203" y="1"/>
                    <a:pt x="1154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41"/>
            <p:cNvSpPr/>
            <p:nvPr/>
          </p:nvSpPr>
          <p:spPr>
            <a:xfrm>
              <a:off x="5650625" y="3202300"/>
              <a:ext cx="15425" cy="14700"/>
            </a:xfrm>
            <a:custGeom>
              <a:rect b="b" l="l" r="r" t="t"/>
              <a:pathLst>
                <a:path extrusionOk="0" h="588" w="617">
                  <a:moveTo>
                    <a:pt x="309" y="1"/>
                  </a:moveTo>
                  <a:cubicBezTo>
                    <a:pt x="160" y="1"/>
                    <a:pt x="31" y="114"/>
                    <a:pt x="16" y="265"/>
                  </a:cubicBezTo>
                  <a:cubicBezTo>
                    <a:pt x="1" y="426"/>
                    <a:pt x="119" y="570"/>
                    <a:pt x="280" y="586"/>
                  </a:cubicBezTo>
                  <a:cubicBezTo>
                    <a:pt x="289" y="587"/>
                    <a:pt x="298" y="588"/>
                    <a:pt x="307" y="588"/>
                  </a:cubicBezTo>
                  <a:cubicBezTo>
                    <a:pt x="456" y="588"/>
                    <a:pt x="586" y="475"/>
                    <a:pt x="601" y="322"/>
                  </a:cubicBezTo>
                  <a:cubicBezTo>
                    <a:pt x="616" y="162"/>
                    <a:pt x="498" y="18"/>
                    <a:pt x="338" y="2"/>
                  </a:cubicBezTo>
                  <a:cubicBezTo>
                    <a:pt x="328" y="1"/>
                    <a:pt x="319" y="1"/>
                    <a:pt x="309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41"/>
            <p:cNvSpPr/>
            <p:nvPr/>
          </p:nvSpPr>
          <p:spPr>
            <a:xfrm>
              <a:off x="5477000" y="2977600"/>
              <a:ext cx="76650" cy="75850"/>
            </a:xfrm>
            <a:custGeom>
              <a:rect b="b" l="l" r="r" t="t"/>
              <a:pathLst>
                <a:path extrusionOk="0" h="3034" w="3066">
                  <a:moveTo>
                    <a:pt x="1534" y="0"/>
                  </a:moveTo>
                  <a:cubicBezTo>
                    <a:pt x="1250" y="0"/>
                    <a:pt x="986" y="78"/>
                    <a:pt x="759" y="214"/>
                  </a:cubicBezTo>
                  <a:cubicBezTo>
                    <a:pt x="326" y="472"/>
                    <a:pt x="29" y="943"/>
                    <a:pt x="18" y="1485"/>
                  </a:cubicBezTo>
                  <a:cubicBezTo>
                    <a:pt x="0" y="2323"/>
                    <a:pt x="665" y="3016"/>
                    <a:pt x="1503" y="3033"/>
                  </a:cubicBezTo>
                  <a:cubicBezTo>
                    <a:pt x="1514" y="3033"/>
                    <a:pt x="1525" y="3033"/>
                    <a:pt x="1536" y="3033"/>
                  </a:cubicBezTo>
                  <a:cubicBezTo>
                    <a:pt x="2016" y="3033"/>
                    <a:pt x="2443" y="2810"/>
                    <a:pt x="2719" y="2458"/>
                  </a:cubicBezTo>
                  <a:cubicBezTo>
                    <a:pt x="2919" y="2210"/>
                    <a:pt x="3040" y="1893"/>
                    <a:pt x="3048" y="1549"/>
                  </a:cubicBezTo>
                  <a:cubicBezTo>
                    <a:pt x="3065" y="712"/>
                    <a:pt x="2403" y="17"/>
                    <a:pt x="1567" y="1"/>
                  </a:cubicBezTo>
                  <a:cubicBezTo>
                    <a:pt x="1556" y="0"/>
                    <a:pt x="1545" y="0"/>
                    <a:pt x="1534" y="0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41"/>
            <p:cNvSpPr/>
            <p:nvPr/>
          </p:nvSpPr>
          <p:spPr>
            <a:xfrm>
              <a:off x="5487275" y="2977600"/>
              <a:ext cx="66375" cy="66825"/>
            </a:xfrm>
            <a:custGeom>
              <a:rect b="b" l="l" r="r" t="t"/>
              <a:pathLst>
                <a:path extrusionOk="0" h="2673" w="2655">
                  <a:moveTo>
                    <a:pt x="1123" y="0"/>
                  </a:moveTo>
                  <a:cubicBezTo>
                    <a:pt x="839" y="0"/>
                    <a:pt x="575" y="78"/>
                    <a:pt x="348" y="214"/>
                  </a:cubicBezTo>
                  <a:cubicBezTo>
                    <a:pt x="149" y="462"/>
                    <a:pt x="27" y="780"/>
                    <a:pt x="20" y="1123"/>
                  </a:cubicBezTo>
                  <a:cubicBezTo>
                    <a:pt x="1" y="1961"/>
                    <a:pt x="666" y="2655"/>
                    <a:pt x="1503" y="2672"/>
                  </a:cubicBezTo>
                  <a:cubicBezTo>
                    <a:pt x="1514" y="2672"/>
                    <a:pt x="1525" y="2672"/>
                    <a:pt x="1536" y="2672"/>
                  </a:cubicBezTo>
                  <a:cubicBezTo>
                    <a:pt x="1817" y="2672"/>
                    <a:pt x="2082" y="2594"/>
                    <a:pt x="2308" y="2458"/>
                  </a:cubicBezTo>
                  <a:cubicBezTo>
                    <a:pt x="2508" y="2210"/>
                    <a:pt x="2629" y="1893"/>
                    <a:pt x="2637" y="1549"/>
                  </a:cubicBezTo>
                  <a:cubicBezTo>
                    <a:pt x="2654" y="712"/>
                    <a:pt x="1992" y="17"/>
                    <a:pt x="1156" y="1"/>
                  </a:cubicBezTo>
                  <a:cubicBezTo>
                    <a:pt x="1145" y="0"/>
                    <a:pt x="1134" y="0"/>
                    <a:pt x="1123" y="0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41"/>
            <p:cNvSpPr/>
            <p:nvPr/>
          </p:nvSpPr>
          <p:spPr>
            <a:xfrm>
              <a:off x="5520600" y="2993925"/>
              <a:ext cx="14850" cy="14725"/>
            </a:xfrm>
            <a:custGeom>
              <a:rect b="b" l="l" r="r" t="t"/>
              <a:pathLst>
                <a:path extrusionOk="0" h="589" w="594">
                  <a:moveTo>
                    <a:pt x="297" y="1"/>
                  </a:moveTo>
                  <a:cubicBezTo>
                    <a:pt x="138" y="1"/>
                    <a:pt x="7" y="129"/>
                    <a:pt x="3" y="289"/>
                  </a:cubicBezTo>
                  <a:cubicBezTo>
                    <a:pt x="1" y="451"/>
                    <a:pt x="128" y="584"/>
                    <a:pt x="291" y="588"/>
                  </a:cubicBezTo>
                  <a:cubicBezTo>
                    <a:pt x="293" y="589"/>
                    <a:pt x="295" y="589"/>
                    <a:pt x="296" y="589"/>
                  </a:cubicBezTo>
                  <a:cubicBezTo>
                    <a:pt x="456" y="589"/>
                    <a:pt x="587" y="461"/>
                    <a:pt x="591" y="301"/>
                  </a:cubicBezTo>
                  <a:cubicBezTo>
                    <a:pt x="593" y="138"/>
                    <a:pt x="466" y="3"/>
                    <a:pt x="303" y="1"/>
                  </a:cubicBezTo>
                  <a:cubicBezTo>
                    <a:pt x="301" y="1"/>
                    <a:pt x="299" y="1"/>
                    <a:pt x="297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41"/>
            <p:cNvSpPr/>
            <p:nvPr/>
          </p:nvSpPr>
          <p:spPr>
            <a:xfrm>
              <a:off x="5283200" y="3227775"/>
              <a:ext cx="83075" cy="75925"/>
            </a:xfrm>
            <a:custGeom>
              <a:rect b="b" l="l" r="r" t="t"/>
              <a:pathLst>
                <a:path extrusionOk="0" h="3037" w="3323">
                  <a:moveTo>
                    <a:pt x="1661" y="1"/>
                  </a:moveTo>
                  <a:cubicBezTo>
                    <a:pt x="1486" y="1"/>
                    <a:pt x="1316" y="31"/>
                    <a:pt x="1156" y="89"/>
                  </a:cubicBezTo>
                  <a:cubicBezTo>
                    <a:pt x="680" y="257"/>
                    <a:pt x="298" y="663"/>
                    <a:pt x="182" y="1191"/>
                  </a:cubicBezTo>
                  <a:cubicBezTo>
                    <a:pt x="0" y="2009"/>
                    <a:pt x="518" y="2820"/>
                    <a:pt x="1335" y="3000"/>
                  </a:cubicBezTo>
                  <a:cubicBezTo>
                    <a:pt x="1446" y="3025"/>
                    <a:pt x="1557" y="3036"/>
                    <a:pt x="1666" y="3036"/>
                  </a:cubicBezTo>
                  <a:cubicBezTo>
                    <a:pt x="2030" y="3036"/>
                    <a:pt x="2375" y="2903"/>
                    <a:pt x="2642" y="2674"/>
                  </a:cubicBezTo>
                  <a:cubicBezTo>
                    <a:pt x="2888" y="2469"/>
                    <a:pt x="3067" y="2182"/>
                    <a:pt x="3142" y="1846"/>
                  </a:cubicBezTo>
                  <a:cubicBezTo>
                    <a:pt x="3323" y="1028"/>
                    <a:pt x="2808" y="219"/>
                    <a:pt x="1990" y="36"/>
                  </a:cubicBezTo>
                  <a:cubicBezTo>
                    <a:pt x="1880" y="12"/>
                    <a:pt x="1770" y="1"/>
                    <a:pt x="1661" y="1"/>
                  </a:cubicBezTo>
                  <a:close/>
                </a:path>
              </a:pathLst>
            </a:custGeom>
            <a:solidFill>
              <a:srgbClr val="6AC5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41"/>
            <p:cNvSpPr/>
            <p:nvPr/>
          </p:nvSpPr>
          <p:spPr>
            <a:xfrm>
              <a:off x="5295075" y="3227775"/>
              <a:ext cx="71200" cy="69075"/>
            </a:xfrm>
            <a:custGeom>
              <a:rect b="b" l="l" r="r" t="t"/>
              <a:pathLst>
                <a:path extrusionOk="0" h="2763" w="2848">
                  <a:moveTo>
                    <a:pt x="1186" y="1"/>
                  </a:moveTo>
                  <a:cubicBezTo>
                    <a:pt x="1011" y="1"/>
                    <a:pt x="841" y="31"/>
                    <a:pt x="681" y="89"/>
                  </a:cubicBezTo>
                  <a:cubicBezTo>
                    <a:pt x="437" y="294"/>
                    <a:pt x="256" y="581"/>
                    <a:pt x="181" y="917"/>
                  </a:cubicBezTo>
                  <a:cubicBezTo>
                    <a:pt x="1" y="1736"/>
                    <a:pt x="518" y="2546"/>
                    <a:pt x="1336" y="2726"/>
                  </a:cubicBezTo>
                  <a:cubicBezTo>
                    <a:pt x="1445" y="2750"/>
                    <a:pt x="1554" y="2762"/>
                    <a:pt x="1662" y="2762"/>
                  </a:cubicBezTo>
                  <a:cubicBezTo>
                    <a:pt x="1836" y="2762"/>
                    <a:pt x="2007" y="2732"/>
                    <a:pt x="2167" y="2674"/>
                  </a:cubicBezTo>
                  <a:cubicBezTo>
                    <a:pt x="2413" y="2469"/>
                    <a:pt x="2592" y="2182"/>
                    <a:pt x="2667" y="1846"/>
                  </a:cubicBezTo>
                  <a:cubicBezTo>
                    <a:pt x="2848" y="1028"/>
                    <a:pt x="2333" y="219"/>
                    <a:pt x="1515" y="36"/>
                  </a:cubicBezTo>
                  <a:cubicBezTo>
                    <a:pt x="1405" y="12"/>
                    <a:pt x="1295" y="1"/>
                    <a:pt x="1186" y="1"/>
                  </a:cubicBezTo>
                  <a:close/>
                </a:path>
              </a:pathLst>
            </a:custGeom>
            <a:solidFill>
              <a:srgbClr val="A8E3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41"/>
            <p:cNvSpPr/>
            <p:nvPr/>
          </p:nvSpPr>
          <p:spPr>
            <a:xfrm>
              <a:off x="5331950" y="3246925"/>
              <a:ext cx="16100" cy="14700"/>
            </a:xfrm>
            <a:custGeom>
              <a:rect b="b" l="l" r="r" t="t"/>
              <a:pathLst>
                <a:path extrusionOk="0" h="588" w="644">
                  <a:moveTo>
                    <a:pt x="322" y="1"/>
                  </a:moveTo>
                  <a:cubicBezTo>
                    <a:pt x="186" y="1"/>
                    <a:pt x="66" y="94"/>
                    <a:pt x="35" y="232"/>
                  </a:cubicBezTo>
                  <a:cubicBezTo>
                    <a:pt x="0" y="390"/>
                    <a:pt x="100" y="546"/>
                    <a:pt x="259" y="581"/>
                  </a:cubicBezTo>
                  <a:cubicBezTo>
                    <a:pt x="279" y="586"/>
                    <a:pt x="300" y="588"/>
                    <a:pt x="320" y="588"/>
                  </a:cubicBezTo>
                  <a:cubicBezTo>
                    <a:pt x="456" y="588"/>
                    <a:pt x="578" y="495"/>
                    <a:pt x="609" y="357"/>
                  </a:cubicBezTo>
                  <a:cubicBezTo>
                    <a:pt x="643" y="199"/>
                    <a:pt x="543" y="42"/>
                    <a:pt x="385" y="8"/>
                  </a:cubicBezTo>
                  <a:cubicBezTo>
                    <a:pt x="364" y="3"/>
                    <a:pt x="343" y="1"/>
                    <a:pt x="322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41"/>
            <p:cNvSpPr/>
            <p:nvPr/>
          </p:nvSpPr>
          <p:spPr>
            <a:xfrm>
              <a:off x="5431575" y="3110125"/>
              <a:ext cx="100925" cy="95825"/>
            </a:xfrm>
            <a:custGeom>
              <a:rect b="b" l="l" r="r" t="t"/>
              <a:pathLst>
                <a:path extrusionOk="0" h="3833" w="4037">
                  <a:moveTo>
                    <a:pt x="2018" y="1"/>
                  </a:moveTo>
                  <a:cubicBezTo>
                    <a:pt x="1724" y="1"/>
                    <a:pt x="1444" y="68"/>
                    <a:pt x="1191" y="191"/>
                  </a:cubicBezTo>
                  <a:cubicBezTo>
                    <a:pt x="618" y="466"/>
                    <a:pt x="192" y="1025"/>
                    <a:pt x="117" y="1706"/>
                  </a:cubicBezTo>
                  <a:cubicBezTo>
                    <a:pt x="0" y="2758"/>
                    <a:pt x="757" y="3705"/>
                    <a:pt x="1809" y="3821"/>
                  </a:cubicBezTo>
                  <a:cubicBezTo>
                    <a:pt x="1880" y="3829"/>
                    <a:pt x="1951" y="3833"/>
                    <a:pt x="2021" y="3833"/>
                  </a:cubicBezTo>
                  <a:cubicBezTo>
                    <a:pt x="2559" y="3833"/>
                    <a:pt x="3054" y="3607"/>
                    <a:pt x="3405" y="3235"/>
                  </a:cubicBezTo>
                  <a:cubicBezTo>
                    <a:pt x="3684" y="2945"/>
                    <a:pt x="3872" y="2559"/>
                    <a:pt x="3920" y="2128"/>
                  </a:cubicBezTo>
                  <a:cubicBezTo>
                    <a:pt x="4037" y="1077"/>
                    <a:pt x="3281" y="129"/>
                    <a:pt x="2231" y="13"/>
                  </a:cubicBezTo>
                  <a:cubicBezTo>
                    <a:pt x="2159" y="5"/>
                    <a:pt x="2088" y="1"/>
                    <a:pt x="2018" y="1"/>
                  </a:cubicBezTo>
                  <a:close/>
                </a:path>
              </a:pathLst>
            </a:custGeom>
            <a:solidFill>
              <a:srgbClr val="CF4A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41"/>
            <p:cNvSpPr/>
            <p:nvPr/>
          </p:nvSpPr>
          <p:spPr>
            <a:xfrm>
              <a:off x="5445525" y="3110150"/>
              <a:ext cx="86975" cy="85600"/>
            </a:xfrm>
            <a:custGeom>
              <a:rect b="b" l="l" r="r" t="t"/>
              <a:pathLst>
                <a:path extrusionOk="0" h="3424" w="3479">
                  <a:moveTo>
                    <a:pt x="1460" y="1"/>
                  </a:moveTo>
                  <a:cubicBezTo>
                    <a:pt x="1166" y="1"/>
                    <a:pt x="886" y="68"/>
                    <a:pt x="633" y="191"/>
                  </a:cubicBezTo>
                  <a:cubicBezTo>
                    <a:pt x="355" y="483"/>
                    <a:pt x="166" y="866"/>
                    <a:pt x="118" y="1299"/>
                  </a:cubicBezTo>
                  <a:cubicBezTo>
                    <a:pt x="1" y="2349"/>
                    <a:pt x="759" y="3295"/>
                    <a:pt x="1810" y="3412"/>
                  </a:cubicBezTo>
                  <a:cubicBezTo>
                    <a:pt x="1881" y="3420"/>
                    <a:pt x="1952" y="3423"/>
                    <a:pt x="2022" y="3423"/>
                  </a:cubicBezTo>
                  <a:cubicBezTo>
                    <a:pt x="2313" y="3423"/>
                    <a:pt x="2594" y="3356"/>
                    <a:pt x="2847" y="3234"/>
                  </a:cubicBezTo>
                  <a:cubicBezTo>
                    <a:pt x="3126" y="2944"/>
                    <a:pt x="3314" y="2558"/>
                    <a:pt x="3362" y="2127"/>
                  </a:cubicBezTo>
                  <a:cubicBezTo>
                    <a:pt x="3479" y="1076"/>
                    <a:pt x="2723" y="128"/>
                    <a:pt x="1673" y="13"/>
                  </a:cubicBezTo>
                  <a:cubicBezTo>
                    <a:pt x="1601" y="5"/>
                    <a:pt x="1530" y="1"/>
                    <a:pt x="1460" y="1"/>
                  </a:cubicBezTo>
                  <a:close/>
                </a:path>
              </a:pathLst>
            </a:custGeom>
            <a:solidFill>
              <a:srgbClr val="F15B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41"/>
            <p:cNvSpPr/>
            <p:nvPr/>
          </p:nvSpPr>
          <p:spPr>
            <a:xfrm>
              <a:off x="5489825" y="3132250"/>
              <a:ext cx="19575" cy="18575"/>
            </a:xfrm>
            <a:custGeom>
              <a:rect b="b" l="l" r="r" t="t"/>
              <a:pathLst>
                <a:path extrusionOk="0" h="743" w="783">
                  <a:moveTo>
                    <a:pt x="390" y="1"/>
                  </a:moveTo>
                  <a:cubicBezTo>
                    <a:pt x="204" y="1"/>
                    <a:pt x="44" y="141"/>
                    <a:pt x="23" y="331"/>
                  </a:cubicBezTo>
                  <a:cubicBezTo>
                    <a:pt x="0" y="535"/>
                    <a:pt x="147" y="718"/>
                    <a:pt x="351" y="740"/>
                  </a:cubicBezTo>
                  <a:cubicBezTo>
                    <a:pt x="365" y="742"/>
                    <a:pt x="379" y="743"/>
                    <a:pt x="393" y="743"/>
                  </a:cubicBezTo>
                  <a:cubicBezTo>
                    <a:pt x="580" y="743"/>
                    <a:pt x="740" y="602"/>
                    <a:pt x="760" y="412"/>
                  </a:cubicBezTo>
                  <a:cubicBezTo>
                    <a:pt x="782" y="210"/>
                    <a:pt x="636" y="27"/>
                    <a:pt x="433" y="3"/>
                  </a:cubicBezTo>
                  <a:cubicBezTo>
                    <a:pt x="418" y="1"/>
                    <a:pt x="404" y="1"/>
                    <a:pt x="390" y="1"/>
                  </a:cubicBezTo>
                  <a:close/>
                </a:path>
              </a:pathLst>
            </a:custGeom>
            <a:solidFill>
              <a:srgbClr val="FFFFFF">
                <a:alpha val="44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2" name="Shape 2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Google Shape;2913;p42"/>
          <p:cNvSpPr txBox="1"/>
          <p:nvPr>
            <p:ph type="title"/>
          </p:nvPr>
        </p:nvSpPr>
        <p:spPr>
          <a:xfrm>
            <a:off x="656375" y="1419300"/>
            <a:ext cx="4984200" cy="21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Пример за употреба 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на Фуриеви </a:t>
            </a:r>
            <a:r>
              <a:rPr lang="en" sz="3300">
                <a:solidFill>
                  <a:schemeClr val="accent6"/>
                </a:solidFill>
              </a:rPr>
              <a:t>трансформации</a:t>
            </a:r>
            <a:r>
              <a:rPr lang="en" sz="3300"/>
              <a:t> </a:t>
            </a:r>
            <a:r>
              <a:rPr lang="en" sz="3300">
                <a:solidFill>
                  <a:schemeClr val="accent6"/>
                </a:solidFill>
              </a:rPr>
              <a:t>во геномиката во</a:t>
            </a:r>
            <a:r>
              <a:rPr lang="en" sz="33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</a:t>
            </a:r>
            <a:endParaRPr sz="330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914" name="Google Shape;2914;p42"/>
          <p:cNvGrpSpPr/>
          <p:nvPr/>
        </p:nvGrpSpPr>
        <p:grpSpPr>
          <a:xfrm>
            <a:off x="4929100" y="1059750"/>
            <a:ext cx="3923100" cy="2909708"/>
            <a:chOff x="4424275" y="1116900"/>
            <a:chExt cx="3923100" cy="2909708"/>
          </a:xfrm>
        </p:grpSpPr>
        <p:grpSp>
          <p:nvGrpSpPr>
            <p:cNvPr id="2915" name="Google Shape;2915;p42"/>
            <p:cNvGrpSpPr/>
            <p:nvPr/>
          </p:nvGrpSpPr>
          <p:grpSpPr>
            <a:xfrm>
              <a:off x="4424275" y="1116900"/>
              <a:ext cx="3923100" cy="2909708"/>
              <a:chOff x="4424275" y="1100550"/>
              <a:chExt cx="3923100" cy="2909708"/>
            </a:xfrm>
          </p:grpSpPr>
          <p:sp>
            <p:nvSpPr>
              <p:cNvPr id="2916" name="Google Shape;2916;p42"/>
              <p:cNvSpPr/>
              <p:nvPr/>
            </p:nvSpPr>
            <p:spPr>
              <a:xfrm>
                <a:off x="6124375" y="3181853"/>
                <a:ext cx="522900" cy="664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42"/>
              <p:cNvSpPr/>
              <p:nvPr/>
            </p:nvSpPr>
            <p:spPr>
              <a:xfrm>
                <a:off x="4424275" y="1100550"/>
                <a:ext cx="3923100" cy="2092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42"/>
              <p:cNvSpPr/>
              <p:nvPr/>
            </p:nvSpPr>
            <p:spPr>
              <a:xfrm>
                <a:off x="5415925" y="3824858"/>
                <a:ext cx="1939800" cy="185400"/>
              </a:xfrm>
              <a:prstGeom prst="trapezoid">
                <a:avLst>
                  <a:gd fmla="val 25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9" name="Google Shape;2919;p42"/>
            <p:cNvSpPr/>
            <p:nvPr/>
          </p:nvSpPr>
          <p:spPr>
            <a:xfrm rot="5400000">
              <a:off x="3781050" y="2068275"/>
              <a:ext cx="1811400" cy="181200"/>
            </a:xfrm>
            <a:prstGeom prst="trapezoid">
              <a:avLst>
                <a:gd fmla="val 8690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42"/>
            <p:cNvSpPr/>
            <p:nvPr/>
          </p:nvSpPr>
          <p:spPr>
            <a:xfrm rot="10800000">
              <a:off x="4596150" y="1253175"/>
              <a:ext cx="3544200" cy="163200"/>
            </a:xfrm>
            <a:prstGeom prst="trapezoid">
              <a:avLst>
                <a:gd fmla="val 10930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42"/>
            <p:cNvSpPr/>
            <p:nvPr/>
          </p:nvSpPr>
          <p:spPr>
            <a:xfrm flipH="1">
              <a:off x="4596150" y="2901375"/>
              <a:ext cx="3544200" cy="163200"/>
            </a:xfrm>
            <a:prstGeom prst="trapezoid">
              <a:avLst>
                <a:gd fmla="val 109306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42"/>
            <p:cNvSpPr/>
            <p:nvPr/>
          </p:nvSpPr>
          <p:spPr>
            <a:xfrm flipH="1" rot="-5400000">
              <a:off x="7144050" y="2068275"/>
              <a:ext cx="1811400" cy="181200"/>
            </a:xfrm>
            <a:prstGeom prst="trapezoid">
              <a:avLst>
                <a:gd fmla="val 86907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3" name="Google Shape;2923;p42"/>
          <p:cNvSpPr/>
          <p:nvPr/>
        </p:nvSpPr>
        <p:spPr>
          <a:xfrm>
            <a:off x="5304700" y="1352550"/>
            <a:ext cx="3126900" cy="144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924" name="Google Shape;2924;p42"/>
          <p:cNvGrpSpPr/>
          <p:nvPr/>
        </p:nvGrpSpPr>
        <p:grpSpPr>
          <a:xfrm>
            <a:off x="5640582" y="1800121"/>
            <a:ext cx="438291" cy="552657"/>
            <a:chOff x="3960264" y="2056849"/>
            <a:chExt cx="333936" cy="438547"/>
          </a:xfrm>
        </p:grpSpPr>
        <p:sp>
          <p:nvSpPr>
            <p:cNvPr id="2925" name="Google Shape;2925;p42"/>
            <p:cNvSpPr/>
            <p:nvPr/>
          </p:nvSpPr>
          <p:spPr>
            <a:xfrm>
              <a:off x="4118395" y="2083626"/>
              <a:ext cx="162382" cy="25160"/>
            </a:xfrm>
            <a:custGeom>
              <a:rect b="b" l="l" r="r" t="t"/>
              <a:pathLst>
                <a:path extrusionOk="0" h="716" w="4621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4621" y="715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42"/>
            <p:cNvSpPr/>
            <p:nvPr/>
          </p:nvSpPr>
          <p:spPr>
            <a:xfrm>
              <a:off x="4118395" y="2143891"/>
              <a:ext cx="147342" cy="25125"/>
            </a:xfrm>
            <a:custGeom>
              <a:rect b="b" l="l" r="r" t="t"/>
              <a:pathLst>
                <a:path extrusionOk="0" h="715" w="4193">
                  <a:moveTo>
                    <a:pt x="239" y="0"/>
                  </a:moveTo>
                  <a:lnTo>
                    <a:pt x="1" y="357"/>
                  </a:lnTo>
                  <a:lnTo>
                    <a:pt x="239" y="715"/>
                  </a:lnTo>
                  <a:lnTo>
                    <a:pt x="4192" y="715"/>
                  </a:lnTo>
                  <a:lnTo>
                    <a:pt x="4192" y="0"/>
                  </a:lnTo>
                  <a:close/>
                </a:path>
              </a:pathLst>
            </a:custGeom>
            <a:solidFill>
              <a:srgbClr val="F15B4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42"/>
            <p:cNvSpPr/>
            <p:nvPr/>
          </p:nvSpPr>
          <p:spPr>
            <a:xfrm>
              <a:off x="4119238" y="2204121"/>
              <a:ext cx="107177" cy="25160"/>
            </a:xfrm>
            <a:custGeom>
              <a:rect b="b" l="l" r="r" t="t"/>
              <a:pathLst>
                <a:path extrusionOk="0" h="716" w="3050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3049" y="715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42"/>
            <p:cNvSpPr/>
            <p:nvPr/>
          </p:nvSpPr>
          <p:spPr>
            <a:xfrm>
              <a:off x="4119238" y="2322965"/>
              <a:ext cx="107177" cy="25125"/>
            </a:xfrm>
            <a:custGeom>
              <a:rect b="b" l="l" r="r" t="t"/>
              <a:pathLst>
                <a:path extrusionOk="0" h="715" w="3050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3049" y="715"/>
                  </a:lnTo>
                  <a:lnTo>
                    <a:pt x="3049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42"/>
            <p:cNvSpPr/>
            <p:nvPr/>
          </p:nvSpPr>
          <p:spPr>
            <a:xfrm>
              <a:off x="4118395" y="2384038"/>
              <a:ext cx="147342" cy="25160"/>
            </a:xfrm>
            <a:custGeom>
              <a:rect b="b" l="l" r="r" t="t"/>
              <a:pathLst>
                <a:path extrusionOk="0" h="716" w="4193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4192" y="715"/>
                  </a:lnTo>
                  <a:lnTo>
                    <a:pt x="4192" y="1"/>
                  </a:lnTo>
                  <a:close/>
                </a:path>
              </a:pathLst>
            </a:custGeom>
            <a:solidFill>
              <a:srgbClr val="F15B4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42"/>
            <p:cNvSpPr/>
            <p:nvPr/>
          </p:nvSpPr>
          <p:spPr>
            <a:xfrm>
              <a:off x="4118395" y="2443460"/>
              <a:ext cx="162382" cy="25160"/>
            </a:xfrm>
            <a:custGeom>
              <a:rect b="b" l="l" r="r" t="t"/>
              <a:pathLst>
                <a:path extrusionOk="0" h="716" w="4621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4621" y="715"/>
                  </a:lnTo>
                  <a:lnTo>
                    <a:pt x="4621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42"/>
            <p:cNvSpPr/>
            <p:nvPr/>
          </p:nvSpPr>
          <p:spPr>
            <a:xfrm>
              <a:off x="3972809" y="2083626"/>
              <a:ext cx="154019" cy="25160"/>
            </a:xfrm>
            <a:custGeom>
              <a:rect b="b" l="l" r="r" t="t"/>
              <a:pathLst>
                <a:path extrusionOk="0" h="716" w="4383">
                  <a:moveTo>
                    <a:pt x="0" y="1"/>
                  </a:moveTo>
                  <a:lnTo>
                    <a:pt x="0" y="715"/>
                  </a:lnTo>
                  <a:lnTo>
                    <a:pt x="4382" y="715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42"/>
            <p:cNvSpPr/>
            <p:nvPr/>
          </p:nvSpPr>
          <p:spPr>
            <a:xfrm>
              <a:off x="3987849" y="2143048"/>
              <a:ext cx="138979" cy="25125"/>
            </a:xfrm>
            <a:custGeom>
              <a:rect b="b" l="l" r="r" t="t"/>
              <a:pathLst>
                <a:path extrusionOk="0" h="715" w="3955">
                  <a:moveTo>
                    <a:pt x="1" y="0"/>
                  </a:moveTo>
                  <a:lnTo>
                    <a:pt x="1" y="715"/>
                  </a:lnTo>
                  <a:lnTo>
                    <a:pt x="3954" y="715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CF4A3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42"/>
            <p:cNvSpPr/>
            <p:nvPr/>
          </p:nvSpPr>
          <p:spPr>
            <a:xfrm>
              <a:off x="4028858" y="2202470"/>
              <a:ext cx="97970" cy="25125"/>
            </a:xfrm>
            <a:custGeom>
              <a:rect b="b" l="l" r="r" t="t"/>
              <a:pathLst>
                <a:path extrusionOk="0" h="715" w="2788">
                  <a:moveTo>
                    <a:pt x="1" y="0"/>
                  </a:moveTo>
                  <a:lnTo>
                    <a:pt x="1" y="715"/>
                  </a:lnTo>
                  <a:lnTo>
                    <a:pt x="2787" y="715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42"/>
            <p:cNvSpPr/>
            <p:nvPr/>
          </p:nvSpPr>
          <p:spPr>
            <a:xfrm>
              <a:off x="4028858" y="2322965"/>
              <a:ext cx="97970" cy="25125"/>
            </a:xfrm>
            <a:custGeom>
              <a:rect b="b" l="l" r="r" t="t"/>
              <a:pathLst>
                <a:path extrusionOk="0" h="715" w="2788">
                  <a:moveTo>
                    <a:pt x="1" y="1"/>
                  </a:moveTo>
                  <a:lnTo>
                    <a:pt x="1" y="715"/>
                  </a:lnTo>
                  <a:lnTo>
                    <a:pt x="2787" y="715"/>
                  </a:lnTo>
                  <a:lnTo>
                    <a:pt x="2787" y="1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42"/>
            <p:cNvSpPr/>
            <p:nvPr/>
          </p:nvSpPr>
          <p:spPr>
            <a:xfrm>
              <a:off x="3987849" y="2382387"/>
              <a:ext cx="138979" cy="25125"/>
            </a:xfrm>
            <a:custGeom>
              <a:rect b="b" l="l" r="r" t="t"/>
              <a:pathLst>
                <a:path extrusionOk="0" h="715" w="3955">
                  <a:moveTo>
                    <a:pt x="1" y="0"/>
                  </a:moveTo>
                  <a:lnTo>
                    <a:pt x="1" y="715"/>
                  </a:lnTo>
                  <a:lnTo>
                    <a:pt x="3954" y="715"/>
                  </a:lnTo>
                  <a:lnTo>
                    <a:pt x="3954" y="0"/>
                  </a:lnTo>
                  <a:close/>
                </a:path>
              </a:pathLst>
            </a:custGeom>
            <a:solidFill>
              <a:srgbClr val="CF4A3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42"/>
            <p:cNvSpPr/>
            <p:nvPr/>
          </p:nvSpPr>
          <p:spPr>
            <a:xfrm>
              <a:off x="3972809" y="2443460"/>
              <a:ext cx="154019" cy="25160"/>
            </a:xfrm>
            <a:custGeom>
              <a:rect b="b" l="l" r="r" t="t"/>
              <a:pathLst>
                <a:path extrusionOk="0" h="716" w="4383">
                  <a:moveTo>
                    <a:pt x="0" y="1"/>
                  </a:moveTo>
                  <a:lnTo>
                    <a:pt x="0" y="715"/>
                  </a:lnTo>
                  <a:lnTo>
                    <a:pt x="4382" y="715"/>
                  </a:lnTo>
                  <a:lnTo>
                    <a:pt x="4382" y="1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42"/>
            <p:cNvSpPr/>
            <p:nvPr/>
          </p:nvSpPr>
          <p:spPr>
            <a:xfrm>
              <a:off x="4119238" y="2058536"/>
              <a:ext cx="174962" cy="436860"/>
            </a:xfrm>
            <a:custGeom>
              <a:rect b="b" l="l" r="r" t="t"/>
              <a:pathLst>
                <a:path extrusionOk="0" h="12432" w="4979">
                  <a:moveTo>
                    <a:pt x="4264" y="0"/>
                  </a:moveTo>
                  <a:lnTo>
                    <a:pt x="4264" y="715"/>
                  </a:lnTo>
                  <a:cubicBezTo>
                    <a:pt x="4264" y="1810"/>
                    <a:pt x="3883" y="2882"/>
                    <a:pt x="3168" y="3811"/>
                  </a:cubicBezTo>
                  <a:cubicBezTo>
                    <a:pt x="2454" y="4739"/>
                    <a:pt x="1430" y="5406"/>
                    <a:pt x="239" y="5835"/>
                  </a:cubicBezTo>
                  <a:lnTo>
                    <a:pt x="1" y="6216"/>
                  </a:lnTo>
                  <a:lnTo>
                    <a:pt x="239" y="6597"/>
                  </a:lnTo>
                  <a:cubicBezTo>
                    <a:pt x="1430" y="7002"/>
                    <a:pt x="2454" y="7716"/>
                    <a:pt x="3168" y="8621"/>
                  </a:cubicBezTo>
                  <a:cubicBezTo>
                    <a:pt x="3883" y="9550"/>
                    <a:pt x="4264" y="10598"/>
                    <a:pt x="4264" y="11717"/>
                  </a:cubicBezTo>
                  <a:lnTo>
                    <a:pt x="4264" y="12431"/>
                  </a:lnTo>
                  <a:lnTo>
                    <a:pt x="4978" y="12431"/>
                  </a:lnTo>
                  <a:lnTo>
                    <a:pt x="4978" y="11717"/>
                  </a:lnTo>
                  <a:cubicBezTo>
                    <a:pt x="4978" y="10455"/>
                    <a:pt x="4526" y="9216"/>
                    <a:pt x="3740" y="8192"/>
                  </a:cubicBezTo>
                  <a:cubicBezTo>
                    <a:pt x="3073" y="7359"/>
                    <a:pt x="2239" y="6692"/>
                    <a:pt x="1239" y="6240"/>
                  </a:cubicBezTo>
                  <a:cubicBezTo>
                    <a:pt x="2239" y="5739"/>
                    <a:pt x="3073" y="5049"/>
                    <a:pt x="3740" y="4263"/>
                  </a:cubicBezTo>
                  <a:cubicBezTo>
                    <a:pt x="4526" y="3215"/>
                    <a:pt x="4978" y="1977"/>
                    <a:pt x="4978" y="715"/>
                  </a:cubicBezTo>
                  <a:lnTo>
                    <a:pt x="4978" y="0"/>
                  </a:lnTo>
                  <a:close/>
                </a:path>
              </a:pathLst>
            </a:custGeom>
            <a:solidFill>
              <a:srgbClr val="30315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42"/>
            <p:cNvSpPr/>
            <p:nvPr/>
          </p:nvSpPr>
          <p:spPr>
            <a:xfrm>
              <a:off x="3960264" y="2056849"/>
              <a:ext cx="166564" cy="435209"/>
            </a:xfrm>
            <a:custGeom>
              <a:rect b="b" l="l" r="r" t="t"/>
              <a:pathLst>
                <a:path extrusionOk="0" h="12385" w="4740">
                  <a:moveTo>
                    <a:pt x="0" y="1"/>
                  </a:moveTo>
                  <a:lnTo>
                    <a:pt x="0" y="715"/>
                  </a:lnTo>
                  <a:cubicBezTo>
                    <a:pt x="0" y="2001"/>
                    <a:pt x="453" y="3216"/>
                    <a:pt x="1262" y="4263"/>
                  </a:cubicBezTo>
                  <a:cubicBezTo>
                    <a:pt x="1905" y="5097"/>
                    <a:pt x="2739" y="5764"/>
                    <a:pt x="3763" y="6192"/>
                  </a:cubicBezTo>
                  <a:cubicBezTo>
                    <a:pt x="2763" y="6645"/>
                    <a:pt x="1905" y="7335"/>
                    <a:pt x="1262" y="8145"/>
                  </a:cubicBezTo>
                  <a:cubicBezTo>
                    <a:pt x="453" y="9169"/>
                    <a:pt x="0" y="10407"/>
                    <a:pt x="0" y="11670"/>
                  </a:cubicBezTo>
                  <a:lnTo>
                    <a:pt x="0" y="12384"/>
                  </a:lnTo>
                  <a:lnTo>
                    <a:pt x="714" y="12384"/>
                  </a:lnTo>
                  <a:lnTo>
                    <a:pt x="714" y="11670"/>
                  </a:lnTo>
                  <a:cubicBezTo>
                    <a:pt x="714" y="10574"/>
                    <a:pt x="1119" y="9503"/>
                    <a:pt x="1834" y="8574"/>
                  </a:cubicBezTo>
                  <a:cubicBezTo>
                    <a:pt x="2524" y="7669"/>
                    <a:pt x="3548" y="6978"/>
                    <a:pt x="4739" y="6550"/>
                  </a:cubicBezTo>
                  <a:lnTo>
                    <a:pt x="4739" y="5859"/>
                  </a:lnTo>
                  <a:cubicBezTo>
                    <a:pt x="3548" y="5454"/>
                    <a:pt x="2548" y="4740"/>
                    <a:pt x="1834" y="3811"/>
                  </a:cubicBezTo>
                  <a:cubicBezTo>
                    <a:pt x="1119" y="2906"/>
                    <a:pt x="714" y="1858"/>
                    <a:pt x="714" y="715"/>
                  </a:cubicBezTo>
                  <a:lnTo>
                    <a:pt x="714" y="1"/>
                  </a:lnTo>
                  <a:close/>
                </a:path>
              </a:pathLst>
            </a:custGeom>
            <a:solidFill>
              <a:srgbClr val="424B8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9" name="Google Shape;2939;p42"/>
          <p:cNvGrpSpPr/>
          <p:nvPr/>
        </p:nvGrpSpPr>
        <p:grpSpPr>
          <a:xfrm>
            <a:off x="7653877" y="1800356"/>
            <a:ext cx="365860" cy="552192"/>
            <a:chOff x="3915074" y="3241807"/>
            <a:chExt cx="381621" cy="436861"/>
          </a:xfrm>
        </p:grpSpPr>
        <p:sp>
          <p:nvSpPr>
            <p:cNvPr id="2940" name="Google Shape;2940;p42"/>
            <p:cNvSpPr/>
            <p:nvPr/>
          </p:nvSpPr>
          <p:spPr>
            <a:xfrm>
              <a:off x="4024676" y="3241807"/>
              <a:ext cx="54432" cy="85390"/>
            </a:xfrm>
            <a:custGeom>
              <a:rect b="b" l="l" r="r" t="t"/>
              <a:pathLst>
                <a:path extrusionOk="0" h="2430" w="1549">
                  <a:moveTo>
                    <a:pt x="1" y="1"/>
                  </a:moveTo>
                  <a:lnTo>
                    <a:pt x="1" y="1953"/>
                  </a:lnTo>
                  <a:lnTo>
                    <a:pt x="763" y="2430"/>
                  </a:lnTo>
                  <a:lnTo>
                    <a:pt x="1549" y="1953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42"/>
            <p:cNvSpPr/>
            <p:nvPr/>
          </p:nvSpPr>
          <p:spPr>
            <a:xfrm>
              <a:off x="4024676" y="3310436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1" y="0"/>
                  </a:moveTo>
                  <a:lnTo>
                    <a:pt x="1" y="715"/>
                  </a:lnTo>
                  <a:lnTo>
                    <a:pt x="763" y="1191"/>
                  </a:lnTo>
                  <a:lnTo>
                    <a:pt x="1549" y="71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42"/>
            <p:cNvSpPr/>
            <p:nvPr/>
          </p:nvSpPr>
          <p:spPr>
            <a:xfrm>
              <a:off x="4024676" y="3620055"/>
              <a:ext cx="54432" cy="58614"/>
            </a:xfrm>
            <a:custGeom>
              <a:rect b="b" l="l" r="r" t="t"/>
              <a:pathLst>
                <a:path extrusionOk="0" h="1668" w="1549">
                  <a:moveTo>
                    <a:pt x="763" y="1"/>
                  </a:moveTo>
                  <a:lnTo>
                    <a:pt x="1" y="477"/>
                  </a:lnTo>
                  <a:lnTo>
                    <a:pt x="1" y="1668"/>
                  </a:lnTo>
                  <a:lnTo>
                    <a:pt x="1549" y="1668"/>
                  </a:lnTo>
                  <a:lnTo>
                    <a:pt x="1549" y="477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42"/>
            <p:cNvSpPr/>
            <p:nvPr/>
          </p:nvSpPr>
          <p:spPr>
            <a:xfrm>
              <a:off x="4024676" y="3594965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763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1549" y="1191"/>
                  </a:lnTo>
                  <a:lnTo>
                    <a:pt x="1549" y="477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42"/>
            <p:cNvSpPr/>
            <p:nvPr/>
          </p:nvSpPr>
          <p:spPr>
            <a:xfrm>
              <a:off x="4024676" y="3565658"/>
              <a:ext cx="54432" cy="45225"/>
            </a:xfrm>
            <a:custGeom>
              <a:rect b="b" l="l" r="r" t="t"/>
              <a:pathLst>
                <a:path extrusionOk="0" h="1287" w="1549">
                  <a:moveTo>
                    <a:pt x="763" y="1"/>
                  </a:moveTo>
                  <a:lnTo>
                    <a:pt x="1" y="477"/>
                  </a:lnTo>
                  <a:lnTo>
                    <a:pt x="1" y="1287"/>
                  </a:lnTo>
                  <a:lnTo>
                    <a:pt x="1549" y="1287"/>
                  </a:lnTo>
                  <a:lnTo>
                    <a:pt x="1549" y="477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42"/>
            <p:cNvSpPr/>
            <p:nvPr/>
          </p:nvSpPr>
          <p:spPr>
            <a:xfrm>
              <a:off x="4024676" y="3540568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763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1549" y="1191"/>
                  </a:lnTo>
                  <a:lnTo>
                    <a:pt x="1549" y="477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42"/>
            <p:cNvSpPr/>
            <p:nvPr/>
          </p:nvSpPr>
          <p:spPr>
            <a:xfrm>
              <a:off x="3980329" y="3336369"/>
              <a:ext cx="98779" cy="221804"/>
            </a:xfrm>
            <a:custGeom>
              <a:rect b="b" l="l" r="r" t="t"/>
              <a:pathLst>
                <a:path extrusionOk="0" h="6312" w="2811">
                  <a:moveTo>
                    <a:pt x="1263" y="1"/>
                  </a:moveTo>
                  <a:lnTo>
                    <a:pt x="1263" y="2001"/>
                  </a:lnTo>
                  <a:cubicBezTo>
                    <a:pt x="1263" y="2406"/>
                    <a:pt x="906" y="2787"/>
                    <a:pt x="477" y="2787"/>
                  </a:cubicBezTo>
                  <a:lnTo>
                    <a:pt x="1" y="3549"/>
                  </a:lnTo>
                  <a:lnTo>
                    <a:pt x="477" y="4335"/>
                  </a:lnTo>
                  <a:cubicBezTo>
                    <a:pt x="906" y="4335"/>
                    <a:pt x="1263" y="4692"/>
                    <a:pt x="1263" y="5097"/>
                  </a:cubicBezTo>
                  <a:lnTo>
                    <a:pt x="1263" y="6312"/>
                  </a:lnTo>
                  <a:lnTo>
                    <a:pt x="2811" y="6312"/>
                  </a:lnTo>
                  <a:lnTo>
                    <a:pt x="2811" y="5097"/>
                  </a:lnTo>
                  <a:cubicBezTo>
                    <a:pt x="2811" y="4502"/>
                    <a:pt x="2573" y="3978"/>
                    <a:pt x="2215" y="3549"/>
                  </a:cubicBezTo>
                  <a:cubicBezTo>
                    <a:pt x="2573" y="3144"/>
                    <a:pt x="2811" y="2597"/>
                    <a:pt x="2811" y="2001"/>
                  </a:cubicBezTo>
                  <a:lnTo>
                    <a:pt x="2811" y="1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42"/>
            <p:cNvSpPr/>
            <p:nvPr/>
          </p:nvSpPr>
          <p:spPr>
            <a:xfrm>
              <a:off x="3915882" y="3241807"/>
              <a:ext cx="54432" cy="58614"/>
            </a:xfrm>
            <a:custGeom>
              <a:rect b="b" l="l" r="r" t="t"/>
              <a:pathLst>
                <a:path extrusionOk="0" h="1668" w="1549">
                  <a:moveTo>
                    <a:pt x="1" y="1"/>
                  </a:moveTo>
                  <a:lnTo>
                    <a:pt x="1" y="1191"/>
                  </a:lnTo>
                  <a:lnTo>
                    <a:pt x="763" y="1668"/>
                  </a:lnTo>
                  <a:lnTo>
                    <a:pt x="1549" y="1191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42"/>
            <p:cNvSpPr/>
            <p:nvPr/>
          </p:nvSpPr>
          <p:spPr>
            <a:xfrm>
              <a:off x="3915882" y="3283659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1" y="0"/>
                  </a:moveTo>
                  <a:lnTo>
                    <a:pt x="1" y="715"/>
                  </a:lnTo>
                  <a:lnTo>
                    <a:pt x="763" y="1191"/>
                  </a:lnTo>
                  <a:lnTo>
                    <a:pt x="1549" y="71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42"/>
            <p:cNvSpPr/>
            <p:nvPr/>
          </p:nvSpPr>
          <p:spPr>
            <a:xfrm>
              <a:off x="3915882" y="3309592"/>
              <a:ext cx="54432" cy="45225"/>
            </a:xfrm>
            <a:custGeom>
              <a:rect b="b" l="l" r="r" t="t"/>
              <a:pathLst>
                <a:path extrusionOk="0" h="1287" w="1549">
                  <a:moveTo>
                    <a:pt x="1" y="1"/>
                  </a:moveTo>
                  <a:lnTo>
                    <a:pt x="1" y="810"/>
                  </a:lnTo>
                  <a:lnTo>
                    <a:pt x="763" y="1287"/>
                  </a:lnTo>
                  <a:lnTo>
                    <a:pt x="1549" y="810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42"/>
            <p:cNvSpPr/>
            <p:nvPr/>
          </p:nvSpPr>
          <p:spPr>
            <a:xfrm>
              <a:off x="3915882" y="3338056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1" y="0"/>
                  </a:moveTo>
                  <a:lnTo>
                    <a:pt x="1" y="715"/>
                  </a:lnTo>
                  <a:lnTo>
                    <a:pt x="763" y="1191"/>
                  </a:lnTo>
                  <a:lnTo>
                    <a:pt x="1549" y="71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42"/>
            <p:cNvSpPr/>
            <p:nvPr/>
          </p:nvSpPr>
          <p:spPr>
            <a:xfrm>
              <a:off x="3915074" y="3593278"/>
              <a:ext cx="55240" cy="85390"/>
            </a:xfrm>
            <a:custGeom>
              <a:rect b="b" l="l" r="r" t="t"/>
              <a:pathLst>
                <a:path extrusionOk="0" h="2430" w="1572">
                  <a:moveTo>
                    <a:pt x="786" y="1"/>
                  </a:moveTo>
                  <a:lnTo>
                    <a:pt x="0" y="477"/>
                  </a:lnTo>
                  <a:lnTo>
                    <a:pt x="0" y="2430"/>
                  </a:lnTo>
                  <a:lnTo>
                    <a:pt x="1572" y="2430"/>
                  </a:lnTo>
                  <a:lnTo>
                    <a:pt x="1572" y="477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42"/>
            <p:cNvSpPr/>
            <p:nvPr/>
          </p:nvSpPr>
          <p:spPr>
            <a:xfrm>
              <a:off x="3915074" y="3568188"/>
              <a:ext cx="55240" cy="41887"/>
            </a:xfrm>
            <a:custGeom>
              <a:rect b="b" l="l" r="r" t="t"/>
              <a:pathLst>
                <a:path extrusionOk="0" h="1192" w="1572">
                  <a:moveTo>
                    <a:pt x="786" y="0"/>
                  </a:moveTo>
                  <a:lnTo>
                    <a:pt x="0" y="477"/>
                  </a:lnTo>
                  <a:lnTo>
                    <a:pt x="0" y="1191"/>
                  </a:lnTo>
                  <a:lnTo>
                    <a:pt x="1572" y="1191"/>
                  </a:lnTo>
                  <a:lnTo>
                    <a:pt x="1572" y="477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rgbClr val="6AC5EE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42"/>
            <p:cNvSpPr/>
            <p:nvPr/>
          </p:nvSpPr>
          <p:spPr>
            <a:xfrm>
              <a:off x="3915882" y="3363146"/>
              <a:ext cx="81209" cy="221804"/>
            </a:xfrm>
            <a:custGeom>
              <a:rect b="b" l="l" r="r" t="t"/>
              <a:pathLst>
                <a:path extrusionOk="0" h="6312" w="2311">
                  <a:moveTo>
                    <a:pt x="1" y="1"/>
                  </a:moveTo>
                  <a:lnTo>
                    <a:pt x="1" y="1215"/>
                  </a:lnTo>
                  <a:cubicBezTo>
                    <a:pt x="1" y="1811"/>
                    <a:pt x="239" y="2335"/>
                    <a:pt x="596" y="2763"/>
                  </a:cubicBezTo>
                  <a:cubicBezTo>
                    <a:pt x="239" y="3168"/>
                    <a:pt x="1" y="3716"/>
                    <a:pt x="1" y="4311"/>
                  </a:cubicBezTo>
                  <a:lnTo>
                    <a:pt x="1" y="6312"/>
                  </a:lnTo>
                  <a:lnTo>
                    <a:pt x="1549" y="6312"/>
                  </a:lnTo>
                  <a:lnTo>
                    <a:pt x="1549" y="4311"/>
                  </a:lnTo>
                  <a:cubicBezTo>
                    <a:pt x="1549" y="3883"/>
                    <a:pt x="1906" y="3525"/>
                    <a:pt x="2311" y="3525"/>
                  </a:cubicBezTo>
                  <a:lnTo>
                    <a:pt x="2311" y="1977"/>
                  </a:lnTo>
                  <a:cubicBezTo>
                    <a:pt x="1906" y="1977"/>
                    <a:pt x="1549" y="1620"/>
                    <a:pt x="1549" y="1215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A8E3FB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42"/>
            <p:cNvSpPr/>
            <p:nvPr/>
          </p:nvSpPr>
          <p:spPr>
            <a:xfrm>
              <a:off x="4242263" y="3241807"/>
              <a:ext cx="54432" cy="85390"/>
            </a:xfrm>
            <a:custGeom>
              <a:rect b="b" l="l" r="r" t="t"/>
              <a:pathLst>
                <a:path extrusionOk="0" h="2430" w="1549">
                  <a:moveTo>
                    <a:pt x="1" y="1"/>
                  </a:moveTo>
                  <a:lnTo>
                    <a:pt x="1" y="1953"/>
                  </a:lnTo>
                  <a:lnTo>
                    <a:pt x="763" y="2430"/>
                  </a:lnTo>
                  <a:lnTo>
                    <a:pt x="1548" y="1953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42"/>
            <p:cNvSpPr/>
            <p:nvPr/>
          </p:nvSpPr>
          <p:spPr>
            <a:xfrm>
              <a:off x="4242263" y="3310436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1" y="0"/>
                  </a:moveTo>
                  <a:lnTo>
                    <a:pt x="1" y="715"/>
                  </a:lnTo>
                  <a:lnTo>
                    <a:pt x="763" y="1191"/>
                  </a:lnTo>
                  <a:lnTo>
                    <a:pt x="1548" y="715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F15B4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42"/>
            <p:cNvSpPr/>
            <p:nvPr/>
          </p:nvSpPr>
          <p:spPr>
            <a:xfrm>
              <a:off x="4242263" y="3336369"/>
              <a:ext cx="54432" cy="45225"/>
            </a:xfrm>
            <a:custGeom>
              <a:rect b="b" l="l" r="r" t="t"/>
              <a:pathLst>
                <a:path extrusionOk="0" h="1287" w="1549">
                  <a:moveTo>
                    <a:pt x="1" y="1"/>
                  </a:moveTo>
                  <a:lnTo>
                    <a:pt x="1" y="810"/>
                  </a:lnTo>
                  <a:lnTo>
                    <a:pt x="763" y="1287"/>
                  </a:lnTo>
                  <a:lnTo>
                    <a:pt x="1548" y="810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42"/>
            <p:cNvSpPr/>
            <p:nvPr/>
          </p:nvSpPr>
          <p:spPr>
            <a:xfrm>
              <a:off x="4242263" y="3364832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1" y="0"/>
                  </a:moveTo>
                  <a:lnTo>
                    <a:pt x="1" y="715"/>
                  </a:lnTo>
                  <a:lnTo>
                    <a:pt x="763" y="1191"/>
                  </a:lnTo>
                  <a:lnTo>
                    <a:pt x="1548" y="715"/>
                  </a:lnTo>
                  <a:lnTo>
                    <a:pt x="1548" y="0"/>
                  </a:lnTo>
                  <a:close/>
                </a:path>
              </a:pathLst>
            </a:custGeom>
            <a:solidFill>
              <a:srgbClr val="F15B4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42"/>
            <p:cNvSpPr/>
            <p:nvPr/>
          </p:nvSpPr>
          <p:spPr>
            <a:xfrm>
              <a:off x="4242263" y="3620055"/>
              <a:ext cx="54432" cy="58614"/>
            </a:xfrm>
            <a:custGeom>
              <a:rect b="b" l="l" r="r" t="t"/>
              <a:pathLst>
                <a:path extrusionOk="0" h="1668" w="1549">
                  <a:moveTo>
                    <a:pt x="763" y="1"/>
                  </a:moveTo>
                  <a:lnTo>
                    <a:pt x="1" y="477"/>
                  </a:lnTo>
                  <a:lnTo>
                    <a:pt x="1" y="1668"/>
                  </a:lnTo>
                  <a:lnTo>
                    <a:pt x="1548" y="1668"/>
                  </a:lnTo>
                  <a:lnTo>
                    <a:pt x="1548" y="477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42"/>
            <p:cNvSpPr/>
            <p:nvPr/>
          </p:nvSpPr>
          <p:spPr>
            <a:xfrm>
              <a:off x="4241420" y="3594965"/>
              <a:ext cx="55275" cy="41887"/>
            </a:xfrm>
            <a:custGeom>
              <a:rect b="b" l="l" r="r" t="t"/>
              <a:pathLst>
                <a:path extrusionOk="0" h="1192" w="1573">
                  <a:moveTo>
                    <a:pt x="787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1572" y="1191"/>
                  </a:lnTo>
                  <a:lnTo>
                    <a:pt x="1572" y="47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15B4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42"/>
            <p:cNvSpPr/>
            <p:nvPr/>
          </p:nvSpPr>
          <p:spPr>
            <a:xfrm>
              <a:off x="4241420" y="3565658"/>
              <a:ext cx="55275" cy="45225"/>
            </a:xfrm>
            <a:custGeom>
              <a:rect b="b" l="l" r="r" t="t"/>
              <a:pathLst>
                <a:path extrusionOk="0" h="1287" w="1573">
                  <a:moveTo>
                    <a:pt x="787" y="1"/>
                  </a:moveTo>
                  <a:lnTo>
                    <a:pt x="1" y="477"/>
                  </a:lnTo>
                  <a:lnTo>
                    <a:pt x="1" y="1287"/>
                  </a:lnTo>
                  <a:lnTo>
                    <a:pt x="1572" y="1287"/>
                  </a:lnTo>
                  <a:lnTo>
                    <a:pt x="1572" y="47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42"/>
            <p:cNvSpPr/>
            <p:nvPr/>
          </p:nvSpPr>
          <p:spPr>
            <a:xfrm>
              <a:off x="4241420" y="3540568"/>
              <a:ext cx="55275" cy="41887"/>
            </a:xfrm>
            <a:custGeom>
              <a:rect b="b" l="l" r="r" t="t"/>
              <a:pathLst>
                <a:path extrusionOk="0" h="1192" w="1573">
                  <a:moveTo>
                    <a:pt x="787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1572" y="1191"/>
                  </a:lnTo>
                  <a:lnTo>
                    <a:pt x="1572" y="47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15B4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42"/>
            <p:cNvSpPr/>
            <p:nvPr/>
          </p:nvSpPr>
          <p:spPr>
            <a:xfrm>
              <a:off x="4197917" y="3389922"/>
              <a:ext cx="98779" cy="167407"/>
            </a:xfrm>
            <a:custGeom>
              <a:rect b="b" l="l" r="r" t="t"/>
              <a:pathLst>
                <a:path extrusionOk="0" h="4764" w="2811">
                  <a:moveTo>
                    <a:pt x="1263" y="1"/>
                  </a:moveTo>
                  <a:lnTo>
                    <a:pt x="1263" y="453"/>
                  </a:lnTo>
                  <a:cubicBezTo>
                    <a:pt x="1263" y="858"/>
                    <a:pt x="905" y="1215"/>
                    <a:pt x="477" y="1215"/>
                  </a:cubicBezTo>
                  <a:lnTo>
                    <a:pt x="0" y="2001"/>
                  </a:lnTo>
                  <a:lnTo>
                    <a:pt x="477" y="2763"/>
                  </a:lnTo>
                  <a:cubicBezTo>
                    <a:pt x="905" y="2763"/>
                    <a:pt x="1263" y="3121"/>
                    <a:pt x="1263" y="3549"/>
                  </a:cubicBezTo>
                  <a:lnTo>
                    <a:pt x="1263" y="4764"/>
                  </a:lnTo>
                  <a:lnTo>
                    <a:pt x="2810" y="4764"/>
                  </a:lnTo>
                  <a:lnTo>
                    <a:pt x="2810" y="3549"/>
                  </a:lnTo>
                  <a:cubicBezTo>
                    <a:pt x="2810" y="2954"/>
                    <a:pt x="2572" y="2406"/>
                    <a:pt x="2215" y="2001"/>
                  </a:cubicBezTo>
                  <a:cubicBezTo>
                    <a:pt x="2572" y="1573"/>
                    <a:pt x="2810" y="1049"/>
                    <a:pt x="2810" y="453"/>
                  </a:cubicBezTo>
                  <a:lnTo>
                    <a:pt x="2810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42"/>
            <p:cNvSpPr/>
            <p:nvPr/>
          </p:nvSpPr>
          <p:spPr>
            <a:xfrm>
              <a:off x="4132626" y="3620055"/>
              <a:ext cx="55275" cy="58614"/>
            </a:xfrm>
            <a:custGeom>
              <a:rect b="b" l="l" r="r" t="t"/>
              <a:pathLst>
                <a:path extrusionOk="0" h="1668" w="1573">
                  <a:moveTo>
                    <a:pt x="787" y="1"/>
                  </a:moveTo>
                  <a:lnTo>
                    <a:pt x="1" y="477"/>
                  </a:lnTo>
                  <a:lnTo>
                    <a:pt x="1" y="1668"/>
                  </a:lnTo>
                  <a:lnTo>
                    <a:pt x="1573" y="1668"/>
                  </a:lnTo>
                  <a:lnTo>
                    <a:pt x="1573" y="47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42"/>
            <p:cNvSpPr/>
            <p:nvPr/>
          </p:nvSpPr>
          <p:spPr>
            <a:xfrm>
              <a:off x="4132626" y="3594965"/>
              <a:ext cx="55275" cy="41887"/>
            </a:xfrm>
            <a:custGeom>
              <a:rect b="b" l="l" r="r" t="t"/>
              <a:pathLst>
                <a:path extrusionOk="0" h="1192" w="1573">
                  <a:moveTo>
                    <a:pt x="787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1573" y="1191"/>
                  </a:lnTo>
                  <a:lnTo>
                    <a:pt x="1573" y="47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42"/>
            <p:cNvSpPr/>
            <p:nvPr/>
          </p:nvSpPr>
          <p:spPr>
            <a:xfrm>
              <a:off x="4132626" y="3565658"/>
              <a:ext cx="55275" cy="45225"/>
            </a:xfrm>
            <a:custGeom>
              <a:rect b="b" l="l" r="r" t="t"/>
              <a:pathLst>
                <a:path extrusionOk="0" h="1287" w="1573">
                  <a:moveTo>
                    <a:pt x="787" y="1"/>
                  </a:moveTo>
                  <a:lnTo>
                    <a:pt x="1" y="477"/>
                  </a:lnTo>
                  <a:lnTo>
                    <a:pt x="1" y="1287"/>
                  </a:lnTo>
                  <a:lnTo>
                    <a:pt x="1573" y="1287"/>
                  </a:lnTo>
                  <a:lnTo>
                    <a:pt x="1573" y="47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42"/>
            <p:cNvSpPr/>
            <p:nvPr/>
          </p:nvSpPr>
          <p:spPr>
            <a:xfrm>
              <a:off x="4133470" y="3540568"/>
              <a:ext cx="54432" cy="41887"/>
            </a:xfrm>
            <a:custGeom>
              <a:rect b="b" l="l" r="r" t="t"/>
              <a:pathLst>
                <a:path extrusionOk="0" h="1192" w="1549">
                  <a:moveTo>
                    <a:pt x="763" y="0"/>
                  </a:moveTo>
                  <a:lnTo>
                    <a:pt x="1" y="477"/>
                  </a:lnTo>
                  <a:lnTo>
                    <a:pt x="1" y="1191"/>
                  </a:lnTo>
                  <a:lnTo>
                    <a:pt x="1549" y="1191"/>
                  </a:lnTo>
                  <a:lnTo>
                    <a:pt x="1549" y="477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42"/>
            <p:cNvSpPr/>
            <p:nvPr/>
          </p:nvSpPr>
          <p:spPr>
            <a:xfrm>
              <a:off x="4133470" y="3241807"/>
              <a:ext cx="81209" cy="315522"/>
            </a:xfrm>
            <a:custGeom>
              <a:rect b="b" l="l" r="r" t="t"/>
              <a:pathLst>
                <a:path extrusionOk="0" h="8979" w="2311">
                  <a:moveTo>
                    <a:pt x="1" y="1"/>
                  </a:moveTo>
                  <a:lnTo>
                    <a:pt x="1" y="4668"/>
                  </a:lnTo>
                  <a:cubicBezTo>
                    <a:pt x="1" y="5264"/>
                    <a:pt x="239" y="5788"/>
                    <a:pt x="596" y="6216"/>
                  </a:cubicBezTo>
                  <a:cubicBezTo>
                    <a:pt x="239" y="6621"/>
                    <a:pt x="1" y="7169"/>
                    <a:pt x="1" y="7764"/>
                  </a:cubicBezTo>
                  <a:lnTo>
                    <a:pt x="1" y="8979"/>
                  </a:lnTo>
                  <a:lnTo>
                    <a:pt x="1549" y="8979"/>
                  </a:lnTo>
                  <a:lnTo>
                    <a:pt x="1549" y="7764"/>
                  </a:lnTo>
                  <a:cubicBezTo>
                    <a:pt x="1549" y="7336"/>
                    <a:pt x="1906" y="6978"/>
                    <a:pt x="2311" y="6978"/>
                  </a:cubicBezTo>
                  <a:lnTo>
                    <a:pt x="2311" y="5430"/>
                  </a:lnTo>
                  <a:cubicBezTo>
                    <a:pt x="1906" y="5430"/>
                    <a:pt x="1549" y="5073"/>
                    <a:pt x="1549" y="4668"/>
                  </a:cubicBezTo>
                  <a:lnTo>
                    <a:pt x="1549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8" name="Google Shape;2968;p42"/>
          <p:cNvGrpSpPr/>
          <p:nvPr/>
        </p:nvGrpSpPr>
        <p:grpSpPr>
          <a:xfrm>
            <a:off x="6683442" y="1800350"/>
            <a:ext cx="365862" cy="552208"/>
            <a:chOff x="3062331" y="1385709"/>
            <a:chExt cx="298760" cy="437704"/>
          </a:xfrm>
        </p:grpSpPr>
        <p:sp>
          <p:nvSpPr>
            <p:cNvPr id="2969" name="Google Shape;2969;p42"/>
            <p:cNvSpPr/>
            <p:nvPr/>
          </p:nvSpPr>
          <p:spPr>
            <a:xfrm>
              <a:off x="3247273" y="1385709"/>
              <a:ext cx="58614" cy="58614"/>
            </a:xfrm>
            <a:custGeom>
              <a:rect b="b" l="l" r="r" t="t"/>
              <a:pathLst>
                <a:path extrusionOk="0" h="1668" w="1668">
                  <a:moveTo>
                    <a:pt x="572" y="0"/>
                  </a:moveTo>
                  <a:lnTo>
                    <a:pt x="0" y="572"/>
                  </a:lnTo>
                  <a:lnTo>
                    <a:pt x="238" y="1453"/>
                  </a:lnTo>
                  <a:lnTo>
                    <a:pt x="1096" y="1667"/>
                  </a:lnTo>
                  <a:lnTo>
                    <a:pt x="1667" y="1096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30315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42"/>
            <p:cNvSpPr/>
            <p:nvPr/>
          </p:nvSpPr>
          <p:spPr>
            <a:xfrm>
              <a:off x="3180296" y="1404966"/>
              <a:ext cx="105490" cy="127207"/>
            </a:xfrm>
            <a:custGeom>
              <a:rect b="b" l="l" r="r" t="t"/>
              <a:pathLst>
                <a:path extrusionOk="0" h="3620" w="3002">
                  <a:moveTo>
                    <a:pt x="1906" y="0"/>
                  </a:moveTo>
                  <a:lnTo>
                    <a:pt x="477" y="1453"/>
                  </a:lnTo>
                  <a:lnTo>
                    <a:pt x="1" y="2310"/>
                  </a:lnTo>
                  <a:lnTo>
                    <a:pt x="477" y="3620"/>
                  </a:lnTo>
                  <a:lnTo>
                    <a:pt x="3002" y="1096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rgbClr val="C0CA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42"/>
            <p:cNvSpPr/>
            <p:nvPr/>
          </p:nvSpPr>
          <p:spPr>
            <a:xfrm>
              <a:off x="3126742" y="1702040"/>
              <a:ext cx="56962" cy="83703"/>
            </a:xfrm>
            <a:custGeom>
              <a:rect b="b" l="l" r="r" t="t"/>
              <a:pathLst>
                <a:path extrusionOk="0" h="2382" w="1621">
                  <a:moveTo>
                    <a:pt x="477" y="0"/>
                  </a:moveTo>
                  <a:lnTo>
                    <a:pt x="1" y="2382"/>
                  </a:lnTo>
                  <a:lnTo>
                    <a:pt x="1620" y="1905"/>
                  </a:lnTo>
                  <a:lnTo>
                    <a:pt x="1620" y="0"/>
                  </a:lnTo>
                  <a:close/>
                </a:path>
              </a:pathLst>
            </a:custGeom>
            <a:solidFill>
              <a:srgbClr val="C0CA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42"/>
            <p:cNvSpPr/>
            <p:nvPr/>
          </p:nvSpPr>
          <p:spPr>
            <a:xfrm>
              <a:off x="3102496" y="1702040"/>
              <a:ext cx="40200" cy="83703"/>
            </a:xfrm>
            <a:custGeom>
              <a:rect b="b" l="l" r="r" t="t"/>
              <a:pathLst>
                <a:path extrusionOk="0" h="2382" w="1144">
                  <a:moveTo>
                    <a:pt x="0" y="0"/>
                  </a:moveTo>
                  <a:lnTo>
                    <a:pt x="0" y="1905"/>
                  </a:lnTo>
                  <a:lnTo>
                    <a:pt x="1143" y="2382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F0D6D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42"/>
            <p:cNvSpPr/>
            <p:nvPr/>
          </p:nvSpPr>
          <p:spPr>
            <a:xfrm>
              <a:off x="3135106" y="1645957"/>
              <a:ext cx="120565" cy="25160"/>
            </a:xfrm>
            <a:custGeom>
              <a:rect b="b" l="l" r="r" t="t"/>
              <a:pathLst>
                <a:path extrusionOk="0" h="716" w="3431">
                  <a:moveTo>
                    <a:pt x="239" y="1"/>
                  </a:moveTo>
                  <a:lnTo>
                    <a:pt x="1" y="358"/>
                  </a:lnTo>
                  <a:lnTo>
                    <a:pt x="239" y="715"/>
                  </a:lnTo>
                  <a:lnTo>
                    <a:pt x="3430" y="715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rgbClr val="F0D6D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42"/>
            <p:cNvSpPr/>
            <p:nvPr/>
          </p:nvSpPr>
          <p:spPr>
            <a:xfrm>
              <a:off x="3062331" y="1645957"/>
              <a:ext cx="81209" cy="25160"/>
            </a:xfrm>
            <a:custGeom>
              <a:rect b="b" l="l" r="r" t="t"/>
              <a:pathLst>
                <a:path extrusionOk="0" h="716" w="2311">
                  <a:moveTo>
                    <a:pt x="0" y="1"/>
                  </a:moveTo>
                  <a:lnTo>
                    <a:pt x="0" y="715"/>
                  </a:lnTo>
                  <a:lnTo>
                    <a:pt x="2310" y="715"/>
                  </a:lnTo>
                  <a:lnTo>
                    <a:pt x="2310" y="1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42"/>
            <p:cNvSpPr/>
            <p:nvPr/>
          </p:nvSpPr>
          <p:spPr>
            <a:xfrm>
              <a:off x="3263999" y="1545562"/>
              <a:ext cx="83703" cy="118843"/>
            </a:xfrm>
            <a:custGeom>
              <a:rect b="b" l="l" r="r" t="t"/>
              <a:pathLst>
                <a:path extrusionOk="0" h="3382" w="2382">
                  <a:moveTo>
                    <a:pt x="0" y="0"/>
                  </a:moveTo>
                  <a:lnTo>
                    <a:pt x="0" y="3382"/>
                  </a:lnTo>
                  <a:lnTo>
                    <a:pt x="2334" y="3382"/>
                  </a:lnTo>
                  <a:lnTo>
                    <a:pt x="2334" y="2381"/>
                  </a:lnTo>
                  <a:cubicBezTo>
                    <a:pt x="2382" y="1072"/>
                    <a:pt x="1310" y="0"/>
                    <a:pt x="0" y="0"/>
                  </a:cubicBezTo>
                  <a:close/>
                </a:path>
              </a:pathLst>
            </a:custGeom>
            <a:solidFill>
              <a:srgbClr val="F0D6D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42"/>
            <p:cNvSpPr/>
            <p:nvPr/>
          </p:nvSpPr>
          <p:spPr>
            <a:xfrm>
              <a:off x="3130116" y="1578172"/>
              <a:ext cx="25125" cy="41044"/>
            </a:xfrm>
            <a:custGeom>
              <a:rect b="b" l="l" r="r" t="t"/>
              <a:pathLst>
                <a:path extrusionOk="0" h="1168" w="715">
                  <a:moveTo>
                    <a:pt x="0" y="1"/>
                  </a:moveTo>
                  <a:lnTo>
                    <a:pt x="0" y="1168"/>
                  </a:lnTo>
                  <a:lnTo>
                    <a:pt x="715" y="1168"/>
                  </a:lnTo>
                  <a:lnTo>
                    <a:pt x="715" y="1"/>
                  </a:lnTo>
                  <a:close/>
                </a:path>
              </a:pathLst>
            </a:custGeom>
            <a:solidFill>
              <a:srgbClr val="424B8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42"/>
            <p:cNvSpPr/>
            <p:nvPr/>
          </p:nvSpPr>
          <p:spPr>
            <a:xfrm>
              <a:off x="3184513" y="1532981"/>
              <a:ext cx="175770" cy="251110"/>
            </a:xfrm>
            <a:custGeom>
              <a:rect b="b" l="l" r="r" t="t"/>
              <a:pathLst>
                <a:path extrusionOk="0" h="7146" w="5002">
                  <a:moveTo>
                    <a:pt x="0" y="1"/>
                  </a:moveTo>
                  <a:lnTo>
                    <a:pt x="0" y="715"/>
                  </a:lnTo>
                  <a:lnTo>
                    <a:pt x="2548" y="715"/>
                  </a:lnTo>
                  <a:cubicBezTo>
                    <a:pt x="3501" y="715"/>
                    <a:pt x="4263" y="1501"/>
                    <a:pt x="4263" y="2430"/>
                  </a:cubicBezTo>
                  <a:lnTo>
                    <a:pt x="4263" y="3216"/>
                  </a:lnTo>
                  <a:lnTo>
                    <a:pt x="1524" y="3216"/>
                  </a:lnTo>
                  <a:lnTo>
                    <a:pt x="1524" y="7145"/>
                  </a:lnTo>
                  <a:lnTo>
                    <a:pt x="4977" y="6669"/>
                  </a:lnTo>
                  <a:lnTo>
                    <a:pt x="4977" y="2406"/>
                  </a:lnTo>
                  <a:cubicBezTo>
                    <a:pt x="5001" y="1120"/>
                    <a:pt x="3906" y="1"/>
                    <a:pt x="2548" y="1"/>
                  </a:cubicBezTo>
                  <a:close/>
                </a:path>
              </a:pathLst>
            </a:custGeom>
            <a:solidFill>
              <a:srgbClr val="C0CAE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42"/>
            <p:cNvSpPr/>
            <p:nvPr/>
          </p:nvSpPr>
          <p:spPr>
            <a:xfrm>
              <a:off x="3285751" y="1694485"/>
              <a:ext cx="27655" cy="25160"/>
            </a:xfrm>
            <a:custGeom>
              <a:rect b="b" l="l" r="r" t="t"/>
              <a:pathLst>
                <a:path extrusionOk="0" h="716" w="787">
                  <a:moveTo>
                    <a:pt x="1" y="1"/>
                  </a:moveTo>
                  <a:lnTo>
                    <a:pt x="1" y="715"/>
                  </a:lnTo>
                  <a:lnTo>
                    <a:pt x="786" y="715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rgbClr val="30315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42"/>
            <p:cNvSpPr/>
            <p:nvPr/>
          </p:nvSpPr>
          <p:spPr>
            <a:xfrm>
              <a:off x="3125899" y="1779875"/>
              <a:ext cx="234384" cy="43538"/>
            </a:xfrm>
            <a:custGeom>
              <a:rect b="b" l="l" r="r" t="t"/>
              <a:pathLst>
                <a:path extrusionOk="0" h="1239" w="6670">
                  <a:moveTo>
                    <a:pt x="1" y="0"/>
                  </a:moveTo>
                  <a:lnTo>
                    <a:pt x="477" y="1238"/>
                  </a:lnTo>
                  <a:lnTo>
                    <a:pt x="6669" y="1238"/>
                  </a:lnTo>
                  <a:lnTo>
                    <a:pt x="6669" y="5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0315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42"/>
            <p:cNvSpPr/>
            <p:nvPr/>
          </p:nvSpPr>
          <p:spPr>
            <a:xfrm>
              <a:off x="3062331" y="1779032"/>
              <a:ext cx="81209" cy="42695"/>
            </a:xfrm>
            <a:custGeom>
              <a:rect b="b" l="l" r="r" t="t"/>
              <a:pathLst>
                <a:path extrusionOk="0" h="1215" w="2311">
                  <a:moveTo>
                    <a:pt x="2310" y="0"/>
                  </a:moveTo>
                  <a:lnTo>
                    <a:pt x="0" y="500"/>
                  </a:lnTo>
                  <a:lnTo>
                    <a:pt x="0" y="1215"/>
                  </a:lnTo>
                  <a:lnTo>
                    <a:pt x="2310" y="1215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424B8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42"/>
            <p:cNvSpPr/>
            <p:nvPr/>
          </p:nvSpPr>
          <p:spPr>
            <a:xfrm>
              <a:off x="3135106" y="1768982"/>
              <a:ext cx="225985" cy="29307"/>
            </a:xfrm>
            <a:custGeom>
              <a:rect b="b" l="l" r="r" t="t"/>
              <a:pathLst>
                <a:path extrusionOk="0" h="834" w="6431">
                  <a:moveTo>
                    <a:pt x="239" y="0"/>
                  </a:moveTo>
                  <a:lnTo>
                    <a:pt x="1" y="405"/>
                  </a:lnTo>
                  <a:lnTo>
                    <a:pt x="239" y="834"/>
                  </a:lnTo>
                  <a:lnTo>
                    <a:pt x="6431" y="834"/>
                  </a:lnTo>
                  <a:lnTo>
                    <a:pt x="6431" y="786"/>
                  </a:lnTo>
                  <a:lnTo>
                    <a:pt x="6431" y="0"/>
                  </a:lnTo>
                  <a:close/>
                </a:path>
              </a:pathLst>
            </a:custGeom>
            <a:solidFill>
              <a:srgbClr val="F0D6D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42"/>
            <p:cNvSpPr/>
            <p:nvPr/>
          </p:nvSpPr>
          <p:spPr>
            <a:xfrm>
              <a:off x="3062331" y="1768982"/>
              <a:ext cx="81209" cy="29307"/>
            </a:xfrm>
            <a:custGeom>
              <a:rect b="b" l="l" r="r" t="t"/>
              <a:pathLst>
                <a:path extrusionOk="0" h="834" w="2311">
                  <a:moveTo>
                    <a:pt x="0" y="0"/>
                  </a:moveTo>
                  <a:lnTo>
                    <a:pt x="0" y="834"/>
                  </a:lnTo>
                  <a:lnTo>
                    <a:pt x="2310" y="834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42"/>
            <p:cNvSpPr/>
            <p:nvPr/>
          </p:nvSpPr>
          <p:spPr>
            <a:xfrm>
              <a:off x="3126742" y="1455990"/>
              <a:ext cx="70350" cy="133954"/>
            </a:xfrm>
            <a:custGeom>
              <a:rect b="b" l="l" r="r" t="t"/>
              <a:pathLst>
                <a:path extrusionOk="0" h="3812" w="2002">
                  <a:moveTo>
                    <a:pt x="477" y="1"/>
                  </a:moveTo>
                  <a:lnTo>
                    <a:pt x="1" y="1906"/>
                  </a:lnTo>
                  <a:lnTo>
                    <a:pt x="477" y="3811"/>
                  </a:lnTo>
                  <a:lnTo>
                    <a:pt x="2001" y="3811"/>
                  </a:lnTo>
                  <a:lnTo>
                    <a:pt x="2001" y="1"/>
                  </a:lnTo>
                  <a:close/>
                </a:path>
              </a:pathLst>
            </a:custGeom>
            <a:solidFill>
              <a:srgbClr val="F0D6D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42"/>
            <p:cNvSpPr/>
            <p:nvPr/>
          </p:nvSpPr>
          <p:spPr>
            <a:xfrm>
              <a:off x="3089107" y="1456833"/>
              <a:ext cx="53588" cy="133919"/>
            </a:xfrm>
            <a:custGeom>
              <a:rect b="b" l="l" r="r" t="t"/>
              <a:pathLst>
                <a:path extrusionOk="0" h="3811" w="1525">
                  <a:moveTo>
                    <a:pt x="1482" y="0"/>
                  </a:moveTo>
                  <a:cubicBezTo>
                    <a:pt x="668" y="0"/>
                    <a:pt x="0" y="682"/>
                    <a:pt x="0" y="1525"/>
                  </a:cubicBezTo>
                  <a:lnTo>
                    <a:pt x="0" y="3811"/>
                  </a:lnTo>
                  <a:lnTo>
                    <a:pt x="1524" y="3811"/>
                  </a:lnTo>
                  <a:lnTo>
                    <a:pt x="1524" y="1"/>
                  </a:lnTo>
                  <a:cubicBezTo>
                    <a:pt x="1510" y="0"/>
                    <a:pt x="1496" y="0"/>
                    <a:pt x="1482" y="0"/>
                  </a:cubicBezTo>
                  <a:close/>
                </a:path>
              </a:pathLst>
            </a:custGeom>
            <a:solidFill>
              <a:srgbClr val="F3E8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earn more about Genetic Engineering by Slidesgo">
  <a:themeElements>
    <a:clrScheme name="Simple Light">
      <a:dk1>
        <a:srgbClr val="30315C"/>
      </a:dk1>
      <a:lt1>
        <a:srgbClr val="FFFFFF"/>
      </a:lt1>
      <a:dk2>
        <a:srgbClr val="C0CAE6"/>
      </a:dk2>
      <a:lt2>
        <a:srgbClr val="424B80"/>
      </a:lt2>
      <a:accent1>
        <a:srgbClr val="A8E3FB"/>
      </a:accent1>
      <a:accent2>
        <a:srgbClr val="6AC5EE"/>
      </a:accent2>
      <a:accent3>
        <a:srgbClr val="F3E8E9"/>
      </a:accent3>
      <a:accent4>
        <a:srgbClr val="F0D6D1"/>
      </a:accent4>
      <a:accent5>
        <a:srgbClr val="F15B41"/>
      </a:accent5>
      <a:accent6>
        <a:srgbClr val="CF4A34"/>
      </a:accent6>
      <a:hlink>
        <a:srgbClr val="3031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