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00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77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7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12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4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906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84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8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15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87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4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64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03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8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E4D8-5F9E-4E14-B3F8-C5F2D2916D70}" type="datetimeFigureOut">
              <a:rPr lang="bg-BG" smtClean="0"/>
              <a:t>7.6.2017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1B7168-8499-4788-B684-43F3566A2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862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aivanova1995/C-Projects/tree/master/HotelReservation" TargetMode="External"/><Relationship Id="rId2" Type="http://schemas.openxmlformats.org/officeDocument/2006/relationships/hyperlink" Target="https://github.com/jvassileva/HotelReserv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/>
              <a:t>ПРИЛОЖЕНИЕ ЗА РЕЗЕРВАЦИЯ НА СТАИ В ХОТЕЛИ</a:t>
            </a:r>
            <a:endParaRPr lang="bg-B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Курсов проект по програмиране на мобилни устройства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7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403274"/>
            <a:ext cx="9833317" cy="3777622"/>
          </a:xfrm>
        </p:spPr>
        <p:txBody>
          <a:bodyPr/>
          <a:lstStyle/>
          <a:p>
            <a:pPr algn="ctr"/>
            <a:r>
              <a:rPr lang="bg-BG" dirty="0" smtClean="0"/>
              <a:t>След натискане на бутона „Резервирай“ се показва страница с имената на съответния потребител и полетата с типа и броя на стаите, датите, които да попълни. Резервацията се изпълнява след натискане на бутона „</a:t>
            </a:r>
            <a:r>
              <a:rPr lang="en-US" dirty="0" smtClean="0"/>
              <a:t>Make reservation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endParaRPr lang="bg-BG" dirty="0"/>
          </a:p>
        </p:txBody>
      </p:sp>
      <p:pic>
        <p:nvPicPr>
          <p:cNvPr id="4" name="Картина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53" y="1698096"/>
            <a:ext cx="2543530" cy="49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754" y="295423"/>
            <a:ext cx="8915400" cy="1148568"/>
          </a:xfrm>
        </p:spPr>
        <p:txBody>
          <a:bodyPr>
            <a:normAutofit lnSpcReduction="10000"/>
          </a:bodyPr>
          <a:lstStyle/>
          <a:p>
            <a:pPr algn="ctr"/>
            <a:r>
              <a:rPr lang="bg-BG" dirty="0" smtClean="0"/>
              <a:t>На тази страница има информация за адреса на съответния хотел. При натискане на бутоните „</a:t>
            </a:r>
            <a:r>
              <a:rPr lang="en-US" dirty="0" smtClean="0"/>
              <a:t>My Location</a:t>
            </a:r>
            <a:r>
              <a:rPr lang="bg-BG" dirty="0" smtClean="0"/>
              <a:t>“ и „</a:t>
            </a:r>
            <a:r>
              <a:rPr lang="en-US" dirty="0" smtClean="0"/>
              <a:t>Show Direction</a:t>
            </a:r>
            <a:r>
              <a:rPr lang="bg-BG" dirty="0" smtClean="0"/>
              <a:t>“ потребителят вижда пътя от местоположението до хотела, колко километра и за какво време може да стигне до него.</a:t>
            </a:r>
            <a:endParaRPr lang="bg-BG" dirty="0"/>
          </a:p>
        </p:txBody>
      </p:sp>
      <p:pic>
        <p:nvPicPr>
          <p:cNvPr id="4" name="Картина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06" y="1640939"/>
            <a:ext cx="252209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81733" cy="1280890"/>
          </a:xfrm>
        </p:spPr>
        <p:txBody>
          <a:bodyPr/>
          <a:lstStyle/>
          <a:p>
            <a:r>
              <a:rPr lang="bg-BG" dirty="0" smtClean="0"/>
              <a:t>Как сме реализирали приложението?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086" y="2686929"/>
            <a:ext cx="4584579" cy="3671668"/>
          </a:xfrm>
        </p:spPr>
        <p:txBody>
          <a:bodyPr/>
          <a:lstStyle/>
          <a:p>
            <a:pPr algn="ctr"/>
            <a:r>
              <a:rPr lang="bg-BG" dirty="0" smtClean="0"/>
              <a:t>Тъй като приложението следва </a:t>
            </a:r>
            <a:r>
              <a:rPr lang="en-US" dirty="0" smtClean="0"/>
              <a:t>MVVM (Model-View-</a:t>
            </a:r>
            <a:r>
              <a:rPr lang="en-US" dirty="0" err="1" smtClean="0"/>
              <a:t>ViewModel</a:t>
            </a:r>
            <a:r>
              <a:rPr lang="en-US" dirty="0" smtClean="0"/>
              <a:t>) </a:t>
            </a:r>
            <a:r>
              <a:rPr lang="bg-BG" dirty="0" smtClean="0"/>
              <a:t>модела, е разделено в три папки – </a:t>
            </a:r>
            <a:r>
              <a:rPr lang="en-US" dirty="0" smtClean="0"/>
              <a:t>Model, View, </a:t>
            </a:r>
            <a:r>
              <a:rPr lang="en-US" dirty="0" err="1" smtClean="0"/>
              <a:t>ViewModel</a:t>
            </a:r>
            <a:r>
              <a:rPr lang="bg-BG" dirty="0" smtClean="0"/>
              <a:t>, като има и четвърта, където се намират снимките</a:t>
            </a:r>
            <a:r>
              <a:rPr lang="en-US" dirty="0" smtClean="0"/>
              <a:t>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91" y="2216833"/>
            <a:ext cx="4495038" cy="34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2" y="2757268"/>
            <a:ext cx="3671666" cy="3153954"/>
          </a:xfrm>
        </p:spPr>
        <p:txBody>
          <a:bodyPr/>
          <a:lstStyle/>
          <a:p>
            <a:r>
              <a:rPr lang="bg-BG" dirty="0" smtClean="0"/>
              <a:t>В папка </a:t>
            </a:r>
            <a:r>
              <a:rPr lang="en-US" dirty="0" smtClean="0"/>
              <a:t>Model</a:t>
            </a:r>
            <a:r>
              <a:rPr lang="bg-BG" dirty="0" smtClean="0"/>
              <a:t> са четирите класа, които съответстват на таблиците в базата и правят връзката с тях.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85" y="1806085"/>
            <a:ext cx="4533900" cy="42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2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44726"/>
            <a:ext cx="3488031" cy="3266496"/>
          </a:xfrm>
        </p:spPr>
        <p:txBody>
          <a:bodyPr/>
          <a:lstStyle/>
          <a:p>
            <a:r>
              <a:rPr lang="bg-BG" dirty="0" smtClean="0"/>
              <a:t>В папка </a:t>
            </a:r>
            <a:r>
              <a:rPr lang="en-US" dirty="0" smtClean="0"/>
              <a:t>View </a:t>
            </a:r>
            <a:r>
              <a:rPr lang="bg-BG" dirty="0" smtClean="0"/>
              <a:t>се намират седемте страници на приложението като приложението стартира от </a:t>
            </a:r>
            <a:r>
              <a:rPr lang="en-US" dirty="0" err="1" smtClean="0"/>
              <a:t>NavigationPage.xaml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54" y="1350652"/>
            <a:ext cx="4164521" cy="45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6252"/>
            <a:ext cx="3910062" cy="3364970"/>
          </a:xfrm>
        </p:spPr>
        <p:txBody>
          <a:bodyPr/>
          <a:lstStyle/>
          <a:p>
            <a:r>
              <a:rPr lang="bg-BG" dirty="0" smtClean="0"/>
              <a:t>В папка </a:t>
            </a:r>
            <a:r>
              <a:rPr lang="en-US" dirty="0" err="1" smtClean="0"/>
              <a:t>ViewModel</a:t>
            </a:r>
            <a:r>
              <a:rPr lang="bg-BG" dirty="0" smtClean="0"/>
              <a:t> са разположени всички </a:t>
            </a:r>
            <a:r>
              <a:rPr lang="en-US" dirty="0" smtClean="0"/>
              <a:t>View-</a:t>
            </a:r>
            <a:r>
              <a:rPr lang="bg-BG" dirty="0" smtClean="0"/>
              <a:t>модели, помощни класове за базата данни и за командите.</a:t>
            </a:r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58" y="973381"/>
            <a:ext cx="4164521" cy="51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200" dirty="0" smtClean="0"/>
              <a:t>Можем да заключим, че приложението изпълнява добре основната си цел – резервация на стаи в хотели. Допълнителните функционалности </a:t>
            </a:r>
            <a:r>
              <a:rPr lang="bg-BG" sz="2200" dirty="0"/>
              <a:t>за регистриране на </a:t>
            </a:r>
            <a:r>
              <a:rPr lang="bg-BG" sz="2200" dirty="0" smtClean="0"/>
              <a:t>потребители, показване на потребителска информация и местоположение улесняват употребата и подобряват качеството му. Всеки, който желае да резервира хотел, за да осъществи почивката си, може свободно да използва нашето приложение.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5234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bg-BG" dirty="0" smtClean="0"/>
              <a:t>линкове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425148"/>
            <a:ext cx="9801571" cy="3486074"/>
          </a:xfrm>
        </p:spPr>
        <p:txBody>
          <a:bodyPr/>
          <a:lstStyle/>
          <a:p>
            <a:r>
              <a:rPr lang="en-US" dirty="0">
                <a:hlinkClick r:id="rId2"/>
              </a:rPr>
              <a:t>h</a:t>
            </a:r>
            <a:r>
              <a:rPr lang="bg-BG" dirty="0">
                <a:hlinkClick r:id="rId2"/>
              </a:rPr>
              <a:t>ttps://</a:t>
            </a:r>
            <a:r>
              <a:rPr lang="bg-BG" dirty="0" smtClean="0">
                <a:hlinkClick r:id="rId2"/>
              </a:rPr>
              <a:t>github.com/jvassileva/HotelReservation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github.com/milaivanova1995/C-Projects/tree/master/HotelReservation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4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935459"/>
            <a:ext cx="8915400" cy="3777622"/>
          </a:xfrm>
        </p:spPr>
        <p:txBody>
          <a:bodyPr/>
          <a:lstStyle/>
          <a:p>
            <a:r>
              <a:rPr lang="bg-BG" dirty="0" smtClean="0"/>
              <a:t>Изготвили:  Йоанна Василева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		    42 група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		    121214108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			    Мила Иванова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		    42 група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		    121214080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6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017" y="1139686"/>
            <a:ext cx="8494644" cy="51418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bg-BG" sz="3500" dirty="0" smtClean="0"/>
              <a:t>Какво предлагаме?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sz="35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bg-BG" sz="3500" dirty="0" smtClean="0"/>
              <a:t>Каква потребност задоволяваме?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sz="35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bg-BG" sz="3500" dirty="0" smtClean="0"/>
              <a:t>С какво сме различни?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sz="35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bg-BG" sz="3500" dirty="0" smtClean="0"/>
              <a:t>Защо ви е полезно?</a:t>
            </a:r>
          </a:p>
        </p:txBody>
      </p:sp>
    </p:spTree>
    <p:extLst>
      <p:ext uri="{BB962C8B-B14F-4D97-AF65-F5344CB8AC3E}">
        <p14:creationId xmlns:p14="http://schemas.microsoft.com/office/powerpoint/2010/main" val="2545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487" y="662608"/>
            <a:ext cx="8362122" cy="5857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000" dirty="0" smtClean="0"/>
              <a:t>„</a:t>
            </a:r>
            <a:r>
              <a:rPr lang="en-US" sz="2000" dirty="0" smtClean="0"/>
              <a:t>Tourist Eye Trip Advisor</a:t>
            </a:r>
            <a:r>
              <a:rPr lang="bg-BG" sz="2000" dirty="0" smtClean="0"/>
              <a:t>“ </a:t>
            </a:r>
            <a:r>
              <a:rPr lang="bg-BG" sz="2000" dirty="0" smtClean="0"/>
              <a:t>е мобилно приложение, което е лесно и удобно за употреба в сферата на туризма и хотелиерските услуги.</a:t>
            </a:r>
          </a:p>
          <a:p>
            <a:pPr marL="0" indent="0" algn="ctr">
              <a:buNone/>
            </a:pPr>
            <a:endParaRPr lang="bg-BG" sz="2000" dirty="0" smtClean="0"/>
          </a:p>
          <a:p>
            <a:pPr marL="0" indent="0" algn="ctr">
              <a:buNone/>
            </a:pPr>
            <a:r>
              <a:rPr lang="bg-BG" sz="2000" dirty="0" smtClean="0"/>
              <a:t> Ако често си мислите за мечтаната почивка, можете да направите бърза и надеждна резервация, благодарение на </a:t>
            </a:r>
            <a:r>
              <a:rPr lang="bg-BG" sz="2000" dirty="0" smtClean="0"/>
              <a:t>„</a:t>
            </a:r>
            <a:r>
              <a:rPr lang="en-US" sz="2000" smtClean="0"/>
              <a:t>TEHA</a:t>
            </a:r>
            <a:r>
              <a:rPr lang="bg-BG" sz="2000" smtClean="0"/>
              <a:t>“</a:t>
            </a:r>
            <a:endParaRPr lang="bg-BG" sz="2000" dirty="0" smtClean="0"/>
          </a:p>
          <a:p>
            <a:pPr marL="0" indent="0" algn="ctr">
              <a:buNone/>
            </a:pPr>
            <a:endParaRPr lang="bg-BG" sz="2000" dirty="0" smtClean="0"/>
          </a:p>
          <a:p>
            <a:pPr marL="0" indent="0" algn="ctr">
              <a:buNone/>
            </a:pPr>
            <a:r>
              <a:rPr lang="bg-BG" sz="2000" dirty="0"/>
              <a:t>М</a:t>
            </a:r>
            <a:r>
              <a:rPr lang="bg-BG" sz="2000" dirty="0" smtClean="0"/>
              <a:t>оже да намерите хотел на добри цени и условия, където и да се намирате, използвайки геолокационната услуга на приложението.</a:t>
            </a:r>
          </a:p>
          <a:p>
            <a:pPr marL="0" indent="0" algn="ctr">
              <a:buNone/>
            </a:pPr>
            <a:endParaRPr lang="bg-BG" sz="2000" dirty="0" smtClean="0"/>
          </a:p>
          <a:p>
            <a:pPr marL="0" indent="0" algn="ctr">
              <a:buNone/>
            </a:pPr>
            <a:r>
              <a:rPr lang="bg-BG" sz="2000" dirty="0" smtClean="0"/>
              <a:t>Ние ви помагаме да изберете най-качествената оферта за хотели по най-лесния и удобен начин.</a:t>
            </a:r>
            <a:r>
              <a:rPr lang="en-US" sz="2000" dirty="0" smtClean="0"/>
              <a:t> 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8837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08745" cy="1280890"/>
          </a:xfrm>
        </p:spPr>
        <p:txBody>
          <a:bodyPr/>
          <a:lstStyle/>
          <a:p>
            <a:r>
              <a:rPr lang="bg-BG" dirty="0" smtClean="0"/>
              <a:t>Как сме проектирали приложението?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218" y="1507434"/>
            <a:ext cx="8748686" cy="1686339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 smtClean="0"/>
              <a:t>Приложението работи със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bg-BG" dirty="0" smtClean="0"/>
              <a:t>база данни, като в четири таблици сме разпределили информацията за потребители, хотели, резервации и стаи.</a:t>
            </a:r>
          </a:p>
          <a:p>
            <a:pPr marL="0" indent="0" algn="ctr">
              <a:buNone/>
            </a:pPr>
            <a:endParaRPr lang="bg-BG" dirty="0"/>
          </a:p>
        </p:txBody>
      </p:sp>
      <p:pic>
        <p:nvPicPr>
          <p:cNvPr id="4" name="Picture 3" descr="C:\Users\Mila I\Downloads\18624737_1743109352366655_252651943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765" y="2507103"/>
            <a:ext cx="7754773" cy="4158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0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473" y="424070"/>
            <a:ext cx="8915400" cy="3777622"/>
          </a:xfrm>
        </p:spPr>
        <p:txBody>
          <a:bodyPr/>
          <a:lstStyle/>
          <a:p>
            <a:pPr algn="ctr"/>
            <a:r>
              <a:rPr lang="ru-RU" dirty="0"/>
              <a:t>При стартиране на приложението, потребителят достъпва страница за вписване</a:t>
            </a:r>
            <a:r>
              <a:rPr lang="ru-RU" dirty="0" smtClean="0"/>
              <a:t>. </a:t>
            </a:r>
            <a:r>
              <a:rPr lang="bg-BG" dirty="0"/>
              <a:t>На страницата има бутон </a:t>
            </a:r>
            <a:r>
              <a:rPr lang="bg-BG" dirty="0" smtClean="0"/>
              <a:t>за вписване и </a:t>
            </a:r>
            <a:r>
              <a:rPr lang="bg-BG" dirty="0"/>
              <a:t>регистриране в системата.</a:t>
            </a:r>
          </a:p>
        </p:txBody>
      </p:sp>
      <p:pic>
        <p:nvPicPr>
          <p:cNvPr id="4" name="Картина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9" y="1588500"/>
            <a:ext cx="2507807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501" y="239152"/>
            <a:ext cx="10494499" cy="2250831"/>
          </a:xfrm>
        </p:spPr>
        <p:txBody>
          <a:bodyPr/>
          <a:lstStyle/>
          <a:p>
            <a:pPr algn="ctr"/>
            <a:r>
              <a:rPr lang="bg-BG" dirty="0"/>
              <a:t>При натискане на </a:t>
            </a:r>
            <a:r>
              <a:rPr lang="bg-BG" dirty="0" smtClean="0"/>
              <a:t>бутона „Регистриране“, </a:t>
            </a:r>
            <a:r>
              <a:rPr lang="bg-BG" dirty="0"/>
              <a:t>приложението се насочва към страница за регистрация. На </a:t>
            </a:r>
            <a:r>
              <a:rPr lang="bg-BG" dirty="0" smtClean="0"/>
              <a:t>нея има </a:t>
            </a:r>
            <a:r>
              <a:rPr lang="bg-BG" dirty="0"/>
              <a:t>полета за въвеждане на информация за </a:t>
            </a:r>
            <a:r>
              <a:rPr lang="bg-BG" dirty="0" smtClean="0"/>
              <a:t>потребителя, бутон </a:t>
            </a:r>
            <a:r>
              <a:rPr lang="bg-BG" dirty="0"/>
              <a:t>за </a:t>
            </a:r>
            <a:r>
              <a:rPr lang="bg-BG" dirty="0" smtClean="0"/>
              <a:t>добавянето му в системата и бутон </a:t>
            </a:r>
            <a:r>
              <a:rPr lang="bg-BG" dirty="0"/>
              <a:t>„назад“,  който връща към първоначалната </a:t>
            </a:r>
            <a:r>
              <a:rPr lang="bg-BG" dirty="0" smtClean="0"/>
              <a:t>страница.</a:t>
            </a:r>
            <a:endParaRPr lang="bg-BG" dirty="0"/>
          </a:p>
        </p:txBody>
      </p:sp>
      <p:pic>
        <p:nvPicPr>
          <p:cNvPr id="4" name="Картина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02" y="1645920"/>
            <a:ext cx="252209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17988"/>
            <a:ext cx="8915400" cy="2602524"/>
          </a:xfrm>
        </p:spPr>
        <p:txBody>
          <a:bodyPr/>
          <a:lstStyle/>
          <a:p>
            <a:pPr algn="ctr"/>
            <a:r>
              <a:rPr lang="ru-RU" dirty="0" smtClean="0"/>
              <a:t>След вписване</a:t>
            </a:r>
            <a:r>
              <a:rPr lang="ru-RU" dirty="0"/>
              <a:t>, при валидиране на данните, се извършва навигация към страница за информация на </a:t>
            </a:r>
            <a:r>
              <a:rPr lang="ru-RU" dirty="0" smtClean="0"/>
              <a:t>потребителя с потребителското му </a:t>
            </a:r>
            <a:r>
              <a:rPr lang="ru-RU" dirty="0"/>
              <a:t>име и </a:t>
            </a:r>
            <a:r>
              <a:rPr lang="ru-RU" dirty="0" smtClean="0"/>
              <a:t>резервациите му. </a:t>
            </a:r>
            <a:endParaRPr lang="bg-BG" dirty="0"/>
          </a:p>
        </p:txBody>
      </p:sp>
      <p:pic>
        <p:nvPicPr>
          <p:cNvPr id="4" name="Картина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81" y="1520776"/>
            <a:ext cx="2500661" cy="49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873" y="277757"/>
            <a:ext cx="8915400" cy="3777622"/>
          </a:xfrm>
        </p:spPr>
        <p:txBody>
          <a:bodyPr/>
          <a:lstStyle/>
          <a:p>
            <a:pPr algn="ctr"/>
            <a:r>
              <a:rPr lang="bg-BG" dirty="0"/>
              <a:t>При натискане на бутон „каталог</a:t>
            </a:r>
            <a:r>
              <a:rPr lang="bg-BG" dirty="0" smtClean="0"/>
              <a:t>“ от предходната страница, </a:t>
            </a:r>
            <a:r>
              <a:rPr lang="bg-BG" dirty="0"/>
              <a:t>потребителят достъпва </a:t>
            </a:r>
            <a:r>
              <a:rPr lang="bg-BG" dirty="0" smtClean="0"/>
              <a:t>страницата със списъка </a:t>
            </a:r>
            <a:r>
              <a:rPr lang="bg-BG" dirty="0"/>
              <a:t>от хотели. </a:t>
            </a:r>
          </a:p>
        </p:txBody>
      </p:sp>
      <p:pic>
        <p:nvPicPr>
          <p:cNvPr id="4" name="Картина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59" y="1445748"/>
            <a:ext cx="2479227" cy="49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618" y="501748"/>
            <a:ext cx="8915400" cy="1538067"/>
          </a:xfrm>
        </p:spPr>
        <p:txBody>
          <a:bodyPr/>
          <a:lstStyle/>
          <a:p>
            <a:pPr algn="ctr"/>
            <a:r>
              <a:rPr lang="bg-BG" dirty="0" smtClean="0"/>
              <a:t>След селектиране на хотел и натискане на бутона за подробните му данни се показва следната страница:</a:t>
            </a:r>
            <a:endParaRPr lang="bg-BG" dirty="0"/>
          </a:p>
        </p:txBody>
      </p:sp>
      <p:pic>
        <p:nvPicPr>
          <p:cNvPr id="4" name="Картина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4" y="1537406"/>
            <a:ext cx="2507807" cy="49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520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ПРИЛОЖЕНИЕ ЗА РЕЗЕРВАЦИЯ НА СТАИ В ХОТЕЛИ</vt:lpstr>
      <vt:lpstr>PowerPoint Presentation</vt:lpstr>
      <vt:lpstr>PowerPoint Presentation</vt:lpstr>
      <vt:lpstr>Как сме проектирали приложението?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Как сме реализирали приложението?</vt:lpstr>
      <vt:lpstr>PowerPoint Presentation</vt:lpstr>
      <vt:lpstr>PowerPoint Presentation</vt:lpstr>
      <vt:lpstr>PowerPoint Presentation</vt:lpstr>
      <vt:lpstr>PowerPoint Presentation</vt:lpstr>
      <vt:lpstr>GitHub линкове:</vt:lpstr>
      <vt:lpstr>БЛАГОДАРИМ ЗА ВНИМАНИЕТО!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РЕЗЕРВАЦИЯ НА СТАИ В ХОТЕЛИ</dc:title>
  <dc:creator>Mila Ivanova</dc:creator>
  <cp:lastModifiedBy>Mila Ivanova</cp:lastModifiedBy>
  <cp:revision>21</cp:revision>
  <dcterms:created xsi:type="dcterms:W3CDTF">2017-06-05T19:48:21Z</dcterms:created>
  <dcterms:modified xsi:type="dcterms:W3CDTF">2017-06-07T07:17:48Z</dcterms:modified>
</cp:coreProperties>
</file>