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7772400" cx="10058400"/>
  <p:notesSz cx="10058400" cy="7772400"/>
  <p:embeddedFontLst>
    <p:embeddedFont>
      <p:font typeface="Century Gothic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34" roundtripDataSignature="AMtx7mi/zhdjAwXwvPp8d5ZlZ318wGLx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9CF8E47-F791-49DA-8D06-D619BEC70923}">
  <a:tblStyle styleId="{19CF8E47-F791-49DA-8D06-D619BEC70923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CenturyGothic-bold.fntdata"/><Relationship Id="rId30" Type="http://schemas.openxmlformats.org/officeDocument/2006/relationships/font" Target="fonts/CenturyGothic-regular.fntdata"/><Relationship Id="rId11" Type="http://schemas.openxmlformats.org/officeDocument/2006/relationships/slide" Target="slides/slide5.xml"/><Relationship Id="rId33" Type="http://schemas.openxmlformats.org/officeDocument/2006/relationships/font" Target="fonts/CenturyGothic-boldItalic.fntdata"/><Relationship Id="rId10" Type="http://schemas.openxmlformats.org/officeDocument/2006/relationships/slide" Target="slides/slide4.xml"/><Relationship Id="rId32" Type="http://schemas.openxmlformats.org/officeDocument/2006/relationships/font" Target="fonts/CenturyGothic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customschemas.google.com/relationships/presentationmetadata" Target="meta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0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0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1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1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2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2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3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13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4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4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5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15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6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6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7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17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8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8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9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19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0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0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1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1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2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2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3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3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4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5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6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6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7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7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8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8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9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9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type="obj">
  <p:cSld name="OBJEC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5"/>
          <p:cNvSpPr txBox="1"/>
          <p:nvPr>
            <p:ph type="ctrTitle"/>
          </p:nvPr>
        </p:nvSpPr>
        <p:spPr>
          <a:xfrm>
            <a:off x="1267328" y="2465300"/>
            <a:ext cx="7469505" cy="781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DEBE2"/>
              </a:buClr>
              <a:buSzPts val="5900"/>
              <a:buFont typeface="Arial"/>
              <a:buNone/>
              <a:defRPr b="0" i="0" sz="5900">
                <a:solidFill>
                  <a:srgbClr val="EDEBE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" type="subTitle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1100"/>
              </a:spcBef>
              <a:spcAft>
                <a:spcPts val="0"/>
              </a:spcAft>
              <a:buSzPts val="1980"/>
              <a:buChar char="🠶"/>
              <a:defRPr/>
            </a:lvl1pPr>
            <a:lvl2pPr lvl="1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2pPr>
            <a:lvl3pPr lvl="2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3pPr>
            <a:lvl4pPr lvl="3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4pPr>
            <a:lvl5pPr lvl="4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5pPr>
            <a:lvl6pPr lvl="5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6pPr>
            <a:lvl7pPr lvl="6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7pPr>
            <a:lvl8pPr lvl="7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8pPr>
            <a:lvl9pPr lvl="8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41" name="Google Shape;41;p25"/>
          <p:cNvSpPr txBox="1"/>
          <p:nvPr>
            <p:ph idx="11" type="ftr"/>
          </p:nvPr>
        </p:nvSpPr>
        <p:spPr>
          <a:xfrm>
            <a:off x="2136656" y="6953918"/>
            <a:ext cx="6288137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0" type="dt"/>
          </p:nvPr>
        </p:nvSpPr>
        <p:spPr>
          <a:xfrm>
            <a:off x="8549640" y="6953102"/>
            <a:ext cx="843018" cy="41952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5"/>
          <p:cNvSpPr txBox="1"/>
          <p:nvPr>
            <p:ph idx="12" type="sldNum"/>
          </p:nvPr>
        </p:nvSpPr>
        <p:spPr>
          <a:xfrm>
            <a:off x="562351" y="892821"/>
            <a:ext cx="643476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2200" u="none" cap="none" strike="noStrike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4"/>
          <p:cNvSpPr txBox="1"/>
          <p:nvPr>
            <p:ph type="title"/>
          </p:nvPr>
        </p:nvSpPr>
        <p:spPr>
          <a:xfrm>
            <a:off x="2136657" y="5440680"/>
            <a:ext cx="7251184" cy="6423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640"/>
              <a:buFont typeface="Century Gothic"/>
              <a:buNone/>
              <a:defRPr b="0" sz="264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4"/>
          <p:cNvSpPr/>
          <p:nvPr>
            <p:ph idx="2" type="pic"/>
          </p:nvPr>
        </p:nvSpPr>
        <p:spPr>
          <a:xfrm>
            <a:off x="2136657" y="719627"/>
            <a:ext cx="7251184" cy="4368966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34"/>
          <p:cNvSpPr txBox="1"/>
          <p:nvPr>
            <p:ph idx="1" type="body"/>
          </p:nvPr>
        </p:nvSpPr>
        <p:spPr>
          <a:xfrm>
            <a:off x="2136657" y="6082983"/>
            <a:ext cx="7251184" cy="559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100"/>
              </a:spcBef>
              <a:spcAft>
                <a:spcPts val="0"/>
              </a:spcAft>
              <a:buSzPts val="1320"/>
              <a:buNone/>
              <a:defRPr sz="1320"/>
            </a:lvl1pPr>
            <a:lvl2pPr indent="-228600" lvl="1" marL="914400" algn="l">
              <a:spcBef>
                <a:spcPts val="1100"/>
              </a:spcBef>
              <a:spcAft>
                <a:spcPts val="0"/>
              </a:spcAft>
              <a:buSzPts val="1320"/>
              <a:buNone/>
              <a:defRPr sz="1320"/>
            </a:lvl2pPr>
            <a:lvl3pPr indent="-228600" lvl="2" marL="1371600" algn="l">
              <a:spcBef>
                <a:spcPts val="1100"/>
              </a:spcBef>
              <a:spcAft>
                <a:spcPts val="0"/>
              </a:spcAft>
              <a:buSzPts val="1100"/>
              <a:buNone/>
              <a:defRPr sz="1100"/>
            </a:lvl3pPr>
            <a:lvl4pPr indent="-228600" lvl="3" marL="1828800" algn="l">
              <a:spcBef>
                <a:spcPts val="1100"/>
              </a:spcBef>
              <a:spcAft>
                <a:spcPts val="0"/>
              </a:spcAft>
              <a:buSzPts val="990"/>
              <a:buNone/>
              <a:defRPr sz="989"/>
            </a:lvl4pPr>
            <a:lvl5pPr indent="-228600" lvl="4" marL="2286000" algn="l">
              <a:spcBef>
                <a:spcPts val="1100"/>
              </a:spcBef>
              <a:spcAft>
                <a:spcPts val="0"/>
              </a:spcAft>
              <a:buSzPts val="990"/>
              <a:buNone/>
              <a:defRPr sz="989"/>
            </a:lvl5pPr>
            <a:lvl6pPr indent="-228600" lvl="5" marL="2743200" algn="l">
              <a:spcBef>
                <a:spcPts val="1100"/>
              </a:spcBef>
              <a:spcAft>
                <a:spcPts val="0"/>
              </a:spcAft>
              <a:buSzPts val="990"/>
              <a:buNone/>
              <a:defRPr sz="989"/>
            </a:lvl6pPr>
            <a:lvl7pPr indent="-228600" lvl="6" marL="3200400" algn="l">
              <a:spcBef>
                <a:spcPts val="1100"/>
              </a:spcBef>
              <a:spcAft>
                <a:spcPts val="0"/>
              </a:spcAft>
              <a:buSzPts val="990"/>
              <a:buNone/>
              <a:defRPr sz="989"/>
            </a:lvl7pPr>
            <a:lvl8pPr indent="-228600" lvl="7" marL="3657600" algn="l">
              <a:spcBef>
                <a:spcPts val="1100"/>
              </a:spcBef>
              <a:spcAft>
                <a:spcPts val="0"/>
              </a:spcAft>
              <a:buSzPts val="990"/>
              <a:buNone/>
              <a:defRPr sz="989"/>
            </a:lvl8pPr>
            <a:lvl9pPr indent="-228600" lvl="8" marL="4114800" algn="l">
              <a:spcBef>
                <a:spcPts val="1100"/>
              </a:spcBef>
              <a:spcAft>
                <a:spcPts val="0"/>
              </a:spcAft>
              <a:buSzPts val="990"/>
              <a:buNone/>
              <a:defRPr sz="989"/>
            </a:lvl9pPr>
          </a:lstStyle>
          <a:p/>
        </p:txBody>
      </p:sp>
      <p:sp>
        <p:nvSpPr>
          <p:cNvPr id="106" name="Google Shape;106;p34"/>
          <p:cNvSpPr txBox="1"/>
          <p:nvPr>
            <p:ph idx="10" type="dt"/>
          </p:nvPr>
        </p:nvSpPr>
        <p:spPr>
          <a:xfrm>
            <a:off x="8549640" y="6953102"/>
            <a:ext cx="843018" cy="4195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4"/>
          <p:cNvSpPr txBox="1"/>
          <p:nvPr>
            <p:ph idx="11" type="ftr"/>
          </p:nvPr>
        </p:nvSpPr>
        <p:spPr>
          <a:xfrm>
            <a:off x="2136656" y="6953918"/>
            <a:ext cx="6288137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4"/>
          <p:cNvSpPr/>
          <p:nvPr/>
        </p:nvSpPr>
        <p:spPr>
          <a:xfrm flipH="1" rot="10800000">
            <a:off x="64" y="5565415"/>
            <a:ext cx="1494192" cy="575739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4"/>
          <p:cNvSpPr txBox="1"/>
          <p:nvPr>
            <p:ph idx="12" type="sldNum"/>
          </p:nvPr>
        </p:nvSpPr>
        <p:spPr>
          <a:xfrm>
            <a:off x="562351" y="5647500"/>
            <a:ext cx="643476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5"/>
          <p:cNvSpPr txBox="1"/>
          <p:nvPr>
            <p:ph type="title"/>
          </p:nvPr>
        </p:nvSpPr>
        <p:spPr>
          <a:xfrm>
            <a:off x="2136657" y="690880"/>
            <a:ext cx="7251184" cy="35326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280"/>
              <a:buFont typeface="Century Gothic"/>
              <a:buNone/>
              <a:defRPr b="0" sz="528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5"/>
          <p:cNvSpPr txBox="1"/>
          <p:nvPr>
            <p:ph idx="1" type="body"/>
          </p:nvPr>
        </p:nvSpPr>
        <p:spPr>
          <a:xfrm>
            <a:off x="2136657" y="4934585"/>
            <a:ext cx="7251184" cy="1763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100"/>
              </a:spcBef>
              <a:spcAft>
                <a:spcPts val="0"/>
              </a:spcAft>
              <a:buSzPts val="1980"/>
              <a:buNone/>
              <a:defRPr sz="1979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100"/>
              </a:spcBef>
              <a:spcAft>
                <a:spcPts val="0"/>
              </a:spcAft>
              <a:buSzPts val="1980"/>
              <a:buNone/>
              <a:defRPr sz="1979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100"/>
              </a:spcBef>
              <a:spcAft>
                <a:spcPts val="0"/>
              </a:spcAft>
              <a:buSzPts val="1760"/>
              <a:buNone/>
              <a:defRPr sz="176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100"/>
              </a:spcBef>
              <a:spcAft>
                <a:spcPts val="0"/>
              </a:spcAft>
              <a:buSzPts val="1540"/>
              <a:buNone/>
              <a:defRPr sz="154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100"/>
              </a:spcBef>
              <a:spcAft>
                <a:spcPts val="0"/>
              </a:spcAft>
              <a:buSzPts val="1540"/>
              <a:buNone/>
              <a:defRPr sz="154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100"/>
              </a:spcBef>
              <a:spcAft>
                <a:spcPts val="0"/>
              </a:spcAft>
              <a:buSzPts val="1540"/>
              <a:buNone/>
              <a:defRPr sz="154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100"/>
              </a:spcBef>
              <a:spcAft>
                <a:spcPts val="0"/>
              </a:spcAft>
              <a:buSzPts val="1540"/>
              <a:buNone/>
              <a:defRPr sz="154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100"/>
              </a:spcBef>
              <a:spcAft>
                <a:spcPts val="0"/>
              </a:spcAft>
              <a:buSzPts val="1540"/>
              <a:buNone/>
              <a:defRPr sz="154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100"/>
              </a:spcBef>
              <a:spcAft>
                <a:spcPts val="0"/>
              </a:spcAft>
              <a:buSzPts val="1540"/>
              <a:buNone/>
              <a:defRPr sz="154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3" name="Google Shape;113;p35"/>
          <p:cNvSpPr txBox="1"/>
          <p:nvPr>
            <p:ph idx="10" type="dt"/>
          </p:nvPr>
        </p:nvSpPr>
        <p:spPr>
          <a:xfrm>
            <a:off x="8549640" y="6953102"/>
            <a:ext cx="843018" cy="4195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5"/>
          <p:cNvSpPr txBox="1"/>
          <p:nvPr>
            <p:ph idx="11" type="ftr"/>
          </p:nvPr>
        </p:nvSpPr>
        <p:spPr>
          <a:xfrm>
            <a:off x="2136656" y="6953918"/>
            <a:ext cx="6288137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35"/>
          <p:cNvSpPr/>
          <p:nvPr/>
        </p:nvSpPr>
        <p:spPr>
          <a:xfrm flipH="1" rot="10800000">
            <a:off x="64" y="3588731"/>
            <a:ext cx="1494192" cy="575739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5"/>
          <p:cNvSpPr txBox="1"/>
          <p:nvPr>
            <p:ph idx="12" type="sldNum"/>
          </p:nvPr>
        </p:nvSpPr>
        <p:spPr>
          <a:xfrm>
            <a:off x="562351" y="3676693"/>
            <a:ext cx="643476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6"/>
          <p:cNvSpPr txBox="1"/>
          <p:nvPr>
            <p:ph type="title"/>
          </p:nvPr>
        </p:nvSpPr>
        <p:spPr>
          <a:xfrm>
            <a:off x="2406936" y="690880"/>
            <a:ext cx="6720546" cy="328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280"/>
              <a:buFont typeface="Century Gothic"/>
              <a:buNone/>
              <a:defRPr b="0" sz="528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6"/>
          <p:cNvSpPr txBox="1"/>
          <p:nvPr>
            <p:ph idx="1" type="body"/>
          </p:nvPr>
        </p:nvSpPr>
        <p:spPr>
          <a:xfrm>
            <a:off x="2657569" y="3972560"/>
            <a:ext cx="6219277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100"/>
              </a:spcBef>
              <a:spcAft>
                <a:spcPts val="0"/>
              </a:spcAft>
              <a:buSzPts val="1760"/>
              <a:buFont typeface="Century Gothic"/>
              <a:buNone/>
              <a:defRPr sz="176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100"/>
              </a:spcBef>
              <a:spcAft>
                <a:spcPts val="0"/>
              </a:spcAft>
              <a:buSzPts val="1760"/>
              <a:buFont typeface="Century Gothic"/>
              <a:buNone/>
              <a:defRPr/>
            </a:lvl2pPr>
            <a:lvl3pPr indent="-228600" lvl="2" marL="1371600" algn="l">
              <a:spcBef>
                <a:spcPts val="1100"/>
              </a:spcBef>
              <a:spcAft>
                <a:spcPts val="0"/>
              </a:spcAft>
              <a:buSzPts val="1540"/>
              <a:buFont typeface="Century Gothic"/>
              <a:buNone/>
              <a:defRPr/>
            </a:lvl3pPr>
            <a:lvl4pPr indent="-228600" lvl="3" marL="1828800" algn="l">
              <a:spcBef>
                <a:spcPts val="1100"/>
              </a:spcBef>
              <a:spcAft>
                <a:spcPts val="0"/>
              </a:spcAft>
              <a:buSzPts val="1320"/>
              <a:buFont typeface="Century Gothic"/>
              <a:buNone/>
              <a:defRPr/>
            </a:lvl4pPr>
            <a:lvl5pPr indent="-228600" lvl="4" marL="2286000" algn="l">
              <a:spcBef>
                <a:spcPts val="1100"/>
              </a:spcBef>
              <a:spcAft>
                <a:spcPts val="0"/>
              </a:spcAft>
              <a:buSzPts val="1320"/>
              <a:buFont typeface="Century Gothic"/>
              <a:buNone/>
              <a:defRPr/>
            </a:lvl5pPr>
            <a:lvl6pPr indent="-342900" lvl="5" marL="27432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20" name="Google Shape;120;p36"/>
          <p:cNvSpPr txBox="1"/>
          <p:nvPr>
            <p:ph idx="2" type="body"/>
          </p:nvPr>
        </p:nvSpPr>
        <p:spPr>
          <a:xfrm>
            <a:off x="2136657" y="4934585"/>
            <a:ext cx="7251184" cy="1763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100"/>
              </a:spcBef>
              <a:spcAft>
                <a:spcPts val="0"/>
              </a:spcAft>
              <a:buSzPts val="1980"/>
              <a:buNone/>
              <a:defRPr sz="1979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100"/>
              </a:spcBef>
              <a:spcAft>
                <a:spcPts val="0"/>
              </a:spcAft>
              <a:buSzPts val="1980"/>
              <a:buNone/>
              <a:defRPr sz="1979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100"/>
              </a:spcBef>
              <a:spcAft>
                <a:spcPts val="0"/>
              </a:spcAft>
              <a:buSzPts val="1760"/>
              <a:buNone/>
              <a:defRPr sz="176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100"/>
              </a:spcBef>
              <a:spcAft>
                <a:spcPts val="0"/>
              </a:spcAft>
              <a:buSzPts val="1540"/>
              <a:buNone/>
              <a:defRPr sz="154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100"/>
              </a:spcBef>
              <a:spcAft>
                <a:spcPts val="0"/>
              </a:spcAft>
              <a:buSzPts val="1540"/>
              <a:buNone/>
              <a:defRPr sz="154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100"/>
              </a:spcBef>
              <a:spcAft>
                <a:spcPts val="0"/>
              </a:spcAft>
              <a:buSzPts val="1540"/>
              <a:buNone/>
              <a:defRPr sz="154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100"/>
              </a:spcBef>
              <a:spcAft>
                <a:spcPts val="0"/>
              </a:spcAft>
              <a:buSzPts val="1540"/>
              <a:buNone/>
              <a:defRPr sz="154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100"/>
              </a:spcBef>
              <a:spcAft>
                <a:spcPts val="0"/>
              </a:spcAft>
              <a:buSzPts val="1540"/>
              <a:buNone/>
              <a:defRPr sz="154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100"/>
              </a:spcBef>
              <a:spcAft>
                <a:spcPts val="0"/>
              </a:spcAft>
              <a:buSzPts val="1540"/>
              <a:buNone/>
              <a:defRPr sz="154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1" name="Google Shape;121;p36"/>
          <p:cNvSpPr txBox="1"/>
          <p:nvPr>
            <p:ph idx="10" type="dt"/>
          </p:nvPr>
        </p:nvSpPr>
        <p:spPr>
          <a:xfrm>
            <a:off x="8549640" y="6953102"/>
            <a:ext cx="843018" cy="4195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6"/>
          <p:cNvSpPr txBox="1"/>
          <p:nvPr>
            <p:ph idx="11" type="ftr"/>
          </p:nvPr>
        </p:nvSpPr>
        <p:spPr>
          <a:xfrm>
            <a:off x="2136656" y="6953918"/>
            <a:ext cx="6288137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6"/>
          <p:cNvSpPr/>
          <p:nvPr/>
        </p:nvSpPr>
        <p:spPr>
          <a:xfrm flipH="1" rot="10800000">
            <a:off x="64" y="3588731"/>
            <a:ext cx="1494192" cy="575739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36"/>
          <p:cNvSpPr txBox="1"/>
          <p:nvPr>
            <p:ph idx="12" type="sldNum"/>
          </p:nvPr>
        </p:nvSpPr>
        <p:spPr>
          <a:xfrm>
            <a:off x="562351" y="3676693"/>
            <a:ext cx="643476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36"/>
          <p:cNvSpPr txBox="1"/>
          <p:nvPr/>
        </p:nvSpPr>
        <p:spPr>
          <a:xfrm>
            <a:off x="1989148" y="734406"/>
            <a:ext cx="503051" cy="66274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275" lIns="100575" spcFirstLastPara="1" rIns="100575" wrap="square" tIns="50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6" name="Google Shape;126;p36"/>
          <p:cNvSpPr txBox="1"/>
          <p:nvPr/>
        </p:nvSpPr>
        <p:spPr>
          <a:xfrm>
            <a:off x="8986487" y="3292680"/>
            <a:ext cx="503051" cy="66274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275" lIns="100575" spcFirstLastPara="1" rIns="100575" wrap="square" tIns="50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7"/>
          <p:cNvSpPr txBox="1"/>
          <p:nvPr>
            <p:ph type="title"/>
          </p:nvPr>
        </p:nvSpPr>
        <p:spPr>
          <a:xfrm>
            <a:off x="2136657" y="2763522"/>
            <a:ext cx="7251184" cy="30881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280"/>
              <a:buFont typeface="Century Gothic"/>
              <a:buNone/>
              <a:defRPr b="0" sz="528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7"/>
          <p:cNvSpPr txBox="1"/>
          <p:nvPr>
            <p:ph idx="1" type="body"/>
          </p:nvPr>
        </p:nvSpPr>
        <p:spPr>
          <a:xfrm>
            <a:off x="2136657" y="5872480"/>
            <a:ext cx="7251184" cy="826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100"/>
              </a:spcBef>
              <a:spcAft>
                <a:spcPts val="0"/>
              </a:spcAft>
              <a:buSzPts val="198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0" name="Google Shape;130;p37"/>
          <p:cNvSpPr txBox="1"/>
          <p:nvPr>
            <p:ph idx="10" type="dt"/>
          </p:nvPr>
        </p:nvSpPr>
        <p:spPr>
          <a:xfrm>
            <a:off x="8549640" y="6953102"/>
            <a:ext cx="843018" cy="4195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7"/>
          <p:cNvSpPr txBox="1"/>
          <p:nvPr>
            <p:ph idx="11" type="ftr"/>
          </p:nvPr>
        </p:nvSpPr>
        <p:spPr>
          <a:xfrm>
            <a:off x="2136656" y="6953918"/>
            <a:ext cx="6288137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7"/>
          <p:cNvSpPr/>
          <p:nvPr/>
        </p:nvSpPr>
        <p:spPr>
          <a:xfrm flipH="1" rot="10800000">
            <a:off x="64" y="5565415"/>
            <a:ext cx="1494192" cy="575739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37"/>
          <p:cNvSpPr txBox="1"/>
          <p:nvPr>
            <p:ph idx="12" type="sldNum"/>
          </p:nvPr>
        </p:nvSpPr>
        <p:spPr>
          <a:xfrm>
            <a:off x="562351" y="5647500"/>
            <a:ext cx="643476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8"/>
          <p:cNvSpPr txBox="1"/>
          <p:nvPr>
            <p:ph type="title"/>
          </p:nvPr>
        </p:nvSpPr>
        <p:spPr>
          <a:xfrm>
            <a:off x="2406936" y="690880"/>
            <a:ext cx="6720546" cy="328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280"/>
              <a:buFont typeface="Century Gothic"/>
              <a:buNone/>
              <a:defRPr b="0" sz="528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8"/>
          <p:cNvSpPr txBox="1"/>
          <p:nvPr>
            <p:ph idx="1" type="body"/>
          </p:nvPr>
        </p:nvSpPr>
        <p:spPr>
          <a:xfrm>
            <a:off x="2136657" y="4922520"/>
            <a:ext cx="7357121" cy="949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100"/>
              </a:spcBef>
              <a:spcAft>
                <a:spcPts val="0"/>
              </a:spcAft>
              <a:buSzPts val="2640"/>
              <a:buFont typeface="Century Gothic"/>
              <a:buNone/>
              <a:defRPr sz="264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100"/>
              </a:spcBef>
              <a:spcAft>
                <a:spcPts val="0"/>
              </a:spcAft>
              <a:buSzPts val="1760"/>
              <a:buFont typeface="Century Gothic"/>
              <a:buNone/>
              <a:defRPr/>
            </a:lvl2pPr>
            <a:lvl3pPr indent="-228600" lvl="2" marL="1371600" algn="l">
              <a:spcBef>
                <a:spcPts val="1100"/>
              </a:spcBef>
              <a:spcAft>
                <a:spcPts val="0"/>
              </a:spcAft>
              <a:buSzPts val="1540"/>
              <a:buFont typeface="Century Gothic"/>
              <a:buNone/>
              <a:defRPr/>
            </a:lvl3pPr>
            <a:lvl4pPr indent="-228600" lvl="3" marL="1828800" algn="l">
              <a:spcBef>
                <a:spcPts val="1100"/>
              </a:spcBef>
              <a:spcAft>
                <a:spcPts val="0"/>
              </a:spcAft>
              <a:buSzPts val="1320"/>
              <a:buFont typeface="Century Gothic"/>
              <a:buNone/>
              <a:defRPr/>
            </a:lvl4pPr>
            <a:lvl5pPr indent="-228600" lvl="4" marL="2286000" algn="l">
              <a:spcBef>
                <a:spcPts val="1100"/>
              </a:spcBef>
              <a:spcAft>
                <a:spcPts val="0"/>
              </a:spcAft>
              <a:buSzPts val="1320"/>
              <a:buFont typeface="Century Gothic"/>
              <a:buNone/>
              <a:defRPr/>
            </a:lvl5pPr>
            <a:lvl6pPr indent="-342900" lvl="5" marL="27432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7" name="Google Shape;137;p38"/>
          <p:cNvSpPr txBox="1"/>
          <p:nvPr>
            <p:ph idx="2" type="body"/>
          </p:nvPr>
        </p:nvSpPr>
        <p:spPr>
          <a:xfrm>
            <a:off x="2136657" y="5872480"/>
            <a:ext cx="7357121" cy="826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100"/>
              </a:spcBef>
              <a:spcAft>
                <a:spcPts val="0"/>
              </a:spcAft>
              <a:buSzPts val="198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8" name="Google Shape;138;p38"/>
          <p:cNvSpPr txBox="1"/>
          <p:nvPr>
            <p:ph idx="10" type="dt"/>
          </p:nvPr>
        </p:nvSpPr>
        <p:spPr>
          <a:xfrm>
            <a:off x="8549640" y="6953102"/>
            <a:ext cx="843018" cy="4195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8"/>
          <p:cNvSpPr txBox="1"/>
          <p:nvPr>
            <p:ph idx="11" type="ftr"/>
          </p:nvPr>
        </p:nvSpPr>
        <p:spPr>
          <a:xfrm>
            <a:off x="2136656" y="6953918"/>
            <a:ext cx="6288137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8"/>
          <p:cNvSpPr/>
          <p:nvPr/>
        </p:nvSpPr>
        <p:spPr>
          <a:xfrm flipH="1" rot="10800000">
            <a:off x="64" y="5565415"/>
            <a:ext cx="1494192" cy="575739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38"/>
          <p:cNvSpPr txBox="1"/>
          <p:nvPr>
            <p:ph idx="12" type="sldNum"/>
          </p:nvPr>
        </p:nvSpPr>
        <p:spPr>
          <a:xfrm>
            <a:off x="562351" y="5647500"/>
            <a:ext cx="643476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38"/>
          <p:cNvSpPr txBox="1"/>
          <p:nvPr/>
        </p:nvSpPr>
        <p:spPr>
          <a:xfrm>
            <a:off x="1989148" y="734406"/>
            <a:ext cx="503051" cy="66274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275" lIns="100575" spcFirstLastPara="1" rIns="100575" wrap="square" tIns="50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43" name="Google Shape;143;p38"/>
          <p:cNvSpPr txBox="1"/>
          <p:nvPr/>
        </p:nvSpPr>
        <p:spPr>
          <a:xfrm>
            <a:off x="8986487" y="3292680"/>
            <a:ext cx="503051" cy="66274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275" lIns="100575" spcFirstLastPara="1" rIns="100575" wrap="square" tIns="50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9"/>
          <p:cNvSpPr txBox="1"/>
          <p:nvPr>
            <p:ph type="title"/>
          </p:nvPr>
        </p:nvSpPr>
        <p:spPr>
          <a:xfrm>
            <a:off x="2136658" y="711061"/>
            <a:ext cx="7251182" cy="3264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280"/>
              <a:buFont typeface="Century Gothic"/>
              <a:buNone/>
              <a:defRPr b="0" sz="528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9"/>
          <p:cNvSpPr txBox="1"/>
          <p:nvPr>
            <p:ph idx="1" type="body"/>
          </p:nvPr>
        </p:nvSpPr>
        <p:spPr>
          <a:xfrm>
            <a:off x="2136657" y="4922520"/>
            <a:ext cx="7251184" cy="949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100"/>
              </a:spcBef>
              <a:spcAft>
                <a:spcPts val="0"/>
              </a:spcAft>
              <a:buSzPts val="2640"/>
              <a:buFont typeface="Century Gothic"/>
              <a:buNone/>
              <a:defRPr sz="264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100"/>
              </a:spcBef>
              <a:spcAft>
                <a:spcPts val="0"/>
              </a:spcAft>
              <a:buSzPts val="1760"/>
              <a:buFont typeface="Century Gothic"/>
              <a:buNone/>
              <a:defRPr/>
            </a:lvl2pPr>
            <a:lvl3pPr indent="-228600" lvl="2" marL="1371600" algn="l">
              <a:spcBef>
                <a:spcPts val="1100"/>
              </a:spcBef>
              <a:spcAft>
                <a:spcPts val="0"/>
              </a:spcAft>
              <a:buSzPts val="1540"/>
              <a:buFont typeface="Century Gothic"/>
              <a:buNone/>
              <a:defRPr/>
            </a:lvl3pPr>
            <a:lvl4pPr indent="-228600" lvl="3" marL="1828800" algn="l">
              <a:spcBef>
                <a:spcPts val="1100"/>
              </a:spcBef>
              <a:spcAft>
                <a:spcPts val="0"/>
              </a:spcAft>
              <a:buSzPts val="1320"/>
              <a:buFont typeface="Century Gothic"/>
              <a:buNone/>
              <a:defRPr/>
            </a:lvl4pPr>
            <a:lvl5pPr indent="-228600" lvl="4" marL="2286000" algn="l">
              <a:spcBef>
                <a:spcPts val="1100"/>
              </a:spcBef>
              <a:spcAft>
                <a:spcPts val="0"/>
              </a:spcAft>
              <a:buSzPts val="1320"/>
              <a:buFont typeface="Century Gothic"/>
              <a:buNone/>
              <a:defRPr/>
            </a:lvl5pPr>
            <a:lvl6pPr indent="-342900" lvl="5" marL="27432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7" name="Google Shape;147;p39"/>
          <p:cNvSpPr txBox="1"/>
          <p:nvPr>
            <p:ph idx="2" type="body"/>
          </p:nvPr>
        </p:nvSpPr>
        <p:spPr>
          <a:xfrm>
            <a:off x="2136657" y="5872480"/>
            <a:ext cx="7251184" cy="826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100"/>
              </a:spcBef>
              <a:spcAft>
                <a:spcPts val="0"/>
              </a:spcAft>
              <a:buSzPts val="198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8" name="Google Shape;148;p39"/>
          <p:cNvSpPr txBox="1"/>
          <p:nvPr>
            <p:ph idx="10" type="dt"/>
          </p:nvPr>
        </p:nvSpPr>
        <p:spPr>
          <a:xfrm>
            <a:off x="8549640" y="6953102"/>
            <a:ext cx="843018" cy="4195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9"/>
          <p:cNvSpPr txBox="1"/>
          <p:nvPr>
            <p:ph idx="11" type="ftr"/>
          </p:nvPr>
        </p:nvSpPr>
        <p:spPr>
          <a:xfrm>
            <a:off x="2136656" y="6953918"/>
            <a:ext cx="6288137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9"/>
          <p:cNvSpPr/>
          <p:nvPr/>
        </p:nvSpPr>
        <p:spPr>
          <a:xfrm flipH="1" rot="10800000">
            <a:off x="64" y="5565415"/>
            <a:ext cx="1494192" cy="575739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39"/>
          <p:cNvSpPr txBox="1"/>
          <p:nvPr>
            <p:ph idx="12" type="sldNum"/>
          </p:nvPr>
        </p:nvSpPr>
        <p:spPr>
          <a:xfrm>
            <a:off x="562351" y="5647500"/>
            <a:ext cx="643476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0"/>
          <p:cNvSpPr txBox="1"/>
          <p:nvPr>
            <p:ph type="title"/>
          </p:nvPr>
        </p:nvSpPr>
        <p:spPr>
          <a:xfrm>
            <a:off x="2139720" y="707325"/>
            <a:ext cx="7248120" cy="145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40"/>
          <p:cNvSpPr txBox="1"/>
          <p:nvPr>
            <p:ph idx="1" type="body"/>
          </p:nvPr>
        </p:nvSpPr>
        <p:spPr>
          <a:xfrm rot="5400000">
            <a:off x="3560069" y="994668"/>
            <a:ext cx="4404360" cy="72511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5" name="Google Shape;155;p40"/>
          <p:cNvSpPr txBox="1"/>
          <p:nvPr>
            <p:ph idx="10" type="dt"/>
          </p:nvPr>
        </p:nvSpPr>
        <p:spPr>
          <a:xfrm>
            <a:off x="8549640" y="6953102"/>
            <a:ext cx="843018" cy="4195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40"/>
          <p:cNvSpPr txBox="1"/>
          <p:nvPr>
            <p:ph idx="11" type="ftr"/>
          </p:nvPr>
        </p:nvSpPr>
        <p:spPr>
          <a:xfrm>
            <a:off x="2136656" y="6953918"/>
            <a:ext cx="6288137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40"/>
          <p:cNvSpPr/>
          <p:nvPr/>
        </p:nvSpPr>
        <p:spPr>
          <a:xfrm flipH="1" rot="10800000">
            <a:off x="64" y="806020"/>
            <a:ext cx="1494192" cy="575739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40"/>
          <p:cNvSpPr txBox="1"/>
          <p:nvPr>
            <p:ph idx="12" type="sldNum"/>
          </p:nvPr>
        </p:nvSpPr>
        <p:spPr>
          <a:xfrm>
            <a:off x="562351" y="892821"/>
            <a:ext cx="643476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1"/>
          <p:cNvSpPr txBox="1"/>
          <p:nvPr>
            <p:ph type="title"/>
          </p:nvPr>
        </p:nvSpPr>
        <p:spPr>
          <a:xfrm rot="5400000">
            <a:off x="5483098" y="2794352"/>
            <a:ext cx="5988326" cy="18217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41"/>
          <p:cNvSpPr txBox="1"/>
          <p:nvPr>
            <p:ph idx="1" type="body"/>
          </p:nvPr>
        </p:nvSpPr>
        <p:spPr>
          <a:xfrm rot="5400000">
            <a:off x="1736487" y="1111232"/>
            <a:ext cx="5988326" cy="5187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62" name="Google Shape;162;p41"/>
          <p:cNvSpPr txBox="1"/>
          <p:nvPr>
            <p:ph idx="10" type="dt"/>
          </p:nvPr>
        </p:nvSpPr>
        <p:spPr>
          <a:xfrm>
            <a:off x="8549640" y="6953102"/>
            <a:ext cx="843018" cy="4195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41"/>
          <p:cNvSpPr txBox="1"/>
          <p:nvPr>
            <p:ph idx="11" type="ftr"/>
          </p:nvPr>
        </p:nvSpPr>
        <p:spPr>
          <a:xfrm>
            <a:off x="2136656" y="6953918"/>
            <a:ext cx="6288137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41"/>
          <p:cNvSpPr/>
          <p:nvPr/>
        </p:nvSpPr>
        <p:spPr>
          <a:xfrm flipH="1" rot="10800000">
            <a:off x="64" y="806020"/>
            <a:ext cx="1494192" cy="575739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41"/>
          <p:cNvSpPr txBox="1"/>
          <p:nvPr>
            <p:ph idx="12" type="sldNum"/>
          </p:nvPr>
        </p:nvSpPr>
        <p:spPr>
          <a:xfrm>
            <a:off x="562351" y="892821"/>
            <a:ext cx="643476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6"/>
          <p:cNvSpPr txBox="1"/>
          <p:nvPr>
            <p:ph idx="10" type="dt"/>
          </p:nvPr>
        </p:nvSpPr>
        <p:spPr>
          <a:xfrm>
            <a:off x="8549640" y="6953102"/>
            <a:ext cx="843018" cy="4195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6"/>
          <p:cNvSpPr txBox="1"/>
          <p:nvPr>
            <p:ph idx="11" type="ftr"/>
          </p:nvPr>
        </p:nvSpPr>
        <p:spPr>
          <a:xfrm>
            <a:off x="2136656" y="6953918"/>
            <a:ext cx="6288137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6"/>
          <p:cNvSpPr/>
          <p:nvPr/>
        </p:nvSpPr>
        <p:spPr>
          <a:xfrm flipH="1" rot="10800000">
            <a:off x="64" y="806020"/>
            <a:ext cx="1494192" cy="575739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6"/>
          <p:cNvSpPr txBox="1"/>
          <p:nvPr>
            <p:ph idx="12" type="sldNum"/>
          </p:nvPr>
        </p:nvSpPr>
        <p:spPr>
          <a:xfrm>
            <a:off x="562351" y="892821"/>
            <a:ext cx="643476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7"/>
          <p:cNvSpPr txBox="1"/>
          <p:nvPr>
            <p:ph type="title"/>
          </p:nvPr>
        </p:nvSpPr>
        <p:spPr>
          <a:xfrm>
            <a:off x="2139722" y="707325"/>
            <a:ext cx="7248119" cy="145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7"/>
          <p:cNvSpPr txBox="1"/>
          <p:nvPr>
            <p:ph idx="1" type="body"/>
          </p:nvPr>
        </p:nvSpPr>
        <p:spPr>
          <a:xfrm>
            <a:off x="2136657" y="2418080"/>
            <a:ext cx="7251184" cy="4281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10" type="dt"/>
          </p:nvPr>
        </p:nvSpPr>
        <p:spPr>
          <a:xfrm>
            <a:off x="8549640" y="6953102"/>
            <a:ext cx="843018" cy="4195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11" type="ftr"/>
          </p:nvPr>
        </p:nvSpPr>
        <p:spPr>
          <a:xfrm>
            <a:off x="2136656" y="6953918"/>
            <a:ext cx="6288137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7"/>
          <p:cNvSpPr/>
          <p:nvPr/>
        </p:nvSpPr>
        <p:spPr>
          <a:xfrm flipH="1" rot="10800000">
            <a:off x="64" y="806020"/>
            <a:ext cx="1494192" cy="575739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27"/>
          <p:cNvSpPr txBox="1"/>
          <p:nvPr>
            <p:ph idx="12" type="sldNum"/>
          </p:nvPr>
        </p:nvSpPr>
        <p:spPr>
          <a:xfrm>
            <a:off x="562351" y="892821"/>
            <a:ext cx="643476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8"/>
          <p:cNvSpPr txBox="1"/>
          <p:nvPr>
            <p:ph type="title"/>
          </p:nvPr>
        </p:nvSpPr>
        <p:spPr>
          <a:xfrm>
            <a:off x="2139720" y="707325"/>
            <a:ext cx="7248120" cy="145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8"/>
          <p:cNvSpPr txBox="1"/>
          <p:nvPr>
            <p:ph idx="10" type="dt"/>
          </p:nvPr>
        </p:nvSpPr>
        <p:spPr>
          <a:xfrm>
            <a:off x="8549640" y="6953102"/>
            <a:ext cx="843018" cy="4195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8"/>
          <p:cNvSpPr txBox="1"/>
          <p:nvPr>
            <p:ph idx="11" type="ftr"/>
          </p:nvPr>
        </p:nvSpPr>
        <p:spPr>
          <a:xfrm>
            <a:off x="2136656" y="6953918"/>
            <a:ext cx="6288137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8"/>
          <p:cNvSpPr/>
          <p:nvPr/>
        </p:nvSpPr>
        <p:spPr>
          <a:xfrm flipH="1" rot="10800000">
            <a:off x="64" y="806020"/>
            <a:ext cx="1494192" cy="575739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28"/>
          <p:cNvSpPr txBox="1"/>
          <p:nvPr>
            <p:ph idx="12" type="sldNum"/>
          </p:nvPr>
        </p:nvSpPr>
        <p:spPr>
          <a:xfrm>
            <a:off x="562351" y="892821"/>
            <a:ext cx="643476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9"/>
          <p:cNvSpPr txBox="1"/>
          <p:nvPr>
            <p:ph type="ctrTitle"/>
          </p:nvPr>
        </p:nvSpPr>
        <p:spPr>
          <a:xfrm>
            <a:off x="2136658" y="2849882"/>
            <a:ext cx="7260496" cy="25644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940"/>
              <a:buFont typeface="Century Gothic"/>
              <a:buNone/>
              <a:defRPr sz="594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9"/>
          <p:cNvSpPr txBox="1"/>
          <p:nvPr>
            <p:ph idx="1" type="subTitle"/>
          </p:nvPr>
        </p:nvSpPr>
        <p:spPr>
          <a:xfrm>
            <a:off x="2136658" y="5414365"/>
            <a:ext cx="7260496" cy="12764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100"/>
              </a:spcBef>
              <a:spcAft>
                <a:spcPts val="0"/>
              </a:spcAft>
              <a:buSzPts val="198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100"/>
              </a:spcBef>
              <a:spcAft>
                <a:spcPts val="0"/>
              </a:spcAft>
              <a:buSzPts val="176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100"/>
              </a:spcBef>
              <a:spcAft>
                <a:spcPts val="0"/>
              </a:spcAft>
              <a:buSzPts val="154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100"/>
              </a:spcBef>
              <a:spcAft>
                <a:spcPts val="0"/>
              </a:spcAft>
              <a:buSzPts val="13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100"/>
              </a:spcBef>
              <a:spcAft>
                <a:spcPts val="0"/>
              </a:spcAft>
              <a:buSzPts val="132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100"/>
              </a:spcBef>
              <a:spcAft>
                <a:spcPts val="0"/>
              </a:spcAft>
              <a:buSzPts val="132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100"/>
              </a:spcBef>
              <a:spcAft>
                <a:spcPts val="0"/>
              </a:spcAft>
              <a:buSzPts val="132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100"/>
              </a:spcBef>
              <a:spcAft>
                <a:spcPts val="0"/>
              </a:spcAft>
              <a:buSzPts val="132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100"/>
              </a:spcBef>
              <a:spcAft>
                <a:spcPts val="0"/>
              </a:spcAft>
              <a:buSzPts val="132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5" name="Google Shape;65;p29"/>
          <p:cNvSpPr txBox="1"/>
          <p:nvPr>
            <p:ph idx="10" type="dt"/>
          </p:nvPr>
        </p:nvSpPr>
        <p:spPr>
          <a:xfrm>
            <a:off x="8549640" y="6953102"/>
            <a:ext cx="843018" cy="4195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9"/>
          <p:cNvSpPr txBox="1"/>
          <p:nvPr>
            <p:ph idx="11" type="ftr"/>
          </p:nvPr>
        </p:nvSpPr>
        <p:spPr>
          <a:xfrm>
            <a:off x="2136656" y="6953918"/>
            <a:ext cx="6288137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9"/>
          <p:cNvSpPr/>
          <p:nvPr/>
        </p:nvSpPr>
        <p:spPr>
          <a:xfrm>
            <a:off x="-34890" y="4897313"/>
            <a:ext cx="1535020" cy="886018"/>
          </a:xfrm>
          <a:custGeom>
            <a:rect b="b" l="l" r="r" t="t"/>
            <a:pathLst>
              <a:path extrusionOk="0" h="10000" w="8042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9"/>
          <p:cNvSpPr txBox="1"/>
          <p:nvPr>
            <p:ph idx="12" type="sldNum"/>
          </p:nvPr>
        </p:nvSpPr>
        <p:spPr>
          <a:xfrm>
            <a:off x="465667" y="5133481"/>
            <a:ext cx="643476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0"/>
          <p:cNvSpPr txBox="1"/>
          <p:nvPr>
            <p:ph type="title"/>
          </p:nvPr>
        </p:nvSpPr>
        <p:spPr>
          <a:xfrm>
            <a:off x="2136657" y="2351170"/>
            <a:ext cx="7251184" cy="1664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Century Gothic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0"/>
          <p:cNvSpPr txBox="1"/>
          <p:nvPr>
            <p:ph idx="1" type="body"/>
          </p:nvPr>
        </p:nvSpPr>
        <p:spPr>
          <a:xfrm>
            <a:off x="2136657" y="4058920"/>
            <a:ext cx="7251184" cy="975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100"/>
              </a:spcBef>
              <a:spcAft>
                <a:spcPts val="0"/>
              </a:spcAft>
              <a:buSzPts val="2200"/>
              <a:buNone/>
              <a:defRPr sz="22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100"/>
              </a:spcBef>
              <a:spcAft>
                <a:spcPts val="0"/>
              </a:spcAft>
              <a:buSzPts val="1980"/>
              <a:buNone/>
              <a:defRPr sz="1979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100"/>
              </a:spcBef>
              <a:spcAft>
                <a:spcPts val="0"/>
              </a:spcAft>
              <a:buSzPts val="1760"/>
              <a:buNone/>
              <a:defRPr sz="176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100"/>
              </a:spcBef>
              <a:spcAft>
                <a:spcPts val="0"/>
              </a:spcAft>
              <a:buSzPts val="1540"/>
              <a:buNone/>
              <a:defRPr sz="154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100"/>
              </a:spcBef>
              <a:spcAft>
                <a:spcPts val="0"/>
              </a:spcAft>
              <a:buSzPts val="1540"/>
              <a:buNone/>
              <a:defRPr sz="154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100"/>
              </a:spcBef>
              <a:spcAft>
                <a:spcPts val="0"/>
              </a:spcAft>
              <a:buSzPts val="1540"/>
              <a:buNone/>
              <a:defRPr sz="154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100"/>
              </a:spcBef>
              <a:spcAft>
                <a:spcPts val="0"/>
              </a:spcAft>
              <a:buSzPts val="1540"/>
              <a:buNone/>
              <a:defRPr sz="154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100"/>
              </a:spcBef>
              <a:spcAft>
                <a:spcPts val="0"/>
              </a:spcAft>
              <a:buSzPts val="1540"/>
              <a:buNone/>
              <a:defRPr sz="154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100"/>
              </a:spcBef>
              <a:spcAft>
                <a:spcPts val="0"/>
              </a:spcAft>
              <a:buSzPts val="1540"/>
              <a:buNone/>
              <a:defRPr sz="154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2" name="Google Shape;72;p30"/>
          <p:cNvSpPr txBox="1"/>
          <p:nvPr>
            <p:ph idx="10" type="dt"/>
          </p:nvPr>
        </p:nvSpPr>
        <p:spPr>
          <a:xfrm>
            <a:off x="8549640" y="6953102"/>
            <a:ext cx="843018" cy="4195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0"/>
          <p:cNvSpPr txBox="1"/>
          <p:nvPr>
            <p:ph idx="11" type="ftr"/>
          </p:nvPr>
        </p:nvSpPr>
        <p:spPr>
          <a:xfrm>
            <a:off x="2136656" y="6953918"/>
            <a:ext cx="6288137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0"/>
          <p:cNvSpPr/>
          <p:nvPr/>
        </p:nvSpPr>
        <p:spPr>
          <a:xfrm flipH="1" rot="10800000">
            <a:off x="64" y="3588731"/>
            <a:ext cx="1494192" cy="575739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30"/>
          <p:cNvSpPr txBox="1"/>
          <p:nvPr>
            <p:ph idx="12" type="sldNum"/>
          </p:nvPr>
        </p:nvSpPr>
        <p:spPr>
          <a:xfrm>
            <a:off x="562351" y="3676693"/>
            <a:ext cx="643476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1"/>
          <p:cNvSpPr txBox="1"/>
          <p:nvPr>
            <p:ph type="title"/>
          </p:nvPr>
        </p:nvSpPr>
        <p:spPr>
          <a:xfrm>
            <a:off x="2139720" y="707325"/>
            <a:ext cx="7248120" cy="145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1"/>
          <p:cNvSpPr txBox="1"/>
          <p:nvPr>
            <p:ph idx="1" type="body"/>
          </p:nvPr>
        </p:nvSpPr>
        <p:spPr>
          <a:xfrm>
            <a:off x="2136658" y="2421601"/>
            <a:ext cx="3517284" cy="42697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9" name="Google Shape;79;p31"/>
          <p:cNvSpPr txBox="1"/>
          <p:nvPr>
            <p:ph idx="2" type="body"/>
          </p:nvPr>
        </p:nvSpPr>
        <p:spPr>
          <a:xfrm>
            <a:off x="5871038" y="2421601"/>
            <a:ext cx="3516802" cy="42697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80" name="Google Shape;80;p31"/>
          <p:cNvSpPr txBox="1"/>
          <p:nvPr>
            <p:ph idx="10" type="dt"/>
          </p:nvPr>
        </p:nvSpPr>
        <p:spPr>
          <a:xfrm>
            <a:off x="8549640" y="6953102"/>
            <a:ext cx="843018" cy="4195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1"/>
          <p:cNvSpPr txBox="1"/>
          <p:nvPr>
            <p:ph idx="11" type="ftr"/>
          </p:nvPr>
        </p:nvSpPr>
        <p:spPr>
          <a:xfrm>
            <a:off x="2136656" y="6953918"/>
            <a:ext cx="6288137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1"/>
          <p:cNvSpPr/>
          <p:nvPr/>
        </p:nvSpPr>
        <p:spPr>
          <a:xfrm flipH="1" rot="10800000">
            <a:off x="64" y="806020"/>
            <a:ext cx="1494192" cy="575739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31"/>
          <p:cNvSpPr txBox="1"/>
          <p:nvPr>
            <p:ph idx="12" type="sldNum"/>
          </p:nvPr>
        </p:nvSpPr>
        <p:spPr>
          <a:xfrm>
            <a:off x="562351" y="892821"/>
            <a:ext cx="643476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2"/>
          <p:cNvSpPr txBox="1"/>
          <p:nvPr>
            <p:ph type="title"/>
          </p:nvPr>
        </p:nvSpPr>
        <p:spPr>
          <a:xfrm>
            <a:off x="2139720" y="707325"/>
            <a:ext cx="7248120" cy="145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2"/>
          <p:cNvSpPr txBox="1"/>
          <p:nvPr>
            <p:ph idx="1" type="body"/>
          </p:nvPr>
        </p:nvSpPr>
        <p:spPr>
          <a:xfrm>
            <a:off x="2491887" y="2523509"/>
            <a:ext cx="3162056" cy="6530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100"/>
              </a:spcBef>
              <a:spcAft>
                <a:spcPts val="0"/>
              </a:spcAft>
              <a:buSzPts val="2640"/>
              <a:buNone/>
              <a:defRPr b="0" sz="2640"/>
            </a:lvl1pPr>
            <a:lvl2pPr indent="-228600" lvl="1" marL="914400" algn="l">
              <a:spcBef>
                <a:spcPts val="1100"/>
              </a:spcBef>
              <a:spcAft>
                <a:spcPts val="0"/>
              </a:spcAft>
              <a:buSzPts val="2200"/>
              <a:buNone/>
              <a:defRPr b="1" sz="2200"/>
            </a:lvl2pPr>
            <a:lvl3pPr indent="-228600" lvl="2" marL="1371600" algn="l">
              <a:spcBef>
                <a:spcPts val="1100"/>
              </a:spcBef>
              <a:spcAft>
                <a:spcPts val="0"/>
              </a:spcAft>
              <a:buSzPts val="1980"/>
              <a:buNone/>
              <a:defRPr b="1" sz="1979"/>
            </a:lvl3pPr>
            <a:lvl4pPr indent="-228600" lvl="3" marL="1828800" algn="l">
              <a:spcBef>
                <a:spcPts val="1100"/>
              </a:spcBef>
              <a:spcAft>
                <a:spcPts val="0"/>
              </a:spcAft>
              <a:buSzPts val="1760"/>
              <a:buNone/>
              <a:defRPr b="1" sz="1760"/>
            </a:lvl4pPr>
            <a:lvl5pPr indent="-228600" lvl="4" marL="2286000" algn="l">
              <a:spcBef>
                <a:spcPts val="1100"/>
              </a:spcBef>
              <a:spcAft>
                <a:spcPts val="0"/>
              </a:spcAft>
              <a:buSzPts val="1760"/>
              <a:buNone/>
              <a:defRPr b="1" sz="1760"/>
            </a:lvl5pPr>
            <a:lvl6pPr indent="-228600" lvl="5" marL="2743200" algn="l">
              <a:spcBef>
                <a:spcPts val="1100"/>
              </a:spcBef>
              <a:spcAft>
                <a:spcPts val="0"/>
              </a:spcAft>
              <a:buSzPts val="1760"/>
              <a:buNone/>
              <a:defRPr b="1" sz="1760"/>
            </a:lvl6pPr>
            <a:lvl7pPr indent="-228600" lvl="6" marL="3200400" algn="l">
              <a:spcBef>
                <a:spcPts val="1100"/>
              </a:spcBef>
              <a:spcAft>
                <a:spcPts val="0"/>
              </a:spcAft>
              <a:buSzPts val="1760"/>
              <a:buNone/>
              <a:defRPr b="1" sz="1760"/>
            </a:lvl7pPr>
            <a:lvl8pPr indent="-228600" lvl="7" marL="3657600" algn="l">
              <a:spcBef>
                <a:spcPts val="1100"/>
              </a:spcBef>
              <a:spcAft>
                <a:spcPts val="0"/>
              </a:spcAft>
              <a:buSzPts val="1760"/>
              <a:buNone/>
              <a:defRPr b="1" sz="1760"/>
            </a:lvl8pPr>
            <a:lvl9pPr indent="-228600" lvl="8" marL="4114800" algn="l">
              <a:spcBef>
                <a:spcPts val="1100"/>
              </a:spcBef>
              <a:spcAft>
                <a:spcPts val="0"/>
              </a:spcAft>
              <a:buSzPts val="1760"/>
              <a:buNone/>
              <a:defRPr b="1" sz="1760"/>
            </a:lvl9pPr>
          </a:lstStyle>
          <a:p/>
        </p:txBody>
      </p:sp>
      <p:sp>
        <p:nvSpPr>
          <p:cNvPr id="87" name="Google Shape;87;p32"/>
          <p:cNvSpPr txBox="1"/>
          <p:nvPr>
            <p:ph idx="2" type="body"/>
          </p:nvPr>
        </p:nvSpPr>
        <p:spPr>
          <a:xfrm>
            <a:off x="2136657" y="3176607"/>
            <a:ext cx="3517285" cy="3519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88" name="Google Shape;88;p32"/>
          <p:cNvSpPr txBox="1"/>
          <p:nvPr>
            <p:ph idx="3" type="body"/>
          </p:nvPr>
        </p:nvSpPr>
        <p:spPr>
          <a:xfrm>
            <a:off x="6221770" y="2519851"/>
            <a:ext cx="3160563" cy="6530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100"/>
              </a:spcBef>
              <a:spcAft>
                <a:spcPts val="0"/>
              </a:spcAft>
              <a:buSzPts val="2640"/>
              <a:buNone/>
              <a:defRPr b="0" sz="2640"/>
            </a:lvl1pPr>
            <a:lvl2pPr indent="-228600" lvl="1" marL="914400" algn="l">
              <a:spcBef>
                <a:spcPts val="1100"/>
              </a:spcBef>
              <a:spcAft>
                <a:spcPts val="0"/>
              </a:spcAft>
              <a:buSzPts val="2200"/>
              <a:buNone/>
              <a:defRPr b="1" sz="2200"/>
            </a:lvl2pPr>
            <a:lvl3pPr indent="-228600" lvl="2" marL="1371600" algn="l">
              <a:spcBef>
                <a:spcPts val="1100"/>
              </a:spcBef>
              <a:spcAft>
                <a:spcPts val="0"/>
              </a:spcAft>
              <a:buSzPts val="1980"/>
              <a:buNone/>
              <a:defRPr b="1" sz="1979"/>
            </a:lvl3pPr>
            <a:lvl4pPr indent="-228600" lvl="3" marL="1828800" algn="l">
              <a:spcBef>
                <a:spcPts val="1100"/>
              </a:spcBef>
              <a:spcAft>
                <a:spcPts val="0"/>
              </a:spcAft>
              <a:buSzPts val="1760"/>
              <a:buNone/>
              <a:defRPr b="1" sz="1760"/>
            </a:lvl4pPr>
            <a:lvl5pPr indent="-228600" lvl="4" marL="2286000" algn="l">
              <a:spcBef>
                <a:spcPts val="1100"/>
              </a:spcBef>
              <a:spcAft>
                <a:spcPts val="0"/>
              </a:spcAft>
              <a:buSzPts val="1760"/>
              <a:buNone/>
              <a:defRPr b="1" sz="1760"/>
            </a:lvl5pPr>
            <a:lvl6pPr indent="-228600" lvl="5" marL="2743200" algn="l">
              <a:spcBef>
                <a:spcPts val="1100"/>
              </a:spcBef>
              <a:spcAft>
                <a:spcPts val="0"/>
              </a:spcAft>
              <a:buSzPts val="1760"/>
              <a:buNone/>
              <a:defRPr b="1" sz="1760"/>
            </a:lvl6pPr>
            <a:lvl7pPr indent="-228600" lvl="6" marL="3200400" algn="l">
              <a:spcBef>
                <a:spcPts val="1100"/>
              </a:spcBef>
              <a:spcAft>
                <a:spcPts val="0"/>
              </a:spcAft>
              <a:buSzPts val="1760"/>
              <a:buNone/>
              <a:defRPr b="1" sz="1760"/>
            </a:lvl7pPr>
            <a:lvl8pPr indent="-228600" lvl="7" marL="3657600" algn="l">
              <a:spcBef>
                <a:spcPts val="1100"/>
              </a:spcBef>
              <a:spcAft>
                <a:spcPts val="0"/>
              </a:spcAft>
              <a:buSzPts val="1760"/>
              <a:buNone/>
              <a:defRPr b="1" sz="1760"/>
            </a:lvl8pPr>
            <a:lvl9pPr indent="-228600" lvl="8" marL="4114800" algn="l">
              <a:spcBef>
                <a:spcPts val="1100"/>
              </a:spcBef>
              <a:spcAft>
                <a:spcPts val="0"/>
              </a:spcAft>
              <a:buSzPts val="1760"/>
              <a:buNone/>
              <a:defRPr b="1" sz="1760"/>
            </a:lvl9pPr>
          </a:lstStyle>
          <a:p/>
        </p:txBody>
      </p:sp>
      <p:sp>
        <p:nvSpPr>
          <p:cNvPr id="89" name="Google Shape;89;p32"/>
          <p:cNvSpPr txBox="1"/>
          <p:nvPr>
            <p:ph idx="4" type="body"/>
          </p:nvPr>
        </p:nvSpPr>
        <p:spPr>
          <a:xfrm>
            <a:off x="5867087" y="3172948"/>
            <a:ext cx="3515248" cy="3519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90" name="Google Shape;90;p32"/>
          <p:cNvSpPr txBox="1"/>
          <p:nvPr>
            <p:ph idx="10" type="dt"/>
          </p:nvPr>
        </p:nvSpPr>
        <p:spPr>
          <a:xfrm>
            <a:off x="8549640" y="6953102"/>
            <a:ext cx="843018" cy="4195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2"/>
          <p:cNvSpPr txBox="1"/>
          <p:nvPr>
            <p:ph idx="11" type="ftr"/>
          </p:nvPr>
        </p:nvSpPr>
        <p:spPr>
          <a:xfrm>
            <a:off x="2136656" y="6953918"/>
            <a:ext cx="6288137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2"/>
          <p:cNvSpPr/>
          <p:nvPr/>
        </p:nvSpPr>
        <p:spPr>
          <a:xfrm flipH="1" rot="10800000">
            <a:off x="64" y="806020"/>
            <a:ext cx="1494192" cy="575739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2"/>
          <p:cNvSpPr txBox="1"/>
          <p:nvPr>
            <p:ph idx="12" type="sldNum"/>
          </p:nvPr>
        </p:nvSpPr>
        <p:spPr>
          <a:xfrm>
            <a:off x="562351" y="892821"/>
            <a:ext cx="643476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3"/>
          <p:cNvSpPr txBox="1"/>
          <p:nvPr>
            <p:ph type="title"/>
          </p:nvPr>
        </p:nvSpPr>
        <p:spPr>
          <a:xfrm>
            <a:off x="2136657" y="505566"/>
            <a:ext cx="2892542" cy="1106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Century Gothic"/>
              <a:buNone/>
              <a:defRPr b="0" sz="2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3"/>
          <p:cNvSpPr txBox="1"/>
          <p:nvPr>
            <p:ph idx="1" type="body"/>
          </p:nvPr>
        </p:nvSpPr>
        <p:spPr>
          <a:xfrm>
            <a:off x="5217843" y="505568"/>
            <a:ext cx="4169997" cy="61369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97" name="Google Shape;97;p33"/>
          <p:cNvSpPr txBox="1"/>
          <p:nvPr>
            <p:ph idx="2" type="body"/>
          </p:nvPr>
        </p:nvSpPr>
        <p:spPr>
          <a:xfrm>
            <a:off x="2136657" y="1811761"/>
            <a:ext cx="2892542" cy="4830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100"/>
              </a:spcBef>
              <a:spcAft>
                <a:spcPts val="0"/>
              </a:spcAft>
              <a:buSzPts val="1540"/>
              <a:buNone/>
              <a:defRPr sz="1540"/>
            </a:lvl1pPr>
            <a:lvl2pPr indent="-228600" lvl="1" marL="914400" algn="l">
              <a:spcBef>
                <a:spcPts val="1100"/>
              </a:spcBef>
              <a:spcAft>
                <a:spcPts val="0"/>
              </a:spcAft>
              <a:buSzPts val="1320"/>
              <a:buNone/>
              <a:defRPr sz="1320"/>
            </a:lvl2pPr>
            <a:lvl3pPr indent="-228600" lvl="2" marL="1371600" algn="l">
              <a:spcBef>
                <a:spcPts val="1100"/>
              </a:spcBef>
              <a:spcAft>
                <a:spcPts val="0"/>
              </a:spcAft>
              <a:buSzPts val="1100"/>
              <a:buNone/>
              <a:defRPr sz="1100"/>
            </a:lvl3pPr>
            <a:lvl4pPr indent="-228600" lvl="3" marL="1828800" algn="l">
              <a:spcBef>
                <a:spcPts val="1100"/>
              </a:spcBef>
              <a:spcAft>
                <a:spcPts val="0"/>
              </a:spcAft>
              <a:buSzPts val="990"/>
              <a:buNone/>
              <a:defRPr sz="989"/>
            </a:lvl4pPr>
            <a:lvl5pPr indent="-228600" lvl="4" marL="2286000" algn="l">
              <a:spcBef>
                <a:spcPts val="1100"/>
              </a:spcBef>
              <a:spcAft>
                <a:spcPts val="0"/>
              </a:spcAft>
              <a:buSzPts val="990"/>
              <a:buNone/>
              <a:defRPr sz="989"/>
            </a:lvl5pPr>
            <a:lvl6pPr indent="-228600" lvl="5" marL="2743200" algn="l">
              <a:spcBef>
                <a:spcPts val="1100"/>
              </a:spcBef>
              <a:spcAft>
                <a:spcPts val="0"/>
              </a:spcAft>
              <a:buSzPts val="990"/>
              <a:buNone/>
              <a:defRPr sz="989"/>
            </a:lvl6pPr>
            <a:lvl7pPr indent="-228600" lvl="6" marL="3200400" algn="l">
              <a:spcBef>
                <a:spcPts val="1100"/>
              </a:spcBef>
              <a:spcAft>
                <a:spcPts val="0"/>
              </a:spcAft>
              <a:buSzPts val="990"/>
              <a:buNone/>
              <a:defRPr sz="989"/>
            </a:lvl7pPr>
            <a:lvl8pPr indent="-228600" lvl="7" marL="3657600" algn="l">
              <a:spcBef>
                <a:spcPts val="1100"/>
              </a:spcBef>
              <a:spcAft>
                <a:spcPts val="0"/>
              </a:spcAft>
              <a:buSzPts val="990"/>
              <a:buNone/>
              <a:defRPr sz="989"/>
            </a:lvl8pPr>
            <a:lvl9pPr indent="-228600" lvl="8" marL="4114800" algn="l">
              <a:spcBef>
                <a:spcPts val="1100"/>
              </a:spcBef>
              <a:spcAft>
                <a:spcPts val="0"/>
              </a:spcAft>
              <a:buSzPts val="990"/>
              <a:buNone/>
              <a:defRPr sz="989"/>
            </a:lvl9pPr>
          </a:lstStyle>
          <a:p/>
        </p:txBody>
      </p:sp>
      <p:sp>
        <p:nvSpPr>
          <p:cNvPr id="98" name="Google Shape;98;p33"/>
          <p:cNvSpPr txBox="1"/>
          <p:nvPr>
            <p:ph idx="10" type="dt"/>
          </p:nvPr>
        </p:nvSpPr>
        <p:spPr>
          <a:xfrm>
            <a:off x="8549640" y="6953102"/>
            <a:ext cx="843018" cy="4195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3"/>
          <p:cNvSpPr txBox="1"/>
          <p:nvPr>
            <p:ph idx="11" type="ftr"/>
          </p:nvPr>
        </p:nvSpPr>
        <p:spPr>
          <a:xfrm>
            <a:off x="2136656" y="6953918"/>
            <a:ext cx="6288137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3"/>
          <p:cNvSpPr/>
          <p:nvPr/>
        </p:nvSpPr>
        <p:spPr>
          <a:xfrm flipH="1" rot="10800000">
            <a:off x="64" y="806020"/>
            <a:ext cx="1494192" cy="575739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3"/>
          <p:cNvSpPr txBox="1"/>
          <p:nvPr>
            <p:ph idx="12" type="sldNum"/>
          </p:nvPr>
        </p:nvSpPr>
        <p:spPr>
          <a:xfrm>
            <a:off x="562351" y="892821"/>
            <a:ext cx="643476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24"/>
          <p:cNvGrpSpPr/>
          <p:nvPr/>
        </p:nvGrpSpPr>
        <p:grpSpPr>
          <a:xfrm>
            <a:off x="1" y="259080"/>
            <a:ext cx="2179320" cy="7523778"/>
            <a:chOff x="2487613" y="285750"/>
            <a:chExt cx="2428875" cy="5654676"/>
          </a:xfrm>
        </p:grpSpPr>
        <p:sp>
          <p:nvSpPr>
            <p:cNvPr id="7" name="Google Shape;7;p24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24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24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24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4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4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4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4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4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4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4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4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24"/>
          <p:cNvGrpSpPr/>
          <p:nvPr/>
        </p:nvGrpSpPr>
        <p:grpSpPr>
          <a:xfrm>
            <a:off x="22463" y="323"/>
            <a:ext cx="2147499" cy="7766697"/>
            <a:chOff x="6627813" y="195717"/>
            <a:chExt cx="1952625" cy="5678034"/>
          </a:xfrm>
        </p:grpSpPr>
        <p:sp>
          <p:nvSpPr>
            <p:cNvPr id="20" name="Google Shape;20;p24"/>
            <p:cNvSpPr/>
            <p:nvPr/>
          </p:nvSpPr>
          <p:spPr>
            <a:xfrm>
              <a:off x="6627813" y="195717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4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4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4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4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4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4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4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4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4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4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4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24"/>
          <p:cNvSpPr/>
          <p:nvPr/>
        </p:nvSpPr>
        <p:spPr>
          <a:xfrm>
            <a:off x="0" y="0"/>
            <a:ext cx="201168" cy="777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24"/>
          <p:cNvSpPr txBox="1"/>
          <p:nvPr>
            <p:ph type="title"/>
          </p:nvPr>
        </p:nvSpPr>
        <p:spPr>
          <a:xfrm>
            <a:off x="2139720" y="707325"/>
            <a:ext cx="7248120" cy="145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960"/>
              <a:buFont typeface="Century Gothic"/>
              <a:buNone/>
              <a:defRPr b="0" i="0" sz="3959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Google Shape;34;p24"/>
          <p:cNvSpPr txBox="1"/>
          <p:nvPr>
            <p:ph idx="1" type="body"/>
          </p:nvPr>
        </p:nvSpPr>
        <p:spPr>
          <a:xfrm>
            <a:off x="2136657" y="2418080"/>
            <a:ext cx="7251184" cy="4404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marR="0" rtl="0" algn="l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🠶"/>
              <a:defRPr b="0" i="0" sz="1979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0360" lvl="1" marL="914400" marR="0" rtl="0" algn="l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🠶"/>
              <a:defRPr b="0" i="0" sz="176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26389" lvl="2" marL="1371600" marR="0" rtl="0" algn="l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🠶"/>
              <a:defRPr b="0" i="0" sz="154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2419" lvl="3" marL="1828800" marR="0" rtl="0" algn="l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🠶"/>
              <a:defRPr b="0" i="0" sz="132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2420" lvl="4" marL="2286000" marR="0" rtl="0" algn="l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🠶"/>
              <a:defRPr b="0" i="0" sz="132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2420" lvl="5" marL="2743200" marR="0" rtl="0" algn="l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🠶"/>
              <a:defRPr b="0" i="0" sz="132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2420" lvl="6" marL="3200400" marR="0" rtl="0" algn="l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🠶"/>
              <a:defRPr b="0" i="0" sz="132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2420" lvl="7" marL="3657600" marR="0" rtl="0" algn="l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🠶"/>
              <a:defRPr b="0" i="0" sz="132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2420" lvl="8" marL="4114800" marR="0" rtl="0" algn="l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🠶"/>
              <a:defRPr b="0" i="0" sz="132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24"/>
          <p:cNvSpPr txBox="1"/>
          <p:nvPr>
            <p:ph idx="10" type="dt"/>
          </p:nvPr>
        </p:nvSpPr>
        <p:spPr>
          <a:xfrm>
            <a:off x="8549640" y="6953102"/>
            <a:ext cx="843018" cy="4195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89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24"/>
          <p:cNvSpPr txBox="1"/>
          <p:nvPr>
            <p:ph idx="11" type="ftr"/>
          </p:nvPr>
        </p:nvSpPr>
        <p:spPr>
          <a:xfrm>
            <a:off x="2136656" y="6953918"/>
            <a:ext cx="6288137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89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24"/>
          <p:cNvSpPr txBox="1"/>
          <p:nvPr>
            <p:ph idx="12" type="sldNum"/>
          </p:nvPr>
        </p:nvSpPr>
        <p:spPr>
          <a:xfrm>
            <a:off x="562351" y="892821"/>
            <a:ext cx="643476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2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2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2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2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2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2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2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2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2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38.jpg"/><Relationship Id="rId10" Type="http://schemas.openxmlformats.org/officeDocument/2006/relationships/image" Target="../media/image37.png"/><Relationship Id="rId13" Type="http://schemas.openxmlformats.org/officeDocument/2006/relationships/image" Target="../media/image41.jpg"/><Relationship Id="rId12" Type="http://schemas.openxmlformats.org/officeDocument/2006/relationships/image" Target="../media/image39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jpg"/><Relationship Id="rId4" Type="http://schemas.openxmlformats.org/officeDocument/2006/relationships/image" Target="../media/image36.png"/><Relationship Id="rId9" Type="http://schemas.openxmlformats.org/officeDocument/2006/relationships/image" Target="../media/image35.png"/><Relationship Id="rId5" Type="http://schemas.openxmlformats.org/officeDocument/2006/relationships/image" Target="../media/image32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3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6.jpg"/><Relationship Id="rId4" Type="http://schemas.openxmlformats.org/officeDocument/2006/relationships/image" Target="../media/image50.jpg"/><Relationship Id="rId5" Type="http://schemas.openxmlformats.org/officeDocument/2006/relationships/image" Target="../media/image43.jpg"/><Relationship Id="rId6" Type="http://schemas.openxmlformats.org/officeDocument/2006/relationships/image" Target="../media/image42.jpg"/><Relationship Id="rId7" Type="http://schemas.openxmlformats.org/officeDocument/2006/relationships/image" Target="../media/image40.png"/><Relationship Id="rId8" Type="http://schemas.openxmlformats.org/officeDocument/2006/relationships/image" Target="../media/image4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6.jpg"/><Relationship Id="rId4" Type="http://schemas.openxmlformats.org/officeDocument/2006/relationships/image" Target="../media/image5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5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8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Relationship Id="rId4" Type="http://schemas.openxmlformats.org/officeDocument/2006/relationships/image" Target="../media/image7.jpg"/><Relationship Id="rId5" Type="http://schemas.openxmlformats.org/officeDocument/2006/relationships/image" Target="../media/image5.jpg"/><Relationship Id="rId6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Relationship Id="rId4" Type="http://schemas.openxmlformats.org/officeDocument/2006/relationships/image" Target="../media/image7.jpg"/><Relationship Id="rId5" Type="http://schemas.openxmlformats.org/officeDocument/2006/relationships/image" Target="../media/image5.jpg"/><Relationship Id="rId6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9.jpg"/><Relationship Id="rId4" Type="http://schemas.openxmlformats.org/officeDocument/2006/relationships/image" Target="../media/image17.jp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png"/><Relationship Id="rId10" Type="http://schemas.openxmlformats.org/officeDocument/2006/relationships/image" Target="../media/image19.png"/><Relationship Id="rId13" Type="http://schemas.openxmlformats.org/officeDocument/2006/relationships/image" Target="../media/image27.png"/><Relationship Id="rId1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5.jpg"/><Relationship Id="rId4" Type="http://schemas.openxmlformats.org/officeDocument/2006/relationships/image" Target="../media/image15.png"/><Relationship Id="rId9" Type="http://schemas.openxmlformats.org/officeDocument/2006/relationships/image" Target="../media/image18.png"/><Relationship Id="rId14" Type="http://schemas.openxmlformats.org/officeDocument/2006/relationships/image" Target="../media/image31.jpg"/><Relationship Id="rId5" Type="http://schemas.openxmlformats.org/officeDocument/2006/relationships/image" Target="../media/image11.jpg"/><Relationship Id="rId6" Type="http://schemas.openxmlformats.org/officeDocument/2006/relationships/image" Target="../media/image13.png"/><Relationship Id="rId7" Type="http://schemas.openxmlformats.org/officeDocument/2006/relationships/image" Target="../media/image16.png"/><Relationship Id="rId8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jpg"/><Relationship Id="rId4" Type="http://schemas.openxmlformats.org/officeDocument/2006/relationships/image" Target="../media/image24.png"/><Relationship Id="rId5" Type="http://schemas.openxmlformats.org/officeDocument/2006/relationships/image" Target="../media/image33.jpg"/><Relationship Id="rId6" Type="http://schemas.openxmlformats.org/officeDocument/2006/relationships/image" Target="../media/image22.png"/><Relationship Id="rId7" Type="http://schemas.openxmlformats.org/officeDocument/2006/relationships/image" Target="../media/image28.png"/><Relationship Id="rId8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"/>
          <p:cNvSpPr txBox="1"/>
          <p:nvPr>
            <p:ph type="ctrTitle"/>
          </p:nvPr>
        </p:nvSpPr>
        <p:spPr>
          <a:xfrm>
            <a:off x="1524000" y="2362200"/>
            <a:ext cx="8153400" cy="775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A0C"/>
              </a:buClr>
              <a:buSzPts val="4950"/>
              <a:buFont typeface="Verdana"/>
              <a:buNone/>
            </a:pPr>
            <a:r>
              <a:rPr lang="en-US" sz="4950">
                <a:solidFill>
                  <a:srgbClr val="181A0C"/>
                </a:solidFill>
                <a:latin typeface="Verdana"/>
                <a:ea typeface="Verdana"/>
                <a:cs typeface="Verdana"/>
                <a:sym typeface="Verdana"/>
              </a:rPr>
              <a:t>LEAD SCORING CASE STUDY</a:t>
            </a:r>
            <a:endParaRPr sz="495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1" name="Google Shape;171;p1"/>
          <p:cNvSpPr txBox="1"/>
          <p:nvPr/>
        </p:nvSpPr>
        <p:spPr>
          <a:xfrm>
            <a:off x="1061223" y="3912742"/>
            <a:ext cx="7935954" cy="3244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Lead Scoring in Action: A Case Study in Precision Marketing"</a:t>
            </a:r>
            <a:endParaRPr b="0" i="0" sz="19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0"/>
          <p:cNvSpPr txBox="1"/>
          <p:nvPr/>
        </p:nvSpPr>
        <p:spPr>
          <a:xfrm>
            <a:off x="2073687" y="6154962"/>
            <a:ext cx="6384513" cy="321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Working Professionals </a:t>
            </a:r>
            <a:r>
              <a:rPr lang="en-US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are most 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likely</a:t>
            </a:r>
            <a:r>
              <a:rPr lang="en-US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to get converted.</a:t>
            </a:r>
            <a:endParaRPr sz="16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338" name="Google Shape;338;p10"/>
          <p:cNvGrpSpPr/>
          <p:nvPr/>
        </p:nvGrpSpPr>
        <p:grpSpPr>
          <a:xfrm>
            <a:off x="0" y="1319784"/>
            <a:ext cx="10058400" cy="4643627"/>
            <a:chOff x="0" y="1319784"/>
            <a:chExt cx="10058400" cy="4643627"/>
          </a:xfrm>
        </p:grpSpPr>
        <p:pic>
          <p:nvPicPr>
            <p:cNvPr id="339" name="Google Shape;339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42843" y="1324355"/>
              <a:ext cx="1812036" cy="4317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0" name="Google Shape;340;p10"/>
            <p:cNvSpPr/>
            <p:nvPr/>
          </p:nvSpPr>
          <p:spPr>
            <a:xfrm>
              <a:off x="3294875" y="1424952"/>
              <a:ext cx="1071880" cy="299085"/>
            </a:xfrm>
            <a:custGeom>
              <a:rect b="b" l="l" r="r" t="t"/>
              <a:pathLst>
                <a:path extrusionOk="0" h="299085" w="1071879">
                  <a:moveTo>
                    <a:pt x="227088" y="239268"/>
                  </a:moveTo>
                  <a:lnTo>
                    <a:pt x="176796" y="239268"/>
                  </a:lnTo>
                  <a:lnTo>
                    <a:pt x="176796" y="291084"/>
                  </a:lnTo>
                  <a:lnTo>
                    <a:pt x="227088" y="291084"/>
                  </a:lnTo>
                  <a:lnTo>
                    <a:pt x="227088" y="239268"/>
                  </a:lnTo>
                  <a:close/>
                </a:path>
                <a:path extrusionOk="0" h="299085" w="1071879">
                  <a:moveTo>
                    <a:pt x="227088" y="7607"/>
                  </a:moveTo>
                  <a:lnTo>
                    <a:pt x="173748" y="7607"/>
                  </a:lnTo>
                  <a:lnTo>
                    <a:pt x="173748" y="166103"/>
                  </a:lnTo>
                  <a:lnTo>
                    <a:pt x="172224" y="178295"/>
                  </a:lnTo>
                  <a:lnTo>
                    <a:pt x="163080" y="211823"/>
                  </a:lnTo>
                  <a:lnTo>
                    <a:pt x="137172" y="242303"/>
                  </a:lnTo>
                  <a:lnTo>
                    <a:pt x="102120" y="252971"/>
                  </a:lnTo>
                  <a:lnTo>
                    <a:pt x="94488" y="252971"/>
                  </a:lnTo>
                  <a:lnTo>
                    <a:pt x="62484" y="231635"/>
                  </a:lnTo>
                  <a:lnTo>
                    <a:pt x="54864" y="187439"/>
                  </a:lnTo>
                  <a:lnTo>
                    <a:pt x="54864" y="7607"/>
                  </a:lnTo>
                  <a:lnTo>
                    <a:pt x="0" y="7607"/>
                  </a:lnTo>
                  <a:lnTo>
                    <a:pt x="0" y="187439"/>
                  </a:lnTo>
                  <a:lnTo>
                    <a:pt x="7620" y="234683"/>
                  </a:lnTo>
                  <a:lnTo>
                    <a:pt x="25908" y="269735"/>
                  </a:lnTo>
                  <a:lnTo>
                    <a:pt x="56388" y="292595"/>
                  </a:lnTo>
                  <a:lnTo>
                    <a:pt x="96012" y="298691"/>
                  </a:lnTo>
                  <a:lnTo>
                    <a:pt x="123444" y="295643"/>
                  </a:lnTo>
                  <a:lnTo>
                    <a:pt x="147828" y="284975"/>
                  </a:lnTo>
                  <a:lnTo>
                    <a:pt x="164592" y="265163"/>
                  </a:lnTo>
                  <a:lnTo>
                    <a:pt x="170688" y="252971"/>
                  </a:lnTo>
                  <a:lnTo>
                    <a:pt x="176796" y="239255"/>
                  </a:lnTo>
                  <a:lnTo>
                    <a:pt x="227088" y="239255"/>
                  </a:lnTo>
                  <a:lnTo>
                    <a:pt x="227088" y="7607"/>
                  </a:lnTo>
                  <a:close/>
                </a:path>
                <a:path extrusionOk="0" h="299085" w="1071879">
                  <a:moveTo>
                    <a:pt x="918972" y="208775"/>
                  </a:moveTo>
                  <a:lnTo>
                    <a:pt x="870204" y="199631"/>
                  </a:lnTo>
                  <a:lnTo>
                    <a:pt x="858012" y="222491"/>
                  </a:lnTo>
                  <a:lnTo>
                    <a:pt x="841248" y="239255"/>
                  </a:lnTo>
                  <a:lnTo>
                    <a:pt x="822960" y="249923"/>
                  </a:lnTo>
                  <a:lnTo>
                    <a:pt x="800100" y="252971"/>
                  </a:lnTo>
                  <a:lnTo>
                    <a:pt x="896112" y="252971"/>
                  </a:lnTo>
                  <a:lnTo>
                    <a:pt x="902208" y="246875"/>
                  </a:lnTo>
                  <a:lnTo>
                    <a:pt x="911352" y="228587"/>
                  </a:lnTo>
                  <a:lnTo>
                    <a:pt x="918972" y="208775"/>
                  </a:lnTo>
                  <a:close/>
                </a:path>
                <a:path extrusionOk="0" h="299085" w="1071879">
                  <a:moveTo>
                    <a:pt x="923556" y="158496"/>
                  </a:moveTo>
                  <a:lnTo>
                    <a:pt x="920508" y="120396"/>
                  </a:lnTo>
                  <a:lnTo>
                    <a:pt x="920508" y="115824"/>
                  </a:lnTo>
                  <a:lnTo>
                    <a:pt x="726960" y="115824"/>
                  </a:lnTo>
                  <a:lnTo>
                    <a:pt x="728484" y="102108"/>
                  </a:lnTo>
                  <a:lnTo>
                    <a:pt x="749820" y="64008"/>
                  </a:lnTo>
                  <a:lnTo>
                    <a:pt x="784872" y="44196"/>
                  </a:lnTo>
                  <a:lnTo>
                    <a:pt x="798588" y="42672"/>
                  </a:lnTo>
                  <a:lnTo>
                    <a:pt x="891552" y="42672"/>
                  </a:lnTo>
                  <a:lnTo>
                    <a:pt x="888504" y="38100"/>
                  </a:lnTo>
                  <a:lnTo>
                    <a:pt x="870216" y="21336"/>
                  </a:lnTo>
                  <a:lnTo>
                    <a:pt x="848880" y="9144"/>
                  </a:lnTo>
                  <a:lnTo>
                    <a:pt x="824496" y="1524"/>
                  </a:lnTo>
                  <a:lnTo>
                    <a:pt x="797064" y="0"/>
                  </a:lnTo>
                  <a:lnTo>
                    <a:pt x="745248" y="10668"/>
                  </a:lnTo>
                  <a:lnTo>
                    <a:pt x="702576" y="41148"/>
                  </a:lnTo>
                  <a:lnTo>
                    <a:pt x="675144" y="89916"/>
                  </a:lnTo>
                  <a:lnTo>
                    <a:pt x="666000" y="150876"/>
                  </a:lnTo>
                  <a:lnTo>
                    <a:pt x="667524" y="182880"/>
                  </a:lnTo>
                  <a:lnTo>
                    <a:pt x="685812" y="236220"/>
                  </a:lnTo>
                  <a:lnTo>
                    <a:pt x="720864" y="275844"/>
                  </a:lnTo>
                  <a:lnTo>
                    <a:pt x="768108" y="297180"/>
                  </a:lnTo>
                  <a:lnTo>
                    <a:pt x="797064" y="298704"/>
                  </a:lnTo>
                  <a:lnTo>
                    <a:pt x="818400" y="297180"/>
                  </a:lnTo>
                  <a:lnTo>
                    <a:pt x="856500" y="284988"/>
                  </a:lnTo>
                  <a:lnTo>
                    <a:pt x="890028" y="262128"/>
                  </a:lnTo>
                  <a:lnTo>
                    <a:pt x="896124" y="252984"/>
                  </a:lnTo>
                  <a:lnTo>
                    <a:pt x="800112" y="252984"/>
                  </a:lnTo>
                  <a:lnTo>
                    <a:pt x="786396" y="251460"/>
                  </a:lnTo>
                  <a:lnTo>
                    <a:pt x="748296" y="233172"/>
                  </a:lnTo>
                  <a:lnTo>
                    <a:pt x="730008" y="204216"/>
                  </a:lnTo>
                  <a:lnTo>
                    <a:pt x="723912" y="158496"/>
                  </a:lnTo>
                  <a:lnTo>
                    <a:pt x="923556" y="158496"/>
                  </a:lnTo>
                  <a:close/>
                </a:path>
                <a:path extrusionOk="0" h="299085" w="1071879">
                  <a:moveTo>
                    <a:pt x="1071372" y="57899"/>
                  </a:moveTo>
                  <a:lnTo>
                    <a:pt x="1031748" y="57899"/>
                  </a:lnTo>
                  <a:lnTo>
                    <a:pt x="1031748" y="7607"/>
                  </a:lnTo>
                  <a:lnTo>
                    <a:pt x="981456" y="7607"/>
                  </a:lnTo>
                  <a:lnTo>
                    <a:pt x="981456" y="291071"/>
                  </a:lnTo>
                  <a:lnTo>
                    <a:pt x="1034796" y="291071"/>
                  </a:lnTo>
                  <a:lnTo>
                    <a:pt x="1034796" y="135623"/>
                  </a:lnTo>
                  <a:lnTo>
                    <a:pt x="1036320" y="117335"/>
                  </a:lnTo>
                  <a:lnTo>
                    <a:pt x="1046988" y="85331"/>
                  </a:lnTo>
                  <a:lnTo>
                    <a:pt x="1071372" y="578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341" name="Google Shape;341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326635" y="1424940"/>
              <a:ext cx="176783" cy="29108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2" name="Google Shape;342;p10"/>
            <p:cNvSpPr/>
            <p:nvPr/>
          </p:nvSpPr>
          <p:spPr>
            <a:xfrm>
              <a:off x="3793235" y="1432559"/>
              <a:ext cx="82550" cy="283845"/>
            </a:xfrm>
            <a:custGeom>
              <a:rect b="b" l="l" r="r" t="t"/>
              <a:pathLst>
                <a:path extrusionOk="0" h="283844" w="82550">
                  <a:moveTo>
                    <a:pt x="54863" y="283464"/>
                  </a:moveTo>
                  <a:lnTo>
                    <a:pt x="0" y="283464"/>
                  </a:lnTo>
                  <a:lnTo>
                    <a:pt x="0" y="0"/>
                  </a:lnTo>
                  <a:lnTo>
                    <a:pt x="48767" y="0"/>
                  </a:lnTo>
                  <a:lnTo>
                    <a:pt x="48767" y="64008"/>
                  </a:lnTo>
                  <a:lnTo>
                    <a:pt x="82295" y="64008"/>
                  </a:lnTo>
                  <a:lnTo>
                    <a:pt x="60959" y="96012"/>
                  </a:lnTo>
                  <a:lnTo>
                    <a:pt x="54863" y="131064"/>
                  </a:lnTo>
                  <a:lnTo>
                    <a:pt x="54863" y="2834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343" name="Google Shape;343;p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842004" y="1423416"/>
              <a:ext cx="97536" cy="731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4" name="Google Shape;344;p10"/>
            <p:cNvSpPr/>
            <p:nvPr/>
          </p:nvSpPr>
          <p:spPr>
            <a:xfrm>
              <a:off x="3604259" y="1432559"/>
              <a:ext cx="83820" cy="283845"/>
            </a:xfrm>
            <a:custGeom>
              <a:rect b="b" l="l" r="r" t="t"/>
              <a:pathLst>
                <a:path extrusionOk="0" h="283844" w="83820">
                  <a:moveTo>
                    <a:pt x="54863" y="283464"/>
                  </a:moveTo>
                  <a:lnTo>
                    <a:pt x="0" y="283464"/>
                  </a:lnTo>
                  <a:lnTo>
                    <a:pt x="0" y="0"/>
                  </a:lnTo>
                  <a:lnTo>
                    <a:pt x="48767" y="0"/>
                  </a:lnTo>
                  <a:lnTo>
                    <a:pt x="48767" y="64008"/>
                  </a:lnTo>
                  <a:lnTo>
                    <a:pt x="83819" y="64008"/>
                  </a:lnTo>
                  <a:lnTo>
                    <a:pt x="60959" y="96012"/>
                  </a:lnTo>
                  <a:lnTo>
                    <a:pt x="54863" y="131064"/>
                  </a:lnTo>
                  <a:lnTo>
                    <a:pt x="54863" y="2834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345" name="Google Shape;345;p1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653027" y="1423416"/>
              <a:ext cx="97536" cy="73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6" name="Google Shape;346;p1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011167" y="1461516"/>
              <a:ext cx="204215" cy="868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7" name="Google Shape;347;p1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539996" y="1359408"/>
              <a:ext cx="178307" cy="3642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8" name="Google Shape;348;p10"/>
            <p:cNvSpPr/>
            <p:nvPr/>
          </p:nvSpPr>
          <p:spPr>
            <a:xfrm>
              <a:off x="2945891" y="1328928"/>
              <a:ext cx="265430" cy="394970"/>
            </a:xfrm>
            <a:custGeom>
              <a:rect b="b" l="l" r="r" t="t"/>
              <a:pathLst>
                <a:path extrusionOk="0" h="394969" w="265430">
                  <a:moveTo>
                    <a:pt x="156971" y="394715"/>
                  </a:moveTo>
                  <a:lnTo>
                    <a:pt x="91439" y="381000"/>
                  </a:lnTo>
                  <a:lnTo>
                    <a:pt x="42671" y="336804"/>
                  </a:lnTo>
                  <a:lnTo>
                    <a:pt x="10667" y="271272"/>
                  </a:lnTo>
                  <a:lnTo>
                    <a:pt x="0" y="193548"/>
                  </a:lnTo>
                  <a:lnTo>
                    <a:pt x="3047" y="152400"/>
                  </a:lnTo>
                  <a:lnTo>
                    <a:pt x="24383" y="82296"/>
                  </a:lnTo>
                  <a:lnTo>
                    <a:pt x="67055" y="28956"/>
                  </a:lnTo>
                  <a:lnTo>
                    <a:pt x="124967" y="3048"/>
                  </a:lnTo>
                  <a:lnTo>
                    <a:pt x="160019" y="0"/>
                  </a:lnTo>
                  <a:lnTo>
                    <a:pt x="199643" y="4572"/>
                  </a:lnTo>
                  <a:lnTo>
                    <a:pt x="234695" y="19812"/>
                  </a:lnTo>
                  <a:lnTo>
                    <a:pt x="262127" y="45719"/>
                  </a:lnTo>
                  <a:lnTo>
                    <a:pt x="265175" y="50292"/>
                  </a:lnTo>
                  <a:lnTo>
                    <a:pt x="160019" y="50292"/>
                  </a:lnTo>
                  <a:lnTo>
                    <a:pt x="138683" y="51816"/>
                  </a:lnTo>
                  <a:lnTo>
                    <a:pt x="102107" y="71628"/>
                  </a:lnTo>
                  <a:lnTo>
                    <a:pt x="76199" y="111252"/>
                  </a:lnTo>
                  <a:lnTo>
                    <a:pt x="64007" y="166116"/>
                  </a:lnTo>
                  <a:lnTo>
                    <a:pt x="62483" y="201168"/>
                  </a:lnTo>
                  <a:lnTo>
                    <a:pt x="64007" y="231648"/>
                  </a:lnTo>
                  <a:lnTo>
                    <a:pt x="77723" y="284988"/>
                  </a:lnTo>
                  <a:lnTo>
                    <a:pt x="102107" y="323087"/>
                  </a:lnTo>
                  <a:lnTo>
                    <a:pt x="137159" y="342900"/>
                  </a:lnTo>
                  <a:lnTo>
                    <a:pt x="156971" y="344423"/>
                  </a:lnTo>
                  <a:lnTo>
                    <a:pt x="263651" y="344423"/>
                  </a:lnTo>
                  <a:lnTo>
                    <a:pt x="233171" y="374904"/>
                  </a:lnTo>
                  <a:lnTo>
                    <a:pt x="198119" y="390143"/>
                  </a:lnTo>
                  <a:lnTo>
                    <a:pt x="156971" y="3947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349" name="Google Shape;349;p1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102864" y="1581912"/>
              <a:ext cx="141732" cy="91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0" name="Google Shape;350;p1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3105911" y="1379220"/>
              <a:ext cx="138683" cy="883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1" name="Google Shape;351;p10"/>
            <p:cNvSpPr/>
            <p:nvPr/>
          </p:nvSpPr>
          <p:spPr>
            <a:xfrm>
              <a:off x="3294888" y="1432559"/>
              <a:ext cx="227329" cy="291465"/>
            </a:xfrm>
            <a:custGeom>
              <a:rect b="b" l="l" r="r" t="t"/>
              <a:pathLst>
                <a:path extrusionOk="0" h="291464" w="227329">
                  <a:moveTo>
                    <a:pt x="0" y="0"/>
                  </a:moveTo>
                  <a:lnTo>
                    <a:pt x="54864" y="0"/>
                  </a:lnTo>
                  <a:lnTo>
                    <a:pt x="54864" y="179831"/>
                  </a:lnTo>
                  <a:lnTo>
                    <a:pt x="54864" y="198119"/>
                  </a:lnTo>
                  <a:lnTo>
                    <a:pt x="70104" y="231648"/>
                  </a:lnTo>
                  <a:lnTo>
                    <a:pt x="102108" y="245364"/>
                  </a:lnTo>
                  <a:lnTo>
                    <a:pt x="112775" y="245364"/>
                  </a:lnTo>
                  <a:lnTo>
                    <a:pt x="144779" y="228600"/>
                  </a:lnTo>
                  <a:lnTo>
                    <a:pt x="167640" y="193548"/>
                  </a:lnTo>
                  <a:lnTo>
                    <a:pt x="173736" y="158495"/>
                  </a:lnTo>
                  <a:lnTo>
                    <a:pt x="173736" y="0"/>
                  </a:lnTo>
                  <a:lnTo>
                    <a:pt x="227076" y="0"/>
                  </a:lnTo>
                  <a:lnTo>
                    <a:pt x="227076" y="283464"/>
                  </a:lnTo>
                  <a:lnTo>
                    <a:pt x="176783" y="283464"/>
                  </a:lnTo>
                  <a:lnTo>
                    <a:pt x="176783" y="231648"/>
                  </a:lnTo>
                  <a:lnTo>
                    <a:pt x="164592" y="257556"/>
                  </a:lnTo>
                  <a:lnTo>
                    <a:pt x="147828" y="277368"/>
                  </a:lnTo>
                  <a:lnTo>
                    <a:pt x="123444" y="288036"/>
                  </a:lnTo>
                  <a:lnTo>
                    <a:pt x="96012" y="291083"/>
                  </a:lnTo>
                  <a:lnTo>
                    <a:pt x="74676" y="289559"/>
                  </a:lnTo>
                  <a:lnTo>
                    <a:pt x="39624" y="275843"/>
                  </a:lnTo>
                  <a:lnTo>
                    <a:pt x="15240" y="246888"/>
                  </a:lnTo>
                  <a:lnTo>
                    <a:pt x="1524" y="204216"/>
                  </a:lnTo>
                  <a:lnTo>
                    <a:pt x="0" y="179831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52" name="Google Shape;352;p10"/>
            <p:cNvSpPr/>
            <p:nvPr/>
          </p:nvSpPr>
          <p:spPr>
            <a:xfrm>
              <a:off x="4276344" y="1424940"/>
              <a:ext cx="227329" cy="291465"/>
            </a:xfrm>
            <a:custGeom>
              <a:rect b="b" l="l" r="r" t="t"/>
              <a:pathLst>
                <a:path extrusionOk="0" h="291464" w="227329">
                  <a:moveTo>
                    <a:pt x="131063" y="0"/>
                  </a:moveTo>
                  <a:lnTo>
                    <a:pt x="175259" y="9144"/>
                  </a:lnTo>
                  <a:lnTo>
                    <a:pt x="205739" y="35052"/>
                  </a:lnTo>
                  <a:lnTo>
                    <a:pt x="225551" y="103632"/>
                  </a:lnTo>
                  <a:lnTo>
                    <a:pt x="227075" y="128016"/>
                  </a:lnTo>
                  <a:lnTo>
                    <a:pt x="227075" y="291083"/>
                  </a:lnTo>
                  <a:lnTo>
                    <a:pt x="175259" y="291083"/>
                  </a:lnTo>
                  <a:lnTo>
                    <a:pt x="175259" y="109728"/>
                  </a:lnTo>
                  <a:lnTo>
                    <a:pt x="175259" y="94488"/>
                  </a:lnTo>
                  <a:lnTo>
                    <a:pt x="161543" y="60960"/>
                  </a:lnTo>
                  <a:lnTo>
                    <a:pt x="124967" y="47244"/>
                  </a:lnTo>
                  <a:lnTo>
                    <a:pt x="109727" y="48768"/>
                  </a:lnTo>
                  <a:lnTo>
                    <a:pt x="74675" y="71628"/>
                  </a:lnTo>
                  <a:lnTo>
                    <a:pt x="59435" y="99060"/>
                  </a:lnTo>
                  <a:lnTo>
                    <a:pt x="53339" y="135636"/>
                  </a:lnTo>
                  <a:lnTo>
                    <a:pt x="53339" y="291083"/>
                  </a:lnTo>
                  <a:lnTo>
                    <a:pt x="0" y="291083"/>
                  </a:lnTo>
                  <a:lnTo>
                    <a:pt x="0" y="7620"/>
                  </a:lnTo>
                  <a:lnTo>
                    <a:pt x="50291" y="7620"/>
                  </a:lnTo>
                  <a:lnTo>
                    <a:pt x="50291" y="57912"/>
                  </a:lnTo>
                  <a:lnTo>
                    <a:pt x="65531" y="32004"/>
                  </a:lnTo>
                  <a:lnTo>
                    <a:pt x="83819" y="13716"/>
                  </a:lnTo>
                  <a:lnTo>
                    <a:pt x="105155" y="3048"/>
                  </a:lnTo>
                  <a:lnTo>
                    <a:pt x="131063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53" name="Google Shape;353;p10"/>
            <p:cNvSpPr/>
            <p:nvPr/>
          </p:nvSpPr>
          <p:spPr>
            <a:xfrm>
              <a:off x="3960876" y="1424940"/>
              <a:ext cx="257810" cy="299085"/>
            </a:xfrm>
            <a:custGeom>
              <a:rect b="b" l="l" r="r" t="t"/>
              <a:pathLst>
                <a:path extrusionOk="0" h="299085" w="257810">
                  <a:moveTo>
                    <a:pt x="131063" y="0"/>
                  </a:moveTo>
                  <a:lnTo>
                    <a:pt x="182879" y="9144"/>
                  </a:lnTo>
                  <a:lnTo>
                    <a:pt x="222503" y="38100"/>
                  </a:lnTo>
                  <a:lnTo>
                    <a:pt x="248411" y="88391"/>
                  </a:lnTo>
                  <a:lnTo>
                    <a:pt x="257555" y="158495"/>
                  </a:lnTo>
                  <a:lnTo>
                    <a:pt x="57911" y="158495"/>
                  </a:lnTo>
                  <a:lnTo>
                    <a:pt x="59435" y="184404"/>
                  </a:lnTo>
                  <a:lnTo>
                    <a:pt x="71627" y="220980"/>
                  </a:lnTo>
                  <a:lnTo>
                    <a:pt x="108203" y="248411"/>
                  </a:lnTo>
                  <a:lnTo>
                    <a:pt x="134111" y="252983"/>
                  </a:lnTo>
                  <a:lnTo>
                    <a:pt x="156971" y="249936"/>
                  </a:lnTo>
                  <a:lnTo>
                    <a:pt x="175259" y="239268"/>
                  </a:lnTo>
                  <a:lnTo>
                    <a:pt x="192023" y="222504"/>
                  </a:lnTo>
                  <a:lnTo>
                    <a:pt x="204215" y="199643"/>
                  </a:lnTo>
                  <a:lnTo>
                    <a:pt x="252983" y="208788"/>
                  </a:lnTo>
                  <a:lnTo>
                    <a:pt x="236219" y="246888"/>
                  </a:lnTo>
                  <a:lnTo>
                    <a:pt x="208787" y="275843"/>
                  </a:lnTo>
                  <a:lnTo>
                    <a:pt x="172211" y="292607"/>
                  </a:lnTo>
                  <a:lnTo>
                    <a:pt x="131063" y="298704"/>
                  </a:lnTo>
                  <a:lnTo>
                    <a:pt x="102107" y="297180"/>
                  </a:lnTo>
                  <a:lnTo>
                    <a:pt x="54863" y="275843"/>
                  </a:lnTo>
                  <a:lnTo>
                    <a:pt x="19811" y="236219"/>
                  </a:lnTo>
                  <a:lnTo>
                    <a:pt x="1523" y="182880"/>
                  </a:lnTo>
                  <a:lnTo>
                    <a:pt x="0" y="150876"/>
                  </a:lnTo>
                  <a:lnTo>
                    <a:pt x="1523" y="118872"/>
                  </a:lnTo>
                  <a:lnTo>
                    <a:pt x="21335" y="64008"/>
                  </a:lnTo>
                  <a:lnTo>
                    <a:pt x="57911" y="22859"/>
                  </a:lnTo>
                  <a:lnTo>
                    <a:pt x="105155" y="3048"/>
                  </a:lnTo>
                  <a:lnTo>
                    <a:pt x="131063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54" name="Google Shape;354;p10"/>
            <p:cNvSpPr/>
            <p:nvPr/>
          </p:nvSpPr>
          <p:spPr>
            <a:xfrm>
              <a:off x="3793236" y="1423416"/>
              <a:ext cx="146685" cy="292735"/>
            </a:xfrm>
            <a:custGeom>
              <a:rect b="b" l="l" r="r" t="t"/>
              <a:pathLst>
                <a:path extrusionOk="0" h="292735" w="146685">
                  <a:moveTo>
                    <a:pt x="123444" y="0"/>
                  </a:moveTo>
                  <a:lnTo>
                    <a:pt x="128016" y="0"/>
                  </a:lnTo>
                  <a:lnTo>
                    <a:pt x="132588" y="1524"/>
                  </a:lnTo>
                  <a:lnTo>
                    <a:pt x="138684" y="1524"/>
                  </a:lnTo>
                  <a:lnTo>
                    <a:pt x="146304" y="1524"/>
                  </a:lnTo>
                  <a:lnTo>
                    <a:pt x="146304" y="53339"/>
                  </a:lnTo>
                  <a:lnTo>
                    <a:pt x="131064" y="53339"/>
                  </a:lnTo>
                  <a:lnTo>
                    <a:pt x="115824" y="54864"/>
                  </a:lnTo>
                  <a:lnTo>
                    <a:pt x="77724" y="77724"/>
                  </a:lnTo>
                  <a:lnTo>
                    <a:pt x="60960" y="105155"/>
                  </a:lnTo>
                  <a:lnTo>
                    <a:pt x="54864" y="140208"/>
                  </a:lnTo>
                  <a:lnTo>
                    <a:pt x="54864" y="292607"/>
                  </a:lnTo>
                  <a:lnTo>
                    <a:pt x="0" y="292607"/>
                  </a:lnTo>
                  <a:lnTo>
                    <a:pt x="0" y="9144"/>
                  </a:lnTo>
                  <a:lnTo>
                    <a:pt x="48768" y="9144"/>
                  </a:lnTo>
                  <a:lnTo>
                    <a:pt x="48768" y="73152"/>
                  </a:lnTo>
                  <a:lnTo>
                    <a:pt x="54864" y="53339"/>
                  </a:lnTo>
                  <a:lnTo>
                    <a:pt x="70104" y="24384"/>
                  </a:lnTo>
                  <a:lnTo>
                    <a:pt x="100584" y="4572"/>
                  </a:lnTo>
                  <a:lnTo>
                    <a:pt x="112776" y="1524"/>
                  </a:lnTo>
                  <a:lnTo>
                    <a:pt x="12344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55" name="Google Shape;355;p10"/>
            <p:cNvSpPr/>
            <p:nvPr/>
          </p:nvSpPr>
          <p:spPr>
            <a:xfrm>
              <a:off x="3604259" y="1423416"/>
              <a:ext cx="146685" cy="292735"/>
            </a:xfrm>
            <a:custGeom>
              <a:rect b="b" l="l" r="r" t="t"/>
              <a:pathLst>
                <a:path extrusionOk="0" h="292735" w="146685">
                  <a:moveTo>
                    <a:pt x="123444" y="0"/>
                  </a:moveTo>
                  <a:lnTo>
                    <a:pt x="128016" y="0"/>
                  </a:lnTo>
                  <a:lnTo>
                    <a:pt x="132588" y="1524"/>
                  </a:lnTo>
                  <a:lnTo>
                    <a:pt x="138684" y="1524"/>
                  </a:lnTo>
                  <a:lnTo>
                    <a:pt x="146304" y="1524"/>
                  </a:lnTo>
                  <a:lnTo>
                    <a:pt x="146304" y="53339"/>
                  </a:lnTo>
                  <a:lnTo>
                    <a:pt x="132588" y="53339"/>
                  </a:lnTo>
                  <a:lnTo>
                    <a:pt x="115824" y="54864"/>
                  </a:lnTo>
                  <a:lnTo>
                    <a:pt x="77724" y="77724"/>
                  </a:lnTo>
                  <a:lnTo>
                    <a:pt x="60960" y="105155"/>
                  </a:lnTo>
                  <a:lnTo>
                    <a:pt x="54864" y="140208"/>
                  </a:lnTo>
                  <a:lnTo>
                    <a:pt x="54864" y="292607"/>
                  </a:lnTo>
                  <a:lnTo>
                    <a:pt x="0" y="292607"/>
                  </a:lnTo>
                  <a:lnTo>
                    <a:pt x="0" y="9144"/>
                  </a:lnTo>
                  <a:lnTo>
                    <a:pt x="48768" y="9144"/>
                  </a:lnTo>
                  <a:lnTo>
                    <a:pt x="48768" y="73152"/>
                  </a:lnTo>
                  <a:lnTo>
                    <a:pt x="54864" y="53339"/>
                  </a:lnTo>
                  <a:lnTo>
                    <a:pt x="70104" y="24384"/>
                  </a:lnTo>
                  <a:lnTo>
                    <a:pt x="102108" y="4572"/>
                  </a:lnTo>
                  <a:lnTo>
                    <a:pt x="112776" y="1524"/>
                  </a:lnTo>
                  <a:lnTo>
                    <a:pt x="12344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56" name="Google Shape;356;p10"/>
            <p:cNvSpPr/>
            <p:nvPr/>
          </p:nvSpPr>
          <p:spPr>
            <a:xfrm>
              <a:off x="4539995" y="1359408"/>
              <a:ext cx="178435" cy="364490"/>
            </a:xfrm>
            <a:custGeom>
              <a:rect b="b" l="l" r="r" t="t"/>
              <a:pathLst>
                <a:path extrusionOk="0" h="364489" w="178435">
                  <a:moveTo>
                    <a:pt x="102108" y="0"/>
                  </a:moveTo>
                  <a:lnTo>
                    <a:pt x="102108" y="73152"/>
                  </a:lnTo>
                  <a:lnTo>
                    <a:pt x="163068" y="73152"/>
                  </a:lnTo>
                  <a:lnTo>
                    <a:pt x="163068" y="117348"/>
                  </a:lnTo>
                  <a:lnTo>
                    <a:pt x="102108" y="117348"/>
                  </a:lnTo>
                  <a:lnTo>
                    <a:pt x="102108" y="283464"/>
                  </a:lnTo>
                  <a:lnTo>
                    <a:pt x="103632" y="298704"/>
                  </a:lnTo>
                  <a:lnTo>
                    <a:pt x="111252" y="310895"/>
                  </a:lnTo>
                  <a:lnTo>
                    <a:pt x="123444" y="316991"/>
                  </a:lnTo>
                  <a:lnTo>
                    <a:pt x="140208" y="320039"/>
                  </a:lnTo>
                  <a:lnTo>
                    <a:pt x="147828" y="320039"/>
                  </a:lnTo>
                  <a:lnTo>
                    <a:pt x="156972" y="318515"/>
                  </a:lnTo>
                  <a:lnTo>
                    <a:pt x="166116" y="318515"/>
                  </a:lnTo>
                  <a:lnTo>
                    <a:pt x="178308" y="316991"/>
                  </a:lnTo>
                  <a:lnTo>
                    <a:pt x="178308" y="361187"/>
                  </a:lnTo>
                  <a:lnTo>
                    <a:pt x="164592" y="362712"/>
                  </a:lnTo>
                  <a:lnTo>
                    <a:pt x="153924" y="364236"/>
                  </a:lnTo>
                  <a:lnTo>
                    <a:pt x="143256" y="364236"/>
                  </a:lnTo>
                  <a:lnTo>
                    <a:pt x="134112" y="364236"/>
                  </a:lnTo>
                  <a:lnTo>
                    <a:pt x="96012" y="359663"/>
                  </a:lnTo>
                  <a:lnTo>
                    <a:pt x="70104" y="342900"/>
                  </a:lnTo>
                  <a:lnTo>
                    <a:pt x="54864" y="315467"/>
                  </a:lnTo>
                  <a:lnTo>
                    <a:pt x="48768" y="275843"/>
                  </a:lnTo>
                  <a:lnTo>
                    <a:pt x="48768" y="117348"/>
                  </a:lnTo>
                  <a:lnTo>
                    <a:pt x="0" y="117348"/>
                  </a:lnTo>
                  <a:lnTo>
                    <a:pt x="0" y="73152"/>
                  </a:lnTo>
                  <a:lnTo>
                    <a:pt x="48768" y="73152"/>
                  </a:lnTo>
                  <a:lnTo>
                    <a:pt x="50292" y="4572"/>
                  </a:lnTo>
                  <a:lnTo>
                    <a:pt x="10210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57" name="Google Shape;357;p10"/>
            <p:cNvSpPr/>
            <p:nvPr/>
          </p:nvSpPr>
          <p:spPr>
            <a:xfrm>
              <a:off x="2945891" y="1328928"/>
              <a:ext cx="299085" cy="394970"/>
            </a:xfrm>
            <a:custGeom>
              <a:rect b="b" l="l" r="r" t="t"/>
              <a:pathLst>
                <a:path extrusionOk="0" h="394969" w="299085">
                  <a:moveTo>
                    <a:pt x="160019" y="0"/>
                  </a:moveTo>
                  <a:lnTo>
                    <a:pt x="199643" y="4572"/>
                  </a:lnTo>
                  <a:lnTo>
                    <a:pt x="234695" y="19812"/>
                  </a:lnTo>
                  <a:lnTo>
                    <a:pt x="283463" y="82296"/>
                  </a:lnTo>
                  <a:lnTo>
                    <a:pt x="298703" y="128016"/>
                  </a:lnTo>
                  <a:lnTo>
                    <a:pt x="245363" y="138684"/>
                  </a:lnTo>
                  <a:lnTo>
                    <a:pt x="231647" y="99060"/>
                  </a:lnTo>
                  <a:lnTo>
                    <a:pt x="211835" y="71628"/>
                  </a:lnTo>
                  <a:lnTo>
                    <a:pt x="188975" y="54864"/>
                  </a:lnTo>
                  <a:lnTo>
                    <a:pt x="160019" y="50292"/>
                  </a:lnTo>
                  <a:lnTo>
                    <a:pt x="138683" y="51816"/>
                  </a:lnTo>
                  <a:lnTo>
                    <a:pt x="102107" y="71628"/>
                  </a:lnTo>
                  <a:lnTo>
                    <a:pt x="76199" y="111252"/>
                  </a:lnTo>
                  <a:lnTo>
                    <a:pt x="64007" y="166116"/>
                  </a:lnTo>
                  <a:lnTo>
                    <a:pt x="62483" y="201168"/>
                  </a:lnTo>
                  <a:lnTo>
                    <a:pt x="64007" y="231648"/>
                  </a:lnTo>
                  <a:lnTo>
                    <a:pt x="77723" y="284988"/>
                  </a:lnTo>
                  <a:lnTo>
                    <a:pt x="102107" y="323087"/>
                  </a:lnTo>
                  <a:lnTo>
                    <a:pt x="137159" y="342900"/>
                  </a:lnTo>
                  <a:lnTo>
                    <a:pt x="156971" y="344423"/>
                  </a:lnTo>
                  <a:lnTo>
                    <a:pt x="187451" y="339852"/>
                  </a:lnTo>
                  <a:lnTo>
                    <a:pt x="213359" y="321563"/>
                  </a:lnTo>
                  <a:lnTo>
                    <a:pt x="233171" y="292607"/>
                  </a:lnTo>
                  <a:lnTo>
                    <a:pt x="246887" y="252983"/>
                  </a:lnTo>
                  <a:lnTo>
                    <a:pt x="298703" y="263652"/>
                  </a:lnTo>
                  <a:lnTo>
                    <a:pt x="283463" y="310895"/>
                  </a:lnTo>
                  <a:lnTo>
                    <a:pt x="260603" y="347472"/>
                  </a:lnTo>
                  <a:lnTo>
                    <a:pt x="233171" y="374904"/>
                  </a:lnTo>
                  <a:lnTo>
                    <a:pt x="198119" y="390143"/>
                  </a:lnTo>
                  <a:lnTo>
                    <a:pt x="156971" y="394715"/>
                  </a:lnTo>
                  <a:lnTo>
                    <a:pt x="121919" y="391667"/>
                  </a:lnTo>
                  <a:lnTo>
                    <a:pt x="64007" y="362712"/>
                  </a:lnTo>
                  <a:lnTo>
                    <a:pt x="24383" y="306323"/>
                  </a:lnTo>
                  <a:lnTo>
                    <a:pt x="3047" y="234695"/>
                  </a:lnTo>
                  <a:lnTo>
                    <a:pt x="0" y="193548"/>
                  </a:lnTo>
                  <a:lnTo>
                    <a:pt x="3047" y="152400"/>
                  </a:lnTo>
                  <a:lnTo>
                    <a:pt x="24383" y="82296"/>
                  </a:lnTo>
                  <a:lnTo>
                    <a:pt x="67055" y="28956"/>
                  </a:lnTo>
                  <a:lnTo>
                    <a:pt x="124967" y="3048"/>
                  </a:lnTo>
                  <a:lnTo>
                    <a:pt x="160019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358" name="Google Shape;358;p10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4863084" y="1319784"/>
              <a:ext cx="2393927" cy="5242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9" name="Google Shape;359;p10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7290411" y="1420368"/>
              <a:ext cx="262532" cy="332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" name="Google Shape;360;p10"/>
            <p:cNvSpPr/>
            <p:nvPr/>
          </p:nvSpPr>
          <p:spPr>
            <a:xfrm>
              <a:off x="7290816" y="1424940"/>
              <a:ext cx="227329" cy="291465"/>
            </a:xfrm>
            <a:custGeom>
              <a:rect b="b" l="l" r="r" t="t"/>
              <a:pathLst>
                <a:path extrusionOk="0" h="291464" w="227329">
                  <a:moveTo>
                    <a:pt x="227076" y="291083"/>
                  </a:moveTo>
                  <a:lnTo>
                    <a:pt x="176784" y="291083"/>
                  </a:lnTo>
                  <a:lnTo>
                    <a:pt x="176784" y="109728"/>
                  </a:lnTo>
                  <a:lnTo>
                    <a:pt x="167640" y="70104"/>
                  </a:lnTo>
                  <a:lnTo>
                    <a:pt x="135636" y="48768"/>
                  </a:lnTo>
                  <a:lnTo>
                    <a:pt x="124968" y="47244"/>
                  </a:lnTo>
                  <a:lnTo>
                    <a:pt x="97536" y="53339"/>
                  </a:lnTo>
                  <a:lnTo>
                    <a:pt x="65532" y="85344"/>
                  </a:lnTo>
                  <a:lnTo>
                    <a:pt x="56388" y="117348"/>
                  </a:lnTo>
                  <a:lnTo>
                    <a:pt x="54864" y="135636"/>
                  </a:lnTo>
                  <a:lnTo>
                    <a:pt x="54864" y="291083"/>
                  </a:lnTo>
                  <a:lnTo>
                    <a:pt x="0" y="291083"/>
                  </a:lnTo>
                  <a:lnTo>
                    <a:pt x="0" y="7620"/>
                  </a:lnTo>
                  <a:lnTo>
                    <a:pt x="51816" y="7620"/>
                  </a:lnTo>
                  <a:lnTo>
                    <a:pt x="51816" y="57912"/>
                  </a:lnTo>
                  <a:lnTo>
                    <a:pt x="65532" y="32004"/>
                  </a:lnTo>
                  <a:lnTo>
                    <a:pt x="83820" y="13716"/>
                  </a:lnTo>
                  <a:lnTo>
                    <a:pt x="105156" y="3048"/>
                  </a:lnTo>
                  <a:lnTo>
                    <a:pt x="132588" y="0"/>
                  </a:lnTo>
                  <a:lnTo>
                    <a:pt x="147828" y="1524"/>
                  </a:lnTo>
                  <a:lnTo>
                    <a:pt x="175260" y="9144"/>
                  </a:lnTo>
                  <a:lnTo>
                    <a:pt x="207264" y="35052"/>
                  </a:lnTo>
                  <a:lnTo>
                    <a:pt x="222504" y="67056"/>
                  </a:lnTo>
                  <a:lnTo>
                    <a:pt x="227076" y="103632"/>
                  </a:lnTo>
                  <a:lnTo>
                    <a:pt x="227076" y="2910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61" name="Google Shape;361;p10"/>
            <p:cNvSpPr/>
            <p:nvPr/>
          </p:nvSpPr>
          <p:spPr>
            <a:xfrm>
              <a:off x="7290816" y="1424940"/>
              <a:ext cx="227329" cy="291465"/>
            </a:xfrm>
            <a:custGeom>
              <a:rect b="b" l="l" r="r" t="t"/>
              <a:pathLst>
                <a:path extrusionOk="0" h="291464" w="227329">
                  <a:moveTo>
                    <a:pt x="132588" y="0"/>
                  </a:moveTo>
                  <a:lnTo>
                    <a:pt x="175260" y="9144"/>
                  </a:lnTo>
                  <a:lnTo>
                    <a:pt x="207264" y="35052"/>
                  </a:lnTo>
                  <a:lnTo>
                    <a:pt x="222504" y="67056"/>
                  </a:lnTo>
                  <a:lnTo>
                    <a:pt x="227076" y="103632"/>
                  </a:lnTo>
                  <a:lnTo>
                    <a:pt x="227076" y="128016"/>
                  </a:lnTo>
                  <a:lnTo>
                    <a:pt x="227076" y="291083"/>
                  </a:lnTo>
                  <a:lnTo>
                    <a:pt x="176784" y="291083"/>
                  </a:lnTo>
                  <a:lnTo>
                    <a:pt x="176784" y="109728"/>
                  </a:lnTo>
                  <a:lnTo>
                    <a:pt x="175260" y="94488"/>
                  </a:lnTo>
                  <a:lnTo>
                    <a:pt x="161544" y="60960"/>
                  </a:lnTo>
                  <a:lnTo>
                    <a:pt x="124968" y="47244"/>
                  </a:lnTo>
                  <a:lnTo>
                    <a:pt x="111252" y="48768"/>
                  </a:lnTo>
                  <a:lnTo>
                    <a:pt x="74676" y="71628"/>
                  </a:lnTo>
                  <a:lnTo>
                    <a:pt x="59436" y="99060"/>
                  </a:lnTo>
                  <a:lnTo>
                    <a:pt x="54864" y="135636"/>
                  </a:lnTo>
                  <a:lnTo>
                    <a:pt x="54864" y="291083"/>
                  </a:lnTo>
                  <a:lnTo>
                    <a:pt x="0" y="291083"/>
                  </a:lnTo>
                  <a:lnTo>
                    <a:pt x="0" y="7620"/>
                  </a:lnTo>
                  <a:lnTo>
                    <a:pt x="51816" y="7620"/>
                  </a:lnTo>
                  <a:lnTo>
                    <a:pt x="51816" y="57912"/>
                  </a:lnTo>
                  <a:lnTo>
                    <a:pt x="65532" y="32004"/>
                  </a:lnTo>
                  <a:lnTo>
                    <a:pt x="83820" y="13716"/>
                  </a:lnTo>
                  <a:lnTo>
                    <a:pt x="105156" y="3048"/>
                  </a:lnTo>
                  <a:lnTo>
                    <a:pt x="13258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362" name="Google Shape;362;p10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0" y="1752600"/>
              <a:ext cx="10058400" cy="421081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1"/>
          <p:cNvSpPr txBox="1"/>
          <p:nvPr/>
        </p:nvSpPr>
        <p:spPr>
          <a:xfrm>
            <a:off x="61956" y="6246371"/>
            <a:ext cx="9900920" cy="5212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High conversion rates for tags ‘</a:t>
            </a:r>
            <a:r>
              <a:rPr b="1" lang="en-US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Will revert after reading the email</a:t>
            </a:r>
            <a:r>
              <a:rPr lang="en-US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’, ‘</a:t>
            </a:r>
            <a:r>
              <a:rPr b="1" lang="en-US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Closed by Horizon</a:t>
            </a:r>
            <a:r>
              <a:rPr lang="en-US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’, ‘</a:t>
            </a:r>
            <a:r>
              <a:rPr b="1" lang="en-US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Lost to EINS</a:t>
            </a:r>
            <a:r>
              <a:rPr lang="en-US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’, and ‘</a:t>
            </a:r>
            <a:r>
              <a:rPr b="1" lang="en-US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Busy</a:t>
            </a:r>
            <a:r>
              <a:rPr lang="en-US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’.</a:t>
            </a:r>
            <a:endParaRPr sz="16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68" name="Google Shape;36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57300"/>
            <a:ext cx="10058400" cy="5000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2"/>
          <p:cNvSpPr txBox="1"/>
          <p:nvPr/>
        </p:nvSpPr>
        <p:spPr>
          <a:xfrm>
            <a:off x="1828800" y="6478369"/>
            <a:ext cx="6908785" cy="2673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Highest conversion rate is for the last notable activity ‘</a:t>
            </a:r>
            <a:r>
              <a:rPr b="1" lang="en-US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SMSSent</a:t>
            </a:r>
            <a:r>
              <a:rPr lang="en-US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’.</a:t>
            </a:r>
            <a:endParaRPr sz="16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74" name="Google Shape;37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28928"/>
            <a:ext cx="10058400" cy="4983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2DDD2"/>
        </a:solid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3"/>
          <p:cNvSpPr txBox="1"/>
          <p:nvPr>
            <p:ph type="title"/>
          </p:nvPr>
        </p:nvSpPr>
        <p:spPr>
          <a:xfrm>
            <a:off x="1143000" y="3484776"/>
            <a:ext cx="6758528" cy="6273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900"/>
              <a:buFont typeface="Verdana"/>
              <a:buNone/>
            </a:pPr>
            <a:r>
              <a:rPr lang="en-US">
                <a:highlight>
                  <a:srgbClr val="808080"/>
                </a:highlight>
                <a:latin typeface="Verdana"/>
                <a:ea typeface="Verdana"/>
                <a:cs typeface="Verdana"/>
                <a:sym typeface="Verdana"/>
              </a:rPr>
              <a:t>MODEL EVALUATION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4"/>
          <p:cNvSpPr/>
          <p:nvPr/>
        </p:nvSpPr>
        <p:spPr>
          <a:xfrm>
            <a:off x="583691" y="6585203"/>
            <a:ext cx="9474835" cy="131445"/>
          </a:xfrm>
          <a:custGeom>
            <a:rect b="b" l="l" r="r" t="t"/>
            <a:pathLst>
              <a:path extrusionOk="0" h="131445" w="9474835">
                <a:moveTo>
                  <a:pt x="9474708" y="131064"/>
                </a:moveTo>
                <a:lnTo>
                  <a:pt x="0" y="131064"/>
                </a:lnTo>
                <a:lnTo>
                  <a:pt x="0" y="0"/>
                </a:lnTo>
                <a:lnTo>
                  <a:pt x="9474708" y="0"/>
                </a:lnTo>
                <a:lnTo>
                  <a:pt x="9474708" y="131064"/>
                </a:lnTo>
                <a:close/>
              </a:path>
            </a:pathLst>
          </a:custGeom>
          <a:solidFill>
            <a:srgbClr val="EDEB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5" name="Google Shape;385;p14"/>
          <p:cNvSpPr txBox="1"/>
          <p:nvPr/>
        </p:nvSpPr>
        <p:spPr>
          <a:xfrm>
            <a:off x="3428498" y="6161021"/>
            <a:ext cx="3809365" cy="2781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 Model Summary: Al p-values are zero</a:t>
            </a:r>
            <a:endParaRPr sz="1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6" name="Google Shape;38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058400" cy="77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5"/>
          <p:cNvSpPr txBox="1"/>
          <p:nvPr/>
        </p:nvSpPr>
        <p:spPr>
          <a:xfrm>
            <a:off x="2387614" y="6371334"/>
            <a:ext cx="7061185" cy="2673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Correlations </a:t>
            </a:r>
            <a:r>
              <a:rPr lang="en-US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between features in the final model are </a:t>
            </a:r>
            <a:r>
              <a:rPr b="1" lang="en-US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negligible.</a:t>
            </a:r>
            <a:endParaRPr sz="16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92" name="Google Shape;39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50" y="1097124"/>
            <a:ext cx="9969805" cy="5249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6"/>
          <p:cNvSpPr txBox="1"/>
          <p:nvPr/>
        </p:nvSpPr>
        <p:spPr>
          <a:xfrm>
            <a:off x="3931378" y="6308884"/>
            <a:ext cx="3002821" cy="2673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Area under curve = 0.90</a:t>
            </a:r>
            <a:endParaRPr sz="16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98" name="Google Shape;39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914400"/>
            <a:ext cx="7772400" cy="5143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7"/>
          <p:cNvSpPr txBox="1"/>
          <p:nvPr/>
        </p:nvSpPr>
        <p:spPr>
          <a:xfrm>
            <a:off x="1981200" y="6486505"/>
            <a:ext cx="5875655" cy="781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 showing changes in Sensitivity, Specificity and Accuracy with changes in the probability threshold values</a:t>
            </a:r>
            <a:endParaRPr sz="1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Optimal cutoff = 0.20</a:t>
            </a:r>
            <a:endParaRPr sz="1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4" name="Google Shape;40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9027" y="1303019"/>
            <a:ext cx="1458467" cy="433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03320" y="1345691"/>
            <a:ext cx="1551432" cy="39860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6" name="Google Shape;406;p17"/>
          <p:cNvGrpSpPr/>
          <p:nvPr/>
        </p:nvGrpSpPr>
        <p:grpSpPr>
          <a:xfrm>
            <a:off x="5341620" y="1303019"/>
            <a:ext cx="2019298" cy="387096"/>
            <a:chOff x="5341620" y="1303019"/>
            <a:chExt cx="2019298" cy="387096"/>
          </a:xfrm>
        </p:grpSpPr>
        <p:pic>
          <p:nvPicPr>
            <p:cNvPr id="407" name="Google Shape;407;p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341620" y="1303019"/>
              <a:ext cx="1758695" cy="3870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8" name="Google Shape;408;p1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112507" y="1307591"/>
              <a:ext cx="248411" cy="3825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9" name="Google Shape;409;p17"/>
            <p:cNvSpPr/>
            <p:nvPr/>
          </p:nvSpPr>
          <p:spPr>
            <a:xfrm>
              <a:off x="7117067" y="1313687"/>
              <a:ext cx="208915" cy="344805"/>
            </a:xfrm>
            <a:custGeom>
              <a:rect b="b" l="l" r="r" t="t"/>
              <a:pathLst>
                <a:path extrusionOk="0" h="344805" w="208915">
                  <a:moveTo>
                    <a:pt x="208788" y="295668"/>
                  </a:moveTo>
                  <a:lnTo>
                    <a:pt x="167640" y="295668"/>
                  </a:lnTo>
                  <a:lnTo>
                    <a:pt x="167640" y="338340"/>
                  </a:lnTo>
                  <a:lnTo>
                    <a:pt x="208788" y="338340"/>
                  </a:lnTo>
                  <a:lnTo>
                    <a:pt x="208788" y="295668"/>
                  </a:lnTo>
                  <a:close/>
                </a:path>
                <a:path extrusionOk="0" h="344805" w="208915">
                  <a:moveTo>
                    <a:pt x="208788" y="0"/>
                  </a:moveTo>
                  <a:lnTo>
                    <a:pt x="163068" y="0"/>
                  </a:lnTo>
                  <a:lnTo>
                    <a:pt x="163068" y="118872"/>
                  </a:lnTo>
                  <a:lnTo>
                    <a:pt x="152400" y="100596"/>
                  </a:lnTo>
                  <a:lnTo>
                    <a:pt x="137160" y="88404"/>
                  </a:lnTo>
                  <a:lnTo>
                    <a:pt x="120396" y="80784"/>
                  </a:lnTo>
                  <a:lnTo>
                    <a:pt x="99060" y="77736"/>
                  </a:lnTo>
                  <a:lnTo>
                    <a:pt x="59436" y="88404"/>
                  </a:lnTo>
                  <a:lnTo>
                    <a:pt x="27432" y="117360"/>
                  </a:lnTo>
                  <a:lnTo>
                    <a:pt x="6096" y="160032"/>
                  </a:lnTo>
                  <a:lnTo>
                    <a:pt x="0" y="213372"/>
                  </a:lnTo>
                  <a:lnTo>
                    <a:pt x="1524" y="240804"/>
                  </a:lnTo>
                  <a:lnTo>
                    <a:pt x="15240" y="286524"/>
                  </a:lnTo>
                  <a:lnTo>
                    <a:pt x="42672" y="323100"/>
                  </a:lnTo>
                  <a:lnTo>
                    <a:pt x="77724" y="341388"/>
                  </a:lnTo>
                  <a:lnTo>
                    <a:pt x="97536" y="344436"/>
                  </a:lnTo>
                  <a:lnTo>
                    <a:pt x="121920" y="341388"/>
                  </a:lnTo>
                  <a:lnTo>
                    <a:pt x="141732" y="332244"/>
                  </a:lnTo>
                  <a:lnTo>
                    <a:pt x="156972" y="317004"/>
                  </a:lnTo>
                  <a:lnTo>
                    <a:pt x="163068" y="303288"/>
                  </a:lnTo>
                  <a:lnTo>
                    <a:pt x="103632" y="303288"/>
                  </a:lnTo>
                  <a:lnTo>
                    <a:pt x="92964" y="301764"/>
                  </a:lnTo>
                  <a:lnTo>
                    <a:pt x="64008" y="280428"/>
                  </a:lnTo>
                  <a:lnTo>
                    <a:pt x="53340" y="249948"/>
                  </a:lnTo>
                  <a:lnTo>
                    <a:pt x="48768" y="208800"/>
                  </a:lnTo>
                  <a:lnTo>
                    <a:pt x="50292" y="187464"/>
                  </a:lnTo>
                  <a:lnTo>
                    <a:pt x="57912" y="153936"/>
                  </a:lnTo>
                  <a:lnTo>
                    <a:pt x="74676" y="131076"/>
                  </a:lnTo>
                  <a:lnTo>
                    <a:pt x="106680" y="118884"/>
                  </a:lnTo>
                  <a:lnTo>
                    <a:pt x="137160" y="128016"/>
                  </a:lnTo>
                  <a:lnTo>
                    <a:pt x="158496" y="156972"/>
                  </a:lnTo>
                  <a:lnTo>
                    <a:pt x="163068" y="184404"/>
                  </a:lnTo>
                  <a:lnTo>
                    <a:pt x="163068" y="234696"/>
                  </a:lnTo>
                  <a:lnTo>
                    <a:pt x="153924" y="271272"/>
                  </a:lnTo>
                  <a:lnTo>
                    <a:pt x="126492" y="298704"/>
                  </a:lnTo>
                  <a:lnTo>
                    <a:pt x="103632" y="303276"/>
                  </a:lnTo>
                  <a:lnTo>
                    <a:pt x="163068" y="303276"/>
                  </a:lnTo>
                  <a:lnTo>
                    <a:pt x="167640" y="295656"/>
                  </a:lnTo>
                  <a:lnTo>
                    <a:pt x="208788" y="295656"/>
                  </a:lnTo>
                  <a:lnTo>
                    <a:pt x="20878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410" name="Google Shape;410;p1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162038" y="1428749"/>
              <a:ext cx="121919" cy="1920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1" name="Google Shape;411;p17"/>
            <p:cNvSpPr/>
            <p:nvPr/>
          </p:nvSpPr>
          <p:spPr>
            <a:xfrm>
              <a:off x="7117080" y="1313687"/>
              <a:ext cx="208915" cy="344805"/>
            </a:xfrm>
            <a:custGeom>
              <a:rect b="b" l="l" r="r" t="t"/>
              <a:pathLst>
                <a:path extrusionOk="0" h="344805" w="208915">
                  <a:moveTo>
                    <a:pt x="163068" y="0"/>
                  </a:moveTo>
                  <a:lnTo>
                    <a:pt x="208788" y="0"/>
                  </a:lnTo>
                  <a:lnTo>
                    <a:pt x="208788" y="338328"/>
                  </a:lnTo>
                  <a:lnTo>
                    <a:pt x="167640" y="338328"/>
                  </a:lnTo>
                  <a:lnTo>
                    <a:pt x="167640" y="295656"/>
                  </a:lnTo>
                  <a:lnTo>
                    <a:pt x="156972" y="316991"/>
                  </a:lnTo>
                  <a:lnTo>
                    <a:pt x="141732" y="332232"/>
                  </a:lnTo>
                  <a:lnTo>
                    <a:pt x="121920" y="341376"/>
                  </a:lnTo>
                  <a:lnTo>
                    <a:pt x="97536" y="344423"/>
                  </a:lnTo>
                  <a:lnTo>
                    <a:pt x="77724" y="341376"/>
                  </a:lnTo>
                  <a:lnTo>
                    <a:pt x="42672" y="323087"/>
                  </a:lnTo>
                  <a:lnTo>
                    <a:pt x="15240" y="286512"/>
                  </a:lnTo>
                  <a:lnTo>
                    <a:pt x="1524" y="240792"/>
                  </a:lnTo>
                  <a:lnTo>
                    <a:pt x="0" y="213359"/>
                  </a:lnTo>
                  <a:lnTo>
                    <a:pt x="1524" y="185928"/>
                  </a:lnTo>
                  <a:lnTo>
                    <a:pt x="15240" y="137160"/>
                  </a:lnTo>
                  <a:lnTo>
                    <a:pt x="41148" y="100584"/>
                  </a:lnTo>
                  <a:lnTo>
                    <a:pt x="77724" y="80772"/>
                  </a:lnTo>
                  <a:lnTo>
                    <a:pt x="99060" y="77724"/>
                  </a:lnTo>
                  <a:lnTo>
                    <a:pt x="120396" y="80772"/>
                  </a:lnTo>
                  <a:lnTo>
                    <a:pt x="137160" y="88391"/>
                  </a:lnTo>
                  <a:lnTo>
                    <a:pt x="152400" y="100584"/>
                  </a:lnTo>
                  <a:lnTo>
                    <a:pt x="163068" y="118872"/>
                  </a:lnTo>
                  <a:lnTo>
                    <a:pt x="16306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pic>
        <p:nvPicPr>
          <p:cNvPr id="412" name="Google Shape;412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66800" y="1859356"/>
            <a:ext cx="7620000" cy="4389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7" name="Google Shape;417;p18"/>
          <p:cNvGraphicFramePr/>
          <p:nvPr/>
        </p:nvGraphicFramePr>
        <p:xfrm>
          <a:off x="1058417" y="283997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{19CF8E47-F791-49DA-8D06-D619BEC70923}</a:tableStyleId>
              </a:tblPr>
              <a:tblGrid>
                <a:gridCol w="2640975"/>
                <a:gridCol w="2639700"/>
                <a:gridCol w="2640975"/>
              </a:tblGrid>
              <a:tr h="306075">
                <a:tc>
                  <a:txBody>
                    <a:bodyPr/>
                    <a:lstStyle/>
                    <a:p>
                      <a:pPr indent="0" lvl="0" marL="952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5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</a:t>
                      </a:r>
                      <a:endParaRPr sz="14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36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4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Train set</a:t>
                      </a:r>
                      <a:endParaRPr sz="14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36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74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Test set</a:t>
                      </a:r>
                      <a:endParaRPr sz="14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36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306075">
                <a:tc>
                  <a:txBody>
                    <a:bodyPr/>
                    <a:lstStyle/>
                    <a:p>
                      <a:pPr indent="0" lvl="0" marL="774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5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Accuracy</a:t>
                      </a:r>
                      <a:endParaRPr sz="14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23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0.8776</a:t>
                      </a:r>
                      <a:endParaRPr sz="14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23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74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0.9070</a:t>
                      </a:r>
                      <a:endParaRPr sz="14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23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306075">
                <a:tc>
                  <a:txBody>
                    <a:bodyPr/>
                    <a:lstStyle/>
                    <a:p>
                      <a:pPr indent="0" lvl="0" marL="774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5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Sensitivity</a:t>
                      </a:r>
                      <a:endParaRPr sz="14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7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0.7686</a:t>
                      </a:r>
                      <a:endParaRPr sz="14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7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74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0.8402</a:t>
                      </a:r>
                      <a:endParaRPr sz="14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7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774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5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Specificity</a:t>
                      </a:r>
                      <a:endParaRPr sz="14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7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0.9460</a:t>
                      </a:r>
                      <a:endParaRPr sz="14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7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74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0.9452</a:t>
                      </a:r>
                      <a:endParaRPr sz="14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7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306075">
                <a:tc>
                  <a:txBody>
                    <a:bodyPr/>
                    <a:lstStyle/>
                    <a:p>
                      <a:pPr indent="0" lvl="0" marL="774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5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 Positive Rate</a:t>
                      </a:r>
                      <a:endParaRPr sz="14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36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0.0540</a:t>
                      </a:r>
                      <a:endParaRPr sz="14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36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74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0.0541</a:t>
                      </a:r>
                      <a:endParaRPr sz="14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36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306075">
                <a:tc>
                  <a:txBody>
                    <a:bodyPr/>
                    <a:lstStyle/>
                    <a:p>
                      <a:pPr indent="0" lvl="0" marL="774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5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Positive Predictive Value</a:t>
                      </a:r>
                      <a:endParaRPr sz="14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36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0.8991</a:t>
                      </a:r>
                      <a:endParaRPr sz="14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36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74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0.8974</a:t>
                      </a:r>
                      <a:endParaRPr sz="14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36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306075">
                <a:tc>
                  <a:txBody>
                    <a:bodyPr/>
                    <a:lstStyle/>
                    <a:p>
                      <a:pPr indent="0" lvl="0" marL="774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5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Negative Predictive Value</a:t>
                      </a:r>
                      <a:endParaRPr sz="14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36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0.8671</a:t>
                      </a:r>
                      <a:endParaRPr sz="14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36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74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0.9120</a:t>
                      </a:r>
                      <a:endParaRPr sz="14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36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774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5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AUC</a:t>
                      </a:r>
                      <a:endParaRPr sz="14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36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0.9009</a:t>
                      </a:r>
                      <a:endParaRPr sz="14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36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74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0.9362</a:t>
                      </a:r>
                      <a:endParaRPr sz="14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36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pic>
        <p:nvPicPr>
          <p:cNvPr id="418" name="Google Shape;41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7035" y="1697736"/>
            <a:ext cx="3058667" cy="432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Google Shape;42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2080" y="1303020"/>
            <a:ext cx="7680268" cy="528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1905000"/>
            <a:ext cx="83820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2"/>
          <p:cNvGrpSpPr/>
          <p:nvPr/>
        </p:nvGrpSpPr>
        <p:grpSpPr>
          <a:xfrm>
            <a:off x="0" y="1057655"/>
            <a:ext cx="584199" cy="5659120"/>
            <a:chOff x="0" y="1057655"/>
            <a:chExt cx="584199" cy="5659120"/>
          </a:xfrm>
        </p:grpSpPr>
        <p:sp>
          <p:nvSpPr>
            <p:cNvPr id="177" name="Google Shape;177;p2"/>
            <p:cNvSpPr/>
            <p:nvPr/>
          </p:nvSpPr>
          <p:spPr>
            <a:xfrm>
              <a:off x="0" y="1057655"/>
              <a:ext cx="396240" cy="5659120"/>
            </a:xfrm>
            <a:custGeom>
              <a:rect b="b" l="l" r="r" t="t"/>
              <a:pathLst>
                <a:path extrusionOk="0" h="5659120" w="396240">
                  <a:moveTo>
                    <a:pt x="396239" y="5658611"/>
                  </a:moveTo>
                  <a:lnTo>
                    <a:pt x="0" y="5658611"/>
                  </a:lnTo>
                  <a:lnTo>
                    <a:pt x="0" y="0"/>
                  </a:lnTo>
                  <a:lnTo>
                    <a:pt x="396239" y="0"/>
                  </a:lnTo>
                  <a:lnTo>
                    <a:pt x="396239" y="5658611"/>
                  </a:lnTo>
                  <a:close/>
                </a:path>
              </a:pathLst>
            </a:custGeom>
            <a:solidFill>
              <a:srgbClr val="EDEBE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96239" y="1057655"/>
              <a:ext cx="187960" cy="5659120"/>
            </a:xfrm>
            <a:custGeom>
              <a:rect b="b" l="l" r="r" t="t"/>
              <a:pathLst>
                <a:path extrusionOk="0" h="5659120" w="187959">
                  <a:moveTo>
                    <a:pt x="187452" y="5658611"/>
                  </a:moveTo>
                  <a:lnTo>
                    <a:pt x="0" y="5658611"/>
                  </a:lnTo>
                  <a:lnTo>
                    <a:pt x="0" y="0"/>
                  </a:lnTo>
                  <a:lnTo>
                    <a:pt x="187452" y="0"/>
                  </a:lnTo>
                  <a:lnTo>
                    <a:pt x="187452" y="5658611"/>
                  </a:lnTo>
                  <a:close/>
                </a:path>
              </a:pathLst>
            </a:custGeom>
            <a:solidFill>
              <a:srgbClr val="181A0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pic>
        <p:nvPicPr>
          <p:cNvPr id="179" name="Google Shape;17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7311" y="1548383"/>
            <a:ext cx="4488595" cy="528827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"/>
          <p:cNvSpPr txBox="1"/>
          <p:nvPr/>
        </p:nvSpPr>
        <p:spPr>
          <a:xfrm>
            <a:off x="1428988" y="2364715"/>
            <a:ext cx="8019812" cy="5212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650">
            <a:spAutoFit/>
          </a:bodyPr>
          <a:lstStyle/>
          <a:p>
            <a:pPr indent="-1702435" lvl="0" marL="1714500" marR="5080" rtl="0" algn="l">
              <a:lnSpc>
                <a:spcPct val="11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Assisting </a:t>
            </a:r>
            <a:r>
              <a:rPr b="1"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XEducation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in selecting high-potential leads that have the greatest chance of turning into customers.</a:t>
            </a:r>
            <a:endParaRPr sz="16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81" name="Google Shape;181;p2"/>
          <p:cNvGrpSpPr/>
          <p:nvPr/>
        </p:nvGrpSpPr>
        <p:grpSpPr>
          <a:xfrm>
            <a:off x="2203704" y="3017521"/>
            <a:ext cx="5652770" cy="3535679"/>
            <a:chOff x="2203704" y="2994660"/>
            <a:chExt cx="5652770" cy="3535679"/>
          </a:xfrm>
        </p:grpSpPr>
        <p:sp>
          <p:nvSpPr>
            <p:cNvPr id="182" name="Google Shape;182;p2"/>
            <p:cNvSpPr/>
            <p:nvPr/>
          </p:nvSpPr>
          <p:spPr>
            <a:xfrm>
              <a:off x="2203704" y="2994660"/>
              <a:ext cx="5652770" cy="3535679"/>
            </a:xfrm>
            <a:custGeom>
              <a:rect b="b" l="l" r="r" t="t"/>
              <a:pathLst>
                <a:path extrusionOk="0" h="3535679" w="5652770">
                  <a:moveTo>
                    <a:pt x="0" y="3535679"/>
                  </a:moveTo>
                  <a:lnTo>
                    <a:pt x="12191" y="3503675"/>
                  </a:lnTo>
                  <a:lnTo>
                    <a:pt x="25908" y="3471672"/>
                  </a:lnTo>
                  <a:lnTo>
                    <a:pt x="39624" y="3441191"/>
                  </a:lnTo>
                  <a:lnTo>
                    <a:pt x="53340" y="3409188"/>
                  </a:lnTo>
                  <a:lnTo>
                    <a:pt x="67055" y="3378708"/>
                  </a:lnTo>
                  <a:lnTo>
                    <a:pt x="80771" y="3346704"/>
                  </a:lnTo>
                  <a:lnTo>
                    <a:pt x="96012" y="3316224"/>
                  </a:lnTo>
                  <a:lnTo>
                    <a:pt x="109728" y="3285743"/>
                  </a:lnTo>
                  <a:lnTo>
                    <a:pt x="155447" y="3194304"/>
                  </a:lnTo>
                  <a:lnTo>
                    <a:pt x="172212" y="3163824"/>
                  </a:lnTo>
                  <a:lnTo>
                    <a:pt x="187451" y="3133343"/>
                  </a:lnTo>
                  <a:lnTo>
                    <a:pt x="204216" y="3104388"/>
                  </a:lnTo>
                  <a:lnTo>
                    <a:pt x="220979" y="3073908"/>
                  </a:lnTo>
                  <a:lnTo>
                    <a:pt x="254507" y="3015995"/>
                  </a:lnTo>
                  <a:lnTo>
                    <a:pt x="271271" y="2985516"/>
                  </a:lnTo>
                  <a:lnTo>
                    <a:pt x="307847" y="2927604"/>
                  </a:lnTo>
                  <a:lnTo>
                    <a:pt x="324612" y="2898647"/>
                  </a:lnTo>
                  <a:lnTo>
                    <a:pt x="342899" y="2871216"/>
                  </a:lnTo>
                  <a:lnTo>
                    <a:pt x="362712" y="2842259"/>
                  </a:lnTo>
                  <a:lnTo>
                    <a:pt x="380999" y="2813304"/>
                  </a:lnTo>
                  <a:lnTo>
                    <a:pt x="400812" y="2785872"/>
                  </a:lnTo>
                  <a:lnTo>
                    <a:pt x="419099" y="2756916"/>
                  </a:lnTo>
                  <a:lnTo>
                    <a:pt x="438912" y="2729484"/>
                  </a:lnTo>
                  <a:lnTo>
                    <a:pt x="460247" y="2702052"/>
                  </a:lnTo>
                  <a:lnTo>
                    <a:pt x="499871" y="2647188"/>
                  </a:lnTo>
                  <a:lnTo>
                    <a:pt x="585215" y="2537459"/>
                  </a:lnTo>
                  <a:lnTo>
                    <a:pt x="606552" y="2511552"/>
                  </a:lnTo>
                  <a:lnTo>
                    <a:pt x="629412" y="2484120"/>
                  </a:lnTo>
                  <a:lnTo>
                    <a:pt x="650747" y="2458211"/>
                  </a:lnTo>
                  <a:lnTo>
                    <a:pt x="719328" y="2380488"/>
                  </a:lnTo>
                  <a:lnTo>
                    <a:pt x="743712" y="2354579"/>
                  </a:lnTo>
                  <a:lnTo>
                    <a:pt x="766571" y="2328672"/>
                  </a:lnTo>
                  <a:lnTo>
                    <a:pt x="815339" y="2276856"/>
                  </a:lnTo>
                  <a:lnTo>
                    <a:pt x="839723" y="2252472"/>
                  </a:lnTo>
                  <a:lnTo>
                    <a:pt x="864107" y="2226563"/>
                  </a:lnTo>
                  <a:lnTo>
                    <a:pt x="888492" y="2202179"/>
                  </a:lnTo>
                  <a:lnTo>
                    <a:pt x="914399" y="2177795"/>
                  </a:lnTo>
                  <a:lnTo>
                    <a:pt x="940307" y="2151888"/>
                  </a:lnTo>
                  <a:lnTo>
                    <a:pt x="1018031" y="2078736"/>
                  </a:lnTo>
                  <a:lnTo>
                    <a:pt x="1098803" y="2007108"/>
                  </a:lnTo>
                  <a:lnTo>
                    <a:pt x="1126236" y="1984247"/>
                  </a:lnTo>
                  <a:lnTo>
                    <a:pt x="1153668" y="1959863"/>
                  </a:lnTo>
                  <a:lnTo>
                    <a:pt x="1181099" y="1937004"/>
                  </a:lnTo>
                  <a:lnTo>
                    <a:pt x="1210055" y="1914143"/>
                  </a:lnTo>
                  <a:lnTo>
                    <a:pt x="1237487" y="1891284"/>
                  </a:lnTo>
                  <a:lnTo>
                    <a:pt x="1353312" y="1799843"/>
                  </a:lnTo>
                  <a:lnTo>
                    <a:pt x="1383792" y="1776983"/>
                  </a:lnTo>
                  <a:lnTo>
                    <a:pt x="1414271" y="1755648"/>
                  </a:lnTo>
                  <a:lnTo>
                    <a:pt x="1444752" y="1732788"/>
                  </a:lnTo>
                  <a:lnTo>
                    <a:pt x="1536192" y="1668780"/>
                  </a:lnTo>
                  <a:lnTo>
                    <a:pt x="1568195" y="1647443"/>
                  </a:lnTo>
                  <a:lnTo>
                    <a:pt x="1598676" y="1626108"/>
                  </a:lnTo>
                  <a:lnTo>
                    <a:pt x="1662684" y="1583436"/>
                  </a:lnTo>
                  <a:lnTo>
                    <a:pt x="1696212" y="1562100"/>
                  </a:lnTo>
                  <a:lnTo>
                    <a:pt x="1728215" y="1542288"/>
                  </a:lnTo>
                  <a:lnTo>
                    <a:pt x="1760220" y="1520951"/>
                  </a:lnTo>
                  <a:lnTo>
                    <a:pt x="1860803" y="1461516"/>
                  </a:lnTo>
                  <a:lnTo>
                    <a:pt x="1895855" y="1440180"/>
                  </a:lnTo>
                  <a:lnTo>
                    <a:pt x="1929384" y="1420367"/>
                  </a:lnTo>
                  <a:lnTo>
                    <a:pt x="1964436" y="1402080"/>
                  </a:lnTo>
                  <a:lnTo>
                    <a:pt x="1997963" y="1382267"/>
                  </a:lnTo>
                  <a:lnTo>
                    <a:pt x="2033015" y="1362456"/>
                  </a:lnTo>
                  <a:lnTo>
                    <a:pt x="2068068" y="1344167"/>
                  </a:lnTo>
                  <a:lnTo>
                    <a:pt x="2104644" y="1324356"/>
                  </a:lnTo>
                  <a:lnTo>
                    <a:pt x="2139695" y="1306067"/>
                  </a:lnTo>
                  <a:lnTo>
                    <a:pt x="2176271" y="1286256"/>
                  </a:lnTo>
                  <a:lnTo>
                    <a:pt x="2322576" y="1213104"/>
                  </a:lnTo>
                  <a:lnTo>
                    <a:pt x="2360676" y="1194816"/>
                  </a:lnTo>
                  <a:lnTo>
                    <a:pt x="2397252" y="1176528"/>
                  </a:lnTo>
                  <a:lnTo>
                    <a:pt x="2435352" y="1159764"/>
                  </a:lnTo>
                  <a:lnTo>
                    <a:pt x="2473452" y="1141475"/>
                  </a:lnTo>
                  <a:lnTo>
                    <a:pt x="2513076" y="1124712"/>
                  </a:lnTo>
                  <a:lnTo>
                    <a:pt x="2551176" y="1107948"/>
                  </a:lnTo>
                  <a:lnTo>
                    <a:pt x="2589276" y="1089659"/>
                  </a:lnTo>
                  <a:lnTo>
                    <a:pt x="2747772" y="1022604"/>
                  </a:lnTo>
                  <a:lnTo>
                    <a:pt x="2788919" y="1007364"/>
                  </a:lnTo>
                  <a:lnTo>
                    <a:pt x="2828544" y="990600"/>
                  </a:lnTo>
                  <a:lnTo>
                    <a:pt x="2869692" y="973836"/>
                  </a:lnTo>
                  <a:lnTo>
                    <a:pt x="2951988" y="943356"/>
                  </a:lnTo>
                  <a:lnTo>
                    <a:pt x="2993135" y="926591"/>
                  </a:lnTo>
                  <a:lnTo>
                    <a:pt x="3078479" y="896112"/>
                  </a:lnTo>
                  <a:lnTo>
                    <a:pt x="3119628" y="880872"/>
                  </a:lnTo>
                  <a:lnTo>
                    <a:pt x="3204972" y="850391"/>
                  </a:lnTo>
                  <a:lnTo>
                    <a:pt x="3249167" y="836675"/>
                  </a:lnTo>
                  <a:lnTo>
                    <a:pt x="3291840" y="821436"/>
                  </a:lnTo>
                  <a:lnTo>
                    <a:pt x="3336035" y="807720"/>
                  </a:lnTo>
                  <a:lnTo>
                    <a:pt x="3380231" y="792480"/>
                  </a:lnTo>
                  <a:lnTo>
                    <a:pt x="3512819" y="751332"/>
                  </a:lnTo>
                  <a:lnTo>
                    <a:pt x="3558540" y="737616"/>
                  </a:lnTo>
                  <a:lnTo>
                    <a:pt x="3602735" y="723900"/>
                  </a:lnTo>
                  <a:lnTo>
                    <a:pt x="3694176" y="696467"/>
                  </a:lnTo>
                  <a:lnTo>
                    <a:pt x="3741419" y="684275"/>
                  </a:lnTo>
                  <a:lnTo>
                    <a:pt x="3787140" y="670559"/>
                  </a:lnTo>
                  <a:lnTo>
                    <a:pt x="3834383" y="658367"/>
                  </a:lnTo>
                  <a:lnTo>
                    <a:pt x="3880103" y="644651"/>
                  </a:lnTo>
                  <a:lnTo>
                    <a:pt x="3927347" y="632459"/>
                  </a:lnTo>
                  <a:lnTo>
                    <a:pt x="4119372" y="583691"/>
                  </a:lnTo>
                  <a:lnTo>
                    <a:pt x="4215383" y="560832"/>
                  </a:lnTo>
                  <a:lnTo>
                    <a:pt x="4413503" y="515112"/>
                  </a:lnTo>
                  <a:lnTo>
                    <a:pt x="4614672" y="472440"/>
                  </a:lnTo>
                  <a:lnTo>
                    <a:pt x="4716779" y="452628"/>
                  </a:lnTo>
                  <a:lnTo>
                    <a:pt x="4768595" y="441959"/>
                  </a:lnTo>
                  <a:lnTo>
                    <a:pt x="4718303" y="0"/>
                  </a:lnTo>
                  <a:lnTo>
                    <a:pt x="5652515" y="707136"/>
                  </a:lnTo>
                  <a:lnTo>
                    <a:pt x="4917947" y="1767840"/>
                  </a:lnTo>
                  <a:lnTo>
                    <a:pt x="4867656" y="1325880"/>
                  </a:lnTo>
                  <a:lnTo>
                    <a:pt x="4666488" y="1344167"/>
                  </a:lnTo>
                  <a:lnTo>
                    <a:pt x="4468367" y="1365504"/>
                  </a:lnTo>
                  <a:lnTo>
                    <a:pt x="4274819" y="1389888"/>
                  </a:lnTo>
                  <a:lnTo>
                    <a:pt x="4178808" y="1403604"/>
                  </a:lnTo>
                  <a:lnTo>
                    <a:pt x="4084319" y="1417320"/>
                  </a:lnTo>
                  <a:lnTo>
                    <a:pt x="3989831" y="1432559"/>
                  </a:lnTo>
                  <a:lnTo>
                    <a:pt x="3849624" y="1455420"/>
                  </a:lnTo>
                  <a:lnTo>
                    <a:pt x="3803903" y="1463040"/>
                  </a:lnTo>
                  <a:lnTo>
                    <a:pt x="3758183" y="1472183"/>
                  </a:lnTo>
                  <a:lnTo>
                    <a:pt x="3712463" y="1479804"/>
                  </a:lnTo>
                  <a:lnTo>
                    <a:pt x="3666744" y="1488948"/>
                  </a:lnTo>
                  <a:lnTo>
                    <a:pt x="3622547" y="1498091"/>
                  </a:lnTo>
                  <a:lnTo>
                    <a:pt x="3576828" y="1507236"/>
                  </a:lnTo>
                  <a:lnTo>
                    <a:pt x="3532631" y="1516380"/>
                  </a:lnTo>
                  <a:lnTo>
                    <a:pt x="3486912" y="1525524"/>
                  </a:lnTo>
                  <a:lnTo>
                    <a:pt x="3398519" y="1543812"/>
                  </a:lnTo>
                  <a:lnTo>
                    <a:pt x="3355847" y="1554480"/>
                  </a:lnTo>
                  <a:lnTo>
                    <a:pt x="3311651" y="1563624"/>
                  </a:lnTo>
                  <a:lnTo>
                    <a:pt x="3268979" y="1574291"/>
                  </a:lnTo>
                  <a:lnTo>
                    <a:pt x="3224783" y="1584959"/>
                  </a:lnTo>
                  <a:lnTo>
                    <a:pt x="3054095" y="1627632"/>
                  </a:lnTo>
                  <a:lnTo>
                    <a:pt x="3012947" y="1639824"/>
                  </a:lnTo>
                  <a:lnTo>
                    <a:pt x="2970276" y="1650491"/>
                  </a:lnTo>
                  <a:lnTo>
                    <a:pt x="2929128" y="1662683"/>
                  </a:lnTo>
                  <a:lnTo>
                    <a:pt x="2887979" y="1673351"/>
                  </a:lnTo>
                  <a:lnTo>
                    <a:pt x="2764535" y="1709928"/>
                  </a:lnTo>
                  <a:lnTo>
                    <a:pt x="2723388" y="1723643"/>
                  </a:lnTo>
                  <a:lnTo>
                    <a:pt x="2644139" y="1748028"/>
                  </a:lnTo>
                  <a:lnTo>
                    <a:pt x="2602992" y="1761743"/>
                  </a:lnTo>
                  <a:lnTo>
                    <a:pt x="2563368" y="1773936"/>
                  </a:lnTo>
                  <a:lnTo>
                    <a:pt x="2525268" y="1787651"/>
                  </a:lnTo>
                  <a:lnTo>
                    <a:pt x="2446020" y="1815083"/>
                  </a:lnTo>
                  <a:lnTo>
                    <a:pt x="2407920" y="1828800"/>
                  </a:lnTo>
                  <a:lnTo>
                    <a:pt x="2368295" y="1842516"/>
                  </a:lnTo>
                  <a:lnTo>
                    <a:pt x="2330195" y="1857756"/>
                  </a:lnTo>
                  <a:lnTo>
                    <a:pt x="2292095" y="1871472"/>
                  </a:lnTo>
                  <a:lnTo>
                    <a:pt x="2253995" y="1886711"/>
                  </a:lnTo>
                  <a:lnTo>
                    <a:pt x="2217420" y="1900427"/>
                  </a:lnTo>
                  <a:lnTo>
                    <a:pt x="2179320" y="1915668"/>
                  </a:lnTo>
                  <a:lnTo>
                    <a:pt x="2142744" y="1930908"/>
                  </a:lnTo>
                  <a:lnTo>
                    <a:pt x="2104644" y="1946147"/>
                  </a:lnTo>
                  <a:lnTo>
                    <a:pt x="2068068" y="1961388"/>
                  </a:lnTo>
                  <a:lnTo>
                    <a:pt x="2031492" y="1978152"/>
                  </a:lnTo>
                  <a:lnTo>
                    <a:pt x="1994915" y="1993391"/>
                  </a:lnTo>
                  <a:lnTo>
                    <a:pt x="1959863" y="2008632"/>
                  </a:lnTo>
                  <a:lnTo>
                    <a:pt x="1923287" y="2025395"/>
                  </a:lnTo>
                  <a:lnTo>
                    <a:pt x="1888236" y="2042159"/>
                  </a:lnTo>
                  <a:lnTo>
                    <a:pt x="1851660" y="2058924"/>
                  </a:lnTo>
                  <a:lnTo>
                    <a:pt x="1781555" y="2092452"/>
                  </a:lnTo>
                  <a:lnTo>
                    <a:pt x="1748028" y="2109216"/>
                  </a:lnTo>
                  <a:lnTo>
                    <a:pt x="1712976" y="2125979"/>
                  </a:lnTo>
                  <a:lnTo>
                    <a:pt x="1677923" y="2144268"/>
                  </a:lnTo>
                  <a:lnTo>
                    <a:pt x="1644395" y="2161032"/>
                  </a:lnTo>
                  <a:lnTo>
                    <a:pt x="1610868" y="2179320"/>
                  </a:lnTo>
                  <a:lnTo>
                    <a:pt x="1577339" y="2196084"/>
                  </a:lnTo>
                  <a:lnTo>
                    <a:pt x="1476755" y="2250947"/>
                  </a:lnTo>
                  <a:lnTo>
                    <a:pt x="1444752" y="2270759"/>
                  </a:lnTo>
                  <a:lnTo>
                    <a:pt x="1411223" y="2289047"/>
                  </a:lnTo>
                  <a:lnTo>
                    <a:pt x="1379220" y="2307336"/>
                  </a:lnTo>
                  <a:lnTo>
                    <a:pt x="1315212" y="2346959"/>
                  </a:lnTo>
                  <a:lnTo>
                    <a:pt x="1283207" y="2365247"/>
                  </a:lnTo>
                  <a:lnTo>
                    <a:pt x="1251203" y="2385059"/>
                  </a:lnTo>
                  <a:lnTo>
                    <a:pt x="1220723" y="2404872"/>
                  </a:lnTo>
                  <a:lnTo>
                    <a:pt x="1188720" y="2424684"/>
                  </a:lnTo>
                  <a:lnTo>
                    <a:pt x="1158239" y="2446020"/>
                  </a:lnTo>
                  <a:lnTo>
                    <a:pt x="1127760" y="2465832"/>
                  </a:lnTo>
                  <a:lnTo>
                    <a:pt x="1097279" y="2487168"/>
                  </a:lnTo>
                  <a:lnTo>
                    <a:pt x="1066799" y="2506979"/>
                  </a:lnTo>
                  <a:lnTo>
                    <a:pt x="1037844" y="2528316"/>
                  </a:lnTo>
                  <a:lnTo>
                    <a:pt x="1007363" y="2549652"/>
                  </a:lnTo>
                  <a:lnTo>
                    <a:pt x="891539" y="2634995"/>
                  </a:lnTo>
                  <a:lnTo>
                    <a:pt x="862584" y="2657856"/>
                  </a:lnTo>
                  <a:lnTo>
                    <a:pt x="833628" y="2679191"/>
                  </a:lnTo>
                  <a:lnTo>
                    <a:pt x="806195" y="2702052"/>
                  </a:lnTo>
                  <a:lnTo>
                    <a:pt x="777239" y="2723388"/>
                  </a:lnTo>
                  <a:lnTo>
                    <a:pt x="694944" y="2791968"/>
                  </a:lnTo>
                  <a:lnTo>
                    <a:pt x="641604" y="2839211"/>
                  </a:lnTo>
                  <a:lnTo>
                    <a:pt x="614171" y="2862072"/>
                  </a:lnTo>
                  <a:lnTo>
                    <a:pt x="588263" y="2886456"/>
                  </a:lnTo>
                  <a:lnTo>
                    <a:pt x="562355" y="2909316"/>
                  </a:lnTo>
                  <a:lnTo>
                    <a:pt x="484631" y="2982468"/>
                  </a:lnTo>
                  <a:lnTo>
                    <a:pt x="385571" y="3081527"/>
                  </a:lnTo>
                  <a:lnTo>
                    <a:pt x="336804" y="3133343"/>
                  </a:lnTo>
                  <a:lnTo>
                    <a:pt x="312420" y="3157727"/>
                  </a:lnTo>
                  <a:lnTo>
                    <a:pt x="288036" y="3183636"/>
                  </a:lnTo>
                  <a:lnTo>
                    <a:pt x="265176" y="3209543"/>
                  </a:lnTo>
                  <a:lnTo>
                    <a:pt x="242315" y="3236975"/>
                  </a:lnTo>
                  <a:lnTo>
                    <a:pt x="217932" y="3262884"/>
                  </a:lnTo>
                  <a:lnTo>
                    <a:pt x="195071" y="3288791"/>
                  </a:lnTo>
                  <a:lnTo>
                    <a:pt x="173736" y="3316224"/>
                  </a:lnTo>
                  <a:lnTo>
                    <a:pt x="150875" y="3342132"/>
                  </a:lnTo>
                  <a:lnTo>
                    <a:pt x="128016" y="3369563"/>
                  </a:lnTo>
                  <a:lnTo>
                    <a:pt x="85344" y="3424427"/>
                  </a:lnTo>
                  <a:lnTo>
                    <a:pt x="62483" y="3451859"/>
                  </a:lnTo>
                  <a:lnTo>
                    <a:pt x="41147" y="3479291"/>
                  </a:lnTo>
                  <a:lnTo>
                    <a:pt x="21336" y="3506724"/>
                  </a:lnTo>
                  <a:lnTo>
                    <a:pt x="0" y="3535679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183" name="Google Shape;183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918459" y="5431535"/>
              <a:ext cx="153924" cy="15697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4" name="Google Shape;184;p2"/>
          <p:cNvSpPr txBox="1"/>
          <p:nvPr/>
        </p:nvSpPr>
        <p:spPr>
          <a:xfrm>
            <a:off x="3061171" y="5435606"/>
            <a:ext cx="1085850" cy="907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0">
            <a:spAutoFit/>
          </a:bodyPr>
          <a:lstStyle/>
          <a:p>
            <a:pPr indent="0" lvl="0" marL="12700" marR="5080" rtl="0" algn="l">
              <a:lnSpc>
                <a:spcPct val="1013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Selection of Hot Leads</a:t>
            </a:r>
            <a:endParaRPr sz="21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5" name="Google Shape;185;p2"/>
          <p:cNvGrpSpPr/>
          <p:nvPr/>
        </p:nvGrpSpPr>
        <p:grpSpPr>
          <a:xfrm>
            <a:off x="4218432" y="4474464"/>
            <a:ext cx="266700" cy="266700"/>
            <a:chOff x="4218432" y="4474464"/>
            <a:chExt cx="266700" cy="266700"/>
          </a:xfrm>
        </p:grpSpPr>
        <p:sp>
          <p:nvSpPr>
            <p:cNvPr id="186" name="Google Shape;186;p2"/>
            <p:cNvSpPr/>
            <p:nvPr/>
          </p:nvSpPr>
          <p:spPr>
            <a:xfrm>
              <a:off x="4218432" y="4474464"/>
              <a:ext cx="266700" cy="266700"/>
            </a:xfrm>
            <a:custGeom>
              <a:rect b="b" l="l" r="r" t="t"/>
              <a:pathLst>
                <a:path extrusionOk="0" h="266700" w="266700">
                  <a:moveTo>
                    <a:pt x="134112" y="266700"/>
                  </a:moveTo>
                  <a:lnTo>
                    <a:pt x="67056" y="248411"/>
                  </a:lnTo>
                  <a:lnTo>
                    <a:pt x="18288" y="201168"/>
                  </a:lnTo>
                  <a:lnTo>
                    <a:pt x="0" y="132588"/>
                  </a:lnTo>
                  <a:lnTo>
                    <a:pt x="4572" y="97536"/>
                  </a:lnTo>
                  <a:lnTo>
                    <a:pt x="39624" y="39624"/>
                  </a:lnTo>
                  <a:lnTo>
                    <a:pt x="99060" y="4572"/>
                  </a:lnTo>
                  <a:lnTo>
                    <a:pt x="134112" y="0"/>
                  </a:lnTo>
                  <a:lnTo>
                    <a:pt x="169164" y="4572"/>
                  </a:lnTo>
                  <a:lnTo>
                    <a:pt x="228600" y="39624"/>
                  </a:lnTo>
                  <a:lnTo>
                    <a:pt x="262128" y="97536"/>
                  </a:lnTo>
                  <a:lnTo>
                    <a:pt x="266700" y="132588"/>
                  </a:lnTo>
                  <a:lnTo>
                    <a:pt x="262128" y="169164"/>
                  </a:lnTo>
                  <a:lnTo>
                    <a:pt x="228600" y="227076"/>
                  </a:lnTo>
                  <a:lnTo>
                    <a:pt x="169164" y="262128"/>
                  </a:lnTo>
                  <a:lnTo>
                    <a:pt x="134112" y="2667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4218432" y="4474464"/>
              <a:ext cx="216535" cy="266700"/>
            </a:xfrm>
            <a:custGeom>
              <a:rect b="b" l="l" r="r" t="t"/>
              <a:pathLst>
                <a:path extrusionOk="0" h="266700" w="216535">
                  <a:moveTo>
                    <a:pt x="134112" y="266700"/>
                  </a:moveTo>
                  <a:lnTo>
                    <a:pt x="82296" y="256031"/>
                  </a:lnTo>
                  <a:lnTo>
                    <a:pt x="48768" y="236219"/>
                  </a:lnTo>
                  <a:lnTo>
                    <a:pt x="22860" y="207264"/>
                  </a:lnTo>
                  <a:lnTo>
                    <a:pt x="6096" y="172211"/>
                  </a:lnTo>
                  <a:lnTo>
                    <a:pt x="0" y="134112"/>
                  </a:lnTo>
                  <a:lnTo>
                    <a:pt x="0" y="131064"/>
                  </a:lnTo>
                  <a:lnTo>
                    <a:pt x="10668" y="80772"/>
                  </a:lnTo>
                  <a:lnTo>
                    <a:pt x="59436" y="22859"/>
                  </a:lnTo>
                  <a:lnTo>
                    <a:pt x="94488" y="6096"/>
                  </a:lnTo>
                  <a:lnTo>
                    <a:pt x="134112" y="0"/>
                  </a:lnTo>
                  <a:lnTo>
                    <a:pt x="147828" y="0"/>
                  </a:lnTo>
                  <a:lnTo>
                    <a:pt x="173736" y="6096"/>
                  </a:lnTo>
                  <a:lnTo>
                    <a:pt x="208788" y="22859"/>
                  </a:lnTo>
                  <a:lnTo>
                    <a:pt x="216408" y="28956"/>
                  </a:lnTo>
                  <a:lnTo>
                    <a:pt x="135636" y="28956"/>
                  </a:lnTo>
                  <a:lnTo>
                    <a:pt x="103632" y="33528"/>
                  </a:lnTo>
                  <a:lnTo>
                    <a:pt x="68580" y="51816"/>
                  </a:lnTo>
                  <a:lnTo>
                    <a:pt x="42672" y="82296"/>
                  </a:lnTo>
                  <a:lnTo>
                    <a:pt x="30480" y="121920"/>
                  </a:lnTo>
                  <a:lnTo>
                    <a:pt x="28956" y="131064"/>
                  </a:lnTo>
                  <a:lnTo>
                    <a:pt x="33528" y="163068"/>
                  </a:lnTo>
                  <a:lnTo>
                    <a:pt x="51816" y="198119"/>
                  </a:lnTo>
                  <a:lnTo>
                    <a:pt x="82296" y="224028"/>
                  </a:lnTo>
                  <a:lnTo>
                    <a:pt x="121920" y="237743"/>
                  </a:lnTo>
                  <a:lnTo>
                    <a:pt x="216408" y="237743"/>
                  </a:lnTo>
                  <a:lnTo>
                    <a:pt x="185928" y="256031"/>
                  </a:lnTo>
                  <a:lnTo>
                    <a:pt x="147828" y="265176"/>
                  </a:lnTo>
                  <a:lnTo>
                    <a:pt x="134112" y="2667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188" name="Google Shape;188;p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351020" y="4503419"/>
              <a:ext cx="134112" cy="20878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9" name="Google Shape;189;p2"/>
          <p:cNvSpPr txBox="1"/>
          <p:nvPr/>
        </p:nvSpPr>
        <p:spPr>
          <a:xfrm>
            <a:off x="4481622" y="4539432"/>
            <a:ext cx="1192530" cy="636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8400">
            <a:spAutoFit/>
          </a:bodyPr>
          <a:lstStyle/>
          <a:p>
            <a:pPr indent="0" lvl="0" marL="12700" marR="5080" rtl="0" algn="l">
              <a:lnSpc>
                <a:spcPct val="1037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Focused Marketing</a:t>
            </a:r>
            <a:endParaRPr sz="21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0" name="Google Shape;190;p2"/>
          <p:cNvGrpSpPr/>
          <p:nvPr/>
        </p:nvGrpSpPr>
        <p:grpSpPr>
          <a:xfrm>
            <a:off x="5780532" y="3890772"/>
            <a:ext cx="367665" cy="367677"/>
            <a:chOff x="5780532" y="3890772"/>
            <a:chExt cx="367665" cy="367677"/>
          </a:xfrm>
        </p:grpSpPr>
        <p:sp>
          <p:nvSpPr>
            <p:cNvPr id="191" name="Google Shape;191;p2"/>
            <p:cNvSpPr/>
            <p:nvPr/>
          </p:nvSpPr>
          <p:spPr>
            <a:xfrm>
              <a:off x="5780532" y="3890772"/>
              <a:ext cx="367665" cy="367665"/>
            </a:xfrm>
            <a:custGeom>
              <a:rect b="b" l="l" r="r" t="t"/>
              <a:pathLst>
                <a:path extrusionOk="0" h="367664" w="367664">
                  <a:moveTo>
                    <a:pt x="182880" y="367284"/>
                  </a:moveTo>
                  <a:lnTo>
                    <a:pt x="112776" y="353567"/>
                  </a:lnTo>
                  <a:lnTo>
                    <a:pt x="53340" y="313943"/>
                  </a:lnTo>
                  <a:lnTo>
                    <a:pt x="13716" y="256031"/>
                  </a:lnTo>
                  <a:lnTo>
                    <a:pt x="0" y="184404"/>
                  </a:lnTo>
                  <a:lnTo>
                    <a:pt x="3048" y="146304"/>
                  </a:lnTo>
                  <a:lnTo>
                    <a:pt x="32004" y="80772"/>
                  </a:lnTo>
                  <a:lnTo>
                    <a:pt x="80772" y="32004"/>
                  </a:lnTo>
                  <a:lnTo>
                    <a:pt x="146304" y="4572"/>
                  </a:lnTo>
                  <a:lnTo>
                    <a:pt x="182880" y="0"/>
                  </a:lnTo>
                  <a:lnTo>
                    <a:pt x="220980" y="4572"/>
                  </a:lnTo>
                  <a:lnTo>
                    <a:pt x="286512" y="32004"/>
                  </a:lnTo>
                  <a:lnTo>
                    <a:pt x="335280" y="80772"/>
                  </a:lnTo>
                  <a:lnTo>
                    <a:pt x="362712" y="146304"/>
                  </a:lnTo>
                  <a:lnTo>
                    <a:pt x="367284" y="184404"/>
                  </a:lnTo>
                  <a:lnTo>
                    <a:pt x="362712" y="220980"/>
                  </a:lnTo>
                  <a:lnTo>
                    <a:pt x="335280" y="286512"/>
                  </a:lnTo>
                  <a:lnTo>
                    <a:pt x="286512" y="336804"/>
                  </a:lnTo>
                  <a:lnTo>
                    <a:pt x="220980" y="364236"/>
                  </a:lnTo>
                  <a:lnTo>
                    <a:pt x="182880" y="3672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5780532" y="3890784"/>
              <a:ext cx="367665" cy="367665"/>
            </a:xfrm>
            <a:custGeom>
              <a:rect b="b" l="l" r="r" t="t"/>
              <a:pathLst>
                <a:path extrusionOk="0" h="367664" w="367664">
                  <a:moveTo>
                    <a:pt x="367271" y="182867"/>
                  </a:moveTo>
                  <a:lnTo>
                    <a:pt x="352031" y="112763"/>
                  </a:lnTo>
                  <a:lnTo>
                    <a:pt x="313931" y="53327"/>
                  </a:lnTo>
                  <a:lnTo>
                    <a:pt x="281940" y="28956"/>
                  </a:lnTo>
                  <a:lnTo>
                    <a:pt x="271272" y="22860"/>
                  </a:lnTo>
                  <a:lnTo>
                    <a:pt x="237744" y="9144"/>
                  </a:lnTo>
                  <a:lnTo>
                    <a:pt x="202692" y="1524"/>
                  </a:lnTo>
                  <a:lnTo>
                    <a:pt x="193548" y="0"/>
                  </a:lnTo>
                  <a:lnTo>
                    <a:pt x="182880" y="0"/>
                  </a:lnTo>
                  <a:lnTo>
                    <a:pt x="112776" y="15240"/>
                  </a:lnTo>
                  <a:lnTo>
                    <a:pt x="53340" y="53340"/>
                  </a:lnTo>
                  <a:lnTo>
                    <a:pt x="13716" y="112776"/>
                  </a:lnTo>
                  <a:lnTo>
                    <a:pt x="0" y="182880"/>
                  </a:lnTo>
                  <a:lnTo>
                    <a:pt x="0" y="184404"/>
                  </a:lnTo>
                  <a:lnTo>
                    <a:pt x="13716" y="256032"/>
                  </a:lnTo>
                  <a:lnTo>
                    <a:pt x="53340" y="313944"/>
                  </a:lnTo>
                  <a:lnTo>
                    <a:pt x="112776" y="353568"/>
                  </a:lnTo>
                  <a:lnTo>
                    <a:pt x="182880" y="367284"/>
                  </a:lnTo>
                  <a:lnTo>
                    <a:pt x="193548" y="367284"/>
                  </a:lnTo>
                  <a:lnTo>
                    <a:pt x="237744" y="359664"/>
                  </a:lnTo>
                  <a:lnTo>
                    <a:pt x="271272" y="345948"/>
                  </a:lnTo>
                  <a:lnTo>
                    <a:pt x="281940" y="338328"/>
                  </a:lnTo>
                  <a:lnTo>
                    <a:pt x="175260" y="338328"/>
                  </a:lnTo>
                  <a:lnTo>
                    <a:pt x="135636" y="330708"/>
                  </a:lnTo>
                  <a:lnTo>
                    <a:pt x="96012" y="310896"/>
                  </a:lnTo>
                  <a:lnTo>
                    <a:pt x="62484" y="281940"/>
                  </a:lnTo>
                  <a:lnTo>
                    <a:pt x="41148" y="242316"/>
                  </a:lnTo>
                  <a:lnTo>
                    <a:pt x="28956" y="198120"/>
                  </a:lnTo>
                  <a:lnTo>
                    <a:pt x="28956" y="176784"/>
                  </a:lnTo>
                  <a:lnTo>
                    <a:pt x="36576" y="137160"/>
                  </a:lnTo>
                  <a:lnTo>
                    <a:pt x="56388" y="96012"/>
                  </a:lnTo>
                  <a:lnTo>
                    <a:pt x="86868" y="64008"/>
                  </a:lnTo>
                  <a:lnTo>
                    <a:pt x="124968" y="41148"/>
                  </a:lnTo>
                  <a:lnTo>
                    <a:pt x="169164" y="30480"/>
                  </a:lnTo>
                  <a:lnTo>
                    <a:pt x="184404" y="28956"/>
                  </a:lnTo>
                  <a:lnTo>
                    <a:pt x="192074" y="28956"/>
                  </a:lnTo>
                  <a:lnTo>
                    <a:pt x="245351" y="41135"/>
                  </a:lnTo>
                  <a:lnTo>
                    <a:pt x="283451" y="65519"/>
                  </a:lnTo>
                  <a:lnTo>
                    <a:pt x="312407" y="99047"/>
                  </a:lnTo>
                  <a:lnTo>
                    <a:pt x="332219" y="138671"/>
                  </a:lnTo>
                  <a:lnTo>
                    <a:pt x="338315" y="176771"/>
                  </a:lnTo>
                  <a:lnTo>
                    <a:pt x="338315" y="190487"/>
                  </a:lnTo>
                  <a:lnTo>
                    <a:pt x="330695" y="231635"/>
                  </a:lnTo>
                  <a:lnTo>
                    <a:pt x="310883" y="271259"/>
                  </a:lnTo>
                  <a:lnTo>
                    <a:pt x="280403" y="304787"/>
                  </a:lnTo>
                  <a:lnTo>
                    <a:pt x="242303" y="327647"/>
                  </a:lnTo>
                  <a:lnTo>
                    <a:pt x="198107" y="338315"/>
                  </a:lnTo>
                  <a:lnTo>
                    <a:pt x="281927" y="338315"/>
                  </a:lnTo>
                  <a:lnTo>
                    <a:pt x="313931" y="313931"/>
                  </a:lnTo>
                  <a:lnTo>
                    <a:pt x="352031" y="256019"/>
                  </a:lnTo>
                  <a:lnTo>
                    <a:pt x="367271" y="184391"/>
                  </a:lnTo>
                  <a:lnTo>
                    <a:pt x="367271" y="1828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93" name="Google Shape;193;p2"/>
          <p:cNvSpPr txBox="1"/>
          <p:nvPr/>
        </p:nvSpPr>
        <p:spPr>
          <a:xfrm>
            <a:off x="6148762" y="3999969"/>
            <a:ext cx="1407795" cy="908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0">
            <a:spAutoFit/>
          </a:bodyPr>
          <a:lstStyle/>
          <a:p>
            <a:pPr indent="0" lvl="0" marL="12700" marR="5080" rtl="0" algn="l">
              <a:lnSpc>
                <a:spcPct val="1013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Higher Lead Conversion Rate</a:t>
            </a:r>
            <a:endParaRPr sz="21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0"/>
          <p:cNvSpPr txBox="1"/>
          <p:nvPr>
            <p:ph type="title"/>
          </p:nvPr>
        </p:nvSpPr>
        <p:spPr>
          <a:xfrm>
            <a:off x="2362200" y="3160362"/>
            <a:ext cx="7248120" cy="6273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1614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7F39"/>
              </a:buClr>
              <a:buSzPts val="3900"/>
              <a:buFont typeface="Verdana"/>
              <a:buNone/>
            </a:pPr>
            <a:r>
              <a:rPr lang="en-US">
                <a:solidFill>
                  <a:srgbClr val="6D7F39"/>
                </a:solidFill>
                <a:latin typeface="Verdana"/>
                <a:ea typeface="Verdana"/>
                <a:cs typeface="Verdana"/>
                <a:sym typeface="Verdana"/>
              </a:rPr>
              <a:t>INFERENCES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1"/>
          <p:cNvSpPr txBox="1"/>
          <p:nvPr/>
        </p:nvSpPr>
        <p:spPr>
          <a:xfrm>
            <a:off x="755427" y="2520132"/>
            <a:ext cx="9027160" cy="22898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16230" lvl="0" marL="328295" marR="5080" rtl="0" algn="l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Clr>
                <a:srgbClr val="181A0C"/>
              </a:buClr>
              <a:buSzPts val="1950"/>
              <a:buFont typeface="Noto Sans Symbols"/>
              <a:buChar char="❑"/>
            </a:pPr>
            <a:r>
              <a:rPr lang="en-US" sz="1950">
                <a:solidFill>
                  <a:srgbClr val="181A0C"/>
                </a:solidFill>
                <a:latin typeface="Verdana"/>
                <a:ea typeface="Verdana"/>
                <a:cs typeface="Verdana"/>
                <a:sym typeface="Verdana"/>
              </a:rPr>
              <a:t>Three variables which contribute most towards the probability of a lead conversion 	in decreasing order of impactare:</a:t>
            </a:r>
            <a:endParaRPr sz="19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1940" lvl="1" marL="1048385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181A0C"/>
              </a:buClr>
              <a:buSzPts val="1950"/>
              <a:buFont typeface="Noto Sans Symbols"/>
              <a:buChar char="▪"/>
            </a:pPr>
            <a:r>
              <a:rPr b="1" i="1" lang="en-US" sz="1950" u="none" cap="none" strike="noStrike">
                <a:solidFill>
                  <a:srgbClr val="181A0C"/>
                </a:solidFill>
                <a:latin typeface="Verdana"/>
                <a:ea typeface="Verdana"/>
                <a:cs typeface="Verdana"/>
                <a:sym typeface="Verdana"/>
              </a:rPr>
              <a:t>Tags_Lost to EINS</a:t>
            </a:r>
            <a:endParaRPr b="0" i="0" sz="19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1940" lvl="1" marL="1048385" marR="0" rtl="0" algn="l">
              <a:lnSpc>
                <a:spcPct val="100000"/>
              </a:lnSpc>
              <a:spcBef>
                <a:spcPts val="865"/>
              </a:spcBef>
              <a:spcAft>
                <a:spcPts val="0"/>
              </a:spcAft>
              <a:buClr>
                <a:srgbClr val="181A0C"/>
              </a:buClr>
              <a:buSzPts val="1950"/>
              <a:buFont typeface="Noto Sans Symbols"/>
              <a:buChar char="▪"/>
            </a:pPr>
            <a:r>
              <a:rPr b="1" i="0" lang="en-US" sz="1950" u="none" cap="none" strike="noStrike">
                <a:solidFill>
                  <a:srgbClr val="181A0C"/>
                </a:solidFill>
                <a:latin typeface="Verdana"/>
                <a:ea typeface="Verdana"/>
                <a:cs typeface="Verdana"/>
                <a:sym typeface="Verdana"/>
              </a:rPr>
              <a:t>Tags_Closed by Horizzon</a:t>
            </a:r>
            <a:endParaRPr b="0" i="0" sz="19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1940" lvl="1" marL="1048385" marR="0" rtl="0" algn="l">
              <a:lnSpc>
                <a:spcPct val="100000"/>
              </a:lnSpc>
              <a:spcBef>
                <a:spcPts val="865"/>
              </a:spcBef>
              <a:spcAft>
                <a:spcPts val="0"/>
              </a:spcAft>
              <a:buClr>
                <a:srgbClr val="181A0C"/>
              </a:buClr>
              <a:buSzPts val="1950"/>
              <a:buFont typeface="Noto Sans Symbols"/>
              <a:buChar char="▪"/>
            </a:pPr>
            <a:r>
              <a:rPr b="1" i="0" lang="en-US" sz="1950" u="none" cap="none" strike="noStrike">
                <a:solidFill>
                  <a:srgbClr val="181A0C"/>
                </a:solidFill>
                <a:latin typeface="Verdana"/>
                <a:ea typeface="Verdana"/>
                <a:cs typeface="Verdana"/>
                <a:sym typeface="Verdana"/>
              </a:rPr>
              <a:t>Tags_Wi l revert after reading the email</a:t>
            </a:r>
            <a:endParaRPr b="0" i="0" sz="19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6230" lvl="0" marL="32893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181A0C"/>
              </a:buClr>
              <a:buSzPts val="1950"/>
              <a:buFont typeface="Noto Sans Symbols"/>
              <a:buChar char="❑"/>
            </a:pPr>
            <a:r>
              <a:rPr lang="en-US" sz="1950">
                <a:solidFill>
                  <a:srgbClr val="181A0C"/>
                </a:solidFill>
                <a:latin typeface="Verdana"/>
                <a:ea typeface="Verdana"/>
                <a:cs typeface="Verdana"/>
                <a:sym typeface="Verdana"/>
              </a:rPr>
              <a:t>These are dummy features created from the categorical variableTags.</a:t>
            </a:r>
            <a:endParaRPr sz="19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35" name="Google Shape;435;p21"/>
          <p:cNvSpPr txBox="1"/>
          <p:nvPr/>
        </p:nvSpPr>
        <p:spPr>
          <a:xfrm>
            <a:off x="708917" y="5030015"/>
            <a:ext cx="9320236" cy="3167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A0C"/>
              </a:buClr>
              <a:buSzPts val="1950"/>
              <a:buFont typeface="Noto Sans Symbols"/>
              <a:buChar char="❑"/>
            </a:pPr>
            <a:r>
              <a:rPr lang="en-US" sz="1950">
                <a:solidFill>
                  <a:srgbClr val="181A0C"/>
                </a:solidFill>
                <a:latin typeface="Arial"/>
                <a:ea typeface="Arial"/>
                <a:cs typeface="Arial"/>
                <a:sym typeface="Arial"/>
              </a:rPr>
              <a:t>All three</a:t>
            </a:r>
            <a:r>
              <a:rPr b="1" lang="en-US" sz="1950">
                <a:solidFill>
                  <a:srgbClr val="181A0C"/>
                </a:solidFill>
                <a:latin typeface="Arial"/>
                <a:ea typeface="Arial"/>
                <a:cs typeface="Arial"/>
                <a:sym typeface="Arial"/>
              </a:rPr>
              <a:t> contribute positively </a:t>
            </a:r>
            <a:r>
              <a:rPr lang="en-US" sz="1950">
                <a:solidFill>
                  <a:srgbClr val="181A0C"/>
                </a:solidFill>
                <a:latin typeface="Arial"/>
                <a:ea typeface="Arial"/>
                <a:cs typeface="Arial"/>
                <a:sym typeface="Arial"/>
              </a:rPr>
              <a:t>towards the probability of a lead conversion.</a:t>
            </a:r>
            <a:endParaRPr sz="19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1"/>
          <p:cNvSpPr txBox="1"/>
          <p:nvPr/>
        </p:nvSpPr>
        <p:spPr>
          <a:xfrm>
            <a:off x="755427" y="5059153"/>
            <a:ext cx="9016365" cy="1278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3350">
            <a:spAutoFit/>
          </a:bodyPr>
          <a:lstStyle/>
          <a:p>
            <a:pPr indent="0" lvl="0" marL="3295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6230" lvl="0" marL="328295" marR="5080" rtl="0" algn="l">
              <a:lnSpc>
                <a:spcPct val="112799"/>
              </a:lnSpc>
              <a:spcBef>
                <a:spcPts val="969"/>
              </a:spcBef>
              <a:spcAft>
                <a:spcPts val="0"/>
              </a:spcAft>
              <a:buClr>
                <a:srgbClr val="181A0C"/>
              </a:buClr>
              <a:buSzPts val="1950"/>
              <a:buFont typeface="Noto Sans Symbols"/>
              <a:buChar char="❑"/>
            </a:pPr>
            <a:r>
              <a:rPr lang="en-US" sz="1950">
                <a:solidFill>
                  <a:srgbClr val="181A0C"/>
                </a:solidFill>
                <a:latin typeface="Verdana"/>
                <a:ea typeface="Verdana"/>
                <a:cs typeface="Verdana"/>
                <a:sym typeface="Verdana"/>
              </a:rPr>
              <a:t>These results indicate that the company should </a:t>
            </a:r>
            <a:r>
              <a:rPr b="1" lang="en-US" sz="1950">
                <a:solidFill>
                  <a:srgbClr val="181A0C"/>
                </a:solidFill>
                <a:latin typeface="Verdana"/>
                <a:ea typeface="Verdana"/>
                <a:cs typeface="Verdana"/>
                <a:sym typeface="Verdana"/>
              </a:rPr>
              <a:t>focus more on the leads with these 	three tags</a:t>
            </a:r>
            <a:r>
              <a:rPr lang="en-US" sz="1950">
                <a:solidFill>
                  <a:srgbClr val="181A0C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19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437" name="Google Shape;43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4075" y="1697736"/>
            <a:ext cx="4704588" cy="51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2"/>
          <p:cNvSpPr txBox="1"/>
          <p:nvPr/>
        </p:nvSpPr>
        <p:spPr>
          <a:xfrm>
            <a:off x="1185166" y="2314398"/>
            <a:ext cx="6648569" cy="3167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-316230" lvl="0" marL="328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A0C"/>
              </a:buClr>
              <a:buSzPts val="1950"/>
              <a:buFont typeface="Noto Sans Symbols"/>
              <a:buChar char="❑"/>
            </a:pPr>
            <a:r>
              <a:rPr lang="en-US" sz="1950">
                <a:solidFill>
                  <a:srgbClr val="181A0C"/>
                </a:solidFill>
                <a:latin typeface="Verdana"/>
                <a:ea typeface="Verdana"/>
                <a:cs typeface="Verdana"/>
                <a:sym typeface="Verdana"/>
              </a:rPr>
              <a:t>By referring to the data visualizations, focus on</a:t>
            </a:r>
            <a:endParaRPr sz="19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43" name="Google Shape;443;p22"/>
          <p:cNvSpPr txBox="1"/>
          <p:nvPr/>
        </p:nvSpPr>
        <p:spPr>
          <a:xfrm>
            <a:off x="1564812" y="2660261"/>
            <a:ext cx="7429584" cy="11306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-317500" lvl="0" marL="329565" marR="50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81A0C"/>
              </a:buClr>
              <a:buSzPts val="1950"/>
              <a:buFont typeface="Arial"/>
              <a:buChar char="–"/>
            </a:pPr>
            <a:r>
              <a:rPr i="1" lang="en-US" sz="1950">
                <a:solidFill>
                  <a:srgbClr val="181A0C"/>
                </a:solidFill>
                <a:latin typeface="Verdana"/>
                <a:ea typeface="Verdana"/>
                <a:cs typeface="Verdana"/>
                <a:sym typeface="Verdana"/>
              </a:rPr>
              <a:t>Increasing the conversion rates for th generating categories more leads and conversion.</a:t>
            </a:r>
            <a:endParaRPr sz="19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329565" marR="8255" rtl="0" algn="l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Clr>
                <a:srgbClr val="181A0C"/>
              </a:buClr>
              <a:buSzPts val="1950"/>
              <a:buFont typeface="Arial"/>
              <a:buChar char="–"/>
            </a:pPr>
            <a:r>
              <a:rPr i="1" lang="en-US" sz="1950">
                <a:solidFill>
                  <a:srgbClr val="181A0C"/>
                </a:solidFill>
                <a:latin typeface="Verdana"/>
                <a:ea typeface="Verdana"/>
                <a:cs typeface="Verdana"/>
                <a:sym typeface="Verdana"/>
              </a:rPr>
              <a:t>Generating more leads for categories having	high rates.</a:t>
            </a:r>
            <a:endParaRPr sz="19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44" name="Google Shape;444;p22"/>
          <p:cNvSpPr txBox="1"/>
          <p:nvPr/>
        </p:nvSpPr>
        <p:spPr>
          <a:xfrm>
            <a:off x="1185166" y="4295618"/>
            <a:ext cx="8111234" cy="1668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7450">
            <a:spAutoFit/>
          </a:bodyPr>
          <a:lstStyle/>
          <a:p>
            <a:pPr indent="-316230" lvl="0" marL="328295" marR="5080" rtl="0" algn="just">
              <a:lnSpc>
                <a:spcPct val="114358"/>
              </a:lnSpc>
              <a:spcBef>
                <a:spcPts val="0"/>
              </a:spcBef>
              <a:spcAft>
                <a:spcPts val="0"/>
              </a:spcAft>
              <a:buClr>
                <a:srgbClr val="181A0C"/>
              </a:buClr>
              <a:buSzPts val="1950"/>
              <a:buFont typeface="Noto Sans Symbols"/>
              <a:buChar char="❑"/>
            </a:pPr>
            <a:r>
              <a:rPr lang="en-US" sz="1950">
                <a:solidFill>
                  <a:srgbClr val="181A0C"/>
                </a:solidFill>
                <a:latin typeface="Verdana"/>
                <a:ea typeface="Verdana"/>
                <a:cs typeface="Verdana"/>
                <a:sym typeface="Verdana"/>
              </a:rPr>
              <a:t>Pay attention to the relative importance of the features	in the model and their positive or negative impact on the probability of conversion.</a:t>
            </a:r>
            <a:endParaRPr sz="19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6230" lvl="0" marL="328295" marR="6350" rtl="0" algn="just">
              <a:lnSpc>
                <a:spcPct val="119500"/>
              </a:lnSpc>
              <a:spcBef>
                <a:spcPts val="785"/>
              </a:spcBef>
              <a:spcAft>
                <a:spcPts val="0"/>
              </a:spcAft>
              <a:buClr>
                <a:srgbClr val="181A0C"/>
              </a:buClr>
              <a:buSzPts val="1950"/>
              <a:buFont typeface="Noto Sans Symbols"/>
              <a:buChar char="❑"/>
            </a:pPr>
            <a:r>
              <a:rPr lang="en-US" sz="1950">
                <a:solidFill>
                  <a:srgbClr val="181A0C"/>
                </a:solidFill>
                <a:latin typeface="Verdana"/>
                <a:ea typeface="Verdana"/>
                <a:cs typeface="Verdana"/>
                <a:sym typeface="Verdana"/>
              </a:rPr>
              <a:t>Based on varying business needs, modify the probability	threshold value for identifying potential leads.</a:t>
            </a:r>
            <a:endParaRPr sz="19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445" name="Google Shape;44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1235" y="1639824"/>
            <a:ext cx="4480559" cy="432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3"/>
          <p:cNvSpPr txBox="1"/>
          <p:nvPr>
            <p:ph type="title"/>
          </p:nvPr>
        </p:nvSpPr>
        <p:spPr>
          <a:xfrm>
            <a:off x="2124375" y="2971800"/>
            <a:ext cx="68694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3728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5E11"/>
              </a:buClr>
              <a:buSzPts val="3900"/>
              <a:buFont typeface="Verdana"/>
              <a:buNone/>
            </a:pPr>
            <a:r>
              <a:rPr lang="en-US">
                <a:solidFill>
                  <a:srgbClr val="A65E11"/>
                </a:solidFill>
                <a:highlight>
                  <a:srgbClr val="C0C0C0"/>
                </a:highlight>
                <a:latin typeface="Verdana"/>
                <a:ea typeface="Verdana"/>
                <a:cs typeface="Verdana"/>
                <a:sym typeface="Verdana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2DDD2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"/>
          <p:cNvSpPr txBox="1"/>
          <p:nvPr>
            <p:ph type="title"/>
          </p:nvPr>
        </p:nvSpPr>
        <p:spPr>
          <a:xfrm>
            <a:off x="2964225" y="2743200"/>
            <a:ext cx="4893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Verdana"/>
              <a:buNone/>
            </a:pPr>
            <a:r>
              <a:rPr lang="en-US">
                <a:solidFill>
                  <a:schemeClr val="lt2"/>
                </a:solidFill>
                <a:highlight>
                  <a:srgbClr val="808080"/>
                </a:highlight>
                <a:latin typeface="Verdana"/>
                <a:ea typeface="Verdana"/>
                <a:cs typeface="Verdana"/>
                <a:sym typeface="Verdana"/>
              </a:rPr>
              <a:t>METHODOLOGY</a:t>
            </a:r>
            <a:endParaRPr/>
          </a:p>
        </p:txBody>
      </p:sp>
      <p:sp>
        <p:nvSpPr>
          <p:cNvPr id="199" name="Google Shape;199;p3"/>
          <p:cNvSpPr txBox="1"/>
          <p:nvPr/>
        </p:nvSpPr>
        <p:spPr>
          <a:xfrm>
            <a:off x="762000" y="4075606"/>
            <a:ext cx="8809355" cy="8426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525">
            <a:spAutoFit/>
          </a:bodyPr>
          <a:lstStyle/>
          <a:p>
            <a:pPr indent="0" lvl="0" marL="12065" marR="5080" rtl="0" algn="ctr">
              <a:lnSpc>
                <a:spcPct val="104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Designing a Logistic Regression model to rank leads based on their likelihood of conversion, with the goal of achieving an approximate 80% lead conversion rate.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4"/>
          <p:cNvGrpSpPr/>
          <p:nvPr/>
        </p:nvGrpSpPr>
        <p:grpSpPr>
          <a:xfrm>
            <a:off x="2999232" y="3418344"/>
            <a:ext cx="2139950" cy="896619"/>
            <a:chOff x="2999232" y="3418344"/>
            <a:chExt cx="2139950" cy="896619"/>
          </a:xfrm>
        </p:grpSpPr>
        <p:sp>
          <p:nvSpPr>
            <p:cNvPr id="205" name="Google Shape;205;p4"/>
            <p:cNvSpPr/>
            <p:nvPr/>
          </p:nvSpPr>
          <p:spPr>
            <a:xfrm>
              <a:off x="2999232" y="3438143"/>
              <a:ext cx="2139950" cy="855344"/>
            </a:xfrm>
            <a:custGeom>
              <a:rect b="b" l="l" r="r" t="t"/>
              <a:pathLst>
                <a:path extrusionOk="0" h="855345" w="2139950">
                  <a:moveTo>
                    <a:pt x="1712975" y="854964"/>
                  </a:moveTo>
                  <a:lnTo>
                    <a:pt x="0" y="854964"/>
                  </a:lnTo>
                  <a:lnTo>
                    <a:pt x="428243" y="428244"/>
                  </a:lnTo>
                  <a:lnTo>
                    <a:pt x="0" y="0"/>
                  </a:lnTo>
                  <a:lnTo>
                    <a:pt x="1712975" y="0"/>
                  </a:lnTo>
                  <a:lnTo>
                    <a:pt x="2139696" y="428244"/>
                  </a:lnTo>
                  <a:lnTo>
                    <a:pt x="1712975" y="854964"/>
                  </a:lnTo>
                  <a:close/>
                </a:path>
              </a:pathLst>
            </a:custGeom>
            <a:solidFill>
              <a:srgbClr val="181A0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2999232" y="3418344"/>
              <a:ext cx="2139950" cy="896619"/>
            </a:xfrm>
            <a:custGeom>
              <a:rect b="b" l="l" r="r" t="t"/>
              <a:pathLst>
                <a:path extrusionOk="0" h="896620" w="2139950">
                  <a:moveTo>
                    <a:pt x="12192" y="19799"/>
                  </a:moveTo>
                  <a:lnTo>
                    <a:pt x="0" y="19799"/>
                  </a:lnTo>
                  <a:lnTo>
                    <a:pt x="9131" y="28956"/>
                  </a:lnTo>
                  <a:lnTo>
                    <a:pt x="12192" y="19799"/>
                  </a:lnTo>
                  <a:close/>
                </a:path>
                <a:path extrusionOk="0" h="896620" w="2139950">
                  <a:moveTo>
                    <a:pt x="28956" y="845807"/>
                  </a:moveTo>
                  <a:lnTo>
                    <a:pt x="0" y="845807"/>
                  </a:lnTo>
                  <a:lnTo>
                    <a:pt x="9131" y="867156"/>
                  </a:lnTo>
                  <a:lnTo>
                    <a:pt x="28956" y="845807"/>
                  </a:lnTo>
                  <a:close/>
                </a:path>
                <a:path extrusionOk="0" h="896620" w="2139950">
                  <a:moveTo>
                    <a:pt x="2139696" y="448056"/>
                  </a:moveTo>
                  <a:lnTo>
                    <a:pt x="2119884" y="426707"/>
                  </a:lnTo>
                  <a:lnTo>
                    <a:pt x="1741932" y="48755"/>
                  </a:lnTo>
                  <a:lnTo>
                    <a:pt x="1732775" y="41148"/>
                  </a:lnTo>
                  <a:lnTo>
                    <a:pt x="1712976" y="19799"/>
                  </a:lnTo>
                  <a:lnTo>
                    <a:pt x="41148" y="19799"/>
                  </a:lnTo>
                  <a:lnTo>
                    <a:pt x="70091" y="48755"/>
                  </a:lnTo>
                  <a:lnTo>
                    <a:pt x="1699272" y="48755"/>
                  </a:lnTo>
                  <a:lnTo>
                    <a:pt x="2100059" y="448056"/>
                  </a:lnTo>
                  <a:lnTo>
                    <a:pt x="1691640" y="854964"/>
                  </a:lnTo>
                  <a:lnTo>
                    <a:pt x="1700784" y="845807"/>
                  </a:lnTo>
                  <a:lnTo>
                    <a:pt x="70091" y="845807"/>
                  </a:lnTo>
                  <a:lnTo>
                    <a:pt x="467868" y="448056"/>
                  </a:lnTo>
                  <a:lnTo>
                    <a:pt x="19799" y="0"/>
                  </a:lnTo>
                  <a:lnTo>
                    <a:pt x="9131" y="28956"/>
                  </a:lnTo>
                  <a:lnTo>
                    <a:pt x="0" y="48755"/>
                  </a:lnTo>
                  <a:lnTo>
                    <a:pt x="28930" y="48755"/>
                  </a:lnTo>
                  <a:lnTo>
                    <a:pt x="428231" y="448056"/>
                  </a:lnTo>
                  <a:lnTo>
                    <a:pt x="9131" y="867156"/>
                  </a:lnTo>
                  <a:lnTo>
                    <a:pt x="0" y="874776"/>
                  </a:lnTo>
                  <a:lnTo>
                    <a:pt x="11938" y="874776"/>
                  </a:lnTo>
                  <a:lnTo>
                    <a:pt x="19799" y="896099"/>
                  </a:lnTo>
                  <a:lnTo>
                    <a:pt x="67030" y="848868"/>
                  </a:lnTo>
                  <a:lnTo>
                    <a:pt x="41148" y="874776"/>
                  </a:lnTo>
                  <a:lnTo>
                    <a:pt x="1712976" y="874776"/>
                  </a:lnTo>
                  <a:lnTo>
                    <a:pt x="1732775" y="854964"/>
                  </a:lnTo>
                  <a:lnTo>
                    <a:pt x="1741932" y="845807"/>
                  </a:lnTo>
                  <a:lnTo>
                    <a:pt x="2119884" y="467855"/>
                  </a:lnTo>
                  <a:lnTo>
                    <a:pt x="2139696" y="448056"/>
                  </a:lnTo>
                  <a:close/>
                </a:path>
              </a:pathLst>
            </a:custGeom>
            <a:solidFill>
              <a:srgbClr val="EDEBE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07" name="Google Shape;207;p4"/>
          <p:cNvSpPr txBox="1"/>
          <p:nvPr/>
        </p:nvSpPr>
        <p:spPr>
          <a:xfrm>
            <a:off x="3499350" y="3581602"/>
            <a:ext cx="11397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Cleaning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8" name="Google Shape;208;p4"/>
          <p:cNvGrpSpPr/>
          <p:nvPr/>
        </p:nvGrpSpPr>
        <p:grpSpPr>
          <a:xfrm>
            <a:off x="4922507" y="3418344"/>
            <a:ext cx="2139963" cy="896619"/>
            <a:chOff x="4922507" y="3418344"/>
            <a:chExt cx="2139963" cy="896619"/>
          </a:xfrm>
        </p:grpSpPr>
        <p:sp>
          <p:nvSpPr>
            <p:cNvPr id="209" name="Google Shape;209;p4"/>
            <p:cNvSpPr/>
            <p:nvPr/>
          </p:nvSpPr>
          <p:spPr>
            <a:xfrm>
              <a:off x="4922520" y="3438143"/>
              <a:ext cx="2139950" cy="855344"/>
            </a:xfrm>
            <a:custGeom>
              <a:rect b="b" l="l" r="r" t="t"/>
              <a:pathLst>
                <a:path extrusionOk="0" h="855345" w="2139950">
                  <a:moveTo>
                    <a:pt x="1712976" y="854964"/>
                  </a:moveTo>
                  <a:lnTo>
                    <a:pt x="0" y="854964"/>
                  </a:lnTo>
                  <a:lnTo>
                    <a:pt x="428244" y="428244"/>
                  </a:lnTo>
                  <a:lnTo>
                    <a:pt x="0" y="0"/>
                  </a:lnTo>
                  <a:lnTo>
                    <a:pt x="1712976" y="0"/>
                  </a:lnTo>
                  <a:lnTo>
                    <a:pt x="2139696" y="428244"/>
                  </a:lnTo>
                  <a:lnTo>
                    <a:pt x="1712976" y="854964"/>
                  </a:lnTo>
                  <a:close/>
                </a:path>
              </a:pathLst>
            </a:custGeom>
            <a:solidFill>
              <a:srgbClr val="181A0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4922507" y="3418344"/>
              <a:ext cx="2139950" cy="896619"/>
            </a:xfrm>
            <a:custGeom>
              <a:rect b="b" l="l" r="r" t="t"/>
              <a:pathLst>
                <a:path extrusionOk="0" h="896620" w="2139950">
                  <a:moveTo>
                    <a:pt x="12204" y="874776"/>
                  </a:moveTo>
                  <a:lnTo>
                    <a:pt x="9156" y="867156"/>
                  </a:lnTo>
                  <a:lnTo>
                    <a:pt x="0" y="874776"/>
                  </a:lnTo>
                  <a:lnTo>
                    <a:pt x="12204" y="874776"/>
                  </a:lnTo>
                  <a:close/>
                </a:path>
                <a:path extrusionOk="0" h="896620" w="2139950">
                  <a:moveTo>
                    <a:pt x="12204" y="19799"/>
                  </a:moveTo>
                  <a:lnTo>
                    <a:pt x="0" y="19799"/>
                  </a:lnTo>
                  <a:lnTo>
                    <a:pt x="9156" y="28956"/>
                  </a:lnTo>
                  <a:lnTo>
                    <a:pt x="12204" y="19799"/>
                  </a:lnTo>
                  <a:close/>
                </a:path>
                <a:path extrusionOk="0" h="896620" w="2139950">
                  <a:moveTo>
                    <a:pt x="28968" y="845807"/>
                  </a:moveTo>
                  <a:lnTo>
                    <a:pt x="0" y="845807"/>
                  </a:lnTo>
                  <a:lnTo>
                    <a:pt x="9156" y="867156"/>
                  </a:lnTo>
                  <a:lnTo>
                    <a:pt x="28968" y="845807"/>
                  </a:lnTo>
                  <a:close/>
                </a:path>
                <a:path extrusionOk="0" h="896620" w="2139950">
                  <a:moveTo>
                    <a:pt x="2139708" y="448056"/>
                  </a:moveTo>
                  <a:lnTo>
                    <a:pt x="2119884" y="426707"/>
                  </a:lnTo>
                  <a:lnTo>
                    <a:pt x="1741932" y="48755"/>
                  </a:lnTo>
                  <a:lnTo>
                    <a:pt x="1732788" y="41148"/>
                  </a:lnTo>
                  <a:lnTo>
                    <a:pt x="1712988" y="19799"/>
                  </a:lnTo>
                  <a:lnTo>
                    <a:pt x="41148" y="19799"/>
                  </a:lnTo>
                  <a:lnTo>
                    <a:pt x="70104" y="48755"/>
                  </a:lnTo>
                  <a:lnTo>
                    <a:pt x="1700771" y="48755"/>
                  </a:lnTo>
                  <a:lnTo>
                    <a:pt x="2100084" y="448056"/>
                  </a:lnTo>
                  <a:lnTo>
                    <a:pt x="1693164" y="854964"/>
                  </a:lnTo>
                  <a:lnTo>
                    <a:pt x="1700784" y="845807"/>
                  </a:lnTo>
                  <a:lnTo>
                    <a:pt x="71628" y="845807"/>
                  </a:lnTo>
                  <a:lnTo>
                    <a:pt x="469404" y="448056"/>
                  </a:lnTo>
                  <a:lnTo>
                    <a:pt x="21336" y="0"/>
                  </a:lnTo>
                  <a:lnTo>
                    <a:pt x="9156" y="28956"/>
                  </a:lnTo>
                  <a:lnTo>
                    <a:pt x="0" y="48755"/>
                  </a:lnTo>
                  <a:lnTo>
                    <a:pt x="28956" y="48755"/>
                  </a:lnTo>
                  <a:lnTo>
                    <a:pt x="428256" y="448056"/>
                  </a:lnTo>
                  <a:lnTo>
                    <a:pt x="9156" y="867156"/>
                  </a:lnTo>
                  <a:lnTo>
                    <a:pt x="21336" y="896099"/>
                  </a:lnTo>
                  <a:lnTo>
                    <a:pt x="42659" y="874776"/>
                  </a:lnTo>
                  <a:lnTo>
                    <a:pt x="1712988" y="874776"/>
                  </a:lnTo>
                  <a:lnTo>
                    <a:pt x="1732788" y="854964"/>
                  </a:lnTo>
                  <a:lnTo>
                    <a:pt x="1741932" y="845807"/>
                  </a:lnTo>
                  <a:lnTo>
                    <a:pt x="2119884" y="467855"/>
                  </a:lnTo>
                  <a:lnTo>
                    <a:pt x="2139708" y="448056"/>
                  </a:lnTo>
                  <a:close/>
                </a:path>
              </a:pathLst>
            </a:custGeom>
            <a:solidFill>
              <a:srgbClr val="EDEBE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11" name="Google Shape;211;p4"/>
          <p:cNvSpPr txBox="1"/>
          <p:nvPr/>
        </p:nvSpPr>
        <p:spPr>
          <a:xfrm>
            <a:off x="5464575" y="3439101"/>
            <a:ext cx="10800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1900">
            <a:spAutoFit/>
          </a:bodyPr>
          <a:lstStyle/>
          <a:p>
            <a:pPr indent="0" lvl="0" marL="12700" marR="5080" rtl="0" algn="l">
              <a:lnSpc>
                <a:spcPct val="108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Exploratory Data Analysis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2" name="Google Shape;212;p4"/>
          <p:cNvGrpSpPr/>
          <p:nvPr/>
        </p:nvGrpSpPr>
        <p:grpSpPr>
          <a:xfrm>
            <a:off x="6848843" y="3418344"/>
            <a:ext cx="2139962" cy="896619"/>
            <a:chOff x="6848843" y="3418344"/>
            <a:chExt cx="2139962" cy="896619"/>
          </a:xfrm>
        </p:grpSpPr>
        <p:sp>
          <p:nvSpPr>
            <p:cNvPr id="213" name="Google Shape;213;p4"/>
            <p:cNvSpPr/>
            <p:nvPr/>
          </p:nvSpPr>
          <p:spPr>
            <a:xfrm>
              <a:off x="6848855" y="3438143"/>
              <a:ext cx="2139950" cy="855344"/>
            </a:xfrm>
            <a:custGeom>
              <a:rect b="b" l="l" r="r" t="t"/>
              <a:pathLst>
                <a:path extrusionOk="0" h="855345" w="2139950">
                  <a:moveTo>
                    <a:pt x="1712976" y="854964"/>
                  </a:moveTo>
                  <a:lnTo>
                    <a:pt x="0" y="854964"/>
                  </a:lnTo>
                  <a:lnTo>
                    <a:pt x="428244" y="428244"/>
                  </a:lnTo>
                  <a:lnTo>
                    <a:pt x="0" y="0"/>
                  </a:lnTo>
                  <a:lnTo>
                    <a:pt x="1712976" y="0"/>
                  </a:lnTo>
                  <a:lnTo>
                    <a:pt x="2139696" y="428244"/>
                  </a:lnTo>
                  <a:lnTo>
                    <a:pt x="1712976" y="854964"/>
                  </a:lnTo>
                  <a:close/>
                </a:path>
              </a:pathLst>
            </a:custGeom>
            <a:solidFill>
              <a:srgbClr val="181A0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6848843" y="3418344"/>
              <a:ext cx="2139950" cy="896619"/>
            </a:xfrm>
            <a:custGeom>
              <a:rect b="b" l="l" r="r" t="t"/>
              <a:pathLst>
                <a:path extrusionOk="0" h="896620" w="2139950">
                  <a:moveTo>
                    <a:pt x="12204" y="874776"/>
                  </a:moveTo>
                  <a:lnTo>
                    <a:pt x="9156" y="867156"/>
                  </a:lnTo>
                  <a:lnTo>
                    <a:pt x="0" y="874776"/>
                  </a:lnTo>
                  <a:lnTo>
                    <a:pt x="12204" y="874776"/>
                  </a:lnTo>
                  <a:close/>
                </a:path>
                <a:path extrusionOk="0" h="896620" w="2139950">
                  <a:moveTo>
                    <a:pt x="12204" y="19799"/>
                  </a:moveTo>
                  <a:lnTo>
                    <a:pt x="0" y="19799"/>
                  </a:lnTo>
                  <a:lnTo>
                    <a:pt x="9156" y="28956"/>
                  </a:lnTo>
                  <a:lnTo>
                    <a:pt x="12204" y="19799"/>
                  </a:lnTo>
                  <a:close/>
                </a:path>
                <a:path extrusionOk="0" h="896620" w="2139950">
                  <a:moveTo>
                    <a:pt x="28968" y="845807"/>
                  </a:moveTo>
                  <a:lnTo>
                    <a:pt x="0" y="845807"/>
                  </a:lnTo>
                  <a:lnTo>
                    <a:pt x="9156" y="867156"/>
                  </a:lnTo>
                  <a:lnTo>
                    <a:pt x="28968" y="845807"/>
                  </a:lnTo>
                  <a:close/>
                </a:path>
                <a:path extrusionOk="0" h="896620" w="2139950">
                  <a:moveTo>
                    <a:pt x="2139696" y="448056"/>
                  </a:moveTo>
                  <a:lnTo>
                    <a:pt x="2119884" y="426707"/>
                  </a:lnTo>
                  <a:lnTo>
                    <a:pt x="1741932" y="48755"/>
                  </a:lnTo>
                  <a:lnTo>
                    <a:pt x="1732800" y="41148"/>
                  </a:lnTo>
                  <a:lnTo>
                    <a:pt x="1712988" y="19799"/>
                  </a:lnTo>
                  <a:lnTo>
                    <a:pt x="41148" y="19799"/>
                  </a:lnTo>
                  <a:lnTo>
                    <a:pt x="70116" y="48755"/>
                  </a:lnTo>
                  <a:lnTo>
                    <a:pt x="1700771" y="48755"/>
                  </a:lnTo>
                  <a:lnTo>
                    <a:pt x="2100084" y="448056"/>
                  </a:lnTo>
                  <a:lnTo>
                    <a:pt x="1693164" y="854964"/>
                  </a:lnTo>
                  <a:lnTo>
                    <a:pt x="1700784" y="845807"/>
                  </a:lnTo>
                  <a:lnTo>
                    <a:pt x="71462" y="845807"/>
                  </a:lnTo>
                  <a:lnTo>
                    <a:pt x="467868" y="448056"/>
                  </a:lnTo>
                  <a:lnTo>
                    <a:pt x="21348" y="0"/>
                  </a:lnTo>
                  <a:lnTo>
                    <a:pt x="9156" y="28956"/>
                  </a:lnTo>
                  <a:lnTo>
                    <a:pt x="0" y="48755"/>
                  </a:lnTo>
                  <a:lnTo>
                    <a:pt x="28956" y="48755"/>
                  </a:lnTo>
                  <a:lnTo>
                    <a:pt x="428256" y="448056"/>
                  </a:lnTo>
                  <a:lnTo>
                    <a:pt x="9156" y="867156"/>
                  </a:lnTo>
                  <a:lnTo>
                    <a:pt x="21348" y="896099"/>
                  </a:lnTo>
                  <a:lnTo>
                    <a:pt x="42595" y="874776"/>
                  </a:lnTo>
                  <a:lnTo>
                    <a:pt x="1712988" y="874776"/>
                  </a:lnTo>
                  <a:lnTo>
                    <a:pt x="1732800" y="854964"/>
                  </a:lnTo>
                  <a:lnTo>
                    <a:pt x="1741932" y="845807"/>
                  </a:lnTo>
                  <a:lnTo>
                    <a:pt x="2119884" y="467855"/>
                  </a:lnTo>
                  <a:lnTo>
                    <a:pt x="2139696" y="448056"/>
                  </a:lnTo>
                  <a:close/>
                </a:path>
              </a:pathLst>
            </a:custGeom>
            <a:solidFill>
              <a:srgbClr val="EDEBE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15" name="Google Shape;215;p4"/>
          <p:cNvSpPr txBox="1"/>
          <p:nvPr/>
        </p:nvSpPr>
        <p:spPr>
          <a:xfrm>
            <a:off x="7514175" y="3559850"/>
            <a:ext cx="10800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1900">
            <a:spAutoFit/>
          </a:bodyPr>
          <a:lstStyle/>
          <a:p>
            <a:pPr indent="0" lvl="0" marL="12700" marR="5080" rtl="0" algn="l">
              <a:lnSpc>
                <a:spcPct val="108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Preparation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6" name="Google Shape;216;p4"/>
          <p:cNvGrpSpPr/>
          <p:nvPr/>
        </p:nvGrpSpPr>
        <p:grpSpPr>
          <a:xfrm>
            <a:off x="3855962" y="2868325"/>
            <a:ext cx="175259" cy="492253"/>
            <a:chOff x="1920239" y="2991611"/>
            <a:chExt cx="175259" cy="492253"/>
          </a:xfrm>
        </p:grpSpPr>
        <p:sp>
          <p:nvSpPr>
            <p:cNvPr id="217" name="Google Shape;217;p4"/>
            <p:cNvSpPr/>
            <p:nvPr/>
          </p:nvSpPr>
          <p:spPr>
            <a:xfrm>
              <a:off x="2011679" y="3026664"/>
              <a:ext cx="0" cy="457200"/>
            </a:xfrm>
            <a:custGeom>
              <a:rect b="b" l="l" r="r" t="t"/>
              <a:pathLst>
                <a:path extrusionOk="0" h="457200" w="1200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noFill/>
            <a:ln cap="flat" cmpd="sng" w="9525">
              <a:solidFill>
                <a:srgbClr val="181A0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218" name="Google Shape;218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20239" y="2991611"/>
              <a:ext cx="175259" cy="16916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9" name="Google Shape;219;p4"/>
          <p:cNvGrpSpPr/>
          <p:nvPr/>
        </p:nvGrpSpPr>
        <p:grpSpPr>
          <a:xfrm>
            <a:off x="3874008" y="2991611"/>
            <a:ext cx="4126991" cy="1749551"/>
            <a:chOff x="3874008" y="2991611"/>
            <a:chExt cx="4126991" cy="1749551"/>
          </a:xfrm>
        </p:grpSpPr>
        <p:sp>
          <p:nvSpPr>
            <p:cNvPr id="220" name="Google Shape;220;p4"/>
            <p:cNvSpPr/>
            <p:nvPr/>
          </p:nvSpPr>
          <p:spPr>
            <a:xfrm>
              <a:off x="5916168" y="3026664"/>
              <a:ext cx="0" cy="457200"/>
            </a:xfrm>
            <a:custGeom>
              <a:rect b="b" l="l" r="r" t="t"/>
              <a:pathLst>
                <a:path extrusionOk="0" h="457200" w="1200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noFill/>
            <a:ln cap="flat" cmpd="sng" w="9525">
              <a:solidFill>
                <a:srgbClr val="181A0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221" name="Google Shape;221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827776" y="2991611"/>
              <a:ext cx="175259" cy="1691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2" name="Google Shape;222;p4"/>
            <p:cNvSpPr/>
            <p:nvPr/>
          </p:nvSpPr>
          <p:spPr>
            <a:xfrm>
              <a:off x="3962400" y="4245864"/>
              <a:ext cx="0" cy="457200"/>
            </a:xfrm>
            <a:custGeom>
              <a:rect b="b" l="l" r="r" t="t"/>
              <a:pathLst>
                <a:path extrusionOk="0" h="457200" w="120000">
                  <a:moveTo>
                    <a:pt x="0" y="4572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181A0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223" name="Google Shape;223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874008" y="4565903"/>
              <a:ext cx="175259" cy="1752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4" name="Google Shape;224;p4"/>
            <p:cNvSpPr/>
            <p:nvPr/>
          </p:nvSpPr>
          <p:spPr>
            <a:xfrm>
              <a:off x="7915655" y="4245864"/>
              <a:ext cx="0" cy="457200"/>
            </a:xfrm>
            <a:custGeom>
              <a:rect b="b" l="l" r="r" t="t"/>
              <a:pathLst>
                <a:path extrusionOk="0" h="457200" w="120000">
                  <a:moveTo>
                    <a:pt x="0" y="4572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181A0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225" name="Google Shape;225;p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827264" y="4565903"/>
              <a:ext cx="173735" cy="1752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6" name="Google Shape;226;p4"/>
          <p:cNvSpPr txBox="1"/>
          <p:nvPr/>
        </p:nvSpPr>
        <p:spPr>
          <a:xfrm>
            <a:off x="2743200" y="1761561"/>
            <a:ext cx="2590800" cy="6767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8890" lvl="0" marL="12700" marR="5080" rtl="0" algn="ctr">
              <a:lnSpc>
                <a:spcPct val="102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Importing and Observing the past data provided by the Company</a:t>
            </a:r>
            <a:endParaRPr sz="14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7" name="Google Shape;227;p4"/>
          <p:cNvSpPr txBox="1"/>
          <p:nvPr/>
        </p:nvSpPr>
        <p:spPr>
          <a:xfrm>
            <a:off x="2918002" y="4751295"/>
            <a:ext cx="2590800" cy="6773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-235584" lvl="0" marL="24828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Verdana"/>
              <a:buChar char="•"/>
            </a:pPr>
            <a:r>
              <a:rPr lang="en-US" sz="14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Missing value imputation</a:t>
            </a:r>
            <a:endParaRPr sz="14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36220" lvl="0" marL="248920" marR="23495" rtl="0" algn="l">
              <a:lnSpc>
                <a:spcPct val="102099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1450"/>
              <a:buFont typeface="Verdana"/>
              <a:buChar char="•"/>
            </a:pPr>
            <a:r>
              <a:rPr lang="en-US" sz="14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Removing duplicate data and other redundancies</a:t>
            </a:r>
            <a:endParaRPr sz="14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8" name="Google Shape;228;p4"/>
          <p:cNvSpPr txBox="1"/>
          <p:nvPr/>
        </p:nvSpPr>
        <p:spPr>
          <a:xfrm>
            <a:off x="6506597" y="1874590"/>
            <a:ext cx="2482196" cy="45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-626745" lvl="0" marL="638810" marR="5080" rtl="0" algn="l">
              <a:lnSpc>
                <a:spcPct val="10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Univariate and Bivariate analysis</a:t>
            </a:r>
            <a:endParaRPr sz="14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9" name="Google Shape;229;p4"/>
          <p:cNvSpPr txBox="1"/>
          <p:nvPr/>
        </p:nvSpPr>
        <p:spPr>
          <a:xfrm>
            <a:off x="6607587" y="4748250"/>
            <a:ext cx="3222213" cy="935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-235584" lvl="0" marL="24828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Verdana"/>
              <a:buChar char="•"/>
            </a:pPr>
            <a:r>
              <a:rPr lang="en-US" sz="14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Outlier treatment</a:t>
            </a:r>
            <a:endParaRPr sz="14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35584" lvl="0" marL="248284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Verdana"/>
              <a:buChar char="•"/>
            </a:pPr>
            <a:r>
              <a:rPr lang="en-US" sz="14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Dropping unnecessary columns</a:t>
            </a:r>
            <a:endParaRPr sz="14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35584" lvl="0" marL="248284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chemeClr val="dk1"/>
              </a:buClr>
              <a:buSzPts val="1450"/>
              <a:buFont typeface="Verdana"/>
              <a:buChar char="•"/>
            </a:pPr>
            <a:r>
              <a:rPr lang="en-US" sz="14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Dummy variable creation</a:t>
            </a:r>
            <a:endParaRPr sz="14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35584" lvl="0" marL="248284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Verdana"/>
              <a:buChar char="•"/>
            </a:pPr>
            <a:r>
              <a:rPr lang="en-US" sz="14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Feature standardization</a:t>
            </a:r>
            <a:endParaRPr sz="14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30" name="Google Shape;230;p4"/>
          <p:cNvGrpSpPr/>
          <p:nvPr/>
        </p:nvGrpSpPr>
        <p:grpSpPr>
          <a:xfrm>
            <a:off x="7762728" y="2946851"/>
            <a:ext cx="175259" cy="492253"/>
            <a:chOff x="1920239" y="2991611"/>
            <a:chExt cx="175259" cy="492253"/>
          </a:xfrm>
        </p:grpSpPr>
        <p:sp>
          <p:nvSpPr>
            <p:cNvPr id="231" name="Google Shape;231;p4"/>
            <p:cNvSpPr/>
            <p:nvPr/>
          </p:nvSpPr>
          <p:spPr>
            <a:xfrm>
              <a:off x="2011679" y="3026664"/>
              <a:ext cx="0" cy="457200"/>
            </a:xfrm>
            <a:custGeom>
              <a:rect b="b" l="l" r="r" t="t"/>
              <a:pathLst>
                <a:path extrusionOk="0" h="457200" w="1200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noFill/>
            <a:ln cap="flat" cmpd="sng" w="9525">
              <a:solidFill>
                <a:srgbClr val="181A0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232" name="Google Shape;232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20239" y="2991611"/>
              <a:ext cx="175259" cy="16916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p5"/>
          <p:cNvGrpSpPr/>
          <p:nvPr/>
        </p:nvGrpSpPr>
        <p:grpSpPr>
          <a:xfrm>
            <a:off x="1072883" y="3418344"/>
            <a:ext cx="2139962" cy="896619"/>
            <a:chOff x="1072883" y="3418344"/>
            <a:chExt cx="2139962" cy="896619"/>
          </a:xfrm>
        </p:grpSpPr>
        <p:sp>
          <p:nvSpPr>
            <p:cNvPr id="238" name="Google Shape;238;p5"/>
            <p:cNvSpPr/>
            <p:nvPr/>
          </p:nvSpPr>
          <p:spPr>
            <a:xfrm>
              <a:off x="1072895" y="3438143"/>
              <a:ext cx="2139950" cy="855344"/>
            </a:xfrm>
            <a:custGeom>
              <a:rect b="b" l="l" r="r" t="t"/>
              <a:pathLst>
                <a:path extrusionOk="0" h="855345" w="2139950">
                  <a:moveTo>
                    <a:pt x="1712976" y="854964"/>
                  </a:moveTo>
                  <a:lnTo>
                    <a:pt x="0" y="854964"/>
                  </a:lnTo>
                  <a:lnTo>
                    <a:pt x="428244" y="428244"/>
                  </a:lnTo>
                  <a:lnTo>
                    <a:pt x="0" y="0"/>
                  </a:lnTo>
                  <a:lnTo>
                    <a:pt x="1712976" y="0"/>
                  </a:lnTo>
                  <a:lnTo>
                    <a:pt x="2139695" y="428244"/>
                  </a:lnTo>
                  <a:lnTo>
                    <a:pt x="1712976" y="854964"/>
                  </a:lnTo>
                  <a:close/>
                </a:path>
              </a:pathLst>
            </a:custGeom>
            <a:solidFill>
              <a:srgbClr val="181A0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1072883" y="3418344"/>
              <a:ext cx="2139950" cy="896619"/>
            </a:xfrm>
            <a:custGeom>
              <a:rect b="b" l="l" r="r" t="t"/>
              <a:pathLst>
                <a:path extrusionOk="0" h="896620" w="2139950">
                  <a:moveTo>
                    <a:pt x="12192" y="874776"/>
                  </a:moveTo>
                  <a:lnTo>
                    <a:pt x="9144" y="867156"/>
                  </a:lnTo>
                  <a:lnTo>
                    <a:pt x="0" y="874776"/>
                  </a:lnTo>
                  <a:lnTo>
                    <a:pt x="12192" y="874776"/>
                  </a:lnTo>
                  <a:close/>
                </a:path>
                <a:path extrusionOk="0" h="896620" w="2139950">
                  <a:moveTo>
                    <a:pt x="12192" y="19799"/>
                  </a:moveTo>
                  <a:lnTo>
                    <a:pt x="0" y="19799"/>
                  </a:lnTo>
                  <a:lnTo>
                    <a:pt x="9144" y="28956"/>
                  </a:lnTo>
                  <a:lnTo>
                    <a:pt x="12192" y="19799"/>
                  </a:lnTo>
                  <a:close/>
                </a:path>
                <a:path extrusionOk="0" h="896620" w="2139950">
                  <a:moveTo>
                    <a:pt x="28968" y="845807"/>
                  </a:moveTo>
                  <a:lnTo>
                    <a:pt x="0" y="845807"/>
                  </a:lnTo>
                  <a:lnTo>
                    <a:pt x="9144" y="867156"/>
                  </a:lnTo>
                  <a:lnTo>
                    <a:pt x="28968" y="845807"/>
                  </a:lnTo>
                  <a:close/>
                </a:path>
                <a:path extrusionOk="0" h="896620" w="2139950">
                  <a:moveTo>
                    <a:pt x="2139696" y="448056"/>
                  </a:moveTo>
                  <a:lnTo>
                    <a:pt x="2119896" y="426707"/>
                  </a:lnTo>
                  <a:lnTo>
                    <a:pt x="1741932" y="48755"/>
                  </a:lnTo>
                  <a:lnTo>
                    <a:pt x="1732788" y="41148"/>
                  </a:lnTo>
                  <a:lnTo>
                    <a:pt x="1712988" y="19799"/>
                  </a:lnTo>
                  <a:lnTo>
                    <a:pt x="41148" y="19799"/>
                  </a:lnTo>
                  <a:lnTo>
                    <a:pt x="70116" y="48755"/>
                  </a:lnTo>
                  <a:lnTo>
                    <a:pt x="1700771" y="48755"/>
                  </a:lnTo>
                  <a:lnTo>
                    <a:pt x="2100072" y="448056"/>
                  </a:lnTo>
                  <a:lnTo>
                    <a:pt x="1693164" y="854964"/>
                  </a:lnTo>
                  <a:lnTo>
                    <a:pt x="1700796" y="845807"/>
                  </a:lnTo>
                  <a:lnTo>
                    <a:pt x="71450" y="845807"/>
                  </a:lnTo>
                  <a:lnTo>
                    <a:pt x="467868" y="448056"/>
                  </a:lnTo>
                  <a:lnTo>
                    <a:pt x="21336" y="0"/>
                  </a:lnTo>
                  <a:lnTo>
                    <a:pt x="9144" y="28956"/>
                  </a:lnTo>
                  <a:lnTo>
                    <a:pt x="0" y="48755"/>
                  </a:lnTo>
                  <a:lnTo>
                    <a:pt x="28943" y="48755"/>
                  </a:lnTo>
                  <a:lnTo>
                    <a:pt x="428256" y="448056"/>
                  </a:lnTo>
                  <a:lnTo>
                    <a:pt x="9144" y="867156"/>
                  </a:lnTo>
                  <a:lnTo>
                    <a:pt x="21336" y="896099"/>
                  </a:lnTo>
                  <a:lnTo>
                    <a:pt x="42583" y="874776"/>
                  </a:lnTo>
                  <a:lnTo>
                    <a:pt x="1712988" y="874776"/>
                  </a:lnTo>
                  <a:lnTo>
                    <a:pt x="1732788" y="854964"/>
                  </a:lnTo>
                  <a:lnTo>
                    <a:pt x="1741932" y="845807"/>
                  </a:lnTo>
                  <a:lnTo>
                    <a:pt x="2119896" y="467855"/>
                  </a:lnTo>
                  <a:lnTo>
                    <a:pt x="2139696" y="448056"/>
                  </a:lnTo>
                  <a:close/>
                </a:path>
              </a:pathLst>
            </a:custGeom>
            <a:solidFill>
              <a:srgbClr val="EDEBE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40" name="Google Shape;240;p5"/>
          <p:cNvSpPr txBox="1"/>
          <p:nvPr/>
        </p:nvSpPr>
        <p:spPr>
          <a:xfrm>
            <a:off x="1761200" y="3565650"/>
            <a:ext cx="10422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8400">
            <a:spAutoFit/>
          </a:bodyPr>
          <a:lstStyle/>
          <a:p>
            <a:pPr indent="0" lvl="0" marL="12700" marR="508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 Building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1" name="Google Shape;241;p5"/>
          <p:cNvGrpSpPr/>
          <p:nvPr/>
        </p:nvGrpSpPr>
        <p:grpSpPr>
          <a:xfrm>
            <a:off x="2999232" y="3418344"/>
            <a:ext cx="2139950" cy="896619"/>
            <a:chOff x="2999232" y="3418344"/>
            <a:chExt cx="2139950" cy="896619"/>
          </a:xfrm>
        </p:grpSpPr>
        <p:sp>
          <p:nvSpPr>
            <p:cNvPr id="242" name="Google Shape;242;p5"/>
            <p:cNvSpPr/>
            <p:nvPr/>
          </p:nvSpPr>
          <p:spPr>
            <a:xfrm>
              <a:off x="2999232" y="3438143"/>
              <a:ext cx="2139950" cy="855344"/>
            </a:xfrm>
            <a:custGeom>
              <a:rect b="b" l="l" r="r" t="t"/>
              <a:pathLst>
                <a:path extrusionOk="0" h="855345" w="2139950">
                  <a:moveTo>
                    <a:pt x="1712975" y="854964"/>
                  </a:moveTo>
                  <a:lnTo>
                    <a:pt x="0" y="854964"/>
                  </a:lnTo>
                  <a:lnTo>
                    <a:pt x="428243" y="428244"/>
                  </a:lnTo>
                  <a:lnTo>
                    <a:pt x="0" y="0"/>
                  </a:lnTo>
                  <a:lnTo>
                    <a:pt x="1712975" y="0"/>
                  </a:lnTo>
                  <a:lnTo>
                    <a:pt x="2139696" y="428244"/>
                  </a:lnTo>
                  <a:lnTo>
                    <a:pt x="1712975" y="854964"/>
                  </a:lnTo>
                  <a:close/>
                </a:path>
              </a:pathLst>
            </a:custGeom>
            <a:solidFill>
              <a:srgbClr val="181A0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2999232" y="3418344"/>
              <a:ext cx="2139950" cy="896619"/>
            </a:xfrm>
            <a:custGeom>
              <a:rect b="b" l="l" r="r" t="t"/>
              <a:pathLst>
                <a:path extrusionOk="0" h="896620" w="2139950">
                  <a:moveTo>
                    <a:pt x="12192" y="19799"/>
                  </a:moveTo>
                  <a:lnTo>
                    <a:pt x="0" y="19799"/>
                  </a:lnTo>
                  <a:lnTo>
                    <a:pt x="9131" y="28956"/>
                  </a:lnTo>
                  <a:lnTo>
                    <a:pt x="12192" y="19799"/>
                  </a:lnTo>
                  <a:close/>
                </a:path>
                <a:path extrusionOk="0" h="896620" w="2139950">
                  <a:moveTo>
                    <a:pt x="28956" y="845807"/>
                  </a:moveTo>
                  <a:lnTo>
                    <a:pt x="0" y="845807"/>
                  </a:lnTo>
                  <a:lnTo>
                    <a:pt x="9131" y="867156"/>
                  </a:lnTo>
                  <a:lnTo>
                    <a:pt x="28956" y="845807"/>
                  </a:lnTo>
                  <a:close/>
                </a:path>
                <a:path extrusionOk="0" h="896620" w="2139950">
                  <a:moveTo>
                    <a:pt x="2139696" y="448056"/>
                  </a:moveTo>
                  <a:lnTo>
                    <a:pt x="2119884" y="426707"/>
                  </a:lnTo>
                  <a:lnTo>
                    <a:pt x="1741932" y="48755"/>
                  </a:lnTo>
                  <a:lnTo>
                    <a:pt x="1732775" y="41148"/>
                  </a:lnTo>
                  <a:lnTo>
                    <a:pt x="1712976" y="19799"/>
                  </a:lnTo>
                  <a:lnTo>
                    <a:pt x="41148" y="19799"/>
                  </a:lnTo>
                  <a:lnTo>
                    <a:pt x="70091" y="48755"/>
                  </a:lnTo>
                  <a:lnTo>
                    <a:pt x="1699272" y="48755"/>
                  </a:lnTo>
                  <a:lnTo>
                    <a:pt x="2100059" y="448056"/>
                  </a:lnTo>
                  <a:lnTo>
                    <a:pt x="1691640" y="854964"/>
                  </a:lnTo>
                  <a:lnTo>
                    <a:pt x="1700784" y="845807"/>
                  </a:lnTo>
                  <a:lnTo>
                    <a:pt x="70091" y="845807"/>
                  </a:lnTo>
                  <a:lnTo>
                    <a:pt x="467868" y="448056"/>
                  </a:lnTo>
                  <a:lnTo>
                    <a:pt x="19799" y="0"/>
                  </a:lnTo>
                  <a:lnTo>
                    <a:pt x="9131" y="28956"/>
                  </a:lnTo>
                  <a:lnTo>
                    <a:pt x="0" y="48755"/>
                  </a:lnTo>
                  <a:lnTo>
                    <a:pt x="28930" y="48755"/>
                  </a:lnTo>
                  <a:lnTo>
                    <a:pt x="428231" y="448056"/>
                  </a:lnTo>
                  <a:lnTo>
                    <a:pt x="9131" y="867156"/>
                  </a:lnTo>
                  <a:lnTo>
                    <a:pt x="0" y="874776"/>
                  </a:lnTo>
                  <a:lnTo>
                    <a:pt x="11938" y="874776"/>
                  </a:lnTo>
                  <a:lnTo>
                    <a:pt x="19799" y="896099"/>
                  </a:lnTo>
                  <a:lnTo>
                    <a:pt x="67030" y="848868"/>
                  </a:lnTo>
                  <a:lnTo>
                    <a:pt x="41148" y="874776"/>
                  </a:lnTo>
                  <a:lnTo>
                    <a:pt x="1712976" y="874776"/>
                  </a:lnTo>
                  <a:lnTo>
                    <a:pt x="1732775" y="854964"/>
                  </a:lnTo>
                  <a:lnTo>
                    <a:pt x="1741932" y="845807"/>
                  </a:lnTo>
                  <a:lnTo>
                    <a:pt x="2119884" y="467855"/>
                  </a:lnTo>
                  <a:lnTo>
                    <a:pt x="2139696" y="448056"/>
                  </a:lnTo>
                  <a:close/>
                </a:path>
              </a:pathLst>
            </a:custGeom>
            <a:solidFill>
              <a:srgbClr val="EDEBE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44" name="Google Shape;244;p5"/>
          <p:cNvSpPr txBox="1"/>
          <p:nvPr/>
        </p:nvSpPr>
        <p:spPr>
          <a:xfrm>
            <a:off x="3570154" y="3565660"/>
            <a:ext cx="1042035" cy="5321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8400">
            <a:spAutoFit/>
          </a:bodyPr>
          <a:lstStyle/>
          <a:p>
            <a:pPr indent="205740" lvl="0" marL="12700" marR="508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 Evaluation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" name="Google Shape;245;p5"/>
          <p:cNvGrpSpPr/>
          <p:nvPr/>
        </p:nvGrpSpPr>
        <p:grpSpPr>
          <a:xfrm>
            <a:off x="4922507" y="3418344"/>
            <a:ext cx="2139963" cy="896619"/>
            <a:chOff x="4922507" y="3418344"/>
            <a:chExt cx="2139963" cy="896619"/>
          </a:xfrm>
        </p:grpSpPr>
        <p:sp>
          <p:nvSpPr>
            <p:cNvPr id="246" name="Google Shape;246;p5"/>
            <p:cNvSpPr/>
            <p:nvPr/>
          </p:nvSpPr>
          <p:spPr>
            <a:xfrm>
              <a:off x="4922520" y="3438143"/>
              <a:ext cx="2139950" cy="855344"/>
            </a:xfrm>
            <a:custGeom>
              <a:rect b="b" l="l" r="r" t="t"/>
              <a:pathLst>
                <a:path extrusionOk="0" h="855345" w="2139950">
                  <a:moveTo>
                    <a:pt x="1712976" y="854964"/>
                  </a:moveTo>
                  <a:lnTo>
                    <a:pt x="0" y="854964"/>
                  </a:lnTo>
                  <a:lnTo>
                    <a:pt x="428244" y="428244"/>
                  </a:lnTo>
                  <a:lnTo>
                    <a:pt x="0" y="0"/>
                  </a:lnTo>
                  <a:lnTo>
                    <a:pt x="1712976" y="0"/>
                  </a:lnTo>
                  <a:lnTo>
                    <a:pt x="2139696" y="428244"/>
                  </a:lnTo>
                  <a:lnTo>
                    <a:pt x="1712976" y="854964"/>
                  </a:lnTo>
                  <a:close/>
                </a:path>
              </a:pathLst>
            </a:custGeom>
            <a:solidFill>
              <a:srgbClr val="181A0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4922507" y="3418344"/>
              <a:ext cx="2139950" cy="896619"/>
            </a:xfrm>
            <a:custGeom>
              <a:rect b="b" l="l" r="r" t="t"/>
              <a:pathLst>
                <a:path extrusionOk="0" h="896620" w="2139950">
                  <a:moveTo>
                    <a:pt x="12204" y="874776"/>
                  </a:moveTo>
                  <a:lnTo>
                    <a:pt x="9156" y="867156"/>
                  </a:lnTo>
                  <a:lnTo>
                    <a:pt x="0" y="874776"/>
                  </a:lnTo>
                  <a:lnTo>
                    <a:pt x="12204" y="874776"/>
                  </a:lnTo>
                  <a:close/>
                </a:path>
                <a:path extrusionOk="0" h="896620" w="2139950">
                  <a:moveTo>
                    <a:pt x="12204" y="19799"/>
                  </a:moveTo>
                  <a:lnTo>
                    <a:pt x="0" y="19799"/>
                  </a:lnTo>
                  <a:lnTo>
                    <a:pt x="9156" y="28956"/>
                  </a:lnTo>
                  <a:lnTo>
                    <a:pt x="12204" y="19799"/>
                  </a:lnTo>
                  <a:close/>
                </a:path>
                <a:path extrusionOk="0" h="896620" w="2139950">
                  <a:moveTo>
                    <a:pt x="28968" y="845807"/>
                  </a:moveTo>
                  <a:lnTo>
                    <a:pt x="0" y="845807"/>
                  </a:lnTo>
                  <a:lnTo>
                    <a:pt x="9156" y="867156"/>
                  </a:lnTo>
                  <a:lnTo>
                    <a:pt x="28968" y="845807"/>
                  </a:lnTo>
                  <a:close/>
                </a:path>
                <a:path extrusionOk="0" h="896620" w="2139950">
                  <a:moveTo>
                    <a:pt x="2139708" y="448056"/>
                  </a:moveTo>
                  <a:lnTo>
                    <a:pt x="2119884" y="426707"/>
                  </a:lnTo>
                  <a:lnTo>
                    <a:pt x="1741932" y="48755"/>
                  </a:lnTo>
                  <a:lnTo>
                    <a:pt x="1732788" y="41148"/>
                  </a:lnTo>
                  <a:lnTo>
                    <a:pt x="1712988" y="19799"/>
                  </a:lnTo>
                  <a:lnTo>
                    <a:pt x="41148" y="19799"/>
                  </a:lnTo>
                  <a:lnTo>
                    <a:pt x="70104" y="48755"/>
                  </a:lnTo>
                  <a:lnTo>
                    <a:pt x="1700771" y="48755"/>
                  </a:lnTo>
                  <a:lnTo>
                    <a:pt x="2100084" y="448056"/>
                  </a:lnTo>
                  <a:lnTo>
                    <a:pt x="1693164" y="854964"/>
                  </a:lnTo>
                  <a:lnTo>
                    <a:pt x="1700784" y="845807"/>
                  </a:lnTo>
                  <a:lnTo>
                    <a:pt x="71628" y="845807"/>
                  </a:lnTo>
                  <a:lnTo>
                    <a:pt x="469404" y="448056"/>
                  </a:lnTo>
                  <a:lnTo>
                    <a:pt x="21336" y="0"/>
                  </a:lnTo>
                  <a:lnTo>
                    <a:pt x="9156" y="28956"/>
                  </a:lnTo>
                  <a:lnTo>
                    <a:pt x="0" y="48755"/>
                  </a:lnTo>
                  <a:lnTo>
                    <a:pt x="28956" y="48755"/>
                  </a:lnTo>
                  <a:lnTo>
                    <a:pt x="428256" y="448056"/>
                  </a:lnTo>
                  <a:lnTo>
                    <a:pt x="9156" y="867156"/>
                  </a:lnTo>
                  <a:lnTo>
                    <a:pt x="21336" y="896099"/>
                  </a:lnTo>
                  <a:lnTo>
                    <a:pt x="42659" y="874776"/>
                  </a:lnTo>
                  <a:lnTo>
                    <a:pt x="1712988" y="874776"/>
                  </a:lnTo>
                  <a:lnTo>
                    <a:pt x="1732788" y="854964"/>
                  </a:lnTo>
                  <a:lnTo>
                    <a:pt x="1741932" y="845807"/>
                  </a:lnTo>
                  <a:lnTo>
                    <a:pt x="2119884" y="467855"/>
                  </a:lnTo>
                  <a:lnTo>
                    <a:pt x="2139708" y="448056"/>
                  </a:lnTo>
                  <a:close/>
                </a:path>
              </a:pathLst>
            </a:custGeom>
            <a:solidFill>
              <a:srgbClr val="EDEBE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48" name="Google Shape;248;p5"/>
          <p:cNvSpPr txBox="1"/>
          <p:nvPr/>
        </p:nvSpPr>
        <p:spPr>
          <a:xfrm>
            <a:off x="5420350" y="3565650"/>
            <a:ext cx="12891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8400">
            <a:spAutoFit/>
          </a:bodyPr>
          <a:lstStyle/>
          <a:p>
            <a:pPr indent="-163195" lvl="0" marL="175260" marR="508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Comparison with PCA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9" name="Google Shape;249;p5"/>
          <p:cNvGrpSpPr/>
          <p:nvPr/>
        </p:nvGrpSpPr>
        <p:grpSpPr>
          <a:xfrm>
            <a:off x="6848843" y="3418344"/>
            <a:ext cx="2139962" cy="896619"/>
            <a:chOff x="6848843" y="3418344"/>
            <a:chExt cx="2139962" cy="896619"/>
          </a:xfrm>
        </p:grpSpPr>
        <p:sp>
          <p:nvSpPr>
            <p:cNvPr id="250" name="Google Shape;250;p5"/>
            <p:cNvSpPr/>
            <p:nvPr/>
          </p:nvSpPr>
          <p:spPr>
            <a:xfrm>
              <a:off x="6848855" y="3438143"/>
              <a:ext cx="2139950" cy="855344"/>
            </a:xfrm>
            <a:custGeom>
              <a:rect b="b" l="l" r="r" t="t"/>
              <a:pathLst>
                <a:path extrusionOk="0" h="855345" w="2139950">
                  <a:moveTo>
                    <a:pt x="1712976" y="854964"/>
                  </a:moveTo>
                  <a:lnTo>
                    <a:pt x="0" y="854964"/>
                  </a:lnTo>
                  <a:lnTo>
                    <a:pt x="428244" y="428244"/>
                  </a:lnTo>
                  <a:lnTo>
                    <a:pt x="0" y="0"/>
                  </a:lnTo>
                  <a:lnTo>
                    <a:pt x="1712976" y="0"/>
                  </a:lnTo>
                  <a:lnTo>
                    <a:pt x="2139696" y="428244"/>
                  </a:lnTo>
                  <a:lnTo>
                    <a:pt x="1712976" y="854964"/>
                  </a:lnTo>
                  <a:close/>
                </a:path>
              </a:pathLst>
            </a:custGeom>
            <a:solidFill>
              <a:srgbClr val="181A0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848843" y="3418344"/>
              <a:ext cx="2139950" cy="896619"/>
            </a:xfrm>
            <a:custGeom>
              <a:rect b="b" l="l" r="r" t="t"/>
              <a:pathLst>
                <a:path extrusionOk="0" h="896620" w="2139950">
                  <a:moveTo>
                    <a:pt x="12204" y="874776"/>
                  </a:moveTo>
                  <a:lnTo>
                    <a:pt x="9156" y="867156"/>
                  </a:lnTo>
                  <a:lnTo>
                    <a:pt x="0" y="874776"/>
                  </a:lnTo>
                  <a:lnTo>
                    <a:pt x="12204" y="874776"/>
                  </a:lnTo>
                  <a:close/>
                </a:path>
                <a:path extrusionOk="0" h="896620" w="2139950">
                  <a:moveTo>
                    <a:pt x="12204" y="19799"/>
                  </a:moveTo>
                  <a:lnTo>
                    <a:pt x="0" y="19799"/>
                  </a:lnTo>
                  <a:lnTo>
                    <a:pt x="9156" y="28956"/>
                  </a:lnTo>
                  <a:lnTo>
                    <a:pt x="12204" y="19799"/>
                  </a:lnTo>
                  <a:close/>
                </a:path>
                <a:path extrusionOk="0" h="896620" w="2139950">
                  <a:moveTo>
                    <a:pt x="28968" y="845807"/>
                  </a:moveTo>
                  <a:lnTo>
                    <a:pt x="0" y="845807"/>
                  </a:lnTo>
                  <a:lnTo>
                    <a:pt x="9156" y="867156"/>
                  </a:lnTo>
                  <a:lnTo>
                    <a:pt x="28968" y="845807"/>
                  </a:lnTo>
                  <a:close/>
                </a:path>
                <a:path extrusionOk="0" h="896620" w="2139950">
                  <a:moveTo>
                    <a:pt x="2139696" y="448056"/>
                  </a:moveTo>
                  <a:lnTo>
                    <a:pt x="2119884" y="426707"/>
                  </a:lnTo>
                  <a:lnTo>
                    <a:pt x="1741932" y="48755"/>
                  </a:lnTo>
                  <a:lnTo>
                    <a:pt x="1732800" y="41148"/>
                  </a:lnTo>
                  <a:lnTo>
                    <a:pt x="1712988" y="19799"/>
                  </a:lnTo>
                  <a:lnTo>
                    <a:pt x="41148" y="19799"/>
                  </a:lnTo>
                  <a:lnTo>
                    <a:pt x="70116" y="48755"/>
                  </a:lnTo>
                  <a:lnTo>
                    <a:pt x="1700771" y="48755"/>
                  </a:lnTo>
                  <a:lnTo>
                    <a:pt x="2100084" y="448056"/>
                  </a:lnTo>
                  <a:lnTo>
                    <a:pt x="1693164" y="854964"/>
                  </a:lnTo>
                  <a:lnTo>
                    <a:pt x="1700784" y="845807"/>
                  </a:lnTo>
                  <a:lnTo>
                    <a:pt x="71462" y="845807"/>
                  </a:lnTo>
                  <a:lnTo>
                    <a:pt x="467868" y="448056"/>
                  </a:lnTo>
                  <a:lnTo>
                    <a:pt x="21348" y="0"/>
                  </a:lnTo>
                  <a:lnTo>
                    <a:pt x="9156" y="28956"/>
                  </a:lnTo>
                  <a:lnTo>
                    <a:pt x="0" y="48755"/>
                  </a:lnTo>
                  <a:lnTo>
                    <a:pt x="28956" y="48755"/>
                  </a:lnTo>
                  <a:lnTo>
                    <a:pt x="428256" y="448056"/>
                  </a:lnTo>
                  <a:lnTo>
                    <a:pt x="9156" y="867156"/>
                  </a:lnTo>
                  <a:lnTo>
                    <a:pt x="21348" y="896099"/>
                  </a:lnTo>
                  <a:lnTo>
                    <a:pt x="42595" y="874776"/>
                  </a:lnTo>
                  <a:lnTo>
                    <a:pt x="1712988" y="874776"/>
                  </a:lnTo>
                  <a:lnTo>
                    <a:pt x="1732800" y="854964"/>
                  </a:lnTo>
                  <a:lnTo>
                    <a:pt x="1741932" y="845807"/>
                  </a:lnTo>
                  <a:lnTo>
                    <a:pt x="2119884" y="467855"/>
                  </a:lnTo>
                  <a:lnTo>
                    <a:pt x="2139696" y="448056"/>
                  </a:lnTo>
                  <a:close/>
                </a:path>
              </a:pathLst>
            </a:custGeom>
            <a:solidFill>
              <a:srgbClr val="EDEBE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52" name="Google Shape;252;p5"/>
          <p:cNvSpPr txBox="1"/>
          <p:nvPr/>
        </p:nvSpPr>
        <p:spPr>
          <a:xfrm>
            <a:off x="7305375" y="3449825"/>
            <a:ext cx="11547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600">
            <a:spAutoFit/>
          </a:bodyPr>
          <a:lstStyle/>
          <a:p>
            <a:pPr indent="0" lvl="0" marL="12700" marR="5080" rtl="0" algn="ctr">
              <a:lnSpc>
                <a:spcPct val="102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Assigning Lead Scores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3" name="Google Shape;253;p5"/>
          <p:cNvGrpSpPr/>
          <p:nvPr/>
        </p:nvGrpSpPr>
        <p:grpSpPr>
          <a:xfrm>
            <a:off x="1920239" y="2991611"/>
            <a:ext cx="6080759" cy="1749551"/>
            <a:chOff x="1920239" y="2991611"/>
            <a:chExt cx="6080759" cy="1749551"/>
          </a:xfrm>
        </p:grpSpPr>
        <p:sp>
          <p:nvSpPr>
            <p:cNvPr id="254" name="Google Shape;254;p5"/>
            <p:cNvSpPr/>
            <p:nvPr/>
          </p:nvSpPr>
          <p:spPr>
            <a:xfrm>
              <a:off x="2011679" y="3026664"/>
              <a:ext cx="0" cy="457200"/>
            </a:xfrm>
            <a:custGeom>
              <a:rect b="b" l="l" r="r" t="t"/>
              <a:pathLst>
                <a:path extrusionOk="0" h="457200" w="1200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noFill/>
            <a:ln cap="flat" cmpd="sng" w="9525">
              <a:solidFill>
                <a:srgbClr val="181A0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255" name="Google Shape;255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20239" y="2991611"/>
              <a:ext cx="175259" cy="1691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6" name="Google Shape;256;p5"/>
            <p:cNvSpPr/>
            <p:nvPr/>
          </p:nvSpPr>
          <p:spPr>
            <a:xfrm>
              <a:off x="5916167" y="3026664"/>
              <a:ext cx="0" cy="457200"/>
            </a:xfrm>
            <a:custGeom>
              <a:rect b="b" l="l" r="r" t="t"/>
              <a:pathLst>
                <a:path extrusionOk="0" h="457200" w="1200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noFill/>
            <a:ln cap="flat" cmpd="sng" w="9525">
              <a:solidFill>
                <a:srgbClr val="181A0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257" name="Google Shape;257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827776" y="2991611"/>
              <a:ext cx="175259" cy="1691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8" name="Google Shape;258;p5"/>
            <p:cNvSpPr/>
            <p:nvPr/>
          </p:nvSpPr>
          <p:spPr>
            <a:xfrm>
              <a:off x="3962400" y="4245864"/>
              <a:ext cx="0" cy="457200"/>
            </a:xfrm>
            <a:custGeom>
              <a:rect b="b" l="l" r="r" t="t"/>
              <a:pathLst>
                <a:path extrusionOk="0" h="457200" w="120000">
                  <a:moveTo>
                    <a:pt x="0" y="4572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181A0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259" name="Google Shape;259;p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874007" y="4565903"/>
              <a:ext cx="175259" cy="1752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0" name="Google Shape;260;p5"/>
            <p:cNvSpPr/>
            <p:nvPr/>
          </p:nvSpPr>
          <p:spPr>
            <a:xfrm>
              <a:off x="7915655" y="4245864"/>
              <a:ext cx="0" cy="457200"/>
            </a:xfrm>
            <a:custGeom>
              <a:rect b="b" l="l" r="r" t="t"/>
              <a:pathLst>
                <a:path extrusionOk="0" h="457200" w="120000">
                  <a:moveTo>
                    <a:pt x="0" y="4572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181A0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261" name="Google Shape;261;p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827263" y="4565903"/>
              <a:ext cx="173735" cy="1752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2" name="Google Shape;262;p5"/>
          <p:cNvSpPr txBox="1"/>
          <p:nvPr/>
        </p:nvSpPr>
        <p:spPr>
          <a:xfrm>
            <a:off x="1587280" y="2118549"/>
            <a:ext cx="2823903" cy="6773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-235584" lvl="0" marL="24828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Verdana"/>
              <a:buChar char="•"/>
            </a:pPr>
            <a:r>
              <a:rPr lang="en-US" sz="14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Feature selection using RFE</a:t>
            </a:r>
            <a:endParaRPr sz="14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36220" lvl="0" marL="248920" marR="47625" rtl="0" algn="l">
              <a:lnSpc>
                <a:spcPct val="102099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1450"/>
              <a:buFont typeface="Verdana"/>
              <a:buChar char="•"/>
            </a:pPr>
            <a:r>
              <a:rPr lang="en-US" sz="14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Manual feature elimination based on p-values and VIFs</a:t>
            </a:r>
            <a:endParaRPr sz="14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3" name="Google Shape;263;p5"/>
          <p:cNvSpPr txBox="1"/>
          <p:nvPr/>
        </p:nvSpPr>
        <p:spPr>
          <a:xfrm>
            <a:off x="2918002" y="4751295"/>
            <a:ext cx="2568398" cy="11319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36220" lvl="0" marL="248920" marR="5080" rtl="0" algn="l">
              <a:lnSpc>
                <a:spcPct val="1024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Verdana"/>
              <a:buChar char="•"/>
            </a:pPr>
            <a:r>
              <a:rPr lang="en-US" sz="14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Evaluating model based on various evaluation metrics</a:t>
            </a:r>
            <a:endParaRPr sz="14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36220" lvl="0" marL="248920" marR="286385" rtl="0" algn="l">
              <a:lnSpc>
                <a:spcPct val="102099"/>
              </a:lnSpc>
              <a:spcBef>
                <a:spcPts val="1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Verdana"/>
              <a:buChar char="•"/>
            </a:pPr>
            <a:r>
              <a:rPr lang="en-US" sz="14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Finding the optimal probability threshold</a:t>
            </a:r>
            <a:endParaRPr sz="14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4" name="Google Shape;264;p5"/>
          <p:cNvSpPr txBox="1"/>
          <p:nvPr/>
        </p:nvSpPr>
        <p:spPr>
          <a:xfrm>
            <a:off x="5286726" y="2201150"/>
            <a:ext cx="3702067" cy="4644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-236220" lvl="0" marL="248920" marR="278130" rtl="0" algn="l">
              <a:lnSpc>
                <a:spcPct val="1028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Verdana"/>
              <a:buChar char="•"/>
            </a:pPr>
            <a:r>
              <a:rPr lang="en-US" sz="14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Building another model using PCA</a:t>
            </a:r>
            <a:endParaRPr sz="14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35584" lvl="0" marL="248284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chemeClr val="dk1"/>
              </a:buClr>
              <a:buSzPts val="1450"/>
              <a:buFont typeface="Verdana"/>
              <a:buChar char="•"/>
            </a:pPr>
            <a:r>
              <a:rPr lang="en-US" sz="14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Comparing the two models</a:t>
            </a:r>
            <a:endParaRPr sz="14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5" name="Google Shape;265;p5"/>
          <p:cNvSpPr txBox="1"/>
          <p:nvPr/>
        </p:nvSpPr>
        <p:spPr>
          <a:xfrm>
            <a:off x="6607587" y="4748250"/>
            <a:ext cx="3146013" cy="11419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-235584" lvl="0" marL="24828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Verdana"/>
              <a:buChar char="•"/>
            </a:pPr>
            <a:r>
              <a:rPr lang="en-US" sz="14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Finalizing the first model</a:t>
            </a:r>
            <a:endParaRPr sz="14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36220" lvl="0" marL="248920" marR="5080" rtl="0" algn="l">
              <a:lnSpc>
                <a:spcPct val="102099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1450"/>
              <a:buFont typeface="Verdana"/>
              <a:buChar char="•"/>
            </a:pPr>
            <a:r>
              <a:rPr lang="en-US" sz="14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Using predicted probabilities to calculate Lead Scores:</a:t>
            </a:r>
            <a:endParaRPr sz="14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24892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rPr b="1" lang="en-US" sz="14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Lead Score = Probability * 100</a:t>
            </a:r>
            <a:endParaRPr sz="14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C2DDD2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6"/>
          <p:cNvSpPr/>
          <p:nvPr/>
        </p:nvSpPr>
        <p:spPr>
          <a:xfrm>
            <a:off x="0" y="1057655"/>
            <a:ext cx="10058400" cy="5659120"/>
          </a:xfrm>
          <a:custGeom>
            <a:rect b="b" l="l" r="r" t="t"/>
            <a:pathLst>
              <a:path extrusionOk="0" h="5659120" w="10058400">
                <a:moveTo>
                  <a:pt x="10058400" y="5658611"/>
                </a:moveTo>
                <a:lnTo>
                  <a:pt x="0" y="5658611"/>
                </a:lnTo>
                <a:lnTo>
                  <a:pt x="0" y="0"/>
                </a:lnTo>
                <a:lnTo>
                  <a:pt x="10058400" y="0"/>
                </a:lnTo>
                <a:lnTo>
                  <a:pt x="10058400" y="565861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1" name="Google Shape;271;p6"/>
          <p:cNvSpPr txBox="1"/>
          <p:nvPr/>
        </p:nvSpPr>
        <p:spPr>
          <a:xfrm>
            <a:off x="1403800" y="1910799"/>
            <a:ext cx="7631100" cy="18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00">
                <a:solidFill>
                  <a:srgbClr val="EDEBE2"/>
                </a:solidFill>
                <a:highlight>
                  <a:srgbClr val="808080"/>
                </a:highlight>
                <a:latin typeface="Verdana"/>
                <a:ea typeface="Verdana"/>
                <a:cs typeface="Verdana"/>
                <a:sym typeface="Verdana"/>
              </a:rPr>
              <a:t>DATA VISUALIZATION</a:t>
            </a:r>
            <a:endParaRPr sz="5900">
              <a:solidFill>
                <a:schemeClr val="dk1"/>
              </a:solidFill>
              <a:highlight>
                <a:srgbClr val="808080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2" name="Google Shape;272;p6"/>
          <p:cNvSpPr txBox="1"/>
          <p:nvPr/>
        </p:nvSpPr>
        <p:spPr>
          <a:xfrm>
            <a:off x="2667000" y="4525786"/>
            <a:ext cx="4343400" cy="6873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8250">
            <a:spAutoFit/>
          </a:bodyPr>
          <a:lstStyle/>
          <a:p>
            <a:pPr indent="-283845" lvl="0" marL="2965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BE2"/>
              </a:buClr>
              <a:buSzPts val="1950"/>
              <a:buFont typeface="Verdana"/>
              <a:buChar char="•"/>
            </a:pPr>
            <a:r>
              <a:rPr lang="en-US" sz="1950">
                <a:solidFill>
                  <a:srgbClr val="EDEBE2"/>
                </a:solidFill>
                <a:latin typeface="Verdana"/>
                <a:ea typeface="Verdana"/>
                <a:cs typeface="Verdana"/>
                <a:sym typeface="Verdana"/>
              </a:rPr>
              <a:t>To identify important features</a:t>
            </a:r>
            <a:endParaRPr sz="19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3844" lvl="1" marL="1097915" marR="0" rtl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rgbClr val="EDEBE2"/>
              </a:buClr>
              <a:buSzPts val="1950"/>
              <a:buFont typeface="Verdana"/>
              <a:buChar char="•"/>
            </a:pPr>
            <a:r>
              <a:rPr b="0" i="0" lang="en-US" sz="1950" u="none" cap="none" strike="noStrike">
                <a:solidFill>
                  <a:srgbClr val="EDEBE2"/>
                </a:solidFill>
                <a:latin typeface="Verdana"/>
                <a:ea typeface="Verdana"/>
                <a:cs typeface="Verdana"/>
                <a:sym typeface="Verdana"/>
              </a:rPr>
              <a:t>To  get insights</a:t>
            </a:r>
            <a:endParaRPr b="0" i="0" sz="19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7"/>
          <p:cNvSpPr txBox="1"/>
          <p:nvPr/>
        </p:nvSpPr>
        <p:spPr>
          <a:xfrm>
            <a:off x="622327" y="5954041"/>
            <a:ext cx="9296852" cy="7226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181A0C"/>
                </a:solidFill>
                <a:latin typeface="Verdana"/>
                <a:ea typeface="Verdana"/>
                <a:cs typeface="Verdana"/>
                <a:sym typeface="Verdana"/>
              </a:rPr>
              <a:t>People spending more time on website are more likely to get converted</a:t>
            </a:r>
            <a:r>
              <a:rPr b="1" lang="en-US" sz="1650">
                <a:solidFill>
                  <a:srgbClr val="181A0C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16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78" name="Google Shape;27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4932" y="1328927"/>
            <a:ext cx="4771643" cy="431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6329" y="2172662"/>
            <a:ext cx="9575578" cy="3391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8"/>
          <p:cNvSpPr txBox="1"/>
          <p:nvPr/>
        </p:nvSpPr>
        <p:spPr>
          <a:xfrm>
            <a:off x="1060" y="5542304"/>
            <a:ext cx="10362140" cy="10291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236219" lvl="0" marL="248284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Char char="•"/>
            </a:pPr>
            <a:r>
              <a:rPr b="1" i="1" lang="en-US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‘API</a:t>
            </a:r>
            <a:r>
              <a:rPr lang="en-US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’ and ‘</a:t>
            </a:r>
            <a:r>
              <a:rPr b="1" i="1" lang="en-US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Landing Page Submission</a:t>
            </a:r>
            <a:r>
              <a:rPr lang="en-US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’ generate the most leads but have less conversion rates, whereas ‘</a:t>
            </a:r>
            <a:r>
              <a:rPr b="1" i="1" lang="en-US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Lead Add Form</a:t>
            </a:r>
            <a:r>
              <a:rPr lang="en-US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’ generates less leads but conversion rate is great.</a:t>
            </a:r>
            <a:endParaRPr sz="16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36219" lvl="0" marL="248284" marR="29571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Char char="•"/>
            </a:pPr>
            <a:r>
              <a:rPr b="1" lang="en-US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Tryto increase conversion rate for ‘API’ and ‘Landing Page Submission’, and increase leads generation using ‘Lead Add Form’</a:t>
            </a:r>
            <a:r>
              <a:rPr lang="en-US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16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85" name="Google Shape;285;p8"/>
          <p:cNvGrpSpPr/>
          <p:nvPr/>
        </p:nvGrpSpPr>
        <p:grpSpPr>
          <a:xfrm>
            <a:off x="3815953" y="1331975"/>
            <a:ext cx="1248069" cy="366572"/>
            <a:chOff x="3924300" y="1331975"/>
            <a:chExt cx="1031462" cy="366572"/>
          </a:xfrm>
        </p:grpSpPr>
        <p:pic>
          <p:nvPicPr>
            <p:cNvPr id="286" name="Google Shape;286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924300" y="1331975"/>
              <a:ext cx="1031462" cy="3665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7" name="Google Shape;287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430268" y="1412748"/>
              <a:ext cx="227075" cy="2621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8" name="Google Shape;288;p8"/>
            <p:cNvSpPr/>
            <p:nvPr/>
          </p:nvSpPr>
          <p:spPr>
            <a:xfrm>
              <a:off x="3928872" y="1334769"/>
              <a:ext cx="1003300" cy="340360"/>
            </a:xfrm>
            <a:custGeom>
              <a:rect b="b" l="l" r="r" t="t"/>
              <a:pathLst>
                <a:path extrusionOk="0" h="340360" w="1003300">
                  <a:moveTo>
                    <a:pt x="210299" y="288290"/>
                  </a:moveTo>
                  <a:lnTo>
                    <a:pt x="54851" y="288290"/>
                  </a:lnTo>
                  <a:lnTo>
                    <a:pt x="54851" y="0"/>
                  </a:lnTo>
                  <a:lnTo>
                    <a:pt x="0" y="0"/>
                  </a:lnTo>
                  <a:lnTo>
                    <a:pt x="0" y="288290"/>
                  </a:lnTo>
                  <a:lnTo>
                    <a:pt x="0" y="332740"/>
                  </a:lnTo>
                  <a:lnTo>
                    <a:pt x="210299" y="332740"/>
                  </a:lnTo>
                  <a:lnTo>
                    <a:pt x="210299" y="288290"/>
                  </a:lnTo>
                  <a:close/>
                </a:path>
                <a:path extrusionOk="0" h="340360" w="1003300">
                  <a:moveTo>
                    <a:pt x="463296" y="260858"/>
                  </a:moveTo>
                  <a:lnTo>
                    <a:pt x="419100" y="251714"/>
                  </a:lnTo>
                  <a:lnTo>
                    <a:pt x="406908" y="273050"/>
                  </a:lnTo>
                  <a:lnTo>
                    <a:pt x="393192" y="286766"/>
                  </a:lnTo>
                  <a:lnTo>
                    <a:pt x="374904" y="295910"/>
                  </a:lnTo>
                  <a:lnTo>
                    <a:pt x="355092" y="298958"/>
                  </a:lnTo>
                  <a:lnTo>
                    <a:pt x="443484" y="298958"/>
                  </a:lnTo>
                  <a:lnTo>
                    <a:pt x="448056" y="292862"/>
                  </a:lnTo>
                  <a:lnTo>
                    <a:pt x="457200" y="277622"/>
                  </a:lnTo>
                  <a:lnTo>
                    <a:pt x="463296" y="260858"/>
                  </a:lnTo>
                  <a:close/>
                </a:path>
                <a:path extrusionOk="0" h="340360" w="1003300">
                  <a:moveTo>
                    <a:pt x="467868" y="216674"/>
                  </a:moveTo>
                  <a:lnTo>
                    <a:pt x="464820" y="183146"/>
                  </a:lnTo>
                  <a:lnTo>
                    <a:pt x="464820" y="180098"/>
                  </a:lnTo>
                  <a:lnTo>
                    <a:pt x="288036" y="180098"/>
                  </a:lnTo>
                  <a:lnTo>
                    <a:pt x="289560" y="166382"/>
                  </a:lnTo>
                  <a:lnTo>
                    <a:pt x="307848" y="134378"/>
                  </a:lnTo>
                  <a:lnTo>
                    <a:pt x="341376" y="117614"/>
                  </a:lnTo>
                  <a:lnTo>
                    <a:pt x="353568" y="116090"/>
                  </a:lnTo>
                  <a:lnTo>
                    <a:pt x="438912" y="116090"/>
                  </a:lnTo>
                  <a:lnTo>
                    <a:pt x="435864" y="111518"/>
                  </a:lnTo>
                  <a:lnTo>
                    <a:pt x="419100" y="97802"/>
                  </a:lnTo>
                  <a:lnTo>
                    <a:pt x="399288" y="87134"/>
                  </a:lnTo>
                  <a:lnTo>
                    <a:pt x="376428" y="79514"/>
                  </a:lnTo>
                  <a:lnTo>
                    <a:pt x="352044" y="77990"/>
                  </a:lnTo>
                  <a:lnTo>
                    <a:pt x="304800" y="87134"/>
                  </a:lnTo>
                  <a:lnTo>
                    <a:pt x="266700" y="114566"/>
                  </a:lnTo>
                  <a:lnTo>
                    <a:pt x="240792" y="157238"/>
                  </a:lnTo>
                  <a:lnTo>
                    <a:pt x="231648" y="210578"/>
                  </a:lnTo>
                  <a:lnTo>
                    <a:pt x="234696" y="238010"/>
                  </a:lnTo>
                  <a:lnTo>
                    <a:pt x="249936" y="283730"/>
                  </a:lnTo>
                  <a:lnTo>
                    <a:pt x="283464" y="318782"/>
                  </a:lnTo>
                  <a:lnTo>
                    <a:pt x="326136" y="337070"/>
                  </a:lnTo>
                  <a:lnTo>
                    <a:pt x="352044" y="340118"/>
                  </a:lnTo>
                  <a:lnTo>
                    <a:pt x="371856" y="338594"/>
                  </a:lnTo>
                  <a:lnTo>
                    <a:pt x="406908" y="327926"/>
                  </a:lnTo>
                  <a:lnTo>
                    <a:pt x="435864" y="306590"/>
                  </a:lnTo>
                  <a:lnTo>
                    <a:pt x="443484" y="298970"/>
                  </a:lnTo>
                  <a:lnTo>
                    <a:pt x="355092" y="298970"/>
                  </a:lnTo>
                  <a:lnTo>
                    <a:pt x="342900" y="297446"/>
                  </a:lnTo>
                  <a:lnTo>
                    <a:pt x="307848" y="282206"/>
                  </a:lnTo>
                  <a:lnTo>
                    <a:pt x="291084" y="256298"/>
                  </a:lnTo>
                  <a:lnTo>
                    <a:pt x="286512" y="216674"/>
                  </a:lnTo>
                  <a:lnTo>
                    <a:pt x="467868" y="216674"/>
                  </a:lnTo>
                  <a:close/>
                </a:path>
                <a:path extrusionOk="0" h="340360" w="1003300">
                  <a:moveTo>
                    <a:pt x="1002792" y="266"/>
                  </a:moveTo>
                  <a:lnTo>
                    <a:pt x="954024" y="266"/>
                  </a:lnTo>
                  <a:lnTo>
                    <a:pt x="954024" y="117614"/>
                  </a:lnTo>
                  <a:lnTo>
                    <a:pt x="954024" y="181622"/>
                  </a:lnTo>
                  <a:lnTo>
                    <a:pt x="954024" y="231914"/>
                  </a:lnTo>
                  <a:lnTo>
                    <a:pt x="943356" y="268490"/>
                  </a:lnTo>
                  <a:lnTo>
                    <a:pt x="914400" y="294398"/>
                  </a:lnTo>
                  <a:lnTo>
                    <a:pt x="890016" y="298970"/>
                  </a:lnTo>
                  <a:lnTo>
                    <a:pt x="877824" y="297446"/>
                  </a:lnTo>
                  <a:lnTo>
                    <a:pt x="847344" y="276110"/>
                  </a:lnTo>
                  <a:lnTo>
                    <a:pt x="835152" y="247154"/>
                  </a:lnTo>
                  <a:lnTo>
                    <a:pt x="832104" y="206006"/>
                  </a:lnTo>
                  <a:lnTo>
                    <a:pt x="832104" y="186194"/>
                  </a:lnTo>
                  <a:lnTo>
                    <a:pt x="841248" y="152666"/>
                  </a:lnTo>
                  <a:lnTo>
                    <a:pt x="858012" y="129806"/>
                  </a:lnTo>
                  <a:lnTo>
                    <a:pt x="893064" y="117614"/>
                  </a:lnTo>
                  <a:lnTo>
                    <a:pt x="926592" y="126758"/>
                  </a:lnTo>
                  <a:lnTo>
                    <a:pt x="949452" y="155714"/>
                  </a:lnTo>
                  <a:lnTo>
                    <a:pt x="954024" y="181622"/>
                  </a:lnTo>
                  <a:lnTo>
                    <a:pt x="954024" y="117614"/>
                  </a:lnTo>
                  <a:lnTo>
                    <a:pt x="941832" y="100850"/>
                  </a:lnTo>
                  <a:lnTo>
                    <a:pt x="926592" y="88658"/>
                  </a:lnTo>
                  <a:lnTo>
                    <a:pt x="908304" y="81038"/>
                  </a:lnTo>
                  <a:lnTo>
                    <a:pt x="885444" y="77990"/>
                  </a:lnTo>
                  <a:lnTo>
                    <a:pt x="841248" y="87134"/>
                  </a:lnTo>
                  <a:lnTo>
                    <a:pt x="807720" y="116090"/>
                  </a:lnTo>
                  <a:lnTo>
                    <a:pt x="786384" y="158762"/>
                  </a:lnTo>
                  <a:lnTo>
                    <a:pt x="778764" y="210578"/>
                  </a:lnTo>
                  <a:lnTo>
                    <a:pt x="780288" y="238010"/>
                  </a:lnTo>
                  <a:lnTo>
                    <a:pt x="795528" y="283730"/>
                  </a:lnTo>
                  <a:lnTo>
                    <a:pt x="824484" y="318782"/>
                  </a:lnTo>
                  <a:lnTo>
                    <a:pt x="861060" y="337070"/>
                  </a:lnTo>
                  <a:lnTo>
                    <a:pt x="883920" y="340118"/>
                  </a:lnTo>
                  <a:lnTo>
                    <a:pt x="909828" y="337070"/>
                  </a:lnTo>
                  <a:lnTo>
                    <a:pt x="929640" y="327926"/>
                  </a:lnTo>
                  <a:lnTo>
                    <a:pt x="946404" y="312686"/>
                  </a:lnTo>
                  <a:lnTo>
                    <a:pt x="954024" y="298970"/>
                  </a:lnTo>
                  <a:lnTo>
                    <a:pt x="958583" y="291376"/>
                  </a:lnTo>
                  <a:lnTo>
                    <a:pt x="958583" y="332486"/>
                  </a:lnTo>
                  <a:lnTo>
                    <a:pt x="1002792" y="332486"/>
                  </a:lnTo>
                  <a:lnTo>
                    <a:pt x="1002792" y="291350"/>
                  </a:lnTo>
                  <a:lnTo>
                    <a:pt x="1002792" y="2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289" name="Google Shape;289;p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472940" y="1540763"/>
              <a:ext cx="141732" cy="1036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0" name="Google Shape;290;p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757165" y="1448561"/>
              <a:ext cx="129540" cy="18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Google Shape;291;p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206240" y="1440179"/>
              <a:ext cx="187451" cy="83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2" name="Google Shape;292;p8"/>
            <p:cNvSpPr/>
            <p:nvPr/>
          </p:nvSpPr>
          <p:spPr>
            <a:xfrm>
              <a:off x="4430268" y="1412748"/>
              <a:ext cx="227329" cy="262255"/>
            </a:xfrm>
            <a:custGeom>
              <a:rect b="b" l="l" r="r" t="t"/>
              <a:pathLst>
                <a:path extrusionOk="0" h="262255" w="227329">
                  <a:moveTo>
                    <a:pt x="121920" y="0"/>
                  </a:moveTo>
                  <a:lnTo>
                    <a:pt x="167640" y="6096"/>
                  </a:lnTo>
                  <a:lnTo>
                    <a:pt x="198120" y="22859"/>
                  </a:lnTo>
                  <a:lnTo>
                    <a:pt x="216408" y="54864"/>
                  </a:lnTo>
                  <a:lnTo>
                    <a:pt x="220980" y="102108"/>
                  </a:lnTo>
                  <a:lnTo>
                    <a:pt x="220980" y="204216"/>
                  </a:lnTo>
                  <a:lnTo>
                    <a:pt x="222504" y="216407"/>
                  </a:lnTo>
                  <a:lnTo>
                    <a:pt x="222504" y="228600"/>
                  </a:lnTo>
                  <a:lnTo>
                    <a:pt x="224028" y="242316"/>
                  </a:lnTo>
                  <a:lnTo>
                    <a:pt x="227076" y="254507"/>
                  </a:lnTo>
                  <a:lnTo>
                    <a:pt x="179832" y="254507"/>
                  </a:lnTo>
                  <a:lnTo>
                    <a:pt x="178308" y="246888"/>
                  </a:lnTo>
                  <a:lnTo>
                    <a:pt x="176784" y="236219"/>
                  </a:lnTo>
                  <a:lnTo>
                    <a:pt x="175260" y="225551"/>
                  </a:lnTo>
                  <a:lnTo>
                    <a:pt x="175260" y="211836"/>
                  </a:lnTo>
                  <a:lnTo>
                    <a:pt x="163068" y="233172"/>
                  </a:lnTo>
                  <a:lnTo>
                    <a:pt x="144780" y="249936"/>
                  </a:lnTo>
                  <a:lnTo>
                    <a:pt x="120396" y="259080"/>
                  </a:lnTo>
                  <a:lnTo>
                    <a:pt x="91440" y="262128"/>
                  </a:lnTo>
                  <a:lnTo>
                    <a:pt x="70104" y="260604"/>
                  </a:lnTo>
                  <a:lnTo>
                    <a:pt x="36576" y="248411"/>
                  </a:lnTo>
                  <a:lnTo>
                    <a:pt x="12192" y="227076"/>
                  </a:lnTo>
                  <a:lnTo>
                    <a:pt x="0" y="199643"/>
                  </a:lnTo>
                  <a:lnTo>
                    <a:pt x="0" y="184404"/>
                  </a:lnTo>
                  <a:lnTo>
                    <a:pt x="18288" y="134112"/>
                  </a:lnTo>
                  <a:lnTo>
                    <a:pt x="53340" y="111252"/>
                  </a:lnTo>
                  <a:lnTo>
                    <a:pt x="109728" y="99060"/>
                  </a:lnTo>
                  <a:lnTo>
                    <a:pt x="146304" y="97536"/>
                  </a:lnTo>
                  <a:lnTo>
                    <a:pt x="150876" y="97536"/>
                  </a:lnTo>
                  <a:lnTo>
                    <a:pt x="156972" y="97536"/>
                  </a:lnTo>
                  <a:lnTo>
                    <a:pt x="164592" y="97536"/>
                  </a:lnTo>
                  <a:lnTo>
                    <a:pt x="173736" y="97536"/>
                  </a:lnTo>
                  <a:lnTo>
                    <a:pt x="173736" y="86868"/>
                  </a:lnTo>
                  <a:lnTo>
                    <a:pt x="167640" y="57912"/>
                  </a:lnTo>
                  <a:lnTo>
                    <a:pt x="135636" y="41148"/>
                  </a:lnTo>
                  <a:lnTo>
                    <a:pt x="115824" y="38100"/>
                  </a:lnTo>
                  <a:lnTo>
                    <a:pt x="91440" y="41148"/>
                  </a:lnTo>
                  <a:lnTo>
                    <a:pt x="71628" y="48768"/>
                  </a:lnTo>
                  <a:lnTo>
                    <a:pt x="59436" y="62484"/>
                  </a:lnTo>
                  <a:lnTo>
                    <a:pt x="50292" y="82296"/>
                  </a:lnTo>
                  <a:lnTo>
                    <a:pt x="6096" y="74676"/>
                  </a:lnTo>
                  <a:lnTo>
                    <a:pt x="18288" y="42672"/>
                  </a:lnTo>
                  <a:lnTo>
                    <a:pt x="41148" y="18288"/>
                  </a:lnTo>
                  <a:lnTo>
                    <a:pt x="76200" y="4572"/>
                  </a:lnTo>
                  <a:lnTo>
                    <a:pt x="12192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4160520" y="1412748"/>
              <a:ext cx="236220" cy="262255"/>
            </a:xfrm>
            <a:custGeom>
              <a:rect b="b" l="l" r="r" t="t"/>
              <a:pathLst>
                <a:path extrusionOk="0" h="262255" w="236220">
                  <a:moveTo>
                    <a:pt x="120396" y="0"/>
                  </a:moveTo>
                  <a:lnTo>
                    <a:pt x="167640" y="9144"/>
                  </a:lnTo>
                  <a:lnTo>
                    <a:pt x="204216" y="33528"/>
                  </a:lnTo>
                  <a:lnTo>
                    <a:pt x="227076" y="77724"/>
                  </a:lnTo>
                  <a:lnTo>
                    <a:pt x="236220" y="138684"/>
                  </a:lnTo>
                  <a:lnTo>
                    <a:pt x="54864" y="138684"/>
                  </a:lnTo>
                  <a:lnTo>
                    <a:pt x="54864" y="161543"/>
                  </a:lnTo>
                  <a:lnTo>
                    <a:pt x="67056" y="193548"/>
                  </a:lnTo>
                  <a:lnTo>
                    <a:pt x="99060" y="216407"/>
                  </a:lnTo>
                  <a:lnTo>
                    <a:pt x="123444" y="220980"/>
                  </a:lnTo>
                  <a:lnTo>
                    <a:pt x="143256" y="217931"/>
                  </a:lnTo>
                  <a:lnTo>
                    <a:pt x="161544" y="208788"/>
                  </a:lnTo>
                  <a:lnTo>
                    <a:pt x="175260" y="195072"/>
                  </a:lnTo>
                  <a:lnTo>
                    <a:pt x="187452" y="173736"/>
                  </a:lnTo>
                  <a:lnTo>
                    <a:pt x="231648" y="182880"/>
                  </a:lnTo>
                  <a:lnTo>
                    <a:pt x="216408" y="214883"/>
                  </a:lnTo>
                  <a:lnTo>
                    <a:pt x="190500" y="240792"/>
                  </a:lnTo>
                  <a:lnTo>
                    <a:pt x="158496" y="256031"/>
                  </a:lnTo>
                  <a:lnTo>
                    <a:pt x="120396" y="262128"/>
                  </a:lnTo>
                  <a:lnTo>
                    <a:pt x="94488" y="259080"/>
                  </a:lnTo>
                  <a:lnTo>
                    <a:pt x="51816" y="240792"/>
                  </a:lnTo>
                  <a:lnTo>
                    <a:pt x="18288" y="205740"/>
                  </a:lnTo>
                  <a:lnTo>
                    <a:pt x="3048" y="160019"/>
                  </a:lnTo>
                  <a:lnTo>
                    <a:pt x="0" y="132588"/>
                  </a:lnTo>
                  <a:lnTo>
                    <a:pt x="3048" y="103632"/>
                  </a:lnTo>
                  <a:lnTo>
                    <a:pt x="19812" y="56387"/>
                  </a:lnTo>
                  <a:lnTo>
                    <a:pt x="53340" y="21336"/>
                  </a:lnTo>
                  <a:lnTo>
                    <a:pt x="96012" y="3048"/>
                  </a:lnTo>
                  <a:lnTo>
                    <a:pt x="120396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4707636" y="1335023"/>
              <a:ext cx="224154" cy="340360"/>
            </a:xfrm>
            <a:custGeom>
              <a:rect b="b" l="l" r="r" t="t"/>
              <a:pathLst>
                <a:path extrusionOk="0" h="340360" w="224154">
                  <a:moveTo>
                    <a:pt x="175260" y="0"/>
                  </a:moveTo>
                  <a:lnTo>
                    <a:pt x="224028" y="0"/>
                  </a:lnTo>
                  <a:lnTo>
                    <a:pt x="224028" y="332232"/>
                  </a:lnTo>
                  <a:lnTo>
                    <a:pt x="179832" y="332232"/>
                  </a:lnTo>
                  <a:lnTo>
                    <a:pt x="179832" y="291083"/>
                  </a:lnTo>
                  <a:lnTo>
                    <a:pt x="167640" y="312419"/>
                  </a:lnTo>
                  <a:lnTo>
                    <a:pt x="150876" y="327660"/>
                  </a:lnTo>
                  <a:lnTo>
                    <a:pt x="131064" y="336804"/>
                  </a:lnTo>
                  <a:lnTo>
                    <a:pt x="105156" y="339852"/>
                  </a:lnTo>
                  <a:lnTo>
                    <a:pt x="82296" y="336804"/>
                  </a:lnTo>
                  <a:lnTo>
                    <a:pt x="45720" y="318515"/>
                  </a:lnTo>
                  <a:lnTo>
                    <a:pt x="16764" y="283464"/>
                  </a:lnTo>
                  <a:lnTo>
                    <a:pt x="1524" y="237743"/>
                  </a:lnTo>
                  <a:lnTo>
                    <a:pt x="0" y="210311"/>
                  </a:lnTo>
                  <a:lnTo>
                    <a:pt x="1524" y="182880"/>
                  </a:lnTo>
                  <a:lnTo>
                    <a:pt x="16764" y="135636"/>
                  </a:lnTo>
                  <a:lnTo>
                    <a:pt x="44196" y="99060"/>
                  </a:lnTo>
                  <a:lnTo>
                    <a:pt x="83820" y="80772"/>
                  </a:lnTo>
                  <a:lnTo>
                    <a:pt x="106680" y="77724"/>
                  </a:lnTo>
                  <a:lnTo>
                    <a:pt x="129540" y="80772"/>
                  </a:lnTo>
                  <a:lnTo>
                    <a:pt x="147828" y="88391"/>
                  </a:lnTo>
                  <a:lnTo>
                    <a:pt x="163068" y="100584"/>
                  </a:lnTo>
                  <a:lnTo>
                    <a:pt x="175260" y="117348"/>
                  </a:lnTo>
                  <a:lnTo>
                    <a:pt x="1752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3928872" y="1335023"/>
              <a:ext cx="210820" cy="332740"/>
            </a:xfrm>
            <a:custGeom>
              <a:rect b="b" l="l" r="r" t="t"/>
              <a:pathLst>
                <a:path extrusionOk="0" h="332739" w="210820">
                  <a:moveTo>
                    <a:pt x="0" y="0"/>
                  </a:moveTo>
                  <a:lnTo>
                    <a:pt x="54863" y="0"/>
                  </a:lnTo>
                  <a:lnTo>
                    <a:pt x="54863" y="288035"/>
                  </a:lnTo>
                  <a:lnTo>
                    <a:pt x="210311" y="288035"/>
                  </a:lnTo>
                  <a:lnTo>
                    <a:pt x="210311" y="332231"/>
                  </a:lnTo>
                  <a:lnTo>
                    <a:pt x="0" y="332231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296" name="Google Shape;296;p8"/>
          <p:cNvGrpSpPr/>
          <p:nvPr/>
        </p:nvGrpSpPr>
        <p:grpSpPr>
          <a:xfrm>
            <a:off x="0" y="1324355"/>
            <a:ext cx="10058400" cy="4171189"/>
            <a:chOff x="0" y="1324355"/>
            <a:chExt cx="10058400" cy="4171189"/>
          </a:xfrm>
        </p:grpSpPr>
        <p:pic>
          <p:nvPicPr>
            <p:cNvPr id="297" name="Google Shape;297;p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221223" y="1324355"/>
              <a:ext cx="997527" cy="4907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8" name="Google Shape;298;p8"/>
            <p:cNvSpPr/>
            <p:nvPr/>
          </p:nvSpPr>
          <p:spPr>
            <a:xfrm>
              <a:off x="5852160" y="1417332"/>
              <a:ext cx="250190" cy="365760"/>
            </a:xfrm>
            <a:custGeom>
              <a:rect b="b" l="l" r="r" t="t"/>
              <a:pathLst>
                <a:path extrusionOk="0" h="365760" w="250189">
                  <a:moveTo>
                    <a:pt x="249936" y="260604"/>
                  </a:moveTo>
                  <a:lnTo>
                    <a:pt x="222504" y="231648"/>
                  </a:lnTo>
                  <a:lnTo>
                    <a:pt x="156972" y="219456"/>
                  </a:lnTo>
                  <a:lnTo>
                    <a:pt x="112776" y="217932"/>
                  </a:lnTo>
                  <a:lnTo>
                    <a:pt x="96012" y="216408"/>
                  </a:lnTo>
                  <a:lnTo>
                    <a:pt x="82296" y="214884"/>
                  </a:lnTo>
                  <a:lnTo>
                    <a:pt x="74676" y="213360"/>
                  </a:lnTo>
                  <a:lnTo>
                    <a:pt x="65532" y="210312"/>
                  </a:lnTo>
                  <a:lnTo>
                    <a:pt x="62484" y="205740"/>
                  </a:lnTo>
                  <a:lnTo>
                    <a:pt x="62484" y="192024"/>
                  </a:lnTo>
                  <a:lnTo>
                    <a:pt x="65532" y="187452"/>
                  </a:lnTo>
                  <a:lnTo>
                    <a:pt x="74676" y="181356"/>
                  </a:lnTo>
                  <a:lnTo>
                    <a:pt x="79248" y="179832"/>
                  </a:lnTo>
                  <a:lnTo>
                    <a:pt x="89966" y="179832"/>
                  </a:lnTo>
                  <a:lnTo>
                    <a:pt x="105143" y="182867"/>
                  </a:lnTo>
                  <a:lnTo>
                    <a:pt x="117335" y="182867"/>
                  </a:lnTo>
                  <a:lnTo>
                    <a:pt x="140195" y="181343"/>
                  </a:lnTo>
                  <a:lnTo>
                    <a:pt x="150774" y="179832"/>
                  </a:lnTo>
                  <a:lnTo>
                    <a:pt x="160020" y="176784"/>
                  </a:lnTo>
                  <a:lnTo>
                    <a:pt x="178308" y="169164"/>
                  </a:lnTo>
                  <a:lnTo>
                    <a:pt x="193548" y="156972"/>
                  </a:lnTo>
                  <a:lnTo>
                    <a:pt x="205740" y="143256"/>
                  </a:lnTo>
                  <a:lnTo>
                    <a:pt x="118872" y="143256"/>
                  </a:lnTo>
                  <a:lnTo>
                    <a:pt x="108204" y="141732"/>
                  </a:lnTo>
                  <a:lnTo>
                    <a:pt x="76200" y="121920"/>
                  </a:lnTo>
                  <a:lnTo>
                    <a:pt x="67056" y="94488"/>
                  </a:lnTo>
                  <a:lnTo>
                    <a:pt x="67056" y="92964"/>
                  </a:lnTo>
                  <a:lnTo>
                    <a:pt x="68580" y="80772"/>
                  </a:lnTo>
                  <a:lnTo>
                    <a:pt x="83820" y="54864"/>
                  </a:lnTo>
                  <a:lnTo>
                    <a:pt x="120396" y="41148"/>
                  </a:lnTo>
                  <a:lnTo>
                    <a:pt x="204216" y="41148"/>
                  </a:lnTo>
                  <a:lnTo>
                    <a:pt x="196596" y="32004"/>
                  </a:lnTo>
                  <a:lnTo>
                    <a:pt x="217932" y="10668"/>
                  </a:lnTo>
                  <a:lnTo>
                    <a:pt x="167640" y="10668"/>
                  </a:lnTo>
                  <a:lnTo>
                    <a:pt x="156972" y="6096"/>
                  </a:lnTo>
                  <a:lnTo>
                    <a:pt x="146304" y="3048"/>
                  </a:lnTo>
                  <a:lnTo>
                    <a:pt x="132588" y="0"/>
                  </a:lnTo>
                  <a:lnTo>
                    <a:pt x="118872" y="0"/>
                  </a:lnTo>
                  <a:lnTo>
                    <a:pt x="79248" y="6096"/>
                  </a:lnTo>
                  <a:lnTo>
                    <a:pt x="45720" y="25908"/>
                  </a:lnTo>
                  <a:lnTo>
                    <a:pt x="24384" y="54864"/>
                  </a:lnTo>
                  <a:lnTo>
                    <a:pt x="16764" y="91440"/>
                  </a:lnTo>
                  <a:lnTo>
                    <a:pt x="16878" y="92964"/>
                  </a:lnTo>
                  <a:lnTo>
                    <a:pt x="16992" y="94488"/>
                  </a:lnTo>
                  <a:lnTo>
                    <a:pt x="18288" y="111252"/>
                  </a:lnTo>
                  <a:lnTo>
                    <a:pt x="24384" y="129540"/>
                  </a:lnTo>
                  <a:lnTo>
                    <a:pt x="35052" y="143256"/>
                  </a:lnTo>
                  <a:lnTo>
                    <a:pt x="50292" y="156972"/>
                  </a:lnTo>
                  <a:lnTo>
                    <a:pt x="33528" y="164592"/>
                  </a:lnTo>
                  <a:lnTo>
                    <a:pt x="22860" y="175260"/>
                  </a:lnTo>
                  <a:lnTo>
                    <a:pt x="16764" y="187452"/>
                  </a:lnTo>
                  <a:lnTo>
                    <a:pt x="13716" y="202692"/>
                  </a:lnTo>
                  <a:lnTo>
                    <a:pt x="15240" y="214884"/>
                  </a:lnTo>
                  <a:lnTo>
                    <a:pt x="19812" y="227076"/>
                  </a:lnTo>
                  <a:lnTo>
                    <a:pt x="27432" y="234696"/>
                  </a:lnTo>
                  <a:lnTo>
                    <a:pt x="39624" y="242316"/>
                  </a:lnTo>
                  <a:lnTo>
                    <a:pt x="21336" y="249936"/>
                  </a:lnTo>
                  <a:lnTo>
                    <a:pt x="9144" y="260604"/>
                  </a:lnTo>
                  <a:lnTo>
                    <a:pt x="3048" y="275844"/>
                  </a:lnTo>
                  <a:lnTo>
                    <a:pt x="0" y="294132"/>
                  </a:lnTo>
                  <a:lnTo>
                    <a:pt x="1524" y="309372"/>
                  </a:lnTo>
                  <a:lnTo>
                    <a:pt x="16764" y="336804"/>
                  </a:lnTo>
                  <a:lnTo>
                    <a:pt x="47244" y="355092"/>
                  </a:lnTo>
                  <a:lnTo>
                    <a:pt x="92964" y="365760"/>
                  </a:lnTo>
                  <a:lnTo>
                    <a:pt x="121920" y="365760"/>
                  </a:lnTo>
                  <a:lnTo>
                    <a:pt x="170688" y="362712"/>
                  </a:lnTo>
                  <a:lnTo>
                    <a:pt x="207264" y="353568"/>
                  </a:lnTo>
                  <a:lnTo>
                    <a:pt x="234696" y="338328"/>
                  </a:lnTo>
                  <a:lnTo>
                    <a:pt x="243840" y="326136"/>
                  </a:lnTo>
                  <a:lnTo>
                    <a:pt x="124968" y="326136"/>
                  </a:lnTo>
                  <a:lnTo>
                    <a:pt x="108204" y="324612"/>
                  </a:lnTo>
                  <a:lnTo>
                    <a:pt x="70104" y="315468"/>
                  </a:lnTo>
                  <a:lnTo>
                    <a:pt x="48768" y="289560"/>
                  </a:lnTo>
                  <a:lnTo>
                    <a:pt x="50292" y="280416"/>
                  </a:lnTo>
                  <a:lnTo>
                    <a:pt x="54864" y="272796"/>
                  </a:lnTo>
                  <a:lnTo>
                    <a:pt x="62484" y="266700"/>
                  </a:lnTo>
                  <a:lnTo>
                    <a:pt x="71628" y="260604"/>
                  </a:lnTo>
                  <a:lnTo>
                    <a:pt x="249936" y="2606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299" name="Google Shape;299;p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971032" y="1458467"/>
              <a:ext cx="102108" cy="1021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0" name="Google Shape;300;p8"/>
            <p:cNvSpPr/>
            <p:nvPr/>
          </p:nvSpPr>
          <p:spPr>
            <a:xfrm>
              <a:off x="5577840" y="1383791"/>
              <a:ext cx="612775" cy="305435"/>
            </a:xfrm>
            <a:custGeom>
              <a:rect b="b" l="l" r="r" t="t"/>
              <a:pathLst>
                <a:path extrusionOk="0" h="305435" w="612775">
                  <a:moveTo>
                    <a:pt x="77724" y="99072"/>
                  </a:moveTo>
                  <a:lnTo>
                    <a:pt x="45720" y="99072"/>
                  </a:lnTo>
                  <a:lnTo>
                    <a:pt x="45720" y="41160"/>
                  </a:lnTo>
                  <a:lnTo>
                    <a:pt x="0" y="41160"/>
                  </a:lnTo>
                  <a:lnTo>
                    <a:pt x="0" y="304812"/>
                  </a:lnTo>
                  <a:lnTo>
                    <a:pt x="50292" y="304812"/>
                  </a:lnTo>
                  <a:lnTo>
                    <a:pt x="50292" y="163080"/>
                  </a:lnTo>
                  <a:lnTo>
                    <a:pt x="51816" y="146316"/>
                  </a:lnTo>
                  <a:lnTo>
                    <a:pt x="56388" y="131076"/>
                  </a:lnTo>
                  <a:lnTo>
                    <a:pt x="64008" y="117360"/>
                  </a:lnTo>
                  <a:lnTo>
                    <a:pt x="71628" y="105168"/>
                  </a:lnTo>
                  <a:lnTo>
                    <a:pt x="77724" y="99072"/>
                  </a:lnTo>
                  <a:close/>
                </a:path>
                <a:path extrusionOk="0" h="305435" w="612775">
                  <a:moveTo>
                    <a:pt x="227076" y="41160"/>
                  </a:moveTo>
                  <a:lnTo>
                    <a:pt x="176771" y="41160"/>
                  </a:lnTo>
                  <a:lnTo>
                    <a:pt x="176771" y="304812"/>
                  </a:lnTo>
                  <a:lnTo>
                    <a:pt x="227076" y="304812"/>
                  </a:lnTo>
                  <a:lnTo>
                    <a:pt x="227076" y="41160"/>
                  </a:lnTo>
                  <a:close/>
                </a:path>
                <a:path extrusionOk="0" h="305435" w="612775">
                  <a:moveTo>
                    <a:pt x="519671" y="1524"/>
                  </a:moveTo>
                  <a:lnTo>
                    <a:pt x="505955" y="0"/>
                  </a:lnTo>
                  <a:lnTo>
                    <a:pt x="504431" y="0"/>
                  </a:lnTo>
                  <a:lnTo>
                    <a:pt x="490715" y="1524"/>
                  </a:lnTo>
                  <a:lnTo>
                    <a:pt x="460235" y="10668"/>
                  </a:lnTo>
                  <a:lnTo>
                    <a:pt x="441947" y="44196"/>
                  </a:lnTo>
                  <a:lnTo>
                    <a:pt x="495287" y="44196"/>
                  </a:lnTo>
                  <a:lnTo>
                    <a:pt x="505955" y="42672"/>
                  </a:lnTo>
                  <a:lnTo>
                    <a:pt x="519671" y="42672"/>
                  </a:lnTo>
                  <a:lnTo>
                    <a:pt x="519671" y="1524"/>
                  </a:lnTo>
                  <a:close/>
                </a:path>
                <a:path extrusionOk="0" h="305435" w="612775">
                  <a:moveTo>
                    <a:pt x="612648" y="41160"/>
                  </a:moveTo>
                  <a:lnTo>
                    <a:pt x="562356" y="41160"/>
                  </a:lnTo>
                  <a:lnTo>
                    <a:pt x="562356" y="304812"/>
                  </a:lnTo>
                  <a:lnTo>
                    <a:pt x="612648" y="304812"/>
                  </a:lnTo>
                  <a:lnTo>
                    <a:pt x="612648" y="411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301" name="Google Shape;301;p8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5623560" y="1417320"/>
              <a:ext cx="91439" cy="655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2" name="Google Shape;302;p8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5894832" y="1668779"/>
              <a:ext cx="213360" cy="83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3" name="Google Shape;303;p8"/>
            <p:cNvSpPr/>
            <p:nvPr/>
          </p:nvSpPr>
          <p:spPr>
            <a:xfrm>
              <a:off x="5224272" y="1328940"/>
              <a:ext cx="967740" cy="365760"/>
            </a:xfrm>
            <a:custGeom>
              <a:rect b="b" l="l" r="r" t="t"/>
              <a:pathLst>
                <a:path extrusionOk="0" h="365760" w="967739">
                  <a:moveTo>
                    <a:pt x="294119" y="179832"/>
                  </a:moveTo>
                  <a:lnTo>
                    <a:pt x="283451" y="109728"/>
                  </a:lnTo>
                  <a:lnTo>
                    <a:pt x="254495" y="50292"/>
                  </a:lnTo>
                  <a:lnTo>
                    <a:pt x="237731" y="34493"/>
                  </a:lnTo>
                  <a:lnTo>
                    <a:pt x="237731" y="179832"/>
                  </a:lnTo>
                  <a:lnTo>
                    <a:pt x="236207" y="210312"/>
                  </a:lnTo>
                  <a:lnTo>
                    <a:pt x="224015" y="260604"/>
                  </a:lnTo>
                  <a:lnTo>
                    <a:pt x="199631" y="298704"/>
                  </a:lnTo>
                  <a:lnTo>
                    <a:pt x="166103" y="318516"/>
                  </a:lnTo>
                  <a:lnTo>
                    <a:pt x="146304" y="321564"/>
                  </a:lnTo>
                  <a:lnTo>
                    <a:pt x="94488" y="300228"/>
                  </a:lnTo>
                  <a:lnTo>
                    <a:pt x="70104" y="263652"/>
                  </a:lnTo>
                  <a:lnTo>
                    <a:pt x="56388" y="213360"/>
                  </a:lnTo>
                  <a:lnTo>
                    <a:pt x="54864" y="184404"/>
                  </a:lnTo>
                  <a:lnTo>
                    <a:pt x="56388" y="153924"/>
                  </a:lnTo>
                  <a:lnTo>
                    <a:pt x="70104" y="103632"/>
                  </a:lnTo>
                  <a:lnTo>
                    <a:pt x="92964" y="65532"/>
                  </a:lnTo>
                  <a:lnTo>
                    <a:pt x="126492" y="47244"/>
                  </a:lnTo>
                  <a:lnTo>
                    <a:pt x="146291" y="44208"/>
                  </a:lnTo>
                  <a:lnTo>
                    <a:pt x="166103" y="47244"/>
                  </a:lnTo>
                  <a:lnTo>
                    <a:pt x="182867" y="53340"/>
                  </a:lnTo>
                  <a:lnTo>
                    <a:pt x="213347" y="79248"/>
                  </a:lnTo>
                  <a:lnTo>
                    <a:pt x="231635" y="121920"/>
                  </a:lnTo>
                  <a:lnTo>
                    <a:pt x="237731" y="179832"/>
                  </a:lnTo>
                  <a:lnTo>
                    <a:pt x="237731" y="34493"/>
                  </a:lnTo>
                  <a:lnTo>
                    <a:pt x="231648" y="28956"/>
                  </a:lnTo>
                  <a:lnTo>
                    <a:pt x="207264" y="12192"/>
                  </a:lnTo>
                  <a:lnTo>
                    <a:pt x="178308" y="3048"/>
                  </a:lnTo>
                  <a:lnTo>
                    <a:pt x="146304" y="0"/>
                  </a:lnTo>
                  <a:lnTo>
                    <a:pt x="115824" y="3048"/>
                  </a:lnTo>
                  <a:lnTo>
                    <a:pt x="60960" y="28956"/>
                  </a:lnTo>
                  <a:lnTo>
                    <a:pt x="21336" y="79248"/>
                  </a:lnTo>
                  <a:lnTo>
                    <a:pt x="1524" y="146304"/>
                  </a:lnTo>
                  <a:lnTo>
                    <a:pt x="0" y="184404"/>
                  </a:lnTo>
                  <a:lnTo>
                    <a:pt x="1524" y="220980"/>
                  </a:lnTo>
                  <a:lnTo>
                    <a:pt x="21336" y="284988"/>
                  </a:lnTo>
                  <a:lnTo>
                    <a:pt x="59436" y="336804"/>
                  </a:lnTo>
                  <a:lnTo>
                    <a:pt x="112776" y="362712"/>
                  </a:lnTo>
                  <a:lnTo>
                    <a:pt x="146304" y="365760"/>
                  </a:lnTo>
                  <a:lnTo>
                    <a:pt x="178308" y="362712"/>
                  </a:lnTo>
                  <a:lnTo>
                    <a:pt x="208788" y="352044"/>
                  </a:lnTo>
                  <a:lnTo>
                    <a:pt x="233172" y="335280"/>
                  </a:lnTo>
                  <a:lnTo>
                    <a:pt x="245364" y="321564"/>
                  </a:lnTo>
                  <a:lnTo>
                    <a:pt x="272783" y="280416"/>
                  </a:lnTo>
                  <a:lnTo>
                    <a:pt x="284975" y="249936"/>
                  </a:lnTo>
                  <a:lnTo>
                    <a:pt x="291071" y="216408"/>
                  </a:lnTo>
                  <a:lnTo>
                    <a:pt x="294119" y="179832"/>
                  </a:lnTo>
                  <a:close/>
                </a:path>
                <a:path extrusionOk="0" h="365760" w="967739">
                  <a:moveTo>
                    <a:pt x="582155" y="6096"/>
                  </a:moveTo>
                  <a:lnTo>
                    <a:pt x="528828" y="6096"/>
                  </a:lnTo>
                  <a:lnTo>
                    <a:pt x="528828" y="60960"/>
                  </a:lnTo>
                  <a:lnTo>
                    <a:pt x="582155" y="60960"/>
                  </a:lnTo>
                  <a:lnTo>
                    <a:pt x="582155" y="6096"/>
                  </a:lnTo>
                  <a:close/>
                </a:path>
                <a:path extrusionOk="0" h="365760" w="967739">
                  <a:moveTo>
                    <a:pt x="967740" y="6096"/>
                  </a:moveTo>
                  <a:lnTo>
                    <a:pt x="912876" y="6096"/>
                  </a:lnTo>
                  <a:lnTo>
                    <a:pt x="912876" y="60960"/>
                  </a:lnTo>
                  <a:lnTo>
                    <a:pt x="967740" y="60960"/>
                  </a:lnTo>
                  <a:lnTo>
                    <a:pt x="967740" y="60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304" name="Google Shape;304;p8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5911596" y="1449324"/>
              <a:ext cx="120396" cy="1203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5" name="Google Shape;305;p8"/>
            <p:cNvSpPr/>
            <p:nvPr/>
          </p:nvSpPr>
          <p:spPr>
            <a:xfrm>
              <a:off x="5754623" y="1424940"/>
              <a:ext cx="436245" cy="264160"/>
            </a:xfrm>
            <a:custGeom>
              <a:rect b="b" l="l" r="r" t="t"/>
              <a:pathLst>
                <a:path extrusionOk="0" h="264160" w="436245">
                  <a:moveTo>
                    <a:pt x="385572" y="0"/>
                  </a:moveTo>
                  <a:lnTo>
                    <a:pt x="435864" y="0"/>
                  </a:lnTo>
                  <a:lnTo>
                    <a:pt x="435864" y="263651"/>
                  </a:lnTo>
                  <a:lnTo>
                    <a:pt x="385572" y="263651"/>
                  </a:lnTo>
                  <a:lnTo>
                    <a:pt x="385572" y="0"/>
                  </a:lnTo>
                  <a:close/>
                </a:path>
                <a:path extrusionOk="0" h="264160" w="436245">
                  <a:moveTo>
                    <a:pt x="0" y="0"/>
                  </a:moveTo>
                  <a:lnTo>
                    <a:pt x="50292" y="0"/>
                  </a:lnTo>
                  <a:lnTo>
                    <a:pt x="50292" y="263651"/>
                  </a:lnTo>
                  <a:lnTo>
                    <a:pt x="0" y="263651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5577840" y="1417320"/>
              <a:ext cx="137160" cy="271780"/>
            </a:xfrm>
            <a:custGeom>
              <a:rect b="b" l="l" r="r" t="t"/>
              <a:pathLst>
                <a:path extrusionOk="0" h="271780" w="137160">
                  <a:moveTo>
                    <a:pt x="115824" y="0"/>
                  </a:moveTo>
                  <a:lnTo>
                    <a:pt x="118872" y="0"/>
                  </a:lnTo>
                  <a:lnTo>
                    <a:pt x="123444" y="0"/>
                  </a:lnTo>
                  <a:lnTo>
                    <a:pt x="129540" y="0"/>
                  </a:lnTo>
                  <a:lnTo>
                    <a:pt x="137160" y="1524"/>
                  </a:lnTo>
                  <a:lnTo>
                    <a:pt x="137160" y="48768"/>
                  </a:lnTo>
                  <a:lnTo>
                    <a:pt x="123444" y="48768"/>
                  </a:lnTo>
                  <a:lnTo>
                    <a:pt x="108204" y="50292"/>
                  </a:lnTo>
                  <a:lnTo>
                    <a:pt x="71628" y="71628"/>
                  </a:lnTo>
                  <a:lnTo>
                    <a:pt x="56388" y="97536"/>
                  </a:lnTo>
                  <a:lnTo>
                    <a:pt x="50292" y="129539"/>
                  </a:lnTo>
                  <a:lnTo>
                    <a:pt x="50292" y="271272"/>
                  </a:lnTo>
                  <a:lnTo>
                    <a:pt x="0" y="271272"/>
                  </a:lnTo>
                  <a:lnTo>
                    <a:pt x="0" y="7620"/>
                  </a:lnTo>
                  <a:lnTo>
                    <a:pt x="45720" y="7620"/>
                  </a:lnTo>
                  <a:lnTo>
                    <a:pt x="45720" y="65532"/>
                  </a:lnTo>
                  <a:lnTo>
                    <a:pt x="50292" y="47244"/>
                  </a:lnTo>
                  <a:lnTo>
                    <a:pt x="65532" y="21336"/>
                  </a:lnTo>
                  <a:lnTo>
                    <a:pt x="94488" y="3048"/>
                  </a:lnTo>
                  <a:lnTo>
                    <a:pt x="105156" y="0"/>
                  </a:lnTo>
                  <a:lnTo>
                    <a:pt x="11582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5852159" y="1383791"/>
              <a:ext cx="256540" cy="399415"/>
            </a:xfrm>
            <a:custGeom>
              <a:rect b="b" l="l" r="r" t="t"/>
              <a:pathLst>
                <a:path extrusionOk="0" h="399414" w="256539">
                  <a:moveTo>
                    <a:pt x="230124" y="0"/>
                  </a:moveTo>
                  <a:lnTo>
                    <a:pt x="231648" y="0"/>
                  </a:lnTo>
                  <a:lnTo>
                    <a:pt x="237744" y="0"/>
                  </a:lnTo>
                  <a:lnTo>
                    <a:pt x="245364" y="1524"/>
                  </a:lnTo>
                  <a:lnTo>
                    <a:pt x="245364" y="42672"/>
                  </a:lnTo>
                  <a:lnTo>
                    <a:pt x="231648" y="42672"/>
                  </a:lnTo>
                  <a:lnTo>
                    <a:pt x="220980" y="44195"/>
                  </a:lnTo>
                  <a:lnTo>
                    <a:pt x="196596" y="65532"/>
                  </a:lnTo>
                  <a:lnTo>
                    <a:pt x="207264" y="79248"/>
                  </a:lnTo>
                  <a:lnTo>
                    <a:pt x="214884" y="94488"/>
                  </a:lnTo>
                  <a:lnTo>
                    <a:pt x="219456" y="109728"/>
                  </a:lnTo>
                  <a:lnTo>
                    <a:pt x="220980" y="128016"/>
                  </a:lnTo>
                  <a:lnTo>
                    <a:pt x="219456" y="144779"/>
                  </a:lnTo>
                  <a:lnTo>
                    <a:pt x="205740" y="176783"/>
                  </a:lnTo>
                  <a:lnTo>
                    <a:pt x="178308" y="202692"/>
                  </a:lnTo>
                  <a:lnTo>
                    <a:pt x="140208" y="214883"/>
                  </a:lnTo>
                  <a:lnTo>
                    <a:pt x="117348" y="216407"/>
                  </a:lnTo>
                  <a:lnTo>
                    <a:pt x="111252" y="216407"/>
                  </a:lnTo>
                  <a:lnTo>
                    <a:pt x="105156" y="216407"/>
                  </a:lnTo>
                  <a:lnTo>
                    <a:pt x="99060" y="214883"/>
                  </a:lnTo>
                  <a:lnTo>
                    <a:pt x="89916" y="213359"/>
                  </a:lnTo>
                  <a:lnTo>
                    <a:pt x="85344" y="213359"/>
                  </a:lnTo>
                  <a:lnTo>
                    <a:pt x="82296" y="213359"/>
                  </a:lnTo>
                  <a:lnTo>
                    <a:pt x="79248" y="213359"/>
                  </a:lnTo>
                  <a:lnTo>
                    <a:pt x="74676" y="214883"/>
                  </a:lnTo>
                  <a:lnTo>
                    <a:pt x="70104" y="217931"/>
                  </a:lnTo>
                  <a:lnTo>
                    <a:pt x="65531" y="220980"/>
                  </a:lnTo>
                  <a:lnTo>
                    <a:pt x="62484" y="225551"/>
                  </a:lnTo>
                  <a:lnTo>
                    <a:pt x="62484" y="231648"/>
                  </a:lnTo>
                  <a:lnTo>
                    <a:pt x="62484" y="239268"/>
                  </a:lnTo>
                  <a:lnTo>
                    <a:pt x="96012" y="249936"/>
                  </a:lnTo>
                  <a:lnTo>
                    <a:pt x="137160" y="251459"/>
                  </a:lnTo>
                  <a:lnTo>
                    <a:pt x="156972" y="252983"/>
                  </a:lnTo>
                  <a:lnTo>
                    <a:pt x="190500" y="256031"/>
                  </a:lnTo>
                  <a:lnTo>
                    <a:pt x="222504" y="265176"/>
                  </a:lnTo>
                  <a:lnTo>
                    <a:pt x="246888" y="289559"/>
                  </a:lnTo>
                  <a:lnTo>
                    <a:pt x="256032" y="321563"/>
                  </a:lnTo>
                  <a:lnTo>
                    <a:pt x="249936" y="350519"/>
                  </a:lnTo>
                  <a:lnTo>
                    <a:pt x="234696" y="371856"/>
                  </a:lnTo>
                  <a:lnTo>
                    <a:pt x="207264" y="387095"/>
                  </a:lnTo>
                  <a:lnTo>
                    <a:pt x="170688" y="396239"/>
                  </a:lnTo>
                  <a:lnTo>
                    <a:pt x="121920" y="399287"/>
                  </a:lnTo>
                  <a:lnTo>
                    <a:pt x="92964" y="399287"/>
                  </a:lnTo>
                  <a:lnTo>
                    <a:pt x="47243" y="388619"/>
                  </a:lnTo>
                  <a:lnTo>
                    <a:pt x="16764" y="370332"/>
                  </a:lnTo>
                  <a:lnTo>
                    <a:pt x="1524" y="342900"/>
                  </a:lnTo>
                  <a:lnTo>
                    <a:pt x="0" y="327660"/>
                  </a:lnTo>
                  <a:lnTo>
                    <a:pt x="3048" y="309372"/>
                  </a:lnTo>
                  <a:lnTo>
                    <a:pt x="9143" y="294131"/>
                  </a:lnTo>
                  <a:lnTo>
                    <a:pt x="21336" y="283464"/>
                  </a:lnTo>
                  <a:lnTo>
                    <a:pt x="39624" y="275843"/>
                  </a:lnTo>
                  <a:lnTo>
                    <a:pt x="27431" y="268224"/>
                  </a:lnTo>
                  <a:lnTo>
                    <a:pt x="19812" y="260604"/>
                  </a:lnTo>
                  <a:lnTo>
                    <a:pt x="15240" y="248411"/>
                  </a:lnTo>
                  <a:lnTo>
                    <a:pt x="13716" y="236219"/>
                  </a:lnTo>
                  <a:lnTo>
                    <a:pt x="16764" y="220980"/>
                  </a:lnTo>
                  <a:lnTo>
                    <a:pt x="22860" y="208788"/>
                  </a:lnTo>
                  <a:lnTo>
                    <a:pt x="33528" y="198119"/>
                  </a:lnTo>
                  <a:lnTo>
                    <a:pt x="50292" y="190500"/>
                  </a:lnTo>
                  <a:lnTo>
                    <a:pt x="35052" y="176783"/>
                  </a:lnTo>
                  <a:lnTo>
                    <a:pt x="24384" y="163068"/>
                  </a:lnTo>
                  <a:lnTo>
                    <a:pt x="18288" y="144779"/>
                  </a:lnTo>
                  <a:lnTo>
                    <a:pt x="16764" y="124968"/>
                  </a:lnTo>
                  <a:lnTo>
                    <a:pt x="18288" y="105155"/>
                  </a:lnTo>
                  <a:lnTo>
                    <a:pt x="33528" y="73152"/>
                  </a:lnTo>
                  <a:lnTo>
                    <a:pt x="62484" y="47244"/>
                  </a:lnTo>
                  <a:lnTo>
                    <a:pt x="99060" y="35052"/>
                  </a:lnTo>
                  <a:lnTo>
                    <a:pt x="118872" y="33528"/>
                  </a:lnTo>
                  <a:lnTo>
                    <a:pt x="132588" y="33528"/>
                  </a:lnTo>
                  <a:lnTo>
                    <a:pt x="146304" y="36576"/>
                  </a:lnTo>
                  <a:lnTo>
                    <a:pt x="156972" y="39624"/>
                  </a:lnTo>
                  <a:lnTo>
                    <a:pt x="167640" y="44195"/>
                  </a:lnTo>
                  <a:lnTo>
                    <a:pt x="169164" y="33528"/>
                  </a:lnTo>
                  <a:lnTo>
                    <a:pt x="193548" y="6096"/>
                  </a:lnTo>
                  <a:lnTo>
                    <a:pt x="216408" y="1524"/>
                  </a:lnTo>
                  <a:lnTo>
                    <a:pt x="23012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5279136" y="1373124"/>
              <a:ext cx="182880" cy="277495"/>
            </a:xfrm>
            <a:custGeom>
              <a:rect b="b" l="l" r="r" t="t"/>
              <a:pathLst>
                <a:path extrusionOk="0" h="277494" w="182879">
                  <a:moveTo>
                    <a:pt x="91439" y="0"/>
                  </a:moveTo>
                  <a:lnTo>
                    <a:pt x="54863" y="10668"/>
                  </a:lnTo>
                  <a:lnTo>
                    <a:pt x="25907" y="38100"/>
                  </a:lnTo>
                  <a:lnTo>
                    <a:pt x="6095" y="82296"/>
                  </a:lnTo>
                  <a:lnTo>
                    <a:pt x="0" y="140208"/>
                  </a:lnTo>
                  <a:lnTo>
                    <a:pt x="1523" y="169164"/>
                  </a:lnTo>
                  <a:lnTo>
                    <a:pt x="15239" y="219456"/>
                  </a:lnTo>
                  <a:lnTo>
                    <a:pt x="39623" y="256031"/>
                  </a:lnTo>
                  <a:lnTo>
                    <a:pt x="71627" y="274319"/>
                  </a:lnTo>
                  <a:lnTo>
                    <a:pt x="91439" y="277368"/>
                  </a:lnTo>
                  <a:lnTo>
                    <a:pt x="111251" y="274319"/>
                  </a:lnTo>
                  <a:lnTo>
                    <a:pt x="144779" y="254507"/>
                  </a:lnTo>
                  <a:lnTo>
                    <a:pt x="169163" y="216407"/>
                  </a:lnTo>
                  <a:lnTo>
                    <a:pt x="181355" y="166116"/>
                  </a:lnTo>
                  <a:lnTo>
                    <a:pt x="182879" y="135636"/>
                  </a:lnTo>
                  <a:lnTo>
                    <a:pt x="181355" y="105155"/>
                  </a:lnTo>
                  <a:lnTo>
                    <a:pt x="169163" y="54864"/>
                  </a:lnTo>
                  <a:lnTo>
                    <a:pt x="144779" y="19812"/>
                  </a:lnTo>
                  <a:lnTo>
                    <a:pt x="111251" y="3048"/>
                  </a:lnTo>
                  <a:lnTo>
                    <a:pt x="91439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5753100" y="1335024"/>
              <a:ext cx="439420" cy="55244"/>
            </a:xfrm>
            <a:custGeom>
              <a:rect b="b" l="l" r="r" t="t"/>
              <a:pathLst>
                <a:path extrusionOk="0" h="55244" w="439420">
                  <a:moveTo>
                    <a:pt x="384048" y="0"/>
                  </a:moveTo>
                  <a:lnTo>
                    <a:pt x="438912" y="0"/>
                  </a:lnTo>
                  <a:lnTo>
                    <a:pt x="438912" y="54863"/>
                  </a:lnTo>
                  <a:lnTo>
                    <a:pt x="384048" y="54863"/>
                  </a:lnTo>
                  <a:lnTo>
                    <a:pt x="384048" y="0"/>
                  </a:lnTo>
                  <a:close/>
                </a:path>
                <a:path extrusionOk="0" h="55244" w="439420">
                  <a:moveTo>
                    <a:pt x="0" y="0"/>
                  </a:moveTo>
                  <a:lnTo>
                    <a:pt x="53339" y="0"/>
                  </a:lnTo>
                  <a:lnTo>
                    <a:pt x="53339" y="54863"/>
                  </a:lnTo>
                  <a:lnTo>
                    <a:pt x="0" y="54863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5224272" y="1328928"/>
              <a:ext cx="294640" cy="365760"/>
            </a:xfrm>
            <a:custGeom>
              <a:rect b="b" l="l" r="r" t="t"/>
              <a:pathLst>
                <a:path extrusionOk="0" h="365760" w="294639">
                  <a:moveTo>
                    <a:pt x="146303" y="0"/>
                  </a:moveTo>
                  <a:lnTo>
                    <a:pt x="207263" y="12192"/>
                  </a:lnTo>
                  <a:lnTo>
                    <a:pt x="254507" y="50292"/>
                  </a:lnTo>
                  <a:lnTo>
                    <a:pt x="283463" y="109728"/>
                  </a:lnTo>
                  <a:lnTo>
                    <a:pt x="294131" y="179831"/>
                  </a:lnTo>
                  <a:lnTo>
                    <a:pt x="291083" y="216407"/>
                  </a:lnTo>
                  <a:lnTo>
                    <a:pt x="272795" y="280416"/>
                  </a:lnTo>
                  <a:lnTo>
                    <a:pt x="233171" y="335280"/>
                  </a:lnTo>
                  <a:lnTo>
                    <a:pt x="178307" y="362712"/>
                  </a:lnTo>
                  <a:lnTo>
                    <a:pt x="146303" y="365760"/>
                  </a:lnTo>
                  <a:lnTo>
                    <a:pt x="112775" y="362712"/>
                  </a:lnTo>
                  <a:lnTo>
                    <a:pt x="59435" y="336804"/>
                  </a:lnTo>
                  <a:lnTo>
                    <a:pt x="21335" y="284988"/>
                  </a:lnTo>
                  <a:lnTo>
                    <a:pt x="1523" y="220980"/>
                  </a:lnTo>
                  <a:lnTo>
                    <a:pt x="0" y="184404"/>
                  </a:lnTo>
                  <a:lnTo>
                    <a:pt x="1523" y="146304"/>
                  </a:lnTo>
                  <a:lnTo>
                    <a:pt x="21335" y="79248"/>
                  </a:lnTo>
                  <a:lnTo>
                    <a:pt x="60959" y="28956"/>
                  </a:lnTo>
                  <a:lnTo>
                    <a:pt x="115823" y="3048"/>
                  </a:lnTo>
                  <a:lnTo>
                    <a:pt x="146303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311" name="Google Shape;311;p8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0" y="1755648"/>
              <a:ext cx="10058400" cy="373989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2" name="Google Shape;312;p8"/>
          <p:cNvGrpSpPr/>
          <p:nvPr/>
        </p:nvGrpSpPr>
        <p:grpSpPr>
          <a:xfrm>
            <a:off x="6272784" y="1403604"/>
            <a:ext cx="265598" cy="299121"/>
            <a:chOff x="6272784" y="1403604"/>
            <a:chExt cx="265598" cy="299121"/>
          </a:xfrm>
        </p:grpSpPr>
        <p:pic>
          <p:nvPicPr>
            <p:cNvPr id="313" name="Google Shape;313;p8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6272784" y="1403604"/>
              <a:ext cx="265598" cy="2991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4" name="Google Shape;314;p8"/>
            <p:cNvSpPr/>
            <p:nvPr/>
          </p:nvSpPr>
          <p:spPr>
            <a:xfrm>
              <a:off x="6274308" y="1408176"/>
              <a:ext cx="230504" cy="265430"/>
            </a:xfrm>
            <a:custGeom>
              <a:rect b="b" l="l" r="r" t="t"/>
              <a:pathLst>
                <a:path extrusionOk="0" h="265430" w="230504">
                  <a:moveTo>
                    <a:pt x="230123" y="265176"/>
                  </a:moveTo>
                  <a:lnTo>
                    <a:pt x="178307" y="265176"/>
                  </a:lnTo>
                  <a:lnTo>
                    <a:pt x="178307" y="100584"/>
                  </a:lnTo>
                  <a:lnTo>
                    <a:pt x="169163" y="64008"/>
                  </a:lnTo>
                  <a:lnTo>
                    <a:pt x="137159" y="44195"/>
                  </a:lnTo>
                  <a:lnTo>
                    <a:pt x="126491" y="44195"/>
                  </a:lnTo>
                  <a:lnTo>
                    <a:pt x="99059" y="48768"/>
                  </a:lnTo>
                  <a:lnTo>
                    <a:pt x="65531" y="77724"/>
                  </a:lnTo>
                  <a:lnTo>
                    <a:pt x="54863" y="106679"/>
                  </a:lnTo>
                  <a:lnTo>
                    <a:pt x="54863" y="265176"/>
                  </a:lnTo>
                  <a:lnTo>
                    <a:pt x="0" y="265176"/>
                  </a:lnTo>
                  <a:lnTo>
                    <a:pt x="0" y="7620"/>
                  </a:lnTo>
                  <a:lnTo>
                    <a:pt x="51815" y="7620"/>
                  </a:lnTo>
                  <a:lnTo>
                    <a:pt x="51815" y="53339"/>
                  </a:lnTo>
                  <a:lnTo>
                    <a:pt x="65531" y="30480"/>
                  </a:lnTo>
                  <a:lnTo>
                    <a:pt x="83819" y="13716"/>
                  </a:lnTo>
                  <a:lnTo>
                    <a:pt x="106679" y="3048"/>
                  </a:lnTo>
                  <a:lnTo>
                    <a:pt x="132587" y="0"/>
                  </a:lnTo>
                  <a:lnTo>
                    <a:pt x="149351" y="1524"/>
                  </a:lnTo>
                  <a:lnTo>
                    <a:pt x="176783" y="9144"/>
                  </a:lnTo>
                  <a:lnTo>
                    <a:pt x="208787" y="32004"/>
                  </a:lnTo>
                  <a:lnTo>
                    <a:pt x="225551" y="60960"/>
                  </a:lnTo>
                  <a:lnTo>
                    <a:pt x="230123" y="94488"/>
                  </a:lnTo>
                  <a:lnTo>
                    <a:pt x="230123" y="2651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6274308" y="1408176"/>
              <a:ext cx="230504" cy="265430"/>
            </a:xfrm>
            <a:custGeom>
              <a:rect b="b" l="l" r="r" t="t"/>
              <a:pathLst>
                <a:path extrusionOk="0" h="265430" w="230504">
                  <a:moveTo>
                    <a:pt x="132587" y="0"/>
                  </a:moveTo>
                  <a:lnTo>
                    <a:pt x="176783" y="9144"/>
                  </a:lnTo>
                  <a:lnTo>
                    <a:pt x="208787" y="32004"/>
                  </a:lnTo>
                  <a:lnTo>
                    <a:pt x="225551" y="60960"/>
                  </a:lnTo>
                  <a:lnTo>
                    <a:pt x="230123" y="94488"/>
                  </a:lnTo>
                  <a:lnTo>
                    <a:pt x="230123" y="117348"/>
                  </a:lnTo>
                  <a:lnTo>
                    <a:pt x="230123" y="265176"/>
                  </a:lnTo>
                  <a:lnTo>
                    <a:pt x="178307" y="265176"/>
                  </a:lnTo>
                  <a:lnTo>
                    <a:pt x="178307" y="100584"/>
                  </a:lnTo>
                  <a:lnTo>
                    <a:pt x="176783" y="85344"/>
                  </a:lnTo>
                  <a:lnTo>
                    <a:pt x="163067" y="56387"/>
                  </a:lnTo>
                  <a:lnTo>
                    <a:pt x="126491" y="44195"/>
                  </a:lnTo>
                  <a:lnTo>
                    <a:pt x="111251" y="44195"/>
                  </a:lnTo>
                  <a:lnTo>
                    <a:pt x="74675" y="65532"/>
                  </a:lnTo>
                  <a:lnTo>
                    <a:pt x="59435" y="91439"/>
                  </a:lnTo>
                  <a:lnTo>
                    <a:pt x="54863" y="123444"/>
                  </a:lnTo>
                  <a:lnTo>
                    <a:pt x="54863" y="265176"/>
                  </a:lnTo>
                  <a:lnTo>
                    <a:pt x="0" y="265176"/>
                  </a:lnTo>
                  <a:lnTo>
                    <a:pt x="0" y="7620"/>
                  </a:lnTo>
                  <a:lnTo>
                    <a:pt x="51815" y="7620"/>
                  </a:lnTo>
                  <a:lnTo>
                    <a:pt x="51815" y="53339"/>
                  </a:lnTo>
                  <a:lnTo>
                    <a:pt x="65531" y="30480"/>
                  </a:lnTo>
                  <a:lnTo>
                    <a:pt x="83819" y="13716"/>
                  </a:lnTo>
                  <a:lnTo>
                    <a:pt x="106679" y="3048"/>
                  </a:lnTo>
                  <a:lnTo>
                    <a:pt x="13258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9"/>
          <p:cNvSpPr txBox="1"/>
          <p:nvPr/>
        </p:nvSpPr>
        <p:spPr>
          <a:xfrm>
            <a:off x="914400" y="5896354"/>
            <a:ext cx="8614116" cy="7880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236219" lvl="0" marL="248284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Verdana"/>
              <a:buChar char="•"/>
            </a:pPr>
            <a:r>
              <a:rPr lang="en-US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Very high conversion rates for lead sources ‘</a:t>
            </a:r>
            <a:r>
              <a:rPr b="1" lang="en-US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Reference</a:t>
            </a:r>
            <a:r>
              <a:rPr lang="en-US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’ and ‘</a:t>
            </a:r>
            <a:r>
              <a:rPr b="1" lang="en-US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Welingak Website’</a:t>
            </a:r>
            <a:endParaRPr b="1" sz="16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065" marR="5080" rtl="0" algn="ctr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34950" lvl="0" marL="247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Verdana"/>
              <a:buChar char="•"/>
            </a:pPr>
            <a:r>
              <a:rPr lang="en-US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Most leads are generated through </a:t>
            </a:r>
            <a:r>
              <a:rPr b="1" lang="en-US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‘Direct Traffic</a:t>
            </a:r>
            <a:r>
              <a:rPr lang="en-US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’ and ‘</a:t>
            </a:r>
            <a:r>
              <a:rPr b="1" lang="en-US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Google</a:t>
            </a:r>
            <a:r>
              <a:rPr lang="en-US" sz="16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’.</a:t>
            </a:r>
            <a:endParaRPr sz="1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1" name="Google Shape;321;p9"/>
          <p:cNvGrpSpPr/>
          <p:nvPr/>
        </p:nvGrpSpPr>
        <p:grpSpPr>
          <a:xfrm>
            <a:off x="0" y="1319783"/>
            <a:ext cx="10058400" cy="4431791"/>
            <a:chOff x="0" y="1319783"/>
            <a:chExt cx="10058400" cy="4431791"/>
          </a:xfrm>
        </p:grpSpPr>
        <p:pic>
          <p:nvPicPr>
            <p:cNvPr id="322" name="Google Shape;322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791711" y="1331975"/>
              <a:ext cx="1130118" cy="4282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3" name="Google Shape;323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340352" y="1424940"/>
              <a:ext cx="249935" cy="2987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4" name="Google Shape;324;p9"/>
            <p:cNvSpPr/>
            <p:nvPr/>
          </p:nvSpPr>
          <p:spPr>
            <a:xfrm>
              <a:off x="3793223" y="1336039"/>
              <a:ext cx="1099185" cy="387985"/>
            </a:xfrm>
            <a:custGeom>
              <a:rect b="b" l="l" r="r" t="t"/>
              <a:pathLst>
                <a:path extrusionOk="0" h="387985" w="1099185">
                  <a:moveTo>
                    <a:pt x="228600" y="330200"/>
                  </a:moveTo>
                  <a:lnTo>
                    <a:pt x="57924" y="330200"/>
                  </a:lnTo>
                  <a:lnTo>
                    <a:pt x="57924" y="0"/>
                  </a:lnTo>
                  <a:lnTo>
                    <a:pt x="0" y="0"/>
                  </a:lnTo>
                  <a:lnTo>
                    <a:pt x="0" y="330200"/>
                  </a:lnTo>
                  <a:lnTo>
                    <a:pt x="0" y="379730"/>
                  </a:lnTo>
                  <a:lnTo>
                    <a:pt x="228600" y="379730"/>
                  </a:lnTo>
                  <a:lnTo>
                    <a:pt x="228600" y="330200"/>
                  </a:lnTo>
                  <a:close/>
                </a:path>
                <a:path extrusionOk="0" h="387985" w="1099185">
                  <a:moveTo>
                    <a:pt x="505968" y="297688"/>
                  </a:moveTo>
                  <a:lnTo>
                    <a:pt x="457200" y="288544"/>
                  </a:lnTo>
                  <a:lnTo>
                    <a:pt x="445008" y="311404"/>
                  </a:lnTo>
                  <a:lnTo>
                    <a:pt x="429768" y="328168"/>
                  </a:lnTo>
                  <a:lnTo>
                    <a:pt x="409956" y="338836"/>
                  </a:lnTo>
                  <a:lnTo>
                    <a:pt x="387096" y="341884"/>
                  </a:lnTo>
                  <a:lnTo>
                    <a:pt x="484632" y="341884"/>
                  </a:lnTo>
                  <a:lnTo>
                    <a:pt x="489204" y="335788"/>
                  </a:lnTo>
                  <a:lnTo>
                    <a:pt x="499872" y="317500"/>
                  </a:lnTo>
                  <a:lnTo>
                    <a:pt x="505968" y="297688"/>
                  </a:lnTo>
                  <a:close/>
                </a:path>
                <a:path extrusionOk="0" h="387985" w="1099185">
                  <a:moveTo>
                    <a:pt x="510552" y="247408"/>
                  </a:moveTo>
                  <a:lnTo>
                    <a:pt x="509028" y="209308"/>
                  </a:lnTo>
                  <a:lnTo>
                    <a:pt x="507504" y="204736"/>
                  </a:lnTo>
                  <a:lnTo>
                    <a:pt x="313956" y="204736"/>
                  </a:lnTo>
                  <a:lnTo>
                    <a:pt x="317004" y="191020"/>
                  </a:lnTo>
                  <a:lnTo>
                    <a:pt x="336816" y="152920"/>
                  </a:lnTo>
                  <a:lnTo>
                    <a:pt x="373392" y="133108"/>
                  </a:lnTo>
                  <a:lnTo>
                    <a:pt x="387108" y="131584"/>
                  </a:lnTo>
                  <a:lnTo>
                    <a:pt x="478548" y="131584"/>
                  </a:lnTo>
                  <a:lnTo>
                    <a:pt x="475500" y="127012"/>
                  </a:lnTo>
                  <a:lnTo>
                    <a:pt x="457212" y="110248"/>
                  </a:lnTo>
                  <a:lnTo>
                    <a:pt x="435876" y="98056"/>
                  </a:lnTo>
                  <a:lnTo>
                    <a:pt x="411492" y="90436"/>
                  </a:lnTo>
                  <a:lnTo>
                    <a:pt x="385584" y="88912"/>
                  </a:lnTo>
                  <a:lnTo>
                    <a:pt x="333768" y="99580"/>
                  </a:lnTo>
                  <a:lnTo>
                    <a:pt x="291096" y="130060"/>
                  </a:lnTo>
                  <a:lnTo>
                    <a:pt x="262140" y="178828"/>
                  </a:lnTo>
                  <a:lnTo>
                    <a:pt x="252996" y="239788"/>
                  </a:lnTo>
                  <a:lnTo>
                    <a:pt x="256044" y="271792"/>
                  </a:lnTo>
                  <a:lnTo>
                    <a:pt x="274332" y="325132"/>
                  </a:lnTo>
                  <a:lnTo>
                    <a:pt x="309384" y="364756"/>
                  </a:lnTo>
                  <a:lnTo>
                    <a:pt x="356628" y="386092"/>
                  </a:lnTo>
                  <a:lnTo>
                    <a:pt x="384060" y="387616"/>
                  </a:lnTo>
                  <a:lnTo>
                    <a:pt x="405396" y="386092"/>
                  </a:lnTo>
                  <a:lnTo>
                    <a:pt x="445020" y="373900"/>
                  </a:lnTo>
                  <a:lnTo>
                    <a:pt x="477024" y="351040"/>
                  </a:lnTo>
                  <a:lnTo>
                    <a:pt x="484644" y="341896"/>
                  </a:lnTo>
                  <a:lnTo>
                    <a:pt x="387108" y="341896"/>
                  </a:lnTo>
                  <a:lnTo>
                    <a:pt x="373392" y="340372"/>
                  </a:lnTo>
                  <a:lnTo>
                    <a:pt x="336816" y="322084"/>
                  </a:lnTo>
                  <a:lnTo>
                    <a:pt x="318528" y="293128"/>
                  </a:lnTo>
                  <a:lnTo>
                    <a:pt x="312432" y="247408"/>
                  </a:lnTo>
                  <a:lnTo>
                    <a:pt x="510552" y="247408"/>
                  </a:lnTo>
                  <a:close/>
                </a:path>
                <a:path extrusionOk="0" h="387985" w="1099185">
                  <a:moveTo>
                    <a:pt x="1098804" y="520"/>
                  </a:moveTo>
                  <a:lnTo>
                    <a:pt x="1043940" y="520"/>
                  </a:lnTo>
                  <a:lnTo>
                    <a:pt x="1043940" y="133096"/>
                  </a:lnTo>
                  <a:lnTo>
                    <a:pt x="1043940" y="207784"/>
                  </a:lnTo>
                  <a:lnTo>
                    <a:pt x="1043940" y="264172"/>
                  </a:lnTo>
                  <a:lnTo>
                    <a:pt x="1031748" y="306844"/>
                  </a:lnTo>
                  <a:lnTo>
                    <a:pt x="999744" y="335800"/>
                  </a:lnTo>
                  <a:lnTo>
                    <a:pt x="975372" y="341896"/>
                  </a:lnTo>
                  <a:lnTo>
                    <a:pt x="960132" y="340372"/>
                  </a:lnTo>
                  <a:lnTo>
                    <a:pt x="928128" y="315988"/>
                  </a:lnTo>
                  <a:lnTo>
                    <a:pt x="914412" y="282460"/>
                  </a:lnTo>
                  <a:lnTo>
                    <a:pt x="909840" y="235216"/>
                  </a:lnTo>
                  <a:lnTo>
                    <a:pt x="911364" y="212356"/>
                  </a:lnTo>
                  <a:lnTo>
                    <a:pt x="920508" y="174256"/>
                  </a:lnTo>
                  <a:lnTo>
                    <a:pt x="938796" y="148348"/>
                  </a:lnTo>
                  <a:lnTo>
                    <a:pt x="976884" y="133121"/>
                  </a:lnTo>
                  <a:lnTo>
                    <a:pt x="1013460" y="145300"/>
                  </a:lnTo>
                  <a:lnTo>
                    <a:pt x="1039368" y="177304"/>
                  </a:lnTo>
                  <a:lnTo>
                    <a:pt x="1043940" y="207784"/>
                  </a:lnTo>
                  <a:lnTo>
                    <a:pt x="1043940" y="133096"/>
                  </a:lnTo>
                  <a:lnTo>
                    <a:pt x="1031760" y="113296"/>
                  </a:lnTo>
                  <a:lnTo>
                    <a:pt x="1014996" y="99580"/>
                  </a:lnTo>
                  <a:lnTo>
                    <a:pt x="993660" y="91960"/>
                  </a:lnTo>
                  <a:lnTo>
                    <a:pt x="969276" y="88912"/>
                  </a:lnTo>
                  <a:lnTo>
                    <a:pt x="922032" y="99580"/>
                  </a:lnTo>
                  <a:lnTo>
                    <a:pt x="883932" y="133108"/>
                  </a:lnTo>
                  <a:lnTo>
                    <a:pt x="859548" y="181876"/>
                  </a:lnTo>
                  <a:lnTo>
                    <a:pt x="851928" y="241312"/>
                  </a:lnTo>
                  <a:lnTo>
                    <a:pt x="853452" y="271792"/>
                  </a:lnTo>
                  <a:lnTo>
                    <a:pt x="870216" y="323608"/>
                  </a:lnTo>
                  <a:lnTo>
                    <a:pt x="902220" y="364756"/>
                  </a:lnTo>
                  <a:lnTo>
                    <a:pt x="943368" y="386092"/>
                  </a:lnTo>
                  <a:lnTo>
                    <a:pt x="967752" y="387616"/>
                  </a:lnTo>
                  <a:lnTo>
                    <a:pt x="995184" y="384568"/>
                  </a:lnTo>
                  <a:lnTo>
                    <a:pt x="1018044" y="373900"/>
                  </a:lnTo>
                  <a:lnTo>
                    <a:pt x="1036332" y="357136"/>
                  </a:lnTo>
                  <a:lnTo>
                    <a:pt x="1043952" y="341896"/>
                  </a:lnTo>
                  <a:lnTo>
                    <a:pt x="1048512" y="334276"/>
                  </a:lnTo>
                  <a:lnTo>
                    <a:pt x="1048524" y="379996"/>
                  </a:lnTo>
                  <a:lnTo>
                    <a:pt x="1098804" y="379996"/>
                  </a:lnTo>
                  <a:lnTo>
                    <a:pt x="1098804" y="334276"/>
                  </a:lnTo>
                  <a:lnTo>
                    <a:pt x="1098804" y="5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325" name="Google Shape;325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389120" y="1569720"/>
              <a:ext cx="153924" cy="1203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6" name="Google Shape;326;p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699253" y="1465326"/>
              <a:ext cx="141731" cy="2164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7" name="Google Shape;327;p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099559" y="1461516"/>
              <a:ext cx="201168" cy="868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8" name="Google Shape;328;p9"/>
            <p:cNvSpPr/>
            <p:nvPr/>
          </p:nvSpPr>
          <p:spPr>
            <a:xfrm>
              <a:off x="4340352" y="1424940"/>
              <a:ext cx="250190" cy="299085"/>
            </a:xfrm>
            <a:custGeom>
              <a:rect b="b" l="l" r="r" t="t"/>
              <a:pathLst>
                <a:path extrusionOk="0" h="299085" w="250189">
                  <a:moveTo>
                    <a:pt x="134112" y="0"/>
                  </a:moveTo>
                  <a:lnTo>
                    <a:pt x="184404" y="6096"/>
                  </a:lnTo>
                  <a:lnTo>
                    <a:pt x="219456" y="25908"/>
                  </a:lnTo>
                  <a:lnTo>
                    <a:pt x="237744" y="62484"/>
                  </a:lnTo>
                  <a:lnTo>
                    <a:pt x="243840" y="117348"/>
                  </a:lnTo>
                  <a:lnTo>
                    <a:pt x="243840" y="233172"/>
                  </a:lnTo>
                  <a:lnTo>
                    <a:pt x="243840" y="246888"/>
                  </a:lnTo>
                  <a:lnTo>
                    <a:pt x="245364" y="262128"/>
                  </a:lnTo>
                  <a:lnTo>
                    <a:pt x="246888" y="277368"/>
                  </a:lnTo>
                  <a:lnTo>
                    <a:pt x="249936" y="291083"/>
                  </a:lnTo>
                  <a:lnTo>
                    <a:pt x="198120" y="291083"/>
                  </a:lnTo>
                  <a:lnTo>
                    <a:pt x="196596" y="281940"/>
                  </a:lnTo>
                  <a:lnTo>
                    <a:pt x="195072" y="271272"/>
                  </a:lnTo>
                  <a:lnTo>
                    <a:pt x="193548" y="257556"/>
                  </a:lnTo>
                  <a:lnTo>
                    <a:pt x="193548" y="242316"/>
                  </a:lnTo>
                  <a:lnTo>
                    <a:pt x="179832" y="266700"/>
                  </a:lnTo>
                  <a:lnTo>
                    <a:pt x="160020" y="284988"/>
                  </a:lnTo>
                  <a:lnTo>
                    <a:pt x="134112" y="295656"/>
                  </a:lnTo>
                  <a:lnTo>
                    <a:pt x="100584" y="298704"/>
                  </a:lnTo>
                  <a:lnTo>
                    <a:pt x="77724" y="297180"/>
                  </a:lnTo>
                  <a:lnTo>
                    <a:pt x="41148" y="284988"/>
                  </a:lnTo>
                  <a:lnTo>
                    <a:pt x="15240" y="259080"/>
                  </a:lnTo>
                  <a:lnTo>
                    <a:pt x="1524" y="228600"/>
                  </a:lnTo>
                  <a:lnTo>
                    <a:pt x="0" y="210311"/>
                  </a:lnTo>
                  <a:lnTo>
                    <a:pt x="3048" y="190500"/>
                  </a:lnTo>
                  <a:lnTo>
                    <a:pt x="21336" y="153924"/>
                  </a:lnTo>
                  <a:lnTo>
                    <a:pt x="59436" y="126491"/>
                  </a:lnTo>
                  <a:lnTo>
                    <a:pt x="120396" y="112775"/>
                  </a:lnTo>
                  <a:lnTo>
                    <a:pt x="161544" y="111252"/>
                  </a:lnTo>
                  <a:lnTo>
                    <a:pt x="166116" y="111252"/>
                  </a:lnTo>
                  <a:lnTo>
                    <a:pt x="173736" y="111252"/>
                  </a:lnTo>
                  <a:lnTo>
                    <a:pt x="181356" y="111252"/>
                  </a:lnTo>
                  <a:lnTo>
                    <a:pt x="192024" y="111252"/>
                  </a:lnTo>
                  <a:lnTo>
                    <a:pt x="192024" y="99060"/>
                  </a:lnTo>
                  <a:lnTo>
                    <a:pt x="184404" y="67056"/>
                  </a:lnTo>
                  <a:lnTo>
                    <a:pt x="150876" y="45719"/>
                  </a:lnTo>
                  <a:lnTo>
                    <a:pt x="128016" y="44195"/>
                  </a:lnTo>
                  <a:lnTo>
                    <a:pt x="100584" y="47244"/>
                  </a:lnTo>
                  <a:lnTo>
                    <a:pt x="80772" y="56387"/>
                  </a:lnTo>
                  <a:lnTo>
                    <a:pt x="65532" y="71628"/>
                  </a:lnTo>
                  <a:lnTo>
                    <a:pt x="56388" y="92964"/>
                  </a:lnTo>
                  <a:lnTo>
                    <a:pt x="7620" y="85344"/>
                  </a:lnTo>
                  <a:lnTo>
                    <a:pt x="21336" y="47244"/>
                  </a:lnTo>
                  <a:lnTo>
                    <a:pt x="47244" y="21336"/>
                  </a:lnTo>
                  <a:lnTo>
                    <a:pt x="85344" y="4572"/>
                  </a:lnTo>
                  <a:lnTo>
                    <a:pt x="134112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29" name="Google Shape;329;p9"/>
            <p:cNvSpPr/>
            <p:nvPr/>
          </p:nvSpPr>
          <p:spPr>
            <a:xfrm>
              <a:off x="4046220" y="1424940"/>
              <a:ext cx="257810" cy="299085"/>
            </a:xfrm>
            <a:custGeom>
              <a:rect b="b" l="l" r="r" t="t"/>
              <a:pathLst>
                <a:path extrusionOk="0" h="299085" w="257810">
                  <a:moveTo>
                    <a:pt x="132587" y="0"/>
                  </a:moveTo>
                  <a:lnTo>
                    <a:pt x="182879" y="9144"/>
                  </a:lnTo>
                  <a:lnTo>
                    <a:pt x="222503" y="38100"/>
                  </a:lnTo>
                  <a:lnTo>
                    <a:pt x="248411" y="88391"/>
                  </a:lnTo>
                  <a:lnTo>
                    <a:pt x="257555" y="158495"/>
                  </a:lnTo>
                  <a:lnTo>
                    <a:pt x="59435" y="158495"/>
                  </a:lnTo>
                  <a:lnTo>
                    <a:pt x="60959" y="184404"/>
                  </a:lnTo>
                  <a:lnTo>
                    <a:pt x="73151" y="220980"/>
                  </a:lnTo>
                  <a:lnTo>
                    <a:pt x="108203" y="248411"/>
                  </a:lnTo>
                  <a:lnTo>
                    <a:pt x="134111" y="252983"/>
                  </a:lnTo>
                  <a:lnTo>
                    <a:pt x="156971" y="249936"/>
                  </a:lnTo>
                  <a:lnTo>
                    <a:pt x="176783" y="239268"/>
                  </a:lnTo>
                  <a:lnTo>
                    <a:pt x="192023" y="222504"/>
                  </a:lnTo>
                  <a:lnTo>
                    <a:pt x="204215" y="199643"/>
                  </a:lnTo>
                  <a:lnTo>
                    <a:pt x="252983" y="208788"/>
                  </a:lnTo>
                  <a:lnTo>
                    <a:pt x="236219" y="246888"/>
                  </a:lnTo>
                  <a:lnTo>
                    <a:pt x="208787" y="275843"/>
                  </a:lnTo>
                  <a:lnTo>
                    <a:pt x="172211" y="292607"/>
                  </a:lnTo>
                  <a:lnTo>
                    <a:pt x="131063" y="298704"/>
                  </a:lnTo>
                  <a:lnTo>
                    <a:pt x="103631" y="297180"/>
                  </a:lnTo>
                  <a:lnTo>
                    <a:pt x="56387" y="275843"/>
                  </a:lnTo>
                  <a:lnTo>
                    <a:pt x="21335" y="236219"/>
                  </a:lnTo>
                  <a:lnTo>
                    <a:pt x="3047" y="182880"/>
                  </a:lnTo>
                  <a:lnTo>
                    <a:pt x="0" y="150876"/>
                  </a:lnTo>
                  <a:lnTo>
                    <a:pt x="3047" y="118872"/>
                  </a:lnTo>
                  <a:lnTo>
                    <a:pt x="21335" y="64008"/>
                  </a:lnTo>
                  <a:lnTo>
                    <a:pt x="57911" y="22859"/>
                  </a:lnTo>
                  <a:lnTo>
                    <a:pt x="105155" y="3048"/>
                  </a:lnTo>
                  <a:lnTo>
                    <a:pt x="13258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30" name="Google Shape;330;p9"/>
            <p:cNvSpPr/>
            <p:nvPr/>
          </p:nvSpPr>
          <p:spPr>
            <a:xfrm>
              <a:off x="4645152" y="1336548"/>
              <a:ext cx="247015" cy="387350"/>
            </a:xfrm>
            <a:custGeom>
              <a:rect b="b" l="l" r="r" t="t"/>
              <a:pathLst>
                <a:path extrusionOk="0" h="387350" w="247014">
                  <a:moveTo>
                    <a:pt x="192024" y="0"/>
                  </a:moveTo>
                  <a:lnTo>
                    <a:pt x="246888" y="0"/>
                  </a:lnTo>
                  <a:lnTo>
                    <a:pt x="246888" y="379476"/>
                  </a:lnTo>
                  <a:lnTo>
                    <a:pt x="196596" y="379476"/>
                  </a:lnTo>
                  <a:lnTo>
                    <a:pt x="196596" y="333756"/>
                  </a:lnTo>
                  <a:lnTo>
                    <a:pt x="184404" y="356615"/>
                  </a:lnTo>
                  <a:lnTo>
                    <a:pt x="166116" y="373380"/>
                  </a:lnTo>
                  <a:lnTo>
                    <a:pt x="143256" y="384048"/>
                  </a:lnTo>
                  <a:lnTo>
                    <a:pt x="115824" y="387095"/>
                  </a:lnTo>
                  <a:lnTo>
                    <a:pt x="91440" y="385572"/>
                  </a:lnTo>
                  <a:lnTo>
                    <a:pt x="50292" y="364236"/>
                  </a:lnTo>
                  <a:lnTo>
                    <a:pt x="18288" y="323087"/>
                  </a:lnTo>
                  <a:lnTo>
                    <a:pt x="1524" y="271272"/>
                  </a:lnTo>
                  <a:lnTo>
                    <a:pt x="0" y="240792"/>
                  </a:lnTo>
                  <a:lnTo>
                    <a:pt x="1524" y="208788"/>
                  </a:lnTo>
                  <a:lnTo>
                    <a:pt x="18288" y="155448"/>
                  </a:lnTo>
                  <a:lnTo>
                    <a:pt x="48768" y="112775"/>
                  </a:lnTo>
                  <a:lnTo>
                    <a:pt x="92964" y="91439"/>
                  </a:lnTo>
                  <a:lnTo>
                    <a:pt x="117348" y="88391"/>
                  </a:lnTo>
                  <a:lnTo>
                    <a:pt x="141732" y="91439"/>
                  </a:lnTo>
                  <a:lnTo>
                    <a:pt x="163068" y="99060"/>
                  </a:lnTo>
                  <a:lnTo>
                    <a:pt x="179832" y="112775"/>
                  </a:lnTo>
                  <a:lnTo>
                    <a:pt x="192024" y="132588"/>
                  </a:lnTo>
                  <a:lnTo>
                    <a:pt x="19202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3793235" y="1336548"/>
              <a:ext cx="228600" cy="379730"/>
            </a:xfrm>
            <a:custGeom>
              <a:rect b="b" l="l" r="r" t="t"/>
              <a:pathLst>
                <a:path extrusionOk="0" h="379730" w="228600">
                  <a:moveTo>
                    <a:pt x="0" y="0"/>
                  </a:moveTo>
                  <a:lnTo>
                    <a:pt x="57912" y="0"/>
                  </a:lnTo>
                  <a:lnTo>
                    <a:pt x="57912" y="329183"/>
                  </a:lnTo>
                  <a:lnTo>
                    <a:pt x="228600" y="329183"/>
                  </a:lnTo>
                  <a:lnTo>
                    <a:pt x="228600" y="379475"/>
                  </a:lnTo>
                  <a:lnTo>
                    <a:pt x="0" y="379475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332" name="Google Shape;332;p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0" y="1319783"/>
              <a:ext cx="10058400" cy="443179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2025-03-10T02:18:59Z</dcterms:created>
  <dc:creator>chand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2023-05-22T00:00:00Z</vt:filetime>
  </property>
  <property fmtid="{D5CDD505-2E9C-101B-9397-08002B2CF9AE}" pid="3" name="LastSaved">
    <vt:filetime>2025-03-10T00:00:00Z</vt:filetime>
  </property>
  <property fmtid="{D5CDD505-2E9C-101B-9397-08002B2CF9AE}" pid="4" name="Producer">
    <vt:lpwstr>Microsoft: Print To PDF</vt:lpwstr>
  </property>
</Properties>
</file>