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258" r:id="rId3"/>
    <p:sldId id="261" r:id="rId4"/>
    <p:sldId id="263" r:id="rId5"/>
    <p:sldId id="299" r:id="rId6"/>
    <p:sldId id="302" r:id="rId7"/>
    <p:sldId id="293" r:id="rId8"/>
    <p:sldId id="300" r:id="rId9"/>
    <p:sldId id="301" r:id="rId10"/>
    <p:sldId id="296" r:id="rId11"/>
    <p:sldId id="305" r:id="rId12"/>
    <p:sldId id="265" r:id="rId13"/>
    <p:sldId id="291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  <p:bold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Figtree" panose="020B0604020202020204" charset="0"/>
      <p:regular r:id="rId22"/>
      <p:bold r:id="rId23"/>
      <p:italic r:id="rId24"/>
      <p:boldItalic r:id="rId25"/>
    </p:embeddedFont>
    <p:embeddedFont>
      <p:font typeface="Questrial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4CACB4-9F01-4D2A-8ED0-D629013F8CF6}">
  <a:tblStyle styleId="{424CACB4-9F01-4D2A-8ED0-D629013F8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312192-E23D-49E4-877E-6F33A5FC52C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3a4aff8b98_0_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3a4aff8b98_0_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65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a4aff8b9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a4aff8b9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71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98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80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3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88063"/>
            <a:ext cx="48948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44975" y="2626313"/>
            <a:ext cx="21858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58401" y="-297450"/>
            <a:ext cx="1981200" cy="20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3"/>
          <p:cNvGrpSpPr/>
          <p:nvPr/>
        </p:nvGrpSpPr>
        <p:grpSpPr>
          <a:xfrm>
            <a:off x="-76199" y="-268320"/>
            <a:ext cx="9363849" cy="5526120"/>
            <a:chOff x="-76199" y="-268320"/>
            <a:chExt cx="9363849" cy="5526120"/>
          </a:xfrm>
        </p:grpSpPr>
        <p:pic>
          <p:nvPicPr>
            <p:cNvPr id="221" name="Google Shape;221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6199" y="114300"/>
              <a:ext cx="4487047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2600" y="-268320"/>
              <a:ext cx="3125050" cy="31988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subTitle" idx="1"/>
          </p:nvPr>
        </p:nvSpPr>
        <p:spPr>
          <a:xfrm>
            <a:off x="5753575" y="2720613"/>
            <a:ext cx="2677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451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13225" y="788063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13225" y="20838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9"/>
          <p:cNvPicPr preferRelativeResize="0"/>
          <p:nvPr/>
        </p:nvPicPr>
        <p:blipFill rotWithShape="1">
          <a:blip r:embed="rId2">
            <a:alphaModFix/>
          </a:blip>
          <a:srcRect l="19503" t="29969" r="23668" b="10282"/>
          <a:stretch/>
        </p:blipFill>
        <p:spPr>
          <a:xfrm rot="-5400000" flipH="1">
            <a:off x="6249625" y="-438150"/>
            <a:ext cx="27979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-304775" y="-133351"/>
            <a:ext cx="10705675" cy="5793351"/>
            <a:chOff x="-304775" y="-133351"/>
            <a:chExt cx="10705675" cy="5793351"/>
          </a:xfrm>
        </p:grpSpPr>
        <p:pic>
          <p:nvPicPr>
            <p:cNvPr id="57" name="Google Shape;57;p13"/>
            <p:cNvPicPr preferRelativeResize="0"/>
            <p:nvPr/>
          </p:nvPicPr>
          <p:blipFill rotWithShape="1">
            <a:blip r:embed="rId2">
              <a:alphaModFix/>
            </a:blip>
            <a:srcRect t="60366"/>
            <a:stretch/>
          </p:blipFill>
          <p:spPr>
            <a:xfrm flipH="1">
              <a:off x="-304775" y="-133351"/>
              <a:ext cx="9144001" cy="67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952975" y="3212075"/>
              <a:ext cx="2419350" cy="247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591950" y="281440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"/>
          </p:nvPr>
        </p:nvSpPr>
        <p:spPr>
          <a:xfrm>
            <a:off x="1591950" y="170950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3"/>
          </p:nvPr>
        </p:nvSpPr>
        <p:spPr>
          <a:xfrm>
            <a:off x="1591950" y="391930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"/>
          </p:nvPr>
        </p:nvSpPr>
        <p:spPr>
          <a:xfrm>
            <a:off x="5344800" y="170950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5"/>
          </p:nvPr>
        </p:nvSpPr>
        <p:spPr>
          <a:xfrm>
            <a:off x="5344800" y="281440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5344800" y="391930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45001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8" hasCustomPrompt="1"/>
          </p:nvPr>
        </p:nvSpPr>
        <p:spPr>
          <a:xfrm>
            <a:off x="4472850" y="2449906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 hasCustomPrompt="1"/>
          </p:nvPr>
        </p:nvSpPr>
        <p:spPr>
          <a:xfrm>
            <a:off x="4472850" y="1345001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449906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 hasCustomPrompt="1"/>
          </p:nvPr>
        </p:nvSpPr>
        <p:spPr>
          <a:xfrm>
            <a:off x="4472850" y="3554800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 hasCustomPrompt="1"/>
          </p:nvPr>
        </p:nvSpPr>
        <p:spPr>
          <a:xfrm>
            <a:off x="720000" y="3554800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6"/>
          </p:nvPr>
        </p:nvSpPr>
        <p:spPr>
          <a:xfrm>
            <a:off x="1591950" y="13450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7"/>
          </p:nvPr>
        </p:nvSpPr>
        <p:spPr>
          <a:xfrm>
            <a:off x="1591950" y="24499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8"/>
          </p:nvPr>
        </p:nvSpPr>
        <p:spPr>
          <a:xfrm>
            <a:off x="5344800" y="244990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9"/>
          </p:nvPr>
        </p:nvSpPr>
        <p:spPr>
          <a:xfrm>
            <a:off x="1591950" y="35548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0"/>
          </p:nvPr>
        </p:nvSpPr>
        <p:spPr>
          <a:xfrm>
            <a:off x="5344800" y="134500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1"/>
          </p:nvPr>
        </p:nvSpPr>
        <p:spPr>
          <a:xfrm>
            <a:off x="5344800" y="35548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1"/>
          <p:cNvGrpSpPr/>
          <p:nvPr/>
        </p:nvGrpSpPr>
        <p:grpSpPr>
          <a:xfrm>
            <a:off x="7181849" y="-136765"/>
            <a:ext cx="3042517" cy="5680315"/>
            <a:chOff x="7181849" y="-136765"/>
            <a:chExt cx="3042517" cy="5680315"/>
          </a:xfrm>
        </p:grpSpPr>
        <p:pic>
          <p:nvPicPr>
            <p:cNvPr id="121" name="Google Shape;121;p21"/>
            <p:cNvPicPr preferRelativeResize="0"/>
            <p:nvPr/>
          </p:nvPicPr>
          <p:blipFill rotWithShape="1">
            <a:blip r:embed="rId2">
              <a:alphaModFix/>
            </a:blip>
            <a:srcRect l="68186" t="63576"/>
            <a:stretch/>
          </p:blipFill>
          <p:spPr>
            <a:xfrm rot="10800000">
              <a:off x="7715387" y="-136765"/>
              <a:ext cx="2508979" cy="104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1"/>
            <p:cNvPicPr preferRelativeResize="0"/>
            <p:nvPr/>
          </p:nvPicPr>
          <p:blipFill rotWithShape="1">
            <a:blip r:embed="rId3">
              <a:alphaModFix/>
            </a:blip>
            <a:srcRect l="33542" t="34747" r="43749"/>
            <a:stretch/>
          </p:blipFill>
          <p:spPr>
            <a:xfrm rot="10800000">
              <a:off x="7181849" y="4114050"/>
              <a:ext cx="2076451" cy="1429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5064875" y="3103354"/>
            <a:ext cx="2650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275936" y="3103356"/>
            <a:ext cx="2650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3"/>
          </p:nvPr>
        </p:nvSpPr>
        <p:spPr>
          <a:xfrm>
            <a:off x="1275925" y="2738350"/>
            <a:ext cx="2650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5064885" y="2738350"/>
            <a:ext cx="2650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2"/>
          <p:cNvGrpSpPr/>
          <p:nvPr/>
        </p:nvGrpSpPr>
        <p:grpSpPr>
          <a:xfrm>
            <a:off x="952500" y="-324600"/>
            <a:ext cx="8590400" cy="5563350"/>
            <a:chOff x="952500" y="-324600"/>
            <a:chExt cx="8590400" cy="5563350"/>
          </a:xfrm>
        </p:grpSpPr>
        <p:pic>
          <p:nvPicPr>
            <p:cNvPr id="130" name="Google Shape;130;p22"/>
            <p:cNvPicPr preferRelativeResize="0"/>
            <p:nvPr/>
          </p:nvPicPr>
          <p:blipFill rotWithShape="1">
            <a:blip r:embed="rId2">
              <a:alphaModFix/>
            </a:blip>
            <a:srcRect t="66087" r="8958"/>
            <a:stretch/>
          </p:blipFill>
          <p:spPr>
            <a:xfrm rot="10800000" flipH="1">
              <a:off x="952500" y="4495850"/>
              <a:ext cx="8324852" cy="7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2"/>
            <p:cNvPicPr preferRelativeResize="0"/>
            <p:nvPr/>
          </p:nvPicPr>
          <p:blipFill rotWithShape="1">
            <a:blip r:embed="rId3">
              <a:alphaModFix/>
            </a:blip>
            <a:srcRect l="60385" t="69960" r="2175"/>
            <a:stretch/>
          </p:blipFill>
          <p:spPr>
            <a:xfrm rot="10800000">
              <a:off x="6590151" y="-324600"/>
              <a:ext cx="2952749" cy="864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4600075" y="2183900"/>
            <a:ext cx="3824100" cy="18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2"/>
          </p:nvPr>
        </p:nvSpPr>
        <p:spPr>
          <a:xfrm>
            <a:off x="720000" y="2183900"/>
            <a:ext cx="3824100" cy="18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3"/>
          </p:nvPr>
        </p:nvSpPr>
        <p:spPr>
          <a:xfrm>
            <a:off x="720000" y="135840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3"/>
          <p:cNvGrpSpPr/>
          <p:nvPr/>
        </p:nvGrpSpPr>
        <p:grpSpPr>
          <a:xfrm>
            <a:off x="-95250" y="-27700"/>
            <a:ext cx="9334499" cy="5266450"/>
            <a:chOff x="-95250" y="-27700"/>
            <a:chExt cx="9334499" cy="5266450"/>
          </a:xfrm>
        </p:grpSpPr>
        <p:pic>
          <p:nvPicPr>
            <p:cNvPr id="138" name="Google Shape;138;p23"/>
            <p:cNvPicPr preferRelativeResize="0"/>
            <p:nvPr/>
          </p:nvPicPr>
          <p:blipFill rotWithShape="1">
            <a:blip r:embed="rId2">
              <a:alphaModFix/>
            </a:blip>
            <a:srcRect l="4168" t="873" r="17467" b="45215"/>
            <a:stretch/>
          </p:blipFill>
          <p:spPr>
            <a:xfrm>
              <a:off x="-95250" y="4057700"/>
              <a:ext cx="7165275" cy="1181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3"/>
            <p:cNvPicPr preferRelativeResize="0"/>
            <p:nvPr/>
          </p:nvPicPr>
          <p:blipFill rotWithShape="1">
            <a:blip r:embed="rId3">
              <a:alphaModFix/>
            </a:blip>
            <a:srcRect t="68848" r="54767"/>
            <a:stretch/>
          </p:blipFill>
          <p:spPr>
            <a:xfrm>
              <a:off x="5671950" y="-27700"/>
              <a:ext cx="3567299" cy="896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"/>
          </p:nvPr>
        </p:nvSpPr>
        <p:spPr>
          <a:xfrm>
            <a:off x="713225" y="3103351"/>
            <a:ext cx="22836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2"/>
          </p:nvPr>
        </p:nvSpPr>
        <p:spPr>
          <a:xfrm>
            <a:off x="3430198" y="3103351"/>
            <a:ext cx="22836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3"/>
          </p:nvPr>
        </p:nvSpPr>
        <p:spPr>
          <a:xfrm>
            <a:off x="6140400" y="3103351"/>
            <a:ext cx="22836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4"/>
          </p:nvPr>
        </p:nvSpPr>
        <p:spPr>
          <a:xfrm>
            <a:off x="713225" y="2738350"/>
            <a:ext cx="2283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5"/>
          </p:nvPr>
        </p:nvSpPr>
        <p:spPr>
          <a:xfrm>
            <a:off x="3430364" y="2738350"/>
            <a:ext cx="2283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6"/>
          </p:nvPr>
        </p:nvSpPr>
        <p:spPr>
          <a:xfrm>
            <a:off x="6140400" y="2738350"/>
            <a:ext cx="2283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4"/>
          <p:cNvGrpSpPr/>
          <p:nvPr/>
        </p:nvGrpSpPr>
        <p:grpSpPr>
          <a:xfrm>
            <a:off x="-171450" y="-136765"/>
            <a:ext cx="10395816" cy="5375515"/>
            <a:chOff x="-171450" y="-136765"/>
            <a:chExt cx="10395816" cy="5375515"/>
          </a:xfrm>
        </p:grpSpPr>
        <p:pic>
          <p:nvPicPr>
            <p:cNvPr id="149" name="Google Shape;149;p24"/>
            <p:cNvPicPr preferRelativeResize="0"/>
            <p:nvPr/>
          </p:nvPicPr>
          <p:blipFill rotWithShape="1">
            <a:blip r:embed="rId2">
              <a:alphaModFix/>
            </a:blip>
            <a:srcRect t="66087" r="8958"/>
            <a:stretch/>
          </p:blipFill>
          <p:spPr>
            <a:xfrm rot="10800000">
              <a:off x="-171450" y="4495850"/>
              <a:ext cx="8324852" cy="7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4"/>
            <p:cNvPicPr preferRelativeResize="0"/>
            <p:nvPr/>
          </p:nvPicPr>
          <p:blipFill rotWithShape="1">
            <a:blip r:embed="rId3">
              <a:alphaModFix/>
            </a:blip>
            <a:srcRect l="68186" t="63576"/>
            <a:stretch/>
          </p:blipFill>
          <p:spPr>
            <a:xfrm rot="10800000">
              <a:off x="7715387" y="-136765"/>
              <a:ext cx="2508979" cy="1047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1"/>
          </p:nvPr>
        </p:nvSpPr>
        <p:spPr>
          <a:xfrm>
            <a:off x="1940229" y="199040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2"/>
          </p:nvPr>
        </p:nvSpPr>
        <p:spPr>
          <a:xfrm>
            <a:off x="6282482" y="199040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3"/>
          </p:nvPr>
        </p:nvSpPr>
        <p:spPr>
          <a:xfrm>
            <a:off x="1940229" y="354385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4"/>
          </p:nvPr>
        </p:nvSpPr>
        <p:spPr>
          <a:xfrm>
            <a:off x="6282482" y="354385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5"/>
          </p:nvPr>
        </p:nvSpPr>
        <p:spPr>
          <a:xfrm>
            <a:off x="1940218" y="1625400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6"/>
          </p:nvPr>
        </p:nvSpPr>
        <p:spPr>
          <a:xfrm>
            <a:off x="1940218" y="3178850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7"/>
          </p:nvPr>
        </p:nvSpPr>
        <p:spPr>
          <a:xfrm>
            <a:off x="6282468" y="1625400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8"/>
          </p:nvPr>
        </p:nvSpPr>
        <p:spPr>
          <a:xfrm>
            <a:off x="6282468" y="3178850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2"/>
          <p:cNvGrpSpPr/>
          <p:nvPr/>
        </p:nvGrpSpPr>
        <p:grpSpPr>
          <a:xfrm>
            <a:off x="-362025" y="0"/>
            <a:ext cx="9506024" cy="5238750"/>
            <a:chOff x="-362025" y="0"/>
            <a:chExt cx="9506024" cy="5238750"/>
          </a:xfrm>
        </p:grpSpPr>
        <p:pic>
          <p:nvPicPr>
            <p:cNvPr id="217" name="Google Shape;217;p32"/>
            <p:cNvPicPr preferRelativeResize="0"/>
            <p:nvPr/>
          </p:nvPicPr>
          <p:blipFill rotWithShape="1">
            <a:blip r:embed="rId2">
              <a:alphaModFix/>
            </a:blip>
            <a:srcRect t="34490" r="18126"/>
            <a:stretch/>
          </p:blipFill>
          <p:spPr>
            <a:xfrm>
              <a:off x="1657275" y="0"/>
              <a:ext cx="7486724" cy="143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62025" y="2362200"/>
              <a:ext cx="7886700" cy="2876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Questrial"/>
              <a:buNone/>
              <a:defRPr sz="3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Questrial"/>
              <a:buNone/>
              <a:defRPr sz="3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Questrial"/>
              <a:buNone/>
              <a:defRPr sz="3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Questrial"/>
              <a:buNone/>
              <a:defRPr sz="3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Questrial"/>
              <a:buNone/>
              <a:defRPr sz="3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Questrial"/>
              <a:buNone/>
              <a:defRPr sz="3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Questrial"/>
              <a:buNone/>
              <a:defRPr sz="3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Questrial"/>
              <a:buNone/>
              <a:defRPr sz="3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Questrial"/>
              <a:buNone/>
              <a:defRPr sz="3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7" r:id="rId5"/>
    <p:sldLayoutId id="2147483668" r:id="rId6"/>
    <p:sldLayoutId id="2147483669" r:id="rId7"/>
    <p:sldLayoutId id="2147483670" r:id="rId8"/>
    <p:sldLayoutId id="2147483678" r:id="rId9"/>
    <p:sldLayoutId id="2147483679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ctrTitle"/>
          </p:nvPr>
        </p:nvSpPr>
        <p:spPr>
          <a:xfrm>
            <a:off x="713225" y="788063"/>
            <a:ext cx="48948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-12</a:t>
            </a:r>
            <a:endParaRPr dirty="0"/>
          </a:p>
        </p:txBody>
      </p:sp>
      <p:sp>
        <p:nvSpPr>
          <p:cNvPr id="234" name="Google Shape;234;p37"/>
          <p:cNvSpPr txBox="1">
            <a:spLocks noGrp="1"/>
          </p:cNvSpPr>
          <p:nvPr>
            <p:ph type="subTitle" idx="1"/>
          </p:nvPr>
        </p:nvSpPr>
        <p:spPr>
          <a:xfrm>
            <a:off x="6051398" y="2769917"/>
            <a:ext cx="2914636" cy="1433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Ferbin Santhosh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Georgekutty Titus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Milan Sha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Shaun Jo Aji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</a:t>
            </a:r>
            <a:endParaRPr dirty="0"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4496" y="3486729"/>
            <a:ext cx="10011250" cy="18587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2799D6-0C20-E099-4237-6990277DD1BE}"/>
              </a:ext>
            </a:extLst>
          </p:cNvPr>
          <p:cNvSpPr txBox="1"/>
          <p:nvPr/>
        </p:nvSpPr>
        <p:spPr>
          <a:xfrm>
            <a:off x="1118839" y="2860470"/>
            <a:ext cx="2509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Guide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Mrs.Josna Jose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8"/>
          <p:cNvSpPr/>
          <p:nvPr/>
        </p:nvSpPr>
        <p:spPr>
          <a:xfrm>
            <a:off x="527250" y="299273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58"/>
          <p:cNvSpPr txBox="1">
            <a:spLocks noGrp="1"/>
          </p:cNvSpPr>
          <p:nvPr>
            <p:ph type="subTitle" idx="1"/>
          </p:nvPr>
        </p:nvSpPr>
        <p:spPr>
          <a:xfrm>
            <a:off x="423747" y="1085385"/>
            <a:ext cx="8519532" cy="38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Figtree" panose="020B0604020202020204" charset="0"/>
                <a:cs typeface="Times New Roman" panose="02020603050405020304" pitchFamily="18" charset="0"/>
              </a:rPr>
              <a:t>Frontend</a:t>
            </a:r>
            <a:r>
              <a:rPr lang="en-US" sz="2000" dirty="0">
                <a:latin typeface="Figtree" panose="020B0604020202020204" charset="0"/>
                <a:cs typeface="Times New Roman" panose="02020603050405020304" pitchFamily="18" charset="0"/>
              </a:rPr>
              <a:t>: Developed using </a:t>
            </a:r>
            <a:r>
              <a:rPr lang="en-US" sz="2000" i="1" dirty="0">
                <a:latin typeface="Figtree" panose="020B0604020202020204" charset="0"/>
                <a:cs typeface="Times New Roman" panose="02020603050405020304" pitchFamily="18" charset="0"/>
              </a:rPr>
              <a:t>XML</a:t>
            </a:r>
            <a:r>
              <a:rPr lang="en-US" sz="2000" dirty="0">
                <a:latin typeface="Figtree" panose="020B0604020202020204" charset="0"/>
                <a:cs typeface="Times New Roman" panose="02020603050405020304" pitchFamily="18" charset="0"/>
              </a:rPr>
              <a:t> to provide a seamless user experience on Android.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Figtree" panose="020B060402020202020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Figtree" panose="020B0604020202020204" charset="0"/>
                <a:cs typeface="Times New Roman" panose="02020603050405020304" pitchFamily="18" charset="0"/>
              </a:rPr>
              <a:t>Backend</a:t>
            </a:r>
            <a:r>
              <a:rPr lang="en-US" sz="2000" dirty="0">
                <a:latin typeface="Figtree" panose="020B0604020202020204" charset="0"/>
                <a:cs typeface="Times New Roman" panose="02020603050405020304" pitchFamily="18" charset="0"/>
              </a:rPr>
              <a:t>: Powered by </a:t>
            </a:r>
            <a:r>
              <a:rPr lang="en-US" sz="2000" i="1" dirty="0">
                <a:latin typeface="Figtree" panose="020B0604020202020204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Figtree" panose="020B0604020202020204" charset="0"/>
                <a:cs typeface="Times New Roman" panose="02020603050405020304" pitchFamily="18" charset="0"/>
              </a:rPr>
              <a:t> for real-time database management, user authentication, and scalable cloud storage.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Figtree" panose="020B060402020202020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Figtree" panose="020B0604020202020204" charset="0"/>
                <a:cs typeface="Times New Roman" panose="02020603050405020304" pitchFamily="18" charset="0"/>
              </a:rPr>
              <a:t>Database</a:t>
            </a:r>
            <a:r>
              <a:rPr lang="en-US" sz="2000" dirty="0">
                <a:latin typeface="Figtree" panose="020B0604020202020204" charset="0"/>
                <a:cs typeface="Times New Roman" panose="02020603050405020304" pitchFamily="18" charset="0"/>
              </a:rPr>
              <a:t>: SQL for handling user data, charger details, and booking information.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Figtree" panose="020B060402020202020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Figtree" panose="020B0604020202020204" charset="0"/>
                <a:cs typeface="Times New Roman" panose="02020603050405020304" pitchFamily="18" charset="0"/>
              </a:rPr>
              <a:t>APIs</a:t>
            </a:r>
            <a:r>
              <a:rPr lang="en-US" sz="2000" dirty="0">
                <a:latin typeface="Figtree" panose="020B0604020202020204" charset="0"/>
                <a:cs typeface="Times New Roman" panose="02020603050405020304" pitchFamily="18" charset="0"/>
              </a:rPr>
              <a:t>: Google Maps API for navigation and third-party APIs for entertainment and amenities suggestions.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6" name="Google Shape;956;p58"/>
          <p:cNvSpPr txBox="1">
            <a:spLocks noGrp="1"/>
          </p:cNvSpPr>
          <p:nvPr>
            <p:ph type="title"/>
          </p:nvPr>
        </p:nvSpPr>
        <p:spPr>
          <a:xfrm>
            <a:off x="713250" y="28441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Technology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8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4E8C-271B-4009-931B-4A10B550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69" y="118989"/>
            <a:ext cx="6951380" cy="594688"/>
          </a:xfrm>
        </p:spPr>
        <p:txBody>
          <a:bodyPr/>
          <a:lstStyle/>
          <a:p>
            <a:r>
              <a:rPr lang="en-US" sz="3200" b="1" dirty="0"/>
              <a:t>Sample Screenshots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9D308-1195-DDF5-0116-DF7CBD9A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87" y="951569"/>
            <a:ext cx="2314575" cy="3812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2B0E32-839F-B419-16B8-EABD32DF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2" y="951568"/>
            <a:ext cx="2314575" cy="3812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C0540-1E0E-BCF8-8E3A-76E1ADFFC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22" y="951568"/>
            <a:ext cx="2314575" cy="38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7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3"/>
          </p:nvPr>
        </p:nvSpPr>
        <p:spPr>
          <a:xfrm>
            <a:off x="620195" y="1122557"/>
            <a:ext cx="7903610" cy="268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EV Charging Station Finder App enhances the EV charging experience through advanced filtering, slot booking, real-time notifications, and a favorites feature.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It promotes efficient and sustainable charging but faces challenges like infrastructure dependence, data accuracy, compatibility, and privacy.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ongoing improvements and industry collaboration, this app has strong potential for growth.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F771-3D88-F86A-73C6-438AD0A45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4600" y="1486872"/>
            <a:ext cx="4894800" cy="1473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715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title" idx="7"/>
          </p:nvPr>
        </p:nvSpPr>
        <p:spPr>
          <a:xfrm>
            <a:off x="720000" y="1345001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7" name="Google Shape;257;p39"/>
          <p:cNvSpPr txBox="1">
            <a:spLocks noGrp="1"/>
          </p:cNvSpPr>
          <p:nvPr>
            <p:ph type="title" idx="8"/>
          </p:nvPr>
        </p:nvSpPr>
        <p:spPr>
          <a:xfrm>
            <a:off x="4472850" y="2449906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title" idx="9"/>
          </p:nvPr>
        </p:nvSpPr>
        <p:spPr>
          <a:xfrm>
            <a:off x="4472850" y="1345001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9" name="Google Shape;259;p39"/>
          <p:cNvSpPr txBox="1">
            <a:spLocks noGrp="1"/>
          </p:cNvSpPr>
          <p:nvPr>
            <p:ph type="title" idx="13"/>
          </p:nvPr>
        </p:nvSpPr>
        <p:spPr>
          <a:xfrm>
            <a:off x="720000" y="2449906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 idx="14"/>
          </p:nvPr>
        </p:nvSpPr>
        <p:spPr>
          <a:xfrm>
            <a:off x="4472850" y="3554800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15"/>
          </p:nvPr>
        </p:nvSpPr>
        <p:spPr>
          <a:xfrm>
            <a:off x="720000" y="3554800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6"/>
          </p:nvPr>
        </p:nvSpPr>
        <p:spPr>
          <a:xfrm>
            <a:off x="1591950" y="13450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subTitle" idx="17"/>
          </p:nvPr>
        </p:nvSpPr>
        <p:spPr>
          <a:xfrm>
            <a:off x="1591950" y="24499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264" name="Google Shape;264;p39"/>
          <p:cNvSpPr txBox="1">
            <a:spLocks noGrp="1"/>
          </p:cNvSpPr>
          <p:nvPr>
            <p:ph type="subTitle" idx="18"/>
          </p:nvPr>
        </p:nvSpPr>
        <p:spPr>
          <a:xfrm>
            <a:off x="5344800" y="244990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Screenshots</a:t>
            </a:r>
            <a:endParaRPr dirty="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9"/>
          </p:nvPr>
        </p:nvSpPr>
        <p:spPr>
          <a:xfrm>
            <a:off x="1591950" y="35548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66" name="Google Shape;266;p39"/>
          <p:cNvSpPr txBox="1">
            <a:spLocks noGrp="1"/>
          </p:cNvSpPr>
          <p:nvPr>
            <p:ph type="subTitle" idx="20"/>
          </p:nvPr>
        </p:nvSpPr>
        <p:spPr>
          <a:xfrm>
            <a:off x="5344800" y="134500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IN" dirty="0" err="1"/>
              <a:t>ech</a:t>
            </a:r>
            <a:r>
              <a:rPr lang="en-IN" dirty="0"/>
              <a:t> Stack</a:t>
            </a:r>
            <a:endParaRPr dirty="0"/>
          </a:p>
        </p:txBody>
      </p:sp>
      <p:sp>
        <p:nvSpPr>
          <p:cNvPr id="267" name="Google Shape;267;p39"/>
          <p:cNvSpPr txBox="1">
            <a:spLocks noGrp="1"/>
          </p:cNvSpPr>
          <p:nvPr>
            <p:ph type="subTitle" idx="21"/>
          </p:nvPr>
        </p:nvSpPr>
        <p:spPr>
          <a:xfrm>
            <a:off x="5344800" y="35548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720000" y="1104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90" name="Google Shape;290;p42"/>
          <p:cNvSpPr txBox="1">
            <a:spLocks noGrp="1"/>
          </p:cNvSpPr>
          <p:nvPr>
            <p:ph type="subTitle" idx="2"/>
          </p:nvPr>
        </p:nvSpPr>
        <p:spPr>
          <a:xfrm>
            <a:off x="498089" y="825488"/>
            <a:ext cx="8474926" cy="264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adoption of electric vehicles (EVs) necessitates the development of efficient and user-friendly tools to facilitate access to charging infrastructure.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 Charging Station Finder App enhances the experience for EV users, offering features like advanced filtering, slot booking, notifications, and a favorites system to simplify locating and using charging stations.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integrates several functionalities including advanced filtering options, slot booking capabilities, push notifications, and a favorites system, aimed at providing a comprehensive solution for EV charging needs.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title"/>
          </p:nvPr>
        </p:nvSpPr>
        <p:spPr>
          <a:xfrm>
            <a:off x="408879" y="84551"/>
            <a:ext cx="80151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6AD3B-A137-E8EA-8BBD-4CE084EF232F}"/>
              </a:ext>
            </a:extLst>
          </p:cNvPr>
          <p:cNvSpPr txBox="1"/>
          <p:nvPr/>
        </p:nvSpPr>
        <p:spPr>
          <a:xfrm>
            <a:off x="334538" y="834628"/>
            <a:ext cx="835598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Booking System: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address the challenge of station unavailability, the app includes a slot booking feature.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 provides real-time updates and notifications to keep users informed about the status of their bookings, availability of nearby charging stations.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Queue Management: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join a virtual queue for busy charging stations, providing estimated wait times and notifications when their turn is approaching.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Assistance: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an emergency assistance feature that will provide answers to users basic questions on the working of the app.</a:t>
            </a:r>
          </a:p>
          <a:p>
            <a:endParaRPr lang="en-US" sz="1400" dirty="0">
              <a:latin typeface="Figtree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"/>
          <p:cNvSpPr/>
          <p:nvPr/>
        </p:nvSpPr>
        <p:spPr>
          <a:xfrm>
            <a:off x="527250" y="57241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Modules</a:t>
            </a:r>
            <a:endParaRPr b="1" dirty="0"/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2"/>
          </p:nvPr>
        </p:nvSpPr>
        <p:spPr>
          <a:xfrm>
            <a:off x="3260747" y="1531645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</a:t>
            </a:r>
            <a:endParaRPr dirty="0"/>
          </a:p>
        </p:txBody>
      </p:sp>
      <p:sp>
        <p:nvSpPr>
          <p:cNvPr id="588" name="Google Shape;588;p47"/>
          <p:cNvSpPr/>
          <p:nvPr/>
        </p:nvSpPr>
        <p:spPr>
          <a:xfrm flipH="1">
            <a:off x="2797156" y="1342863"/>
            <a:ext cx="1184099" cy="2806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584DA05-4A96-F7C9-E408-B857F27C86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35050" y="1669208"/>
            <a:ext cx="7395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users to locate and book charging stations easily.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Owner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station owners to add and manage their charging stations in the app.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admin oversight, with the ability to monitor activities and add or remove users, owners, and stations.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User Module</a:t>
            </a:r>
            <a:endParaRPr lang="en-US" dirty="0"/>
          </a:p>
        </p:txBody>
      </p:sp>
      <p:sp>
        <p:nvSpPr>
          <p:cNvPr id="321" name="Google Shape;321;p45"/>
          <p:cNvSpPr txBox="1">
            <a:spLocks noGrp="1"/>
          </p:cNvSpPr>
          <p:nvPr>
            <p:ph type="subTitle" idx="1"/>
          </p:nvPr>
        </p:nvSpPr>
        <p:spPr>
          <a:xfrm>
            <a:off x="713224" y="1267968"/>
            <a:ext cx="7882136" cy="3108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Figtree" panose="020B0604020202020204" charset="0"/>
                <a:cs typeface="Times New Roman" panose="02020603050405020304" pitchFamily="18" charset="0"/>
              </a:rPr>
              <a:t>Station Search &amp; Filtering</a:t>
            </a:r>
            <a:r>
              <a:rPr lang="en-US" sz="2000" dirty="0">
                <a:latin typeface="Figtree" panose="020B0604020202020204" charset="0"/>
                <a:cs typeface="Times New Roman" panose="02020603050405020304" pitchFamily="18" charset="0"/>
              </a:rPr>
              <a:t>: Users can search for nearby charging stations and filter by amenities (e.g., charging speed, connector type).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Figtree" panose="020B0604020202020204" charset="0"/>
                <a:cs typeface="Times New Roman" panose="02020603050405020304" pitchFamily="18" charset="0"/>
              </a:rPr>
              <a:t>Slot Booking</a:t>
            </a:r>
            <a:r>
              <a:rPr lang="en-US" sz="2000" dirty="0">
                <a:latin typeface="Figtree" panose="020B0604020202020204" charset="0"/>
                <a:cs typeface="Times New Roman" panose="02020603050405020304" pitchFamily="18" charset="0"/>
              </a:rPr>
              <a:t>: Users can reserve a slot at a charging station, ensuring availability upon arrival.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Figtree" panose="020B0604020202020204" charset="0"/>
                <a:cs typeface="Times New Roman" panose="02020603050405020304" pitchFamily="18" charset="0"/>
              </a:rPr>
              <a:t>Real-Time Notifications</a:t>
            </a:r>
            <a:r>
              <a:rPr lang="en-US" sz="2000" dirty="0">
                <a:latin typeface="Figtree" panose="020B0604020202020204" charset="0"/>
                <a:cs typeface="Times New Roman" panose="02020603050405020304" pitchFamily="18" charset="0"/>
              </a:rPr>
              <a:t>: Get alerts for booking confirmations, cancellations, or when a favorite station has open slots.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Figtree" panose="020B0604020202020204" charset="0"/>
                <a:cs typeface="Times New Roman" panose="02020603050405020304" pitchFamily="18" charset="0"/>
              </a:rPr>
              <a:t>Favorites System</a:t>
            </a:r>
            <a:r>
              <a:rPr lang="en-US" sz="2000" dirty="0">
                <a:latin typeface="Figtree" panose="020B0604020202020204" charset="0"/>
                <a:cs typeface="Times New Roman" panose="02020603050405020304" pitchFamily="18" charset="0"/>
              </a:rPr>
              <a:t>: Save frequently used charging stations for quick access.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3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Owner Module</a:t>
            </a:r>
            <a:endParaRPr lang="en-US" dirty="0"/>
          </a:p>
        </p:txBody>
      </p:sp>
      <p:sp>
        <p:nvSpPr>
          <p:cNvPr id="321" name="Google Shape;321;p45"/>
          <p:cNvSpPr txBox="1">
            <a:spLocks noGrp="1"/>
          </p:cNvSpPr>
          <p:nvPr>
            <p:ph type="subTitle" idx="1"/>
          </p:nvPr>
        </p:nvSpPr>
        <p:spPr>
          <a:xfrm>
            <a:off x="541864" y="1156455"/>
            <a:ext cx="8490624" cy="3108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Station Registration</a:t>
            </a:r>
            <a:r>
              <a:rPr lang="en-US" sz="2000" dirty="0"/>
              <a:t>: Owners can add new charging stations to the app, providing details like location, type of chargers, and amenities.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Booking Management</a:t>
            </a:r>
            <a:r>
              <a:rPr lang="en-US" sz="2000" dirty="0"/>
              <a:t>: Owners have tools to view, confirm, or adjust bookings made by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Analytics &amp; Insights</a:t>
            </a:r>
            <a:r>
              <a:rPr lang="en-US" sz="2000" dirty="0"/>
              <a:t>: Access usage data, including station popularity and peak usage times, to help with station management.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Real-Time Updates</a:t>
            </a:r>
            <a:r>
              <a:rPr lang="en-US" sz="2000" dirty="0"/>
              <a:t>: Quickly update station status (e.g., availability, maintenance) to keep users informed.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11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Admin Module</a:t>
            </a:r>
            <a:endParaRPr lang="en-US" dirty="0"/>
          </a:p>
        </p:txBody>
      </p:sp>
      <p:sp>
        <p:nvSpPr>
          <p:cNvPr id="321" name="Google Shape;321;p45"/>
          <p:cNvSpPr txBox="1">
            <a:spLocks noGrp="1"/>
          </p:cNvSpPr>
          <p:nvPr>
            <p:ph type="subTitle" idx="1"/>
          </p:nvPr>
        </p:nvSpPr>
        <p:spPr>
          <a:xfrm>
            <a:off x="713224" y="1267968"/>
            <a:ext cx="7882136" cy="3108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User &amp; Owner Management</a:t>
            </a:r>
            <a:r>
              <a:rPr lang="en-US" sz="2000" dirty="0"/>
              <a:t>: Admins can add or remove users and station owners to ensure system integrity and security.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Station Oversight</a:t>
            </a:r>
            <a:r>
              <a:rPr lang="en-US" sz="2000" dirty="0"/>
              <a:t>: The admin has full control over all registered stations, including the ability to edit or remove stations as needed.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System Monitoring</a:t>
            </a:r>
            <a:r>
              <a:rPr lang="en-US" sz="2000" dirty="0"/>
              <a:t>: Admins receive reports and alerts on app activity and usage trends to identify any issues or areas for improvement.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Content Moderation</a:t>
            </a:r>
            <a:r>
              <a:rPr lang="en-US" sz="2000" dirty="0"/>
              <a:t>: Ensures accurate, reliable information across the app by verifying station details and user feedback.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57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Limitations of Existing Website</a:t>
            </a:r>
            <a:endParaRPr b="1" dirty="0"/>
          </a:p>
        </p:txBody>
      </p:sp>
      <p:sp>
        <p:nvSpPr>
          <p:cNvPr id="321" name="Google Shape;321;p45"/>
          <p:cNvSpPr txBox="1">
            <a:spLocks noGrp="1"/>
          </p:cNvSpPr>
          <p:nvPr>
            <p:ph type="subTitle" idx="1"/>
          </p:nvPr>
        </p:nvSpPr>
        <p:spPr>
          <a:xfrm>
            <a:off x="713224" y="1267968"/>
            <a:ext cx="7882136" cy="3108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Limited Coverage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Inaccurate or Outdated Information may lead to inconsistent performance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No Slot Booking system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No information on whether its  fast charging or normal charging.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No feature to find the peak timings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Lack of Assistance from admin side to help the user to use the website.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No notifications provided to user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918343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Report for Education by Slidesgo">
  <a:themeElements>
    <a:clrScheme name="Simple Light">
      <a:dk1>
        <a:srgbClr val="273538"/>
      </a:dk1>
      <a:lt1>
        <a:srgbClr val="F8F8F8"/>
      </a:lt1>
      <a:dk2>
        <a:srgbClr val="C8F0B9"/>
      </a:dk2>
      <a:lt2>
        <a:srgbClr val="A4EDBC"/>
      </a:lt2>
      <a:accent1>
        <a:srgbClr val="75E9C1"/>
      </a:accent1>
      <a:accent2>
        <a:srgbClr val="40E2C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740</Words>
  <Application>Microsoft Office PowerPoint</Application>
  <PresentationFormat>On-screen Show (16:9)</PresentationFormat>
  <Paragraphs>92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Times New Roman</vt:lpstr>
      <vt:lpstr>Wingdings</vt:lpstr>
      <vt:lpstr>Arial</vt:lpstr>
      <vt:lpstr>Figtree</vt:lpstr>
      <vt:lpstr>DM Sans</vt:lpstr>
      <vt:lpstr>Questrial</vt:lpstr>
      <vt:lpstr>Anaheim</vt:lpstr>
      <vt:lpstr>Research Report for Education by Slidesgo</vt:lpstr>
      <vt:lpstr>Group -12</vt:lpstr>
      <vt:lpstr>Table of contents</vt:lpstr>
      <vt:lpstr>Introduction</vt:lpstr>
      <vt:lpstr>Key Features</vt:lpstr>
      <vt:lpstr>Modules</vt:lpstr>
      <vt:lpstr>User Module</vt:lpstr>
      <vt:lpstr>Owner Module</vt:lpstr>
      <vt:lpstr>Admin Module</vt:lpstr>
      <vt:lpstr>Limitations of Existing Website</vt:lpstr>
      <vt:lpstr>Technology Stack</vt:lpstr>
      <vt:lpstr>Sample 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Alan Sha</dc:creator>
  <cp:lastModifiedBy>GEORGEKUTTY TITUS</cp:lastModifiedBy>
  <cp:revision>6</cp:revision>
  <dcterms:modified xsi:type="dcterms:W3CDTF">2024-10-27T17:53:45Z</dcterms:modified>
</cp:coreProperties>
</file>