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83" r:id="rId3"/>
    <p:sldId id="31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12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77" r:id="rId23"/>
    <p:sldId id="275" r:id="rId24"/>
    <p:sldId id="276" r:id="rId25"/>
    <p:sldId id="27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3E9AF-EAD4-D8D3-88C1-35E673DA7CD7}" v="1" dt="2022-06-26T09:50:45.092"/>
    <p1510:client id="{2756039D-2FD1-F94C-C39F-0F93EEFDE9D6}" v="980" dt="2022-06-26T09:49:37.500"/>
    <p1510:client id="{360BB954-CB9F-EFE3-E1C9-7CE614EFF46D}" v="98" dt="2022-06-20T09:59:46.602"/>
    <p1510:client id="{4729F847-8003-D3FE-16AC-37B6A2731DF4}" v="99" dt="2022-10-19T09:04:42.678"/>
    <p1510:client id="{76223031-B084-9DDC-11EF-219E0B46C1F6}" v="414" dt="2022-06-22T09:42:16.827"/>
    <p1510:client id="{7F1AFF6D-02E0-24D4-D19F-5BBCA74E2409}" v="3" dt="2022-06-21T06:34:27.624"/>
    <p1510:client id="{87F2A4DB-D6DC-3195-83D0-045DF84EF052}" v="11" dt="2022-06-27T15:55:16.624"/>
    <p1510:client id="{A1DC3F59-1291-38EC-AC88-0B3452015200}" v="59" dt="2022-11-14T12:38:45.636"/>
    <p1510:client id="{B3BF2B22-021A-4B82-BD36-EA45ED57A4AA}" v="1828" dt="2022-05-30T09:26:02.204"/>
    <p1510:client id="{BC86B0A7-24E1-10B6-14A5-B0443B6F9CFC}" v="6" dt="2022-11-19T01:53:25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Prajapati" userId="S::pravin@edunetfoundation.org::9f0ce95f-5aee-43b0-8285-2e8ab565fdaa" providerId="AD" clId="Web-{2756039D-2FD1-F94C-C39F-0F93EEFDE9D6}"/>
    <pc:docChg chg="addSld modSld">
      <pc:chgData name="Pravin Prajapati" userId="S::pravin@edunetfoundation.org::9f0ce95f-5aee-43b0-8285-2e8ab565fdaa" providerId="AD" clId="Web-{2756039D-2FD1-F94C-C39F-0F93EEFDE9D6}" dt="2022-06-26T09:49:37.500" v="714" actId="20577"/>
      <pc:docMkLst>
        <pc:docMk/>
      </pc:docMkLst>
      <pc:sldChg chg="delSp modSp">
        <pc:chgData name="Pravin Prajapati" userId="S::pravin@edunetfoundation.org::9f0ce95f-5aee-43b0-8285-2e8ab565fdaa" providerId="AD" clId="Web-{2756039D-2FD1-F94C-C39F-0F93EEFDE9D6}" dt="2022-06-26T09:38:47.403" v="607" actId="20577"/>
        <pc:sldMkLst>
          <pc:docMk/>
          <pc:sldMk cId="2621962063" sldId="275"/>
        </pc:sldMkLst>
        <pc:spChg chg="mod">
          <ac:chgData name="Pravin Prajapati" userId="S::pravin@edunetfoundation.org::9f0ce95f-5aee-43b0-8285-2e8ab565fdaa" providerId="AD" clId="Web-{2756039D-2FD1-F94C-C39F-0F93EEFDE9D6}" dt="2022-06-26T09:38:12.496" v="601" actId="1076"/>
          <ac:spMkLst>
            <pc:docMk/>
            <pc:sldMk cId="2621962063" sldId="275"/>
            <ac:spMk id="3" creationId="{A2E80659-90A6-BA09-FFEC-84471984963F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8:47.403" v="607" actId="20577"/>
          <ac:spMkLst>
            <pc:docMk/>
            <pc:sldMk cId="2621962063" sldId="275"/>
            <ac:spMk id="4" creationId="{F28E64E5-6115-1F65-1BD7-04616A1F88C2}"/>
          </ac:spMkLst>
        </pc:spChg>
        <pc:spChg chg="del">
          <ac:chgData name="Pravin Prajapati" userId="S::pravin@edunetfoundation.org::9f0ce95f-5aee-43b0-8285-2e8ab565fdaa" providerId="AD" clId="Web-{2756039D-2FD1-F94C-C39F-0F93EEFDE9D6}" dt="2022-06-26T09:38:17.887" v="602"/>
          <ac:spMkLst>
            <pc:docMk/>
            <pc:sldMk cId="2621962063" sldId="275"/>
            <ac:spMk id="6" creationId="{5BE3AAB7-BA81-666E-B291-26FC8CEEAE00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38:31.497" v="606" actId="14100"/>
          <ac:picMkLst>
            <pc:docMk/>
            <pc:sldMk cId="2621962063" sldId="275"/>
            <ac:picMk id="5" creationId="{032A8030-1595-C110-AB4F-21FDA1C7E754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39:28.279" v="613" actId="20577"/>
        <pc:sldMkLst>
          <pc:docMk/>
          <pc:sldMk cId="1118806933" sldId="276"/>
        </pc:sldMkLst>
        <pc:spChg chg="mod">
          <ac:chgData name="Pravin Prajapati" userId="S::pravin@edunetfoundation.org::9f0ce95f-5aee-43b0-8285-2e8ab565fdaa" providerId="AD" clId="Web-{2756039D-2FD1-F94C-C39F-0F93EEFDE9D6}" dt="2022-06-26T09:39:28.279" v="613" actId="20577"/>
          <ac:spMkLst>
            <pc:docMk/>
            <pc:sldMk cId="1118806933" sldId="276"/>
            <ac:spMk id="2" creationId="{580E3231-AF56-F92C-50AD-444A301E7E45}"/>
          </ac:spMkLst>
        </pc:spChg>
      </pc:sldChg>
      <pc:sldChg chg="delSp modSp">
        <pc:chgData name="Pravin Prajapati" userId="S::pravin@edunetfoundation.org::9f0ce95f-5aee-43b0-8285-2e8ab565fdaa" providerId="AD" clId="Web-{2756039D-2FD1-F94C-C39F-0F93EEFDE9D6}" dt="2022-06-26T09:37:36.371" v="589" actId="1076"/>
        <pc:sldMkLst>
          <pc:docMk/>
          <pc:sldMk cId="4045502762" sldId="277"/>
        </pc:sldMkLst>
        <pc:spChg chg="mod">
          <ac:chgData name="Pravin Prajapati" userId="S::pravin@edunetfoundation.org::9f0ce95f-5aee-43b0-8285-2e8ab565fdaa" providerId="AD" clId="Web-{2756039D-2FD1-F94C-C39F-0F93EEFDE9D6}" dt="2022-06-26T09:37:32.199" v="588" actId="20577"/>
          <ac:spMkLst>
            <pc:docMk/>
            <pc:sldMk cId="4045502762" sldId="277"/>
            <ac:spMk id="2" creationId="{68A6ADAB-B258-07D1-1502-A4C322307940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7:25.558" v="587" actId="1076"/>
          <ac:spMkLst>
            <pc:docMk/>
            <pc:sldMk cId="4045502762" sldId="277"/>
            <ac:spMk id="3" creationId="{25A234B6-B7F5-FBBB-6C7D-FADDD5C447CB}"/>
          </ac:spMkLst>
        </pc:spChg>
        <pc:spChg chg="del">
          <ac:chgData name="Pravin Prajapati" userId="S::pravin@edunetfoundation.org::9f0ce95f-5aee-43b0-8285-2e8ab565fdaa" providerId="AD" clId="Web-{2756039D-2FD1-F94C-C39F-0F93EEFDE9D6}" dt="2022-06-26T09:36:40.729" v="576"/>
          <ac:spMkLst>
            <pc:docMk/>
            <pc:sldMk cId="4045502762" sldId="277"/>
            <ac:spMk id="5" creationId="{C8BEB33E-C9DC-2FAE-D647-3BB705708AE3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37:36.371" v="589" actId="1076"/>
          <ac:picMkLst>
            <pc:docMk/>
            <pc:sldMk cId="4045502762" sldId="277"/>
            <ac:picMk id="4" creationId="{A51BD337-2B93-9A87-2E95-321BE9D6E332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39:50.686" v="617" actId="1076"/>
        <pc:sldMkLst>
          <pc:docMk/>
          <pc:sldMk cId="1362576489" sldId="278"/>
        </pc:sldMkLst>
        <pc:spChg chg="mod">
          <ac:chgData name="Pravin Prajapati" userId="S::pravin@edunetfoundation.org::9f0ce95f-5aee-43b0-8285-2e8ab565fdaa" providerId="AD" clId="Web-{2756039D-2FD1-F94C-C39F-0F93EEFDE9D6}" dt="2022-06-26T09:39:17.951" v="612" actId="20577"/>
          <ac:spMkLst>
            <pc:docMk/>
            <pc:sldMk cId="1362576489" sldId="278"/>
            <ac:spMk id="2" creationId="{A28F6577-76AD-AD18-9463-11E7E20E9EAD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9:50.686" v="617" actId="1076"/>
          <ac:spMkLst>
            <pc:docMk/>
            <pc:sldMk cId="1362576489" sldId="278"/>
            <ac:spMk id="5" creationId="{CB382C8C-3165-6A1C-5661-4D2F3A504EB0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2:08.330" v="636" actId="1076"/>
        <pc:sldMkLst>
          <pc:docMk/>
          <pc:sldMk cId="2919841646" sldId="279"/>
        </pc:sldMkLst>
        <pc:spChg chg="mod">
          <ac:chgData name="Pravin Prajapati" userId="S::pravin@edunetfoundation.org::9f0ce95f-5aee-43b0-8285-2e8ab565fdaa" providerId="AD" clId="Web-{2756039D-2FD1-F94C-C39F-0F93EEFDE9D6}" dt="2022-06-26T09:41:59.829" v="634" actId="1076"/>
          <ac:spMkLst>
            <pc:docMk/>
            <pc:sldMk cId="2919841646" sldId="279"/>
            <ac:spMk id="2" creationId="{538BECA5-6B7E-FB09-8550-21ADB9A54402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2:08.330" v="636" actId="1076"/>
          <ac:spMkLst>
            <pc:docMk/>
            <pc:sldMk cId="2919841646" sldId="279"/>
            <ac:spMk id="3" creationId="{E001C567-C238-A2F2-8729-C2E6B7F951AD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1:49.329" v="633" actId="1076"/>
        <pc:sldMkLst>
          <pc:docMk/>
          <pc:sldMk cId="1879566101" sldId="280"/>
        </pc:sldMkLst>
        <pc:spChg chg="mod">
          <ac:chgData name="Pravin Prajapati" userId="S::pravin@edunetfoundation.org::9f0ce95f-5aee-43b0-8285-2e8ab565fdaa" providerId="AD" clId="Web-{2756039D-2FD1-F94C-C39F-0F93EEFDE9D6}" dt="2022-06-26T09:41:49.329" v="633" actId="1076"/>
          <ac:spMkLst>
            <pc:docMk/>
            <pc:sldMk cId="1879566101" sldId="280"/>
            <ac:spMk id="2" creationId="{D58F00A2-DC70-986F-605E-8E620A5FB680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1:41.173" v="632" actId="1076"/>
        <pc:sldMkLst>
          <pc:docMk/>
          <pc:sldMk cId="1096261964" sldId="281"/>
        </pc:sldMkLst>
        <pc:spChg chg="mod">
          <ac:chgData name="Pravin Prajapati" userId="S::pravin@edunetfoundation.org::9f0ce95f-5aee-43b0-8285-2e8ab565fdaa" providerId="AD" clId="Web-{2756039D-2FD1-F94C-C39F-0F93EEFDE9D6}" dt="2022-06-26T09:41:41.173" v="632" actId="1076"/>
          <ac:spMkLst>
            <pc:docMk/>
            <pc:sldMk cId="1096261964" sldId="281"/>
            <ac:spMk id="2" creationId="{586E5F1D-8DE1-10BF-A0C3-37D09F09C8ED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1:08.188" v="627" actId="20577"/>
          <ac:spMkLst>
            <pc:docMk/>
            <pc:sldMk cId="1096261964" sldId="281"/>
            <ac:spMk id="3" creationId="{C217E202-5E43-278F-4779-BE44BC542F74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6:59.841" v="675" actId="20577"/>
        <pc:sldMkLst>
          <pc:docMk/>
          <pc:sldMk cId="2878531002" sldId="282"/>
        </pc:sldMkLst>
        <pc:spChg chg="mod">
          <ac:chgData name="Pravin Prajapati" userId="S::pravin@edunetfoundation.org::9f0ce95f-5aee-43b0-8285-2e8ab565fdaa" providerId="AD" clId="Web-{2756039D-2FD1-F94C-C39F-0F93EEFDE9D6}" dt="2022-06-26T09:46:48.216" v="673" actId="1076"/>
          <ac:spMkLst>
            <pc:docMk/>
            <pc:sldMk cId="2878531002" sldId="282"/>
            <ac:spMk id="2" creationId="{628601CA-5F7F-82F4-BAC3-F6C4AEB34D0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6:59.841" v="675" actId="20577"/>
          <ac:spMkLst>
            <pc:docMk/>
            <pc:sldMk cId="2878531002" sldId="282"/>
            <ac:spMk id="4" creationId="{F1EDF315-6EC2-369C-9768-2404241183FF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8:25:50.341" v="6" actId="20577"/>
        <pc:sldMkLst>
          <pc:docMk/>
          <pc:sldMk cId="4017093494" sldId="283"/>
        </pc:sldMkLst>
        <pc:spChg chg="mod">
          <ac:chgData name="Pravin Prajapati" userId="S::pravin@edunetfoundation.org::9f0ce95f-5aee-43b0-8285-2e8ab565fdaa" providerId="AD" clId="Web-{2756039D-2FD1-F94C-C39F-0F93EEFDE9D6}" dt="2022-06-26T08:25:50.341" v="6" actId="20577"/>
          <ac:spMkLst>
            <pc:docMk/>
            <pc:sldMk cId="4017093494" sldId="283"/>
            <ac:spMk id="7" creationId="{D9CA9481-684C-346B-52CC-DAC6905DA6CA}"/>
          </ac:spMkLst>
        </pc:spChg>
      </pc:sldChg>
      <pc:sldChg chg="addSp modSp">
        <pc:chgData name="Pravin Prajapati" userId="S::pravin@edunetfoundation.org::9f0ce95f-5aee-43b0-8285-2e8ab565fdaa" providerId="AD" clId="Web-{2756039D-2FD1-F94C-C39F-0F93EEFDE9D6}" dt="2022-06-26T08:36:21.186" v="245" actId="14100"/>
        <pc:sldMkLst>
          <pc:docMk/>
          <pc:sldMk cId="361006297" sldId="284"/>
        </pc:sldMkLst>
        <pc:spChg chg="add mod">
          <ac:chgData name="Pravin Prajapati" userId="S::pravin@edunetfoundation.org::9f0ce95f-5aee-43b0-8285-2e8ab565fdaa" providerId="AD" clId="Web-{2756039D-2FD1-F94C-C39F-0F93EEFDE9D6}" dt="2022-06-26T08:35:11.106" v="233" actId="1076"/>
          <ac:spMkLst>
            <pc:docMk/>
            <pc:sldMk cId="361006297" sldId="284"/>
            <ac:spMk id="3" creationId="{8C3577B3-FA1D-6ACF-6417-2EF3BE6DA58F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36:10.545" v="242" actId="1076"/>
          <ac:spMkLst>
            <pc:docMk/>
            <pc:sldMk cId="361006297" sldId="284"/>
            <ac:spMk id="6" creationId="{0CD84358-94E9-87F5-6406-AD60BD5CA317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36:15.576" v="243" actId="1076"/>
          <ac:spMkLst>
            <pc:docMk/>
            <pc:sldMk cId="361006297" sldId="284"/>
            <ac:spMk id="8" creationId="{C6B8EEF0-71D9-2BFB-8511-14BDDF2FEA69}"/>
          </ac:spMkLst>
        </pc:spChg>
        <pc:picChg chg="add mod">
          <ac:chgData name="Pravin Prajapati" userId="S::pravin@edunetfoundation.org::9f0ce95f-5aee-43b0-8285-2e8ab565fdaa" providerId="AD" clId="Web-{2756039D-2FD1-F94C-C39F-0F93EEFDE9D6}" dt="2022-06-26T08:36:21.186" v="245" actId="14100"/>
          <ac:picMkLst>
            <pc:docMk/>
            <pc:sldMk cId="361006297" sldId="284"/>
            <ac:picMk id="2" creationId="{ECEB90F4-7580-8ACD-DE45-04AEB519992C}"/>
          </ac:picMkLst>
        </pc:picChg>
        <pc:picChg chg="add mod">
          <ac:chgData name="Pravin Prajapati" userId="S::pravin@edunetfoundation.org::9f0ce95f-5aee-43b0-8285-2e8ab565fdaa" providerId="AD" clId="Web-{2756039D-2FD1-F94C-C39F-0F93EEFDE9D6}" dt="2022-06-26T08:36:05.154" v="241" actId="1076"/>
          <ac:picMkLst>
            <pc:docMk/>
            <pc:sldMk cId="361006297" sldId="284"/>
            <ac:picMk id="7" creationId="{10F899F4-FB0E-1CBA-867D-7B26B67B5D1B}"/>
          </ac:picMkLst>
        </pc:picChg>
      </pc:sldChg>
      <pc:sldChg chg="addSp modSp">
        <pc:chgData name="Pravin Prajapati" userId="S::pravin@edunetfoundation.org::9f0ce95f-5aee-43b0-8285-2e8ab565fdaa" providerId="AD" clId="Web-{2756039D-2FD1-F94C-C39F-0F93EEFDE9D6}" dt="2022-06-26T08:44:42.480" v="278" actId="1076"/>
        <pc:sldMkLst>
          <pc:docMk/>
          <pc:sldMk cId="1444137133" sldId="285"/>
        </pc:sldMkLst>
        <pc:spChg chg="mod">
          <ac:chgData name="Pravin Prajapati" userId="S::pravin@edunetfoundation.org::9f0ce95f-5aee-43b0-8285-2e8ab565fdaa" providerId="AD" clId="Web-{2756039D-2FD1-F94C-C39F-0F93EEFDE9D6}" dt="2022-06-26T08:41:41.319" v="267" actId="20577"/>
          <ac:spMkLst>
            <pc:docMk/>
            <pc:sldMk cId="1444137133" sldId="285"/>
            <ac:spMk id="6" creationId="{3D744FAB-28DB-52AA-4347-B1019E46A5C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43:17.243" v="275" actId="14100"/>
          <ac:spMkLst>
            <pc:docMk/>
            <pc:sldMk cId="1444137133" sldId="285"/>
            <ac:spMk id="7" creationId="{9679EC2D-5461-0537-8651-7CE9843CFFAB}"/>
          </ac:spMkLst>
        </pc:spChg>
        <pc:picChg chg="add mod">
          <ac:chgData name="Pravin Prajapati" userId="S::pravin@edunetfoundation.org::9f0ce95f-5aee-43b0-8285-2e8ab565fdaa" providerId="AD" clId="Web-{2756039D-2FD1-F94C-C39F-0F93EEFDE9D6}" dt="2022-06-26T08:44:42.480" v="278" actId="1076"/>
          <ac:picMkLst>
            <pc:docMk/>
            <pc:sldMk cId="1444137133" sldId="285"/>
            <ac:picMk id="2" creationId="{24C6ED0C-6BD7-E70F-AC13-CA8585F94305}"/>
          </ac:picMkLst>
        </pc:picChg>
      </pc:sldChg>
      <pc:sldChg chg="addSp modSp">
        <pc:chgData name="Pravin Prajapati" userId="S::pravin@edunetfoundation.org::9f0ce95f-5aee-43b0-8285-2e8ab565fdaa" providerId="AD" clId="Web-{2756039D-2FD1-F94C-C39F-0F93EEFDE9D6}" dt="2022-06-26T08:41:11.396" v="265" actId="1076"/>
        <pc:sldMkLst>
          <pc:docMk/>
          <pc:sldMk cId="2060840026" sldId="286"/>
        </pc:sldMkLst>
        <pc:spChg chg="mod">
          <ac:chgData name="Pravin Prajapati" userId="S::pravin@edunetfoundation.org::9f0ce95f-5aee-43b0-8285-2e8ab565fdaa" providerId="AD" clId="Web-{2756039D-2FD1-F94C-C39F-0F93EEFDE9D6}" dt="2022-06-26T08:38:30.298" v="251" actId="20577"/>
          <ac:spMkLst>
            <pc:docMk/>
            <pc:sldMk cId="2060840026" sldId="286"/>
            <ac:spMk id="6" creationId="{E1487FF1-EE95-619E-5F51-3B4B52128C7B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38:54.049" v="256" actId="1076"/>
          <ac:spMkLst>
            <pc:docMk/>
            <pc:sldMk cId="2060840026" sldId="286"/>
            <ac:spMk id="7" creationId="{B726770D-C63C-4EB1-CE1E-FE34283EF26D}"/>
          </ac:spMkLst>
        </pc:spChg>
        <pc:picChg chg="add mod modCrop">
          <ac:chgData name="Pravin Prajapati" userId="S::pravin@edunetfoundation.org::9f0ce95f-5aee-43b0-8285-2e8ab565fdaa" providerId="AD" clId="Web-{2756039D-2FD1-F94C-C39F-0F93EEFDE9D6}" dt="2022-06-26T08:41:11.396" v="265" actId="1076"/>
          <ac:picMkLst>
            <pc:docMk/>
            <pc:sldMk cId="2060840026" sldId="286"/>
            <ac:picMk id="2" creationId="{C6B6A769-5B56-A7A7-3D23-E3AC9A12196B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8:45:49.013" v="285" actId="20577"/>
        <pc:sldMkLst>
          <pc:docMk/>
          <pc:sldMk cId="539823756" sldId="287"/>
        </pc:sldMkLst>
        <pc:spChg chg="mod">
          <ac:chgData name="Pravin Prajapati" userId="S::pravin@edunetfoundation.org::9f0ce95f-5aee-43b0-8285-2e8ab565fdaa" providerId="AD" clId="Web-{2756039D-2FD1-F94C-C39F-0F93EEFDE9D6}" dt="2022-06-26T08:45:49.013" v="285" actId="20577"/>
          <ac:spMkLst>
            <pc:docMk/>
            <pc:sldMk cId="539823756" sldId="287"/>
            <ac:spMk id="6" creationId="{0DAD015F-6BDF-136E-4A7B-41193DAF13A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45:39.325" v="284" actId="20577"/>
          <ac:spMkLst>
            <pc:docMk/>
            <pc:sldMk cId="539823756" sldId="287"/>
            <ac:spMk id="7" creationId="{498A38AB-6021-74E4-38CA-B7EF42ED8E2C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8:48:01.313" v="371" actId="20577"/>
        <pc:sldMkLst>
          <pc:docMk/>
          <pc:sldMk cId="1032454909" sldId="288"/>
        </pc:sldMkLst>
        <pc:spChg chg="mod">
          <ac:chgData name="Pravin Prajapati" userId="S::pravin@edunetfoundation.org::9f0ce95f-5aee-43b0-8285-2e8ab565fdaa" providerId="AD" clId="Web-{2756039D-2FD1-F94C-C39F-0F93EEFDE9D6}" dt="2022-06-26T08:48:01.313" v="371" actId="20577"/>
          <ac:spMkLst>
            <pc:docMk/>
            <pc:sldMk cId="1032454909" sldId="288"/>
            <ac:spMk id="6" creationId="{435FC6F0-ED1F-C39A-31FD-4122BE1354E0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47:57.985" v="370" actId="20577"/>
          <ac:spMkLst>
            <pc:docMk/>
            <pc:sldMk cId="1032454909" sldId="288"/>
            <ac:spMk id="7" creationId="{C665A148-19C4-B84D-77A3-548039AF42B2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8:49:00.877" v="389" actId="1076"/>
        <pc:sldMkLst>
          <pc:docMk/>
          <pc:sldMk cId="3169612364" sldId="289"/>
        </pc:sldMkLst>
        <pc:spChg chg="mod">
          <ac:chgData name="Pravin Prajapati" userId="S::pravin@edunetfoundation.org::9f0ce95f-5aee-43b0-8285-2e8ab565fdaa" providerId="AD" clId="Web-{2756039D-2FD1-F94C-C39F-0F93EEFDE9D6}" dt="2022-06-26T08:48:11.001" v="373" actId="20577"/>
          <ac:spMkLst>
            <pc:docMk/>
            <pc:sldMk cId="3169612364" sldId="289"/>
            <ac:spMk id="6" creationId="{3277D930-2D5F-8E40-66D9-4CE71E22E5FB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49:00.877" v="389" actId="1076"/>
          <ac:spMkLst>
            <pc:docMk/>
            <pc:sldMk cId="3169612364" sldId="289"/>
            <ac:spMk id="7" creationId="{350C51BB-E68C-218D-011C-191FEBD5AA75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8:48:52.502" v="385" actId="14100"/>
          <ac:picMkLst>
            <pc:docMk/>
            <pc:sldMk cId="3169612364" sldId="289"/>
            <ac:picMk id="9" creationId="{9B8CF587-F902-D7EC-374C-F8A7173C9EE5}"/>
          </ac:picMkLst>
        </pc:picChg>
      </pc:sldChg>
      <pc:sldChg chg="addSp modSp">
        <pc:chgData name="Pravin Prajapati" userId="S::pravin@edunetfoundation.org::9f0ce95f-5aee-43b0-8285-2e8ab565fdaa" providerId="AD" clId="Web-{2756039D-2FD1-F94C-C39F-0F93EEFDE9D6}" dt="2022-06-26T09:20:37.677" v="409" actId="20577"/>
        <pc:sldMkLst>
          <pc:docMk/>
          <pc:sldMk cId="2292294362" sldId="290"/>
        </pc:sldMkLst>
        <pc:spChg chg="mod">
          <ac:chgData name="Pravin Prajapati" userId="S::pravin@edunetfoundation.org::9f0ce95f-5aee-43b0-8285-2e8ab565fdaa" providerId="AD" clId="Web-{2756039D-2FD1-F94C-C39F-0F93EEFDE9D6}" dt="2022-06-26T09:17:53.939" v="400" actId="1076"/>
          <ac:spMkLst>
            <pc:docMk/>
            <pc:sldMk cId="2292294362" sldId="290"/>
            <ac:spMk id="6" creationId="{A4B50310-8995-8C11-8AB2-31F063B18C10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0:37.677" v="409" actId="20577"/>
          <ac:spMkLst>
            <pc:docMk/>
            <pc:sldMk cId="2292294362" sldId="290"/>
            <ac:spMk id="7" creationId="{B72C78C7-643A-C9A0-40E2-5E3852EF685A}"/>
          </ac:spMkLst>
        </pc:spChg>
        <pc:picChg chg="add mod">
          <ac:chgData name="Pravin Prajapati" userId="S::pravin@edunetfoundation.org::9f0ce95f-5aee-43b0-8285-2e8ab565fdaa" providerId="AD" clId="Web-{2756039D-2FD1-F94C-C39F-0F93EEFDE9D6}" dt="2022-06-26T09:18:55.659" v="403" actId="1076"/>
          <ac:picMkLst>
            <pc:docMk/>
            <pc:sldMk cId="2292294362" sldId="290"/>
            <ac:picMk id="2" creationId="{80A340CC-0501-BDF4-EDB6-763B2BFA216D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20:00.301" v="406"/>
        <pc:sldMkLst>
          <pc:docMk/>
          <pc:sldMk cId="533485172" sldId="291"/>
        </pc:sldMkLst>
        <pc:spChg chg="mod">
          <ac:chgData name="Pravin Prajapati" userId="S::pravin@edunetfoundation.org::9f0ce95f-5aee-43b0-8285-2e8ab565fdaa" providerId="AD" clId="Web-{2756039D-2FD1-F94C-C39F-0F93EEFDE9D6}" dt="2022-06-26T09:19:53.661" v="405" actId="20577"/>
          <ac:spMkLst>
            <pc:docMk/>
            <pc:sldMk cId="533485172" sldId="291"/>
            <ac:spMk id="7" creationId="{6FCA75F5-3C84-5E38-7EAE-50019F5B65E3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0:00.301" v="406"/>
          <ac:spMkLst>
            <pc:docMk/>
            <pc:sldMk cId="533485172" sldId="291"/>
            <ac:spMk id="11" creationId="{BCCF336C-F127-F092-F39C-DB57573AFF63}"/>
          </ac:spMkLst>
        </pc:spChg>
      </pc:sldChg>
      <pc:sldChg chg="addSp modSp">
        <pc:chgData name="Pravin Prajapati" userId="S::pravin@edunetfoundation.org::9f0ce95f-5aee-43b0-8285-2e8ab565fdaa" providerId="AD" clId="Web-{2756039D-2FD1-F94C-C39F-0F93EEFDE9D6}" dt="2022-06-26T09:24:53.401" v="456"/>
        <pc:sldMkLst>
          <pc:docMk/>
          <pc:sldMk cId="66855486" sldId="292"/>
        </pc:sldMkLst>
        <pc:spChg chg="mod">
          <ac:chgData name="Pravin Prajapati" userId="S::pravin@edunetfoundation.org::9f0ce95f-5aee-43b0-8285-2e8ab565fdaa" providerId="AD" clId="Web-{2756039D-2FD1-F94C-C39F-0F93EEFDE9D6}" dt="2022-06-26T09:20:50.912" v="410"/>
          <ac:spMkLst>
            <pc:docMk/>
            <pc:sldMk cId="66855486" sldId="292"/>
            <ac:spMk id="8" creationId="{C9AF07B5-AA36-2E51-44DA-FBAED324D06E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1:34.085" v="417" actId="20577"/>
          <ac:spMkLst>
            <pc:docMk/>
            <pc:sldMk cId="66855486" sldId="292"/>
            <ac:spMk id="16" creationId="{1F266B10-B78F-8149-FF32-E120AA00795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3:01.118" v="446"/>
          <ac:spMkLst>
            <pc:docMk/>
            <pc:sldMk cId="66855486" sldId="292"/>
            <ac:spMk id="18" creationId="{304D7298-FD15-0A73-DAD0-C6C9B1A0F27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2:33.742" v="439" actId="20577"/>
          <ac:spMkLst>
            <pc:docMk/>
            <pc:sldMk cId="66855486" sldId="292"/>
            <ac:spMk id="20" creationId="{B50B407D-6C05-5A1D-5C23-D9562F58CAA3}"/>
          </ac:spMkLst>
        </pc:spChg>
        <pc:picChg chg="add mod modCrop">
          <ac:chgData name="Pravin Prajapati" userId="S::pravin@edunetfoundation.org::9f0ce95f-5aee-43b0-8285-2e8ab565fdaa" providerId="AD" clId="Web-{2756039D-2FD1-F94C-C39F-0F93EEFDE9D6}" dt="2022-06-26T09:24:53.401" v="456"/>
          <ac:picMkLst>
            <pc:docMk/>
            <pc:sldMk cId="66855486" sldId="292"/>
            <ac:picMk id="2" creationId="{B839AC56-B344-64EF-F41C-BAD0A9FDF0E8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26:05.918" v="462" actId="20577"/>
        <pc:sldMkLst>
          <pc:docMk/>
          <pc:sldMk cId="1257750279" sldId="293"/>
        </pc:sldMkLst>
        <pc:spChg chg="mod">
          <ac:chgData name="Pravin Prajapati" userId="S::pravin@edunetfoundation.org::9f0ce95f-5aee-43b0-8285-2e8ab565fdaa" providerId="AD" clId="Web-{2756039D-2FD1-F94C-C39F-0F93EEFDE9D6}" dt="2022-06-26T09:25:42.371" v="457"/>
          <ac:spMkLst>
            <pc:docMk/>
            <pc:sldMk cId="1257750279" sldId="293"/>
            <ac:spMk id="6" creationId="{88D2C05B-9A84-D54D-838B-0B92D23C784D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6:05.918" v="462" actId="20577"/>
          <ac:spMkLst>
            <pc:docMk/>
            <pc:sldMk cId="1257750279" sldId="293"/>
            <ac:spMk id="10" creationId="{955F99C3-1809-6FDD-43F0-F307D50AB479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25:54.168" v="459" actId="14100"/>
          <ac:picMkLst>
            <pc:docMk/>
            <pc:sldMk cId="1257750279" sldId="293"/>
            <ac:picMk id="1026" creationId="{D2175B59-BE48-65CF-1623-E06B4DDFE8B5}"/>
          </ac:picMkLst>
        </pc:picChg>
      </pc:sldChg>
      <pc:sldChg chg="delSp modSp">
        <pc:chgData name="Pravin Prajapati" userId="S::pravin@edunetfoundation.org::9f0ce95f-5aee-43b0-8285-2e8ab565fdaa" providerId="AD" clId="Web-{2756039D-2FD1-F94C-C39F-0F93EEFDE9D6}" dt="2022-06-26T09:28:50.453" v="508"/>
        <pc:sldMkLst>
          <pc:docMk/>
          <pc:sldMk cId="128712431" sldId="294"/>
        </pc:sldMkLst>
        <pc:spChg chg="mod">
          <ac:chgData name="Pravin Prajapati" userId="S::pravin@edunetfoundation.org::9f0ce95f-5aee-43b0-8285-2e8ab565fdaa" providerId="AD" clId="Web-{2756039D-2FD1-F94C-C39F-0F93EEFDE9D6}" dt="2022-06-26T09:26:19.278" v="464" actId="20577"/>
          <ac:spMkLst>
            <pc:docMk/>
            <pc:sldMk cId="128712431" sldId="294"/>
            <ac:spMk id="6" creationId="{B70E4CF1-AD3E-A24C-379A-833A31A9997B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28:21.624" v="506" actId="20577"/>
          <ac:spMkLst>
            <pc:docMk/>
            <pc:sldMk cId="128712431" sldId="294"/>
            <ac:spMk id="7" creationId="{98890AC9-D0BA-392E-B9B5-7FE407264E65}"/>
          </ac:spMkLst>
        </pc:spChg>
        <pc:spChg chg="del mod">
          <ac:chgData name="Pravin Prajapati" userId="S::pravin@edunetfoundation.org::9f0ce95f-5aee-43b0-8285-2e8ab565fdaa" providerId="AD" clId="Web-{2756039D-2FD1-F94C-C39F-0F93EEFDE9D6}" dt="2022-06-26T09:26:28.935" v="467"/>
          <ac:spMkLst>
            <pc:docMk/>
            <pc:sldMk cId="128712431" sldId="294"/>
            <ac:spMk id="10" creationId="{47FE7FC4-642A-6BB2-0595-2F5738CAF2A0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28:50.453" v="508"/>
          <ac:picMkLst>
            <pc:docMk/>
            <pc:sldMk cId="128712431" sldId="294"/>
            <ac:picMk id="2050" creationId="{CFB4036D-26BF-B93F-9228-6E6545F28FD7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31:51.645" v="533"/>
        <pc:sldMkLst>
          <pc:docMk/>
          <pc:sldMk cId="3667680206" sldId="295"/>
        </pc:sldMkLst>
        <pc:spChg chg="mod">
          <ac:chgData name="Pravin Prajapati" userId="S::pravin@edunetfoundation.org::9f0ce95f-5aee-43b0-8285-2e8ab565fdaa" providerId="AD" clId="Web-{2756039D-2FD1-F94C-C39F-0F93EEFDE9D6}" dt="2022-06-26T09:30:02.127" v="511" actId="20577"/>
          <ac:spMkLst>
            <pc:docMk/>
            <pc:sldMk cId="3667680206" sldId="295"/>
            <ac:spMk id="6" creationId="{67EF885C-2B12-377B-37DE-910891FE003B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1:39.519" v="532" actId="1076"/>
          <ac:spMkLst>
            <pc:docMk/>
            <pc:sldMk cId="3667680206" sldId="295"/>
            <ac:spMk id="9" creationId="{41AFE892-3320-2A65-EB77-883229354D55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1:21.347" v="529" actId="1076"/>
          <ac:spMkLst>
            <pc:docMk/>
            <pc:sldMk cId="3667680206" sldId="295"/>
            <ac:spMk id="12" creationId="{7C43E4EE-383A-F414-0F0F-D5C1985CE105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31:51.645" v="533"/>
          <ac:picMkLst>
            <pc:docMk/>
            <pc:sldMk cId="3667680206" sldId="295"/>
            <ac:picMk id="3074" creationId="{6B702C1D-7A24-4539-D4F2-6175A56CF9B5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33:24.318" v="547" actId="1076"/>
        <pc:sldMkLst>
          <pc:docMk/>
          <pc:sldMk cId="2176932322" sldId="296"/>
        </pc:sldMkLst>
        <pc:spChg chg="mod">
          <ac:chgData name="Pravin Prajapati" userId="S::pravin@edunetfoundation.org::9f0ce95f-5aee-43b0-8285-2e8ab565fdaa" providerId="AD" clId="Web-{2756039D-2FD1-F94C-C39F-0F93EEFDE9D6}" dt="2022-06-26T09:32:27.786" v="536" actId="20577"/>
          <ac:spMkLst>
            <pc:docMk/>
            <pc:sldMk cId="2176932322" sldId="296"/>
            <ac:spMk id="3" creationId="{67B126B6-E608-04A6-3DA8-0B24A84D2014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3:09.052" v="543" actId="1076"/>
          <ac:spMkLst>
            <pc:docMk/>
            <pc:sldMk cId="2176932322" sldId="296"/>
            <ac:spMk id="7" creationId="{48D37B43-ECB7-174A-B946-3239EA3FC1A4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3:24.318" v="547" actId="1076"/>
          <ac:spMkLst>
            <pc:docMk/>
            <pc:sldMk cId="2176932322" sldId="296"/>
            <ac:spMk id="10" creationId="{5A94E782-E612-FAEB-F5B4-91F738A4B2A7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32:39.786" v="539" actId="14100"/>
          <ac:picMkLst>
            <pc:docMk/>
            <pc:sldMk cId="2176932322" sldId="296"/>
            <ac:picMk id="4098" creationId="{42A58670-0F14-46DC-6A81-76A1B1299DBA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33:46.085" v="549" actId="20577"/>
        <pc:sldMkLst>
          <pc:docMk/>
          <pc:sldMk cId="2364042055" sldId="297"/>
        </pc:sldMkLst>
        <pc:spChg chg="mod">
          <ac:chgData name="Pravin Prajapati" userId="S::pravin@edunetfoundation.org::9f0ce95f-5aee-43b0-8285-2e8ab565fdaa" providerId="AD" clId="Web-{2756039D-2FD1-F94C-C39F-0F93EEFDE9D6}" dt="2022-06-26T09:33:46.085" v="549" actId="20577"/>
          <ac:spMkLst>
            <pc:docMk/>
            <pc:sldMk cId="2364042055" sldId="297"/>
            <ac:spMk id="6" creationId="{36C2C6A4-09AD-4C36-69A8-5343A65CE22A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34:18.101" v="551" actId="20577"/>
        <pc:sldMkLst>
          <pc:docMk/>
          <pc:sldMk cId="1701663324" sldId="298"/>
        </pc:sldMkLst>
        <pc:spChg chg="mod">
          <ac:chgData name="Pravin Prajapati" userId="S::pravin@edunetfoundation.org::9f0ce95f-5aee-43b0-8285-2e8ab565fdaa" providerId="AD" clId="Web-{2756039D-2FD1-F94C-C39F-0F93EEFDE9D6}" dt="2022-06-26T09:34:18.101" v="551" actId="20577"/>
          <ac:spMkLst>
            <pc:docMk/>
            <pc:sldMk cId="1701663324" sldId="298"/>
            <ac:spMk id="6" creationId="{CA34FC73-D837-AEE9-1D6B-9821D48721E3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34:33.679" v="553" actId="20577"/>
        <pc:sldMkLst>
          <pc:docMk/>
          <pc:sldMk cId="2756421697" sldId="299"/>
        </pc:sldMkLst>
        <pc:spChg chg="mod">
          <ac:chgData name="Pravin Prajapati" userId="S::pravin@edunetfoundation.org::9f0ce95f-5aee-43b0-8285-2e8ab565fdaa" providerId="AD" clId="Web-{2756039D-2FD1-F94C-C39F-0F93EEFDE9D6}" dt="2022-06-26T09:34:33.679" v="553" actId="20577"/>
          <ac:spMkLst>
            <pc:docMk/>
            <pc:sldMk cId="2756421697" sldId="299"/>
            <ac:spMk id="3" creationId="{EDF6D152-11A1-22E9-7E2F-AF94AFB98C41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35:45.946" v="566" actId="20577"/>
        <pc:sldMkLst>
          <pc:docMk/>
          <pc:sldMk cId="3232887135" sldId="300"/>
        </pc:sldMkLst>
        <pc:spChg chg="mod">
          <ac:chgData name="Pravin Prajapati" userId="S::pravin@edunetfoundation.org::9f0ce95f-5aee-43b0-8285-2e8ab565fdaa" providerId="AD" clId="Web-{2756039D-2FD1-F94C-C39F-0F93EEFDE9D6}" dt="2022-06-26T09:35:45.946" v="566" actId="20577"/>
          <ac:spMkLst>
            <pc:docMk/>
            <pc:sldMk cId="3232887135" sldId="300"/>
            <ac:spMk id="2" creationId="{76356076-B490-FE5F-35A5-E15F0205FC67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5:40.384" v="565" actId="1076"/>
          <ac:spMkLst>
            <pc:docMk/>
            <pc:sldMk cId="3232887135" sldId="300"/>
            <ac:spMk id="3" creationId="{1B129A1B-674F-680A-8B9D-6D8AFAAB3E61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35:26.165" v="562" actId="1076"/>
          <ac:spMkLst>
            <pc:docMk/>
            <pc:sldMk cId="3232887135" sldId="300"/>
            <ac:spMk id="8" creationId="{67C5930A-23DB-453D-BAAA-7C70CEC2ACA7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35:17.430" v="561" actId="14100"/>
          <ac:picMkLst>
            <pc:docMk/>
            <pc:sldMk cId="3232887135" sldId="300"/>
            <ac:picMk id="1026" creationId="{41D0D816-0D3D-53BD-9C59-0AA309EB94BF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42:45.862" v="642" actId="20577"/>
        <pc:sldMkLst>
          <pc:docMk/>
          <pc:sldMk cId="2296691664" sldId="301"/>
        </pc:sldMkLst>
        <pc:spChg chg="mod">
          <ac:chgData name="Pravin Prajapati" userId="S::pravin@edunetfoundation.org::9f0ce95f-5aee-43b0-8285-2e8ab565fdaa" providerId="AD" clId="Web-{2756039D-2FD1-F94C-C39F-0F93EEFDE9D6}" dt="2022-06-26T09:42:32.252" v="640" actId="1076"/>
          <ac:spMkLst>
            <pc:docMk/>
            <pc:sldMk cId="2296691664" sldId="301"/>
            <ac:spMk id="2" creationId="{57635B59-5622-CA22-7253-9B95686439D6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2:45.862" v="642" actId="20577"/>
          <ac:spMkLst>
            <pc:docMk/>
            <pc:sldMk cId="2296691664" sldId="301"/>
            <ac:spMk id="3" creationId="{735E23A4-F10A-2674-B7C6-CA4A820C3229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5:53.147" v="666" actId="20577"/>
        <pc:sldMkLst>
          <pc:docMk/>
          <pc:sldMk cId="795030623" sldId="302"/>
        </pc:sldMkLst>
        <pc:spChg chg="mod">
          <ac:chgData name="Pravin Prajapati" userId="S::pravin@edunetfoundation.org::9f0ce95f-5aee-43b0-8285-2e8ab565fdaa" providerId="AD" clId="Web-{2756039D-2FD1-F94C-C39F-0F93EEFDE9D6}" dt="2022-06-26T09:43:18.097" v="646" actId="1076"/>
          <ac:spMkLst>
            <pc:docMk/>
            <pc:sldMk cId="795030623" sldId="302"/>
            <ac:spMk id="2" creationId="{E40766A7-9F19-DB76-03DA-18FF34870C42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5:53.147" v="666" actId="20577"/>
          <ac:spMkLst>
            <pc:docMk/>
            <pc:sldMk cId="795030623" sldId="302"/>
            <ac:spMk id="3" creationId="{A11481D5-FFC3-26ED-8B6E-29B6A37F30FC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43:21.456" v="647" actId="1076"/>
          <ac:picMkLst>
            <pc:docMk/>
            <pc:sldMk cId="795030623" sldId="302"/>
            <ac:picMk id="4" creationId="{B0CCC4AB-AC04-03A5-6DCA-45A892F1D9DE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46:20.981" v="670" actId="20577"/>
        <pc:sldMkLst>
          <pc:docMk/>
          <pc:sldMk cId="2699202936" sldId="303"/>
        </pc:sldMkLst>
        <pc:spChg chg="mod">
          <ac:chgData name="Pravin Prajapati" userId="S::pravin@edunetfoundation.org::9f0ce95f-5aee-43b0-8285-2e8ab565fdaa" providerId="AD" clId="Web-{2756039D-2FD1-F94C-C39F-0F93EEFDE9D6}" dt="2022-06-26T09:44:08.129" v="653" actId="1076"/>
          <ac:spMkLst>
            <pc:docMk/>
            <pc:sldMk cId="2699202936" sldId="303"/>
            <ac:spMk id="2" creationId="{4156997C-F5C3-B4F8-72A7-36FD01CB04EA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6:20.981" v="670" actId="20577"/>
          <ac:spMkLst>
            <pc:docMk/>
            <pc:sldMk cId="2699202936" sldId="303"/>
            <ac:spMk id="3" creationId="{385B570E-5760-9688-7853-EAF3AE76E0D3}"/>
          </ac:spMkLst>
        </pc:spChg>
        <pc:picChg chg="mod">
          <ac:chgData name="Pravin Prajapati" userId="S::pravin@edunetfoundation.org::9f0ce95f-5aee-43b0-8285-2e8ab565fdaa" providerId="AD" clId="Web-{2756039D-2FD1-F94C-C39F-0F93EEFDE9D6}" dt="2022-06-26T09:44:12.020" v="655" actId="1076"/>
          <ac:picMkLst>
            <pc:docMk/>
            <pc:sldMk cId="2699202936" sldId="303"/>
            <ac:picMk id="4" creationId="{163B5720-1B24-247F-1549-8406769E4978}"/>
          </ac:picMkLst>
        </pc:picChg>
      </pc:sldChg>
      <pc:sldChg chg="modSp">
        <pc:chgData name="Pravin Prajapati" userId="S::pravin@edunetfoundation.org::9f0ce95f-5aee-43b0-8285-2e8ab565fdaa" providerId="AD" clId="Web-{2756039D-2FD1-F94C-C39F-0F93EEFDE9D6}" dt="2022-06-26T09:46:31.168" v="671"/>
        <pc:sldMkLst>
          <pc:docMk/>
          <pc:sldMk cId="3592524419" sldId="304"/>
        </pc:sldMkLst>
        <pc:spChg chg="mod">
          <ac:chgData name="Pravin Prajapati" userId="S::pravin@edunetfoundation.org::9f0ce95f-5aee-43b0-8285-2e8ab565fdaa" providerId="AD" clId="Web-{2756039D-2FD1-F94C-C39F-0F93EEFDE9D6}" dt="2022-06-26T09:45:04.146" v="662" actId="1076"/>
          <ac:spMkLst>
            <pc:docMk/>
            <pc:sldMk cId="3592524419" sldId="304"/>
            <ac:spMk id="2" creationId="{7D7D5737-0E3C-F243-8AA2-4FD8C6E35F00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6:31.168" v="671"/>
          <ac:spMkLst>
            <pc:docMk/>
            <pc:sldMk cId="3592524419" sldId="304"/>
            <ac:spMk id="3" creationId="{CBCD1DE1-3170-9C10-6E27-136854C1F369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7:39.654" v="685" actId="20577"/>
        <pc:sldMkLst>
          <pc:docMk/>
          <pc:sldMk cId="3932652487" sldId="305"/>
        </pc:sldMkLst>
        <pc:spChg chg="mod">
          <ac:chgData name="Pravin Prajapati" userId="S::pravin@edunetfoundation.org::9f0ce95f-5aee-43b0-8285-2e8ab565fdaa" providerId="AD" clId="Web-{2756039D-2FD1-F94C-C39F-0F93EEFDE9D6}" dt="2022-06-26T09:47:26.935" v="683" actId="20577"/>
          <ac:spMkLst>
            <pc:docMk/>
            <pc:sldMk cId="3932652487" sldId="305"/>
            <ac:spMk id="2" creationId="{820983F9-5540-041F-9F83-F538D876EF75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7:39.654" v="685" actId="20577"/>
          <ac:spMkLst>
            <pc:docMk/>
            <pc:sldMk cId="3932652487" sldId="305"/>
            <ac:spMk id="4" creationId="{4BF8C983-FECE-F672-E09A-7994ABF7F243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8:08.795" v="691" actId="20577"/>
        <pc:sldMkLst>
          <pc:docMk/>
          <pc:sldMk cId="2103049733" sldId="306"/>
        </pc:sldMkLst>
        <pc:spChg chg="mod">
          <ac:chgData name="Pravin Prajapati" userId="S::pravin@edunetfoundation.org::9f0ce95f-5aee-43b0-8285-2e8ab565fdaa" providerId="AD" clId="Web-{2756039D-2FD1-F94C-C39F-0F93EEFDE9D6}" dt="2022-06-26T09:47:55.983" v="689" actId="1076"/>
          <ac:spMkLst>
            <pc:docMk/>
            <pc:sldMk cId="2103049733" sldId="306"/>
            <ac:spMk id="3" creationId="{8E696810-5C49-A418-4217-0CA26EB3F7CD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8:08.795" v="691" actId="20577"/>
          <ac:spMkLst>
            <pc:docMk/>
            <pc:sldMk cId="2103049733" sldId="306"/>
            <ac:spMk id="4" creationId="{889AA356-48A2-1F24-5BFA-55A38344B38E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8:26.327" v="694" actId="20577"/>
        <pc:sldMkLst>
          <pc:docMk/>
          <pc:sldMk cId="3193968797" sldId="307"/>
        </pc:sldMkLst>
        <pc:spChg chg="mod">
          <ac:chgData name="Pravin Prajapati" userId="S::pravin@edunetfoundation.org::9f0ce95f-5aee-43b0-8285-2e8ab565fdaa" providerId="AD" clId="Web-{2756039D-2FD1-F94C-C39F-0F93EEFDE9D6}" dt="2022-06-26T09:48:26.327" v="694" actId="20577"/>
          <ac:spMkLst>
            <pc:docMk/>
            <pc:sldMk cId="3193968797" sldId="307"/>
            <ac:spMk id="2" creationId="{7EE36801-22A2-ECAE-7D27-A28D8FF5E964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8:52.546" v="698" actId="20577"/>
        <pc:sldMkLst>
          <pc:docMk/>
          <pc:sldMk cId="2772884386" sldId="308"/>
        </pc:sldMkLst>
        <pc:spChg chg="mod">
          <ac:chgData name="Pravin Prajapati" userId="S::pravin@edunetfoundation.org::9f0ce95f-5aee-43b0-8285-2e8ab565fdaa" providerId="AD" clId="Web-{2756039D-2FD1-F94C-C39F-0F93EEFDE9D6}" dt="2022-06-26T09:48:43.343" v="697" actId="20577"/>
          <ac:spMkLst>
            <pc:docMk/>
            <pc:sldMk cId="2772884386" sldId="308"/>
            <ac:spMk id="2" creationId="{81D0EB51-E56A-37D5-1482-CB8E67E48E78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9:48:52.546" v="698" actId="20577"/>
          <ac:spMkLst>
            <pc:docMk/>
            <pc:sldMk cId="2772884386" sldId="308"/>
            <ac:spMk id="4" creationId="{E3954084-B575-7F0D-FC0D-55C40179E4FE}"/>
          </ac:spMkLst>
        </pc:spChg>
      </pc:sldChg>
      <pc:sldChg chg="modSp">
        <pc:chgData name="Pravin Prajapati" userId="S::pravin@edunetfoundation.org::9f0ce95f-5aee-43b0-8285-2e8ab565fdaa" providerId="AD" clId="Web-{2756039D-2FD1-F94C-C39F-0F93EEFDE9D6}" dt="2022-06-26T09:49:37.500" v="714" actId="20577"/>
        <pc:sldMkLst>
          <pc:docMk/>
          <pc:sldMk cId="431283821" sldId="309"/>
        </pc:sldMkLst>
        <pc:spChg chg="mod">
          <ac:chgData name="Pravin Prajapati" userId="S::pravin@edunetfoundation.org::9f0ce95f-5aee-43b0-8285-2e8ab565fdaa" providerId="AD" clId="Web-{2756039D-2FD1-F94C-C39F-0F93EEFDE9D6}" dt="2022-06-26T09:49:37.500" v="714" actId="20577"/>
          <ac:spMkLst>
            <pc:docMk/>
            <pc:sldMk cId="431283821" sldId="309"/>
            <ac:spMk id="2" creationId="{D43C117D-ACF6-DFE8-D405-6C6BC19F92EF}"/>
          </ac:spMkLst>
        </pc:spChg>
      </pc:sldChg>
      <pc:sldChg chg="modSp new">
        <pc:chgData name="Pravin Prajapati" userId="S::pravin@edunetfoundation.org::9f0ce95f-5aee-43b0-8285-2e8ab565fdaa" providerId="AD" clId="Web-{2756039D-2FD1-F94C-C39F-0F93EEFDE9D6}" dt="2022-06-26T08:30:51.959" v="188" actId="20577"/>
        <pc:sldMkLst>
          <pc:docMk/>
          <pc:sldMk cId="3372300402" sldId="310"/>
        </pc:sldMkLst>
        <pc:spChg chg="mod">
          <ac:chgData name="Pravin Prajapati" userId="S::pravin@edunetfoundation.org::9f0ce95f-5aee-43b0-8285-2e8ab565fdaa" providerId="AD" clId="Web-{2756039D-2FD1-F94C-C39F-0F93EEFDE9D6}" dt="2022-06-26T08:26:11.686" v="10" actId="20577"/>
          <ac:spMkLst>
            <pc:docMk/>
            <pc:sldMk cId="3372300402" sldId="310"/>
            <ac:spMk id="2" creationId="{FCA9CB01-98DA-C4F0-E872-87BD419C4447}"/>
          </ac:spMkLst>
        </pc:spChg>
        <pc:spChg chg="mod">
          <ac:chgData name="Pravin Prajapati" userId="S::pravin@edunetfoundation.org::9f0ce95f-5aee-43b0-8285-2e8ab565fdaa" providerId="AD" clId="Web-{2756039D-2FD1-F94C-C39F-0F93EEFDE9D6}" dt="2022-06-26T08:30:51.959" v="188" actId="20577"/>
          <ac:spMkLst>
            <pc:docMk/>
            <pc:sldMk cId="3372300402" sldId="310"/>
            <ac:spMk id="3" creationId="{2D5553E6-1620-ACE1-4489-69C60425BC10}"/>
          </ac:spMkLst>
        </pc:spChg>
      </pc:sldChg>
    </pc:docChg>
  </pc:docChgLst>
  <pc:docChgLst>
    <pc:chgData name="Rohit Bhadauriya" userId="S::rohit@edunetfoundation.org::13dadb38-05c7-4bfd-a9ad-e32d243bdc7f" providerId="AD" clId="Web-{BC86B0A7-24E1-10B6-14A5-B0443B6F9CFC}"/>
    <pc:docChg chg="modSld">
      <pc:chgData name="Rohit Bhadauriya" userId="S::rohit@edunetfoundation.org::13dadb38-05c7-4bfd-a9ad-e32d243bdc7f" providerId="AD" clId="Web-{BC86B0A7-24E1-10B6-14A5-B0443B6F9CFC}" dt="2022-11-19T01:53:25.733" v="7" actId="14100"/>
      <pc:docMkLst>
        <pc:docMk/>
      </pc:docMkLst>
      <pc:sldChg chg="modSp">
        <pc:chgData name="Rohit Bhadauriya" userId="S::rohit@edunetfoundation.org::13dadb38-05c7-4bfd-a9ad-e32d243bdc7f" providerId="AD" clId="Web-{BC86B0A7-24E1-10B6-14A5-B0443B6F9CFC}" dt="2022-11-19T01:53:25.733" v="7" actId="14100"/>
        <pc:sldMkLst>
          <pc:docMk/>
          <pc:sldMk cId="3232887135" sldId="300"/>
        </pc:sldMkLst>
        <pc:spChg chg="mod">
          <ac:chgData name="Rohit Bhadauriya" userId="S::rohit@edunetfoundation.org::13dadb38-05c7-4bfd-a9ad-e32d243bdc7f" providerId="AD" clId="Web-{BC86B0A7-24E1-10B6-14A5-B0443B6F9CFC}" dt="2022-11-19T01:53:25.733" v="7" actId="14100"/>
          <ac:spMkLst>
            <pc:docMk/>
            <pc:sldMk cId="3232887135" sldId="300"/>
            <ac:spMk id="3" creationId="{1B129A1B-674F-680A-8B9D-6D8AFAAB3E61}"/>
          </ac:spMkLst>
        </pc:spChg>
      </pc:sldChg>
    </pc:docChg>
  </pc:docChgLst>
  <pc:docChgLst>
    <pc:chgData name="Samistha Goswami" userId="S::samistha@edunetfoundation.org::f2c5b2b6-1c90-408c-8164-200522f7d964" providerId="AD" clId="Web-{87F2A4DB-D6DC-3195-83D0-045DF84EF052}"/>
    <pc:docChg chg="addSld delSld modSld">
      <pc:chgData name="Samistha Goswami" userId="S::samistha@edunetfoundation.org::f2c5b2b6-1c90-408c-8164-200522f7d964" providerId="AD" clId="Web-{87F2A4DB-D6DC-3195-83D0-045DF84EF052}" dt="2022-06-27T15:55:16.624" v="10"/>
      <pc:docMkLst>
        <pc:docMk/>
      </pc:docMkLst>
      <pc:sldChg chg="modSp">
        <pc:chgData name="Samistha Goswami" userId="S::samistha@edunetfoundation.org::f2c5b2b6-1c90-408c-8164-200522f7d964" providerId="AD" clId="Web-{87F2A4DB-D6DC-3195-83D0-045DF84EF052}" dt="2022-06-27T15:54:27.841" v="0" actId="14100"/>
        <pc:sldMkLst>
          <pc:docMk/>
          <pc:sldMk cId="4017093494" sldId="283"/>
        </pc:sldMkLst>
        <pc:picChg chg="mod">
          <ac:chgData name="Samistha Goswami" userId="S::samistha@edunetfoundation.org::f2c5b2b6-1c90-408c-8164-200522f7d964" providerId="AD" clId="Web-{87F2A4DB-D6DC-3195-83D0-045DF84EF052}" dt="2022-06-27T15:54:27.841" v="0" actId="14100"/>
          <ac:picMkLst>
            <pc:docMk/>
            <pc:sldMk cId="4017093494" sldId="283"/>
            <ac:picMk id="4" creationId="{5DC7F331-0CC8-A08E-0538-6AB9C1D29448}"/>
          </ac:picMkLst>
        </pc:picChg>
      </pc:sldChg>
      <pc:sldChg chg="modSp del">
        <pc:chgData name="Samistha Goswami" userId="S::samistha@edunetfoundation.org::f2c5b2b6-1c90-408c-8164-200522f7d964" providerId="AD" clId="Web-{87F2A4DB-D6DC-3195-83D0-045DF84EF052}" dt="2022-06-27T15:55:16.624" v="10"/>
        <pc:sldMkLst>
          <pc:docMk/>
          <pc:sldMk cId="3372300402" sldId="310"/>
        </pc:sldMkLst>
        <pc:spChg chg="mod">
          <ac:chgData name="Samistha Goswami" userId="S::samistha@edunetfoundation.org::f2c5b2b6-1c90-408c-8164-200522f7d964" providerId="AD" clId="Web-{87F2A4DB-D6DC-3195-83D0-045DF84EF052}" dt="2022-06-27T15:54:53.545" v="5" actId="1076"/>
          <ac:spMkLst>
            <pc:docMk/>
            <pc:sldMk cId="3372300402" sldId="310"/>
            <ac:spMk id="2" creationId="{FCA9CB01-98DA-C4F0-E872-87BD419C4447}"/>
          </ac:spMkLst>
        </pc:spChg>
        <pc:spChg chg="mod">
          <ac:chgData name="Samistha Goswami" userId="S::samistha@edunetfoundation.org::f2c5b2b6-1c90-408c-8164-200522f7d964" providerId="AD" clId="Web-{87F2A4DB-D6DC-3195-83D0-045DF84EF052}" dt="2022-06-27T15:54:46.467" v="4" actId="1076"/>
          <ac:spMkLst>
            <pc:docMk/>
            <pc:sldMk cId="3372300402" sldId="310"/>
            <ac:spMk id="3" creationId="{2D5553E6-1620-ACE1-4489-69C60425BC10}"/>
          </ac:spMkLst>
        </pc:spChg>
      </pc:sldChg>
      <pc:sldChg chg="add del replId">
        <pc:chgData name="Samistha Goswami" userId="S::samistha@edunetfoundation.org::f2c5b2b6-1c90-408c-8164-200522f7d964" providerId="AD" clId="Web-{87F2A4DB-D6DC-3195-83D0-045DF84EF052}" dt="2022-06-27T15:54:36.248" v="2"/>
        <pc:sldMkLst>
          <pc:docMk/>
          <pc:sldMk cId="56274375" sldId="311"/>
        </pc:sldMkLst>
      </pc:sldChg>
      <pc:sldChg chg="addSp delSp modSp add replId">
        <pc:chgData name="Samistha Goswami" userId="S::samistha@edunetfoundation.org::f2c5b2b6-1c90-408c-8164-200522f7d964" providerId="AD" clId="Web-{87F2A4DB-D6DC-3195-83D0-045DF84EF052}" dt="2022-06-27T15:55:13.733" v="9"/>
        <pc:sldMkLst>
          <pc:docMk/>
          <pc:sldMk cId="1152079657" sldId="311"/>
        </pc:sldMkLst>
        <pc:spChg chg="add mod">
          <ac:chgData name="Samistha Goswami" userId="S::samistha@edunetfoundation.org::f2c5b2b6-1c90-408c-8164-200522f7d964" providerId="AD" clId="Web-{87F2A4DB-D6DC-3195-83D0-045DF84EF052}" dt="2022-06-27T15:55:08.139" v="8"/>
          <ac:spMkLst>
            <pc:docMk/>
            <pc:sldMk cId="1152079657" sldId="311"/>
            <ac:spMk id="3" creationId="{C3E727AC-035C-FC38-A38B-3C7EFD69F73A}"/>
          </ac:spMkLst>
        </pc:spChg>
        <pc:spChg chg="del">
          <ac:chgData name="Samistha Goswami" userId="S::samistha@edunetfoundation.org::f2c5b2b6-1c90-408c-8164-200522f7d964" providerId="AD" clId="Web-{87F2A4DB-D6DC-3195-83D0-045DF84EF052}" dt="2022-06-27T15:55:00.514" v="7"/>
          <ac:spMkLst>
            <pc:docMk/>
            <pc:sldMk cId="1152079657" sldId="311"/>
            <ac:spMk id="7" creationId="{D9CA9481-684C-346B-52CC-DAC6905DA6CA}"/>
          </ac:spMkLst>
        </pc:spChg>
        <pc:spChg chg="add mod">
          <ac:chgData name="Samistha Goswami" userId="S::samistha@edunetfoundation.org::f2c5b2b6-1c90-408c-8164-200522f7d964" providerId="AD" clId="Web-{87F2A4DB-D6DC-3195-83D0-045DF84EF052}" dt="2022-06-27T15:55:13.733" v="9"/>
          <ac:spMkLst>
            <pc:docMk/>
            <pc:sldMk cId="1152079657" sldId="311"/>
            <ac:spMk id="8" creationId="{6D97736B-72D6-C17C-765D-84A9D82B79EE}"/>
          </ac:spMkLst>
        </pc:spChg>
      </pc:sldChg>
    </pc:docChg>
  </pc:docChgLst>
  <pc:docChgLst>
    <pc:chgData name="Pravin Prajapati" userId="S::pravin@edunetfoundation.org::9f0ce95f-5aee-43b0-8285-2e8ab565fdaa" providerId="AD" clId="Web-{A1DC3F59-1291-38EC-AC88-0B3452015200}"/>
    <pc:docChg chg="modSld">
      <pc:chgData name="Pravin Prajapati" userId="S::pravin@edunetfoundation.org::9f0ce95f-5aee-43b0-8285-2e8ab565fdaa" providerId="AD" clId="Web-{A1DC3F59-1291-38EC-AC88-0B3452015200}" dt="2022-11-14T12:38:45.636" v="54" actId="20577"/>
      <pc:docMkLst>
        <pc:docMk/>
      </pc:docMkLst>
      <pc:sldChg chg="addSp delSp modSp">
        <pc:chgData name="Pravin Prajapati" userId="S::pravin@edunetfoundation.org::9f0ce95f-5aee-43b0-8285-2e8ab565fdaa" providerId="AD" clId="Web-{A1DC3F59-1291-38EC-AC88-0B3452015200}" dt="2022-11-14T12:38:06.510" v="35" actId="20577"/>
        <pc:sldMkLst>
          <pc:docMk/>
          <pc:sldMk cId="1362576489" sldId="278"/>
        </pc:sldMkLst>
        <pc:spChg chg="mod">
          <ac:chgData name="Pravin Prajapati" userId="S::pravin@edunetfoundation.org::9f0ce95f-5aee-43b0-8285-2e8ab565fdaa" providerId="AD" clId="Web-{A1DC3F59-1291-38EC-AC88-0B3452015200}" dt="2022-11-14T12:34:12.188" v="0" actId="14100"/>
          <ac:spMkLst>
            <pc:docMk/>
            <pc:sldMk cId="1362576489" sldId="278"/>
            <ac:spMk id="2" creationId="{A28F6577-76AD-AD18-9463-11E7E20E9EAD}"/>
          </ac:spMkLst>
        </pc:spChg>
        <pc:spChg chg="mod">
          <ac:chgData name="Pravin Prajapati" userId="S::pravin@edunetfoundation.org::9f0ce95f-5aee-43b0-8285-2e8ab565fdaa" providerId="AD" clId="Web-{A1DC3F59-1291-38EC-AC88-0B3452015200}" dt="2022-11-14T12:38:06.510" v="35" actId="20577"/>
          <ac:spMkLst>
            <pc:docMk/>
            <pc:sldMk cId="1362576489" sldId="278"/>
            <ac:spMk id="3" creationId="{539D90A4-74CB-F678-03DD-F6DD0BA83DEC}"/>
          </ac:spMkLst>
        </pc:spChg>
        <pc:spChg chg="mod">
          <ac:chgData name="Pravin Prajapati" userId="S::pravin@edunetfoundation.org::9f0ce95f-5aee-43b0-8285-2e8ab565fdaa" providerId="AD" clId="Web-{A1DC3F59-1291-38EC-AC88-0B3452015200}" dt="2022-11-14T12:36:12.474" v="22" actId="1076"/>
          <ac:spMkLst>
            <pc:docMk/>
            <pc:sldMk cId="1362576489" sldId="278"/>
            <ac:spMk id="5" creationId="{CB382C8C-3165-6A1C-5661-4D2F3A504EB0}"/>
          </ac:spMkLst>
        </pc:spChg>
        <pc:picChg chg="del mod">
          <ac:chgData name="Pravin Prajapati" userId="S::pravin@edunetfoundation.org::9f0ce95f-5aee-43b0-8285-2e8ab565fdaa" providerId="AD" clId="Web-{A1DC3F59-1291-38EC-AC88-0B3452015200}" dt="2022-11-14T12:34:42.939" v="9"/>
          <ac:picMkLst>
            <pc:docMk/>
            <pc:sldMk cId="1362576489" sldId="278"/>
            <ac:picMk id="4" creationId="{439F4FA3-5F39-8E11-206B-3A73FC906303}"/>
          </ac:picMkLst>
        </pc:picChg>
        <pc:picChg chg="add mod ord">
          <ac:chgData name="Pravin Prajapati" userId="S::pravin@edunetfoundation.org::9f0ce95f-5aee-43b0-8285-2e8ab565fdaa" providerId="AD" clId="Web-{A1DC3F59-1291-38EC-AC88-0B3452015200}" dt="2022-11-14T12:37:38.352" v="29" actId="1076"/>
          <ac:picMkLst>
            <pc:docMk/>
            <pc:sldMk cId="1362576489" sldId="278"/>
            <ac:picMk id="7" creationId="{B795B184-BB62-FB89-2039-BE068317DC8D}"/>
          </ac:picMkLst>
        </pc:picChg>
      </pc:sldChg>
      <pc:sldChg chg="modSp">
        <pc:chgData name="Pravin Prajapati" userId="S::pravin@edunetfoundation.org::9f0ce95f-5aee-43b0-8285-2e8ab565fdaa" providerId="AD" clId="Web-{A1DC3F59-1291-38EC-AC88-0B3452015200}" dt="2022-11-14T12:38:45.636" v="54" actId="20577"/>
        <pc:sldMkLst>
          <pc:docMk/>
          <pc:sldMk cId="431283821" sldId="309"/>
        </pc:sldMkLst>
        <pc:spChg chg="mod">
          <ac:chgData name="Pravin Prajapati" userId="S::pravin@edunetfoundation.org::9f0ce95f-5aee-43b0-8285-2e8ab565fdaa" providerId="AD" clId="Web-{A1DC3F59-1291-38EC-AC88-0B3452015200}" dt="2022-11-14T12:38:45.636" v="54" actId="20577"/>
          <ac:spMkLst>
            <pc:docMk/>
            <pc:sldMk cId="431283821" sldId="309"/>
            <ac:spMk id="3" creationId="{3E0716CA-D21F-B45F-F983-EB718C73198A}"/>
          </ac:spMkLst>
        </pc:spChg>
      </pc:sldChg>
    </pc:docChg>
  </pc:docChgLst>
  <pc:docChgLst>
    <pc:chgData name="Shashank Shekhar" userId="S::shashank@edunetfoundation.org::0008d1ff-90e7-469a-9966-0dcad996503d" providerId="AD" clId="Web-{B3BF2B22-021A-4B82-BD36-EA45ED57A4AA}"/>
    <pc:docChg chg="addSld modSld">
      <pc:chgData name="Shashank Shekhar" userId="S::shashank@edunetfoundation.org::0008d1ff-90e7-469a-9966-0dcad996503d" providerId="AD" clId="Web-{B3BF2B22-021A-4B82-BD36-EA45ED57A4AA}" dt="2022-05-30T09:26:02.204" v="1317" actId="1076"/>
      <pc:docMkLst>
        <pc:docMk/>
      </pc:docMkLst>
      <pc:sldChg chg="addSp delSp modSp mod setBg">
        <pc:chgData name="Shashank Shekhar" userId="S::shashank@edunetfoundation.org::0008d1ff-90e7-469a-9966-0dcad996503d" providerId="AD" clId="Web-{B3BF2B22-021A-4B82-BD36-EA45ED57A4AA}" dt="2022-05-30T08:29:01.866" v="257"/>
        <pc:sldMkLst>
          <pc:docMk/>
          <pc:sldMk cId="109857222" sldId="256"/>
        </pc:sldMkLst>
        <pc:spChg chg="del">
          <ac:chgData name="Shashank Shekhar" userId="S::shashank@edunetfoundation.org::0008d1ff-90e7-469a-9966-0dcad996503d" providerId="AD" clId="Web-{B3BF2B22-021A-4B82-BD36-EA45ED57A4AA}" dt="2022-05-30T08:19:07.18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hashank Shekhar" userId="S::shashank@edunetfoundation.org::0008d1ff-90e7-469a-9966-0dcad996503d" providerId="AD" clId="Web-{B3BF2B22-021A-4B82-BD36-EA45ED57A4AA}" dt="2022-05-30T08:19:08.838" v="1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Shashank Shekhar" userId="S::shashank@edunetfoundation.org::0008d1ff-90e7-469a-9966-0dcad996503d" providerId="AD" clId="Web-{B3BF2B22-021A-4B82-BD36-EA45ED57A4AA}" dt="2022-05-30T08:29:01.866" v="257"/>
          <ac:spMkLst>
            <pc:docMk/>
            <pc:sldMk cId="109857222" sldId="256"/>
            <ac:spMk id="4" creationId="{E3B4CC5E-D393-C5D9-D3B6-A12AE715992C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8:28:48.928" v="254"/>
          <ac:spMkLst>
            <pc:docMk/>
            <pc:sldMk cId="109857222" sldId="256"/>
            <ac:spMk id="10" creationId="{87CC2527-562A-4F69-B487-4371E5B243E7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8:28:48.928" v="254"/>
          <ac:picMkLst>
            <pc:docMk/>
            <pc:sldMk cId="109857222" sldId="256"/>
            <ac:picMk id="5" creationId="{F4EE7D03-AECE-0E1A-21C5-B1B33CAD3C34}"/>
          </ac:picMkLst>
        </pc:picChg>
        <pc:cxnChg chg="add">
          <ac:chgData name="Shashank Shekhar" userId="S::shashank@edunetfoundation.org::0008d1ff-90e7-469a-9966-0dcad996503d" providerId="AD" clId="Web-{B3BF2B22-021A-4B82-BD36-EA45ED57A4AA}" dt="2022-05-30T08:28:48.928" v="254"/>
          <ac:cxnSpMkLst>
            <pc:docMk/>
            <pc:sldMk cId="109857222" sldId="256"/>
            <ac:cxnSpMk id="12" creationId="{BCDAEC91-5BCE-4B55-9CC0-43EF94CB734B}"/>
          </ac:cxnSpMkLst>
        </pc:cxn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16:47.489" v="1171" actId="1076"/>
        <pc:sldMkLst>
          <pc:docMk/>
          <pc:sldMk cId="3227961716" sldId="257"/>
        </pc:sldMkLst>
        <pc:spChg chg="add mod">
          <ac:chgData name="Shashank Shekhar" userId="S::shashank@edunetfoundation.org::0008d1ff-90e7-469a-9966-0dcad996503d" providerId="AD" clId="Web-{B3BF2B22-021A-4B82-BD36-EA45ED57A4AA}" dt="2022-05-30T09:16:30.863" v="1163" actId="1076"/>
          <ac:spMkLst>
            <pc:docMk/>
            <pc:sldMk cId="3227961716" sldId="257"/>
            <ac:spMk id="2" creationId="{D1BB58E9-FF7F-F70F-7234-C2B91CE56AA0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16:47.489" v="1171" actId="1076"/>
          <ac:spMkLst>
            <pc:docMk/>
            <pc:sldMk cId="3227961716" sldId="257"/>
            <ac:spMk id="3" creationId="{33D0C69E-DA57-8655-EFD8-F2107D421E35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6:17.973" v="1160"/>
          <ac:spMkLst>
            <pc:docMk/>
            <pc:sldMk cId="3227961716" sldId="257"/>
            <ac:spMk id="8" creationId="{907EF6B7-1338-4443-8C46-6A318D952DFD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6:17.973" v="1160"/>
          <ac:spMkLst>
            <pc:docMk/>
            <pc:sldMk cId="3227961716" sldId="257"/>
            <ac:spMk id="10" creationId="{DAAE4CDD-124C-4DCF-9584-B6033B545DD5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6:17.973" v="1160"/>
          <ac:spMkLst>
            <pc:docMk/>
            <pc:sldMk cId="3227961716" sldId="257"/>
            <ac:spMk id="12" creationId="{081E4A58-353D-44AE-B2FC-2A74E2E400F7}"/>
          </ac:spMkLst>
        </pc:sp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17:28.115" v="1179" actId="1076"/>
        <pc:sldMkLst>
          <pc:docMk/>
          <pc:sldMk cId="1386263837" sldId="258"/>
        </pc:sldMkLst>
        <pc:spChg chg="add mod">
          <ac:chgData name="Shashank Shekhar" userId="S::shashank@edunetfoundation.org::0008d1ff-90e7-469a-9966-0dcad996503d" providerId="AD" clId="Web-{B3BF2B22-021A-4B82-BD36-EA45ED57A4AA}" dt="2022-05-30T09:17:09.052" v="1173" actId="20577"/>
          <ac:spMkLst>
            <pc:docMk/>
            <pc:sldMk cId="1386263837" sldId="258"/>
            <ac:spMk id="2" creationId="{49E939DD-ACEB-2A8C-7DA0-49838113C960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17:28.115" v="1179" actId="1076"/>
          <ac:spMkLst>
            <pc:docMk/>
            <pc:sldMk cId="1386263837" sldId="258"/>
            <ac:spMk id="3" creationId="{266F83B5-7B30-A94E-602C-B937D18C4B50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8" creationId="{1709F1D5-B0F1-4714-A239-E5B61C161915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10" creationId="{228FB460-D3FF-4440-A020-05982A09E517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12" creationId="{14847E93-7DC1-4D4B-8829-B19AA7137C50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14" creationId="{5566D6E1-03A1-4D73-A4E0-35D74D568A04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16" creationId="{9F835A99-04AC-494A-A572-AFE8413CC938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18" creationId="{7B786209-1B0B-4CA9-9BDD-F7327066A84D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20" creationId="{2D2964BB-484D-45AE-AD66-D407D0629652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03.130" v="1172"/>
          <ac:spMkLst>
            <pc:docMk/>
            <pc:sldMk cId="1386263837" sldId="258"/>
            <ac:spMk id="22" creationId="{6691AC69-A76E-4DAB-B565-468B6B87ACF3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8:32:22.589" v="340" actId="20577"/>
        <pc:sldMkLst>
          <pc:docMk/>
          <pc:sldMk cId="4167168650" sldId="259"/>
        </pc:sldMkLst>
        <pc:spChg chg="add mod">
          <ac:chgData name="Shashank Shekhar" userId="S::shashank@edunetfoundation.org::0008d1ff-90e7-469a-9966-0dcad996503d" providerId="AD" clId="Web-{B3BF2B22-021A-4B82-BD36-EA45ED57A4AA}" dt="2022-05-30T08:30:42.353" v="295" actId="20577"/>
          <ac:spMkLst>
            <pc:docMk/>
            <pc:sldMk cId="4167168650" sldId="259"/>
            <ac:spMk id="2" creationId="{12BE893F-1682-5F78-BC5E-CC97150CA4FC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32:22.589" v="340" actId="20577"/>
          <ac:spMkLst>
            <pc:docMk/>
            <pc:sldMk cId="4167168650" sldId="259"/>
            <ac:spMk id="3" creationId="{5E0B06D4-F8FF-53B9-43B7-8E7BA50C1DCE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32:08.495" v="335" actId="20577"/>
          <ac:spMkLst>
            <pc:docMk/>
            <pc:sldMk cId="4167168650" sldId="259"/>
            <ac:spMk id="5" creationId="{4BE136CB-2979-9EF5-0E9C-C4DE012163C4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8:32:14.886" v="338" actId="1076"/>
          <ac:picMkLst>
            <pc:docMk/>
            <pc:sldMk cId="4167168650" sldId="259"/>
            <ac:picMk id="4" creationId="{93A9866C-2101-68E4-0999-A9BD0E38E683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8:45:51.887" v="413" actId="1076"/>
        <pc:sldMkLst>
          <pc:docMk/>
          <pc:sldMk cId="3392104388" sldId="260"/>
        </pc:sldMkLst>
        <pc:spChg chg="add mod">
          <ac:chgData name="Shashank Shekhar" userId="S::shashank@edunetfoundation.org::0008d1ff-90e7-469a-9966-0dcad996503d" providerId="AD" clId="Web-{B3BF2B22-021A-4B82-BD36-EA45ED57A4AA}" dt="2022-05-30T08:45:12.808" v="396" actId="20577"/>
          <ac:spMkLst>
            <pc:docMk/>
            <pc:sldMk cId="3392104388" sldId="260"/>
            <ac:spMk id="2" creationId="{72C9369F-FFC2-1901-DC9F-7703C0DAFA1F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45:46.856" v="412" actId="1076"/>
          <ac:spMkLst>
            <pc:docMk/>
            <pc:sldMk cId="3392104388" sldId="260"/>
            <ac:spMk id="4" creationId="{3B70EC88-9BDE-96C0-111A-EA8D8DED0A99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8:45:51.887" v="413" actId="1076"/>
          <ac:picMkLst>
            <pc:docMk/>
            <pc:sldMk cId="3392104388" sldId="260"/>
            <ac:picMk id="3" creationId="{0A30BC59-E243-55AF-9320-CC460B5DF859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18:47.023" v="1195" actId="1076"/>
        <pc:sldMkLst>
          <pc:docMk/>
          <pc:sldMk cId="1885299361" sldId="261"/>
        </pc:sldMkLst>
        <pc:spChg chg="add mod">
          <ac:chgData name="Shashank Shekhar" userId="S::shashank@edunetfoundation.org::0008d1ff-90e7-469a-9966-0dcad996503d" providerId="AD" clId="Web-{B3BF2B22-021A-4B82-BD36-EA45ED57A4AA}" dt="2022-05-30T09:18:47.023" v="1195" actId="1076"/>
          <ac:spMkLst>
            <pc:docMk/>
            <pc:sldMk cId="1885299361" sldId="261"/>
            <ac:spMk id="2" creationId="{8763B823-4809-61D0-6F95-9CBFF95F2864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54.803" v="1180"/>
          <ac:spMkLst>
            <pc:docMk/>
            <pc:sldMk cId="1885299361" sldId="261"/>
            <ac:spMk id="8" creationId="{201CC55D-ED54-4C5C-95E6-10947BD1103B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54.803" v="1180"/>
          <ac:spMkLst>
            <pc:docMk/>
            <pc:sldMk cId="1885299361" sldId="261"/>
            <ac:spMk id="14" creationId="{3873B707-463F-40B0-8227-E8CC6C67EB25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54.803" v="1180"/>
          <ac:spMkLst>
            <pc:docMk/>
            <pc:sldMk cId="1885299361" sldId="261"/>
            <ac:spMk id="16" creationId="{C13237C8-E62C-4F0D-A318-BD6FB6C2D138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7:54.803" v="1180"/>
          <ac:spMkLst>
            <pc:docMk/>
            <pc:sldMk cId="1885299361" sldId="261"/>
            <ac:spMk id="18" creationId="{19C9EAEA-39D0-4B0E-A0EB-51E7B26740B1}"/>
          </ac:spMkLst>
        </pc:spChg>
        <pc:grpChg chg="add">
          <ac:chgData name="Shashank Shekhar" userId="S::shashank@edunetfoundation.org::0008d1ff-90e7-469a-9966-0dcad996503d" providerId="AD" clId="Web-{B3BF2B22-021A-4B82-BD36-EA45ED57A4AA}" dt="2022-05-30T09:17:54.803" v="1180"/>
          <ac:grpSpMkLst>
            <pc:docMk/>
            <pc:sldMk cId="1885299361" sldId="261"/>
            <ac:grpSpMk id="10" creationId="{1DE889C7-FAD6-4397-98E2-05D503484459}"/>
          </ac:grpSpMkLst>
        </pc:grpChg>
        <pc:picChg chg="add mod">
          <ac:chgData name="Shashank Shekhar" userId="S::shashank@edunetfoundation.org::0008d1ff-90e7-469a-9966-0dcad996503d" providerId="AD" clId="Web-{B3BF2B22-021A-4B82-BD36-EA45ED57A4AA}" dt="2022-05-30T09:18:31.741" v="1192" actId="1076"/>
          <ac:picMkLst>
            <pc:docMk/>
            <pc:sldMk cId="1885299361" sldId="261"/>
            <ac:picMk id="3" creationId="{FBD517E2-7C0E-E266-3529-9D14BB46820B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0:17.962" v="1213" actId="20577"/>
        <pc:sldMkLst>
          <pc:docMk/>
          <pc:sldMk cId="1942182703" sldId="262"/>
        </pc:sldMkLst>
        <pc:spChg chg="add mod">
          <ac:chgData name="Shashank Shekhar" userId="S::shashank@edunetfoundation.org::0008d1ff-90e7-469a-9966-0dcad996503d" providerId="AD" clId="Web-{B3BF2B22-021A-4B82-BD36-EA45ED57A4AA}" dt="2022-05-30T09:20:06.462" v="1210" actId="20577"/>
          <ac:spMkLst>
            <pc:docMk/>
            <pc:sldMk cId="1942182703" sldId="262"/>
            <ac:spMk id="2" creationId="{48AAB1F3-D386-6093-D065-E834769843A6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20:17.962" v="1213" actId="20577"/>
          <ac:spMkLst>
            <pc:docMk/>
            <pc:sldMk cId="1942182703" sldId="262"/>
            <ac:spMk id="3" creationId="{C31FE62E-A602-B701-4F32-73D18B8FB9F4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9:35.664" v="1201"/>
          <ac:spMkLst>
            <pc:docMk/>
            <pc:sldMk cId="1942182703" sldId="262"/>
            <ac:spMk id="8" creationId="{B6CDA21F-E7AF-4C75-8395-33F58D5B0E45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19:35.664" v="1201"/>
          <ac:spMkLst>
            <pc:docMk/>
            <pc:sldMk cId="1942182703" sldId="262"/>
            <ac:spMk id="15" creationId="{D5B0017B-2ECA-49AF-B397-DC140825DF8D}"/>
          </ac:spMkLst>
        </pc:spChg>
        <pc:grpChg chg="add">
          <ac:chgData name="Shashank Shekhar" userId="S::shashank@edunetfoundation.org::0008d1ff-90e7-469a-9966-0dcad996503d" providerId="AD" clId="Web-{B3BF2B22-021A-4B82-BD36-EA45ED57A4AA}" dt="2022-05-30T09:19:35.664" v="1201"/>
          <ac:grpSpMkLst>
            <pc:docMk/>
            <pc:sldMk cId="1942182703" sldId="262"/>
            <ac:grpSpMk id="10" creationId="{AE1C45F0-260A-458C-96ED-C1F6D2151219}"/>
          </ac:grpSpMkLst>
        </pc:grpChg>
        <pc:cxnChg chg="add">
          <ac:chgData name="Shashank Shekhar" userId="S::shashank@edunetfoundation.org::0008d1ff-90e7-469a-9966-0dcad996503d" providerId="AD" clId="Web-{B3BF2B22-021A-4B82-BD36-EA45ED57A4AA}" dt="2022-05-30T09:19:35.664" v="1201"/>
          <ac:cxnSpMkLst>
            <pc:docMk/>
            <pc:sldMk cId="1942182703" sldId="262"/>
            <ac:cxnSpMk id="17" creationId="{6CF1BAF6-AD41-4082-B212-8A1F9A2E8779}"/>
          </ac:cxnSpMkLst>
        </pc:cxnChg>
      </pc:sldChg>
      <pc:sldChg chg="addSp modSp new">
        <pc:chgData name="Shashank Shekhar" userId="S::shashank@edunetfoundation.org::0008d1ff-90e7-469a-9966-0dcad996503d" providerId="AD" clId="Web-{B3BF2B22-021A-4B82-BD36-EA45ED57A4AA}" dt="2022-05-30T08:51:13.800" v="575" actId="20577"/>
        <pc:sldMkLst>
          <pc:docMk/>
          <pc:sldMk cId="902544135" sldId="263"/>
        </pc:sldMkLst>
        <pc:spChg chg="add mod">
          <ac:chgData name="Shashank Shekhar" userId="S::shashank@edunetfoundation.org::0008d1ff-90e7-469a-9966-0dcad996503d" providerId="AD" clId="Web-{B3BF2B22-021A-4B82-BD36-EA45ED57A4AA}" dt="2022-05-30T08:51:13.800" v="575" actId="20577"/>
          <ac:spMkLst>
            <pc:docMk/>
            <pc:sldMk cId="902544135" sldId="263"/>
            <ac:spMk id="2" creationId="{348E5E1C-B6E2-B8B0-3C40-E7DD8C28DB02}"/>
          </ac:spMkLst>
        </pc:sp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0:48.947" v="1222" actId="1076"/>
        <pc:sldMkLst>
          <pc:docMk/>
          <pc:sldMk cId="2699307425" sldId="264"/>
        </pc:sldMkLst>
        <pc:spChg chg="add mod">
          <ac:chgData name="Shashank Shekhar" userId="S::shashank@edunetfoundation.org::0008d1ff-90e7-469a-9966-0dcad996503d" providerId="AD" clId="Web-{B3BF2B22-021A-4B82-BD36-EA45ED57A4AA}" dt="2022-05-30T09:20:48.947" v="1222" actId="1076"/>
          <ac:spMkLst>
            <pc:docMk/>
            <pc:sldMk cId="2699307425" sldId="264"/>
            <ac:spMk id="2" creationId="{29BEAEC8-0E53-027D-B209-492973491123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0:29.306" v="1214"/>
          <ac:spMkLst>
            <pc:docMk/>
            <pc:sldMk cId="2699307425" sldId="264"/>
            <ac:spMk id="7" creationId="{1BB867FF-FC45-48F7-8104-F89BE54909F1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0:29.306" v="1214"/>
          <ac:spMkLst>
            <pc:docMk/>
            <pc:sldMk cId="2699307425" sldId="264"/>
            <ac:spMk id="9" creationId="{8BB56887-D0D5-4F0C-9E19-7247EB83C8B7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0:29.306" v="1214"/>
          <ac:spMkLst>
            <pc:docMk/>
            <pc:sldMk cId="2699307425" sldId="264"/>
            <ac:spMk id="11" creationId="{081E4A58-353D-44AE-B2FC-2A74E2E400F7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8:53:03.631" v="632" actId="1076"/>
        <pc:sldMkLst>
          <pc:docMk/>
          <pc:sldMk cId="142818476" sldId="265"/>
        </pc:sldMkLst>
        <pc:spChg chg="add mod">
          <ac:chgData name="Shashank Shekhar" userId="S::shashank@edunetfoundation.org::0008d1ff-90e7-469a-9966-0dcad996503d" providerId="AD" clId="Web-{B3BF2B22-021A-4B82-BD36-EA45ED57A4AA}" dt="2022-05-30T08:51:46.848" v="604" actId="14100"/>
          <ac:spMkLst>
            <pc:docMk/>
            <pc:sldMk cId="142818476" sldId="265"/>
            <ac:spMk id="2" creationId="{712610A4-8636-89D5-0318-8D2F53BDC90A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52:16.989" v="615" actId="1076"/>
          <ac:spMkLst>
            <pc:docMk/>
            <pc:sldMk cId="142818476" sldId="265"/>
            <ac:spMk id="3" creationId="{8FB69054-1363-6B20-1B1E-852F7521EB75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53:03.631" v="632" actId="1076"/>
          <ac:spMkLst>
            <pc:docMk/>
            <pc:sldMk cId="142818476" sldId="265"/>
            <ac:spMk id="5" creationId="{F0ED38AB-C7C8-C88B-7208-4C34DCA7349C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8:52:35.177" v="620" actId="1076"/>
          <ac:picMkLst>
            <pc:docMk/>
            <pc:sldMk cId="142818476" sldId="265"/>
            <ac:picMk id="4" creationId="{B596049D-94BB-8FF2-0943-9949CC32ABDA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9:22:19.996" v="1249" actId="1076"/>
        <pc:sldMkLst>
          <pc:docMk/>
          <pc:sldMk cId="1271778368" sldId="266"/>
        </pc:sldMkLst>
        <pc:spChg chg="add mod">
          <ac:chgData name="Shashank Shekhar" userId="S::shashank@edunetfoundation.org::0008d1ff-90e7-469a-9966-0dcad996503d" providerId="AD" clId="Web-{B3BF2B22-021A-4B82-BD36-EA45ED57A4AA}" dt="2022-05-30T09:22:08.371" v="1247" actId="20577"/>
          <ac:spMkLst>
            <pc:docMk/>
            <pc:sldMk cId="1271778368" sldId="266"/>
            <ac:spMk id="2" creationId="{193AFEBE-4D68-FD03-5FCF-9A3CD653379B}"/>
          </ac:spMkLst>
        </pc:spChg>
        <pc:graphicFrameChg chg="add mod modGraphic">
          <ac:chgData name="Shashank Shekhar" userId="S::shashank@edunetfoundation.org::0008d1ff-90e7-469a-9966-0dcad996503d" providerId="AD" clId="Web-{B3BF2B22-021A-4B82-BD36-EA45ED57A4AA}" dt="2022-05-30T09:22:19.996" v="1249" actId="1076"/>
          <ac:graphicFrameMkLst>
            <pc:docMk/>
            <pc:sldMk cId="1271778368" sldId="266"/>
            <ac:graphicFrameMk id="3" creationId="{885EC15B-0F15-423C-2C65-B68166586621}"/>
          </ac:graphicFrameMkLst>
        </pc:graphicFrameChg>
      </pc:sldChg>
      <pc:sldChg chg="addSp modSp new">
        <pc:chgData name="Shashank Shekhar" userId="S::shashank@edunetfoundation.org::0008d1ff-90e7-469a-9966-0dcad996503d" providerId="AD" clId="Web-{B3BF2B22-021A-4B82-BD36-EA45ED57A4AA}" dt="2022-05-30T09:23:32.169" v="1289"/>
        <pc:sldMkLst>
          <pc:docMk/>
          <pc:sldMk cId="2351058939" sldId="267"/>
        </pc:sldMkLst>
        <pc:spChg chg="add mod">
          <ac:chgData name="Shashank Shekhar" userId="S::shashank@edunetfoundation.org::0008d1ff-90e7-469a-9966-0dcad996503d" providerId="AD" clId="Web-{B3BF2B22-021A-4B82-BD36-EA45ED57A4AA}" dt="2022-05-30T09:23:15.403" v="1285" actId="20577"/>
          <ac:spMkLst>
            <pc:docMk/>
            <pc:sldMk cId="2351058939" sldId="267"/>
            <ac:spMk id="2" creationId="{83B4A0D9-E6FC-538D-6EEA-CBCD0938AE55}"/>
          </ac:spMkLst>
        </pc:spChg>
        <pc:graphicFrameChg chg="add mod modGraphic">
          <ac:chgData name="Shashank Shekhar" userId="S::shashank@edunetfoundation.org::0008d1ff-90e7-469a-9966-0dcad996503d" providerId="AD" clId="Web-{B3BF2B22-021A-4B82-BD36-EA45ED57A4AA}" dt="2022-05-30T09:23:32.169" v="1289"/>
          <ac:graphicFrameMkLst>
            <pc:docMk/>
            <pc:sldMk cId="2351058939" sldId="267"/>
            <ac:graphicFrameMk id="3" creationId="{621EC752-B227-D6AA-1E6D-DEDB0DE1702D}"/>
          </ac:graphicFrameMkLst>
        </pc:graphicFrameChg>
      </pc:sldChg>
      <pc:sldChg chg="addSp modSp new">
        <pc:chgData name="Shashank Shekhar" userId="S::shashank@edunetfoundation.org::0008d1ff-90e7-469a-9966-0dcad996503d" providerId="AD" clId="Web-{B3BF2B22-021A-4B82-BD36-EA45ED57A4AA}" dt="2022-05-30T08:57:00.417" v="743" actId="1076"/>
        <pc:sldMkLst>
          <pc:docMk/>
          <pc:sldMk cId="160163352" sldId="268"/>
        </pc:sldMkLst>
        <pc:spChg chg="add mod">
          <ac:chgData name="Shashank Shekhar" userId="S::shashank@edunetfoundation.org::0008d1ff-90e7-469a-9966-0dcad996503d" providerId="AD" clId="Web-{B3BF2B22-021A-4B82-BD36-EA45ED57A4AA}" dt="2022-05-30T08:56:14.619" v="725" actId="20577"/>
          <ac:spMkLst>
            <pc:docMk/>
            <pc:sldMk cId="160163352" sldId="268"/>
            <ac:spMk id="2" creationId="{7CA488B1-5537-45C3-66BE-3DAA691A94CB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8:56:58.026" v="741" actId="1076"/>
          <ac:spMkLst>
            <pc:docMk/>
            <pc:sldMk cId="160163352" sldId="268"/>
            <ac:spMk id="4" creationId="{91BE4F5D-515F-0317-202C-8502685BA9DB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8:57:00.417" v="743" actId="1076"/>
          <ac:picMkLst>
            <pc:docMk/>
            <pc:sldMk cId="160163352" sldId="268"/>
            <ac:picMk id="3" creationId="{BBD680E5-520D-B66C-FA88-A8F39E413D08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8:57:37.277" v="756" actId="14100"/>
        <pc:sldMkLst>
          <pc:docMk/>
          <pc:sldMk cId="2927785413" sldId="269"/>
        </pc:sldMkLst>
        <pc:spChg chg="add mod">
          <ac:chgData name="Shashank Shekhar" userId="S::shashank@edunetfoundation.org::0008d1ff-90e7-469a-9966-0dcad996503d" providerId="AD" clId="Web-{B3BF2B22-021A-4B82-BD36-EA45ED57A4AA}" dt="2022-05-30T08:57:37.277" v="756" actId="14100"/>
          <ac:spMkLst>
            <pc:docMk/>
            <pc:sldMk cId="2927785413" sldId="269"/>
            <ac:spMk id="2" creationId="{16AC3E4D-B2D2-35E7-EE71-723732F946FF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9:00:05.139" v="840" actId="20577"/>
        <pc:sldMkLst>
          <pc:docMk/>
          <pc:sldMk cId="3948632681" sldId="270"/>
        </pc:sldMkLst>
        <pc:spChg chg="add mod">
          <ac:chgData name="Shashank Shekhar" userId="S::shashank@edunetfoundation.org::0008d1ff-90e7-469a-9966-0dcad996503d" providerId="AD" clId="Web-{B3BF2B22-021A-4B82-BD36-EA45ED57A4AA}" dt="2022-05-30T09:00:05.139" v="840" actId="20577"/>
          <ac:spMkLst>
            <pc:docMk/>
            <pc:sldMk cId="3948632681" sldId="270"/>
            <ac:spMk id="2" creationId="{680960E0-0143-00F6-473D-F2C0CEC81028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9:01:45.657" v="890" actId="1076"/>
        <pc:sldMkLst>
          <pc:docMk/>
          <pc:sldMk cId="1847287912" sldId="271"/>
        </pc:sldMkLst>
        <pc:spChg chg="add mod">
          <ac:chgData name="Shashank Shekhar" userId="S::shashank@edunetfoundation.org::0008d1ff-90e7-469a-9966-0dcad996503d" providerId="AD" clId="Web-{B3BF2B22-021A-4B82-BD36-EA45ED57A4AA}" dt="2022-05-30T09:01:15.766" v="880" actId="20577"/>
          <ac:spMkLst>
            <pc:docMk/>
            <pc:sldMk cId="1847287912" sldId="271"/>
            <ac:spMk id="2" creationId="{D4C44B29-6B10-FF92-2E14-5147DC9AF0BA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01:45.657" v="890" actId="1076"/>
          <ac:spMkLst>
            <pc:docMk/>
            <pc:sldMk cId="1847287912" sldId="271"/>
            <ac:spMk id="4" creationId="{55AC77D2-D326-E406-EF67-D316AFFCBDB3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01:18.110" v="882" actId="14100"/>
          <ac:picMkLst>
            <pc:docMk/>
            <pc:sldMk cId="1847287912" sldId="271"/>
            <ac:picMk id="3" creationId="{9DDDCBE2-B66F-C3C7-9D4C-93C6C2E86DF8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9:02:36.783" v="908" actId="1076"/>
        <pc:sldMkLst>
          <pc:docMk/>
          <pc:sldMk cId="3479371805" sldId="272"/>
        </pc:sldMkLst>
        <pc:spChg chg="add mod">
          <ac:chgData name="Shashank Shekhar" userId="S::shashank@edunetfoundation.org::0008d1ff-90e7-469a-9966-0dcad996503d" providerId="AD" clId="Web-{B3BF2B22-021A-4B82-BD36-EA45ED57A4AA}" dt="2022-05-30T09:02:05.704" v="897" actId="14100"/>
          <ac:spMkLst>
            <pc:docMk/>
            <pc:sldMk cId="3479371805" sldId="272"/>
            <ac:spMk id="2" creationId="{537A6A19-7FDE-0AC4-3CEE-F798773B110E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02:33.033" v="906" actId="1076"/>
          <ac:spMkLst>
            <pc:docMk/>
            <pc:sldMk cId="3479371805" sldId="272"/>
            <ac:spMk id="4" creationId="{20A7B42A-B062-0825-912A-1215617F6F12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02:36.783" v="908" actId="1076"/>
          <ac:picMkLst>
            <pc:docMk/>
            <pc:sldMk cId="3479371805" sldId="272"/>
            <ac:picMk id="3" creationId="{CCE70DC8-B719-26EF-F3D8-EC51F4026C77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9:03:31.534" v="929" actId="14100"/>
        <pc:sldMkLst>
          <pc:docMk/>
          <pc:sldMk cId="293039888" sldId="273"/>
        </pc:sldMkLst>
        <pc:spChg chg="add mod">
          <ac:chgData name="Shashank Shekhar" userId="S::shashank@edunetfoundation.org::0008d1ff-90e7-469a-9966-0dcad996503d" providerId="AD" clId="Web-{B3BF2B22-021A-4B82-BD36-EA45ED57A4AA}" dt="2022-05-30T09:03:31.534" v="929" actId="14100"/>
          <ac:spMkLst>
            <pc:docMk/>
            <pc:sldMk cId="293039888" sldId="273"/>
            <ac:spMk id="2" creationId="{1EA9282C-A8C2-CAA1-6C60-522B905815B4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9:05:59.631" v="956" actId="1076"/>
        <pc:sldMkLst>
          <pc:docMk/>
          <pc:sldMk cId="3011239897" sldId="274"/>
        </pc:sldMkLst>
        <pc:spChg chg="add mod">
          <ac:chgData name="Shashank Shekhar" userId="S::shashank@edunetfoundation.org::0008d1ff-90e7-469a-9966-0dcad996503d" providerId="AD" clId="Web-{B3BF2B22-021A-4B82-BD36-EA45ED57A4AA}" dt="2022-05-30T09:05:20.818" v="939" actId="20577"/>
          <ac:spMkLst>
            <pc:docMk/>
            <pc:sldMk cId="3011239897" sldId="274"/>
            <ac:spMk id="2" creationId="{3B49149C-AD4B-822D-D079-A1289F80FBC7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05:59.631" v="956" actId="1076"/>
          <ac:spMkLst>
            <pc:docMk/>
            <pc:sldMk cId="3011239897" sldId="274"/>
            <ac:spMk id="4" creationId="{31349505-84C5-B469-6F94-F3610BEE75A5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05:33.756" v="943" actId="1076"/>
          <ac:picMkLst>
            <pc:docMk/>
            <pc:sldMk cId="3011239897" sldId="274"/>
            <ac:picMk id="3" creationId="{9AF1FCA5-199E-D619-7316-F2A895738118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9:07:17.727" v="972" actId="1076"/>
        <pc:sldMkLst>
          <pc:docMk/>
          <pc:sldMk cId="436856618" sldId="275"/>
        </pc:sldMkLst>
        <pc:spChg chg="add mod">
          <ac:chgData name="Shashank Shekhar" userId="S::shashank@edunetfoundation.org::0008d1ff-90e7-469a-9966-0dcad996503d" providerId="AD" clId="Web-{B3BF2B22-021A-4B82-BD36-EA45ED57A4AA}" dt="2022-05-30T09:07:17.727" v="972" actId="1076"/>
          <ac:spMkLst>
            <pc:docMk/>
            <pc:sldMk cId="436856618" sldId="275"/>
            <ac:spMk id="2" creationId="{97553B18-AC78-0EBF-802A-417529ACAD58}"/>
          </ac:spMkLst>
        </pc:spChg>
      </pc:sldChg>
      <pc:sldChg chg="addSp modSp new">
        <pc:chgData name="Shashank Shekhar" userId="S::shashank@edunetfoundation.org::0008d1ff-90e7-469a-9966-0dcad996503d" providerId="AD" clId="Web-{B3BF2B22-021A-4B82-BD36-EA45ED57A4AA}" dt="2022-05-30T09:08:27.087" v="997" actId="1076"/>
        <pc:sldMkLst>
          <pc:docMk/>
          <pc:sldMk cId="3071171059" sldId="276"/>
        </pc:sldMkLst>
        <pc:spChg chg="add mod">
          <ac:chgData name="Shashank Shekhar" userId="S::shashank@edunetfoundation.org::0008d1ff-90e7-469a-9966-0dcad996503d" providerId="AD" clId="Web-{B3BF2B22-021A-4B82-BD36-EA45ED57A4AA}" dt="2022-05-30T09:07:49.134" v="982" actId="20577"/>
          <ac:spMkLst>
            <pc:docMk/>
            <pc:sldMk cId="3071171059" sldId="276"/>
            <ac:spMk id="2" creationId="{E24A4DE7-88B0-7205-6857-DF752BF946E5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08:27.087" v="997" actId="1076"/>
          <ac:spMkLst>
            <pc:docMk/>
            <pc:sldMk cId="3071171059" sldId="276"/>
            <ac:spMk id="4" creationId="{C62F8897-DB85-E9E0-6952-FA8500A4D555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07:58.540" v="986" actId="1076"/>
          <ac:picMkLst>
            <pc:docMk/>
            <pc:sldMk cId="3071171059" sldId="276"/>
            <ac:picMk id="3" creationId="{BDF2A124-A04D-35EA-2EDE-CB5D7F74B733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4:52.718" v="1301" actId="14100"/>
        <pc:sldMkLst>
          <pc:docMk/>
          <pc:sldMk cId="877441600" sldId="277"/>
        </pc:sldMkLst>
        <pc:spChg chg="add mod">
          <ac:chgData name="Shashank Shekhar" userId="S::shashank@edunetfoundation.org::0008d1ff-90e7-469a-9966-0dcad996503d" providerId="AD" clId="Web-{B3BF2B22-021A-4B82-BD36-EA45ED57A4AA}" dt="2022-05-30T09:24:36.796" v="1294" actId="14100"/>
          <ac:spMkLst>
            <pc:docMk/>
            <pc:sldMk cId="877441600" sldId="277"/>
            <ac:spMk id="2" creationId="{B830BB8D-2CFD-3608-D0F0-423E6CA8C217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24:48.062" v="1298" actId="20577"/>
          <ac:spMkLst>
            <pc:docMk/>
            <pc:sldMk cId="877441600" sldId="277"/>
            <ac:spMk id="3" creationId="{F7C3EA21-C3BE-59B2-5F3A-D6DF8839E383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4:25.624" v="1290"/>
          <ac:spMkLst>
            <pc:docMk/>
            <pc:sldMk cId="877441600" sldId="277"/>
            <ac:spMk id="9" creationId="{7FF47CB7-972F-479F-A36D-9E72D26EC8DA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4:25.624" v="1290"/>
          <ac:spMkLst>
            <pc:docMk/>
            <pc:sldMk cId="877441600" sldId="277"/>
            <ac:spMk id="11" creationId="{0D153B68-5844-490D-8E67-F616D6D721CA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4:25.624" v="1290"/>
          <ac:spMkLst>
            <pc:docMk/>
            <pc:sldMk cId="877441600" sldId="277"/>
            <ac:spMk id="13" creationId="{9A0D773F-7A7D-4DBB-9DEA-86BB8B8F4BC8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24:52.718" v="1301" actId="14100"/>
          <ac:picMkLst>
            <pc:docMk/>
            <pc:sldMk cId="877441600" sldId="277"/>
            <ac:picMk id="4" creationId="{15F1DB2F-635D-61C5-C9E9-A9D480B00C57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5:14.625" v="1305" actId="1076"/>
        <pc:sldMkLst>
          <pc:docMk/>
          <pc:sldMk cId="2917730963" sldId="278"/>
        </pc:sldMkLst>
        <pc:spChg chg="add mod ord">
          <ac:chgData name="Shashank Shekhar" userId="S::shashank@edunetfoundation.org::0008d1ff-90e7-469a-9966-0dcad996503d" providerId="AD" clId="Web-{B3BF2B22-021A-4B82-BD36-EA45ED57A4AA}" dt="2022-05-30T09:25:05.625" v="1302"/>
          <ac:spMkLst>
            <pc:docMk/>
            <pc:sldMk cId="2917730963" sldId="278"/>
            <ac:spMk id="2" creationId="{3807F80D-5CE9-F6F1-3D20-58574F0AC2D6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05.625" v="1302"/>
          <ac:spMkLst>
            <pc:docMk/>
            <pc:sldMk cId="2917730963" sldId="278"/>
            <ac:spMk id="11" creationId="{417CDA24-35F8-4540-8C52-3096D6D94949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05.625" v="1302"/>
          <ac:spMkLst>
            <pc:docMk/>
            <pc:sldMk cId="2917730963" sldId="278"/>
            <ac:spMk id="13" creationId="{8658BFE0-4E65-4174-9C75-687C94E88273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05.625" v="1302"/>
          <ac:spMkLst>
            <pc:docMk/>
            <pc:sldMk cId="2917730963" sldId="278"/>
            <ac:spMk id="15" creationId="{FA75DFED-A0C1-4A83-BE1D-0271C1826EF6}"/>
          </ac:spMkLst>
        </pc:spChg>
        <pc:picChg chg="add mod ord">
          <ac:chgData name="Shashank Shekhar" userId="S::shashank@edunetfoundation.org::0008d1ff-90e7-469a-9966-0dcad996503d" providerId="AD" clId="Web-{B3BF2B22-021A-4B82-BD36-EA45ED57A4AA}" dt="2022-05-30T09:25:08.578" v="1303" actId="1076"/>
          <ac:picMkLst>
            <pc:docMk/>
            <pc:sldMk cId="2917730963" sldId="278"/>
            <ac:picMk id="3" creationId="{39A0F319-83A4-EDE2-EE83-F9E4A4924ADC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25:14.625" v="1305" actId="1076"/>
          <ac:picMkLst>
            <pc:docMk/>
            <pc:sldMk cId="2917730963" sldId="278"/>
            <ac:picMk id="4" creationId="{C6334AB1-1C52-B534-04C9-8196E2E02F50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25:12.125" v="1304" actId="1076"/>
          <ac:picMkLst>
            <pc:docMk/>
            <pc:sldMk cId="2917730963" sldId="278"/>
            <ac:picMk id="5" creationId="{285EEBE8-12DC-667D-DF66-3E191CA9D2BB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25:05.625" v="1302"/>
          <ac:picMkLst>
            <pc:docMk/>
            <pc:sldMk cId="2917730963" sldId="278"/>
            <ac:picMk id="6" creationId="{5AD454FC-3E61-2525-9804-3C601CEC1FE2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5:33.859" v="1308" actId="14100"/>
        <pc:sldMkLst>
          <pc:docMk/>
          <pc:sldMk cId="1345859253" sldId="279"/>
        </pc:sldMkLst>
        <pc:spChg chg="add mod ord">
          <ac:chgData name="Shashank Shekhar" userId="S::shashank@edunetfoundation.org::0008d1ff-90e7-469a-9966-0dcad996503d" providerId="AD" clId="Web-{B3BF2B22-021A-4B82-BD36-EA45ED57A4AA}" dt="2022-05-30T09:25:25.328" v="1306"/>
          <ac:spMkLst>
            <pc:docMk/>
            <pc:sldMk cId="1345859253" sldId="279"/>
            <ac:spMk id="2" creationId="{AC03591A-5DB6-1378-842C-67CBA842C572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25.328" v="1306"/>
          <ac:spMkLst>
            <pc:docMk/>
            <pc:sldMk cId="1345859253" sldId="279"/>
            <ac:spMk id="9" creationId="{69D184B2-2226-4E31-BCCB-444330767440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25.328" v="1306"/>
          <ac:spMkLst>
            <pc:docMk/>
            <pc:sldMk cId="1345859253" sldId="279"/>
            <ac:spMk id="11" creationId="{1AC4D4E3-486A-464A-8EC8-D44881097267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25.328" v="1306"/>
          <ac:spMkLst>
            <pc:docMk/>
            <pc:sldMk cId="1345859253" sldId="279"/>
            <ac:spMk id="13" creationId="{864DE13E-58EB-4475-B79C-0D4FC651239B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25:31.328" v="1307" actId="14100"/>
          <ac:picMkLst>
            <pc:docMk/>
            <pc:sldMk cId="1345859253" sldId="279"/>
            <ac:picMk id="3" creationId="{4055E1E5-1A9E-E471-4DC2-59F3DDBEF836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25:33.859" v="1308" actId="14100"/>
          <ac:picMkLst>
            <pc:docMk/>
            <pc:sldMk cId="1345859253" sldId="279"/>
            <ac:picMk id="4" creationId="{34FB4769-A7AB-E055-9534-B1681929DB23}"/>
          </ac:picMkLst>
        </pc:picChg>
        <pc:cxnChg chg="add">
          <ac:chgData name="Shashank Shekhar" userId="S::shashank@edunetfoundation.org::0008d1ff-90e7-469a-9966-0dcad996503d" providerId="AD" clId="Web-{B3BF2B22-021A-4B82-BD36-EA45ED57A4AA}" dt="2022-05-30T09:25:25.328" v="1306"/>
          <ac:cxnSpMkLst>
            <pc:docMk/>
            <pc:sldMk cId="1345859253" sldId="279"/>
            <ac:cxnSpMk id="15" creationId="{02E9B2EE-76CA-47F3-9977-3F2FCB7FD252}"/>
          </ac:cxnSpMkLst>
        </pc:cxnChg>
      </pc:sldChg>
      <pc:sldChg chg="addSp modSp new">
        <pc:chgData name="Shashank Shekhar" userId="S::shashank@edunetfoundation.org::0008d1ff-90e7-469a-9966-0dcad996503d" providerId="AD" clId="Web-{B3BF2B22-021A-4B82-BD36-EA45ED57A4AA}" dt="2022-05-30T09:13:27.281" v="1108" actId="1076"/>
        <pc:sldMkLst>
          <pc:docMk/>
          <pc:sldMk cId="3221101507" sldId="280"/>
        </pc:sldMkLst>
        <pc:spChg chg="add mod">
          <ac:chgData name="Shashank Shekhar" userId="S::shashank@edunetfoundation.org::0008d1ff-90e7-469a-9966-0dcad996503d" providerId="AD" clId="Web-{B3BF2B22-021A-4B82-BD36-EA45ED57A4AA}" dt="2022-05-30T09:13:17.219" v="1104" actId="20577"/>
          <ac:spMkLst>
            <pc:docMk/>
            <pc:sldMk cId="3221101507" sldId="280"/>
            <ac:spMk id="2" creationId="{256D615A-568B-7CDB-A582-4E5DF01D77A4}"/>
          </ac:spMkLst>
        </pc:spChg>
        <pc:spChg chg="add mod">
          <ac:chgData name="Shashank Shekhar" userId="S::shashank@edunetfoundation.org::0008d1ff-90e7-469a-9966-0dcad996503d" providerId="AD" clId="Web-{B3BF2B22-021A-4B82-BD36-EA45ED57A4AA}" dt="2022-05-30T09:13:21.484" v="1106" actId="1076"/>
          <ac:spMkLst>
            <pc:docMk/>
            <pc:sldMk cId="3221101507" sldId="280"/>
            <ac:spMk id="4" creationId="{15D5E58D-241C-B493-DAB0-B428FB3CADF9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13:19.078" v="1105" actId="1076"/>
          <ac:picMkLst>
            <pc:docMk/>
            <pc:sldMk cId="3221101507" sldId="280"/>
            <ac:picMk id="3" creationId="{D98482F5-8768-4538-7C9A-812E2E2084C6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13:27.281" v="1108" actId="1076"/>
          <ac:picMkLst>
            <pc:docMk/>
            <pc:sldMk cId="3221101507" sldId="280"/>
            <ac:picMk id="5" creationId="{83632CCE-2F11-567A-4A08-60DBE1B68B4C}"/>
          </ac:picMkLst>
        </pc:picChg>
      </pc:sldChg>
      <pc:sldChg chg="addSp modSp new mod setBg">
        <pc:chgData name="Shashank Shekhar" userId="S::shashank@edunetfoundation.org::0008d1ff-90e7-469a-9966-0dcad996503d" providerId="AD" clId="Web-{B3BF2B22-021A-4B82-BD36-EA45ED57A4AA}" dt="2022-05-30T09:26:02.204" v="1317" actId="1076"/>
        <pc:sldMkLst>
          <pc:docMk/>
          <pc:sldMk cId="2541990952" sldId="281"/>
        </pc:sldMkLst>
        <pc:spChg chg="add mod">
          <ac:chgData name="Shashank Shekhar" userId="S::shashank@edunetfoundation.org::0008d1ff-90e7-469a-9966-0dcad996503d" providerId="AD" clId="Web-{B3BF2B22-021A-4B82-BD36-EA45ED57A4AA}" dt="2022-05-30T09:25:57.126" v="1313" actId="1076"/>
          <ac:spMkLst>
            <pc:docMk/>
            <pc:sldMk cId="2541990952" sldId="281"/>
            <ac:spMk id="2" creationId="{DD763BDC-2D44-E01E-85CA-8ED3836A703F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44.781" v="1309"/>
          <ac:spMkLst>
            <pc:docMk/>
            <pc:sldMk cId="2541990952" sldId="281"/>
            <ac:spMk id="9" creationId="{18FD74D4-C0F3-4E5B-9628-885593F0B528}"/>
          </ac:spMkLst>
        </pc:spChg>
        <pc:spChg chg="add">
          <ac:chgData name="Shashank Shekhar" userId="S::shashank@edunetfoundation.org::0008d1ff-90e7-469a-9966-0dcad996503d" providerId="AD" clId="Web-{B3BF2B22-021A-4B82-BD36-EA45ED57A4AA}" dt="2022-05-30T09:25:44.781" v="1309"/>
          <ac:spMkLst>
            <pc:docMk/>
            <pc:sldMk cId="2541990952" sldId="281"/>
            <ac:spMk id="11" creationId="{14909CA5-C1C9-48C7-8689-4B44A82CCFCA}"/>
          </ac:spMkLst>
        </pc:spChg>
        <pc:picChg chg="add mod ord">
          <ac:chgData name="Shashank Shekhar" userId="S::shashank@edunetfoundation.org::0008d1ff-90e7-469a-9966-0dcad996503d" providerId="AD" clId="Web-{B3BF2B22-021A-4B82-BD36-EA45ED57A4AA}" dt="2022-05-30T09:26:02.204" v="1317" actId="1076"/>
          <ac:picMkLst>
            <pc:docMk/>
            <pc:sldMk cId="2541990952" sldId="281"/>
            <ac:picMk id="3" creationId="{34191C8C-D110-FF91-830C-4605942C8495}"/>
          </ac:picMkLst>
        </pc:picChg>
        <pc:picChg chg="add mod">
          <ac:chgData name="Shashank Shekhar" userId="S::shashank@edunetfoundation.org::0008d1ff-90e7-469a-9966-0dcad996503d" providerId="AD" clId="Web-{B3BF2B22-021A-4B82-BD36-EA45ED57A4AA}" dt="2022-05-30T09:26:01.016" v="1316" actId="1076"/>
          <ac:picMkLst>
            <pc:docMk/>
            <pc:sldMk cId="2541990952" sldId="281"/>
            <ac:picMk id="4" creationId="{98698C91-6A2B-8FDA-36A1-F46D2E771629}"/>
          </ac:picMkLst>
        </pc:picChg>
      </pc:sldChg>
      <pc:sldChg chg="addSp modSp new">
        <pc:chgData name="Shashank Shekhar" userId="S::shashank@edunetfoundation.org::0008d1ff-90e7-469a-9966-0dcad996503d" providerId="AD" clId="Web-{B3BF2B22-021A-4B82-BD36-EA45ED57A4AA}" dt="2022-05-30T09:16:01.207" v="1159" actId="1076"/>
        <pc:sldMkLst>
          <pc:docMk/>
          <pc:sldMk cId="281216473" sldId="282"/>
        </pc:sldMkLst>
        <pc:spChg chg="add mod">
          <ac:chgData name="Shashank Shekhar" userId="S::shashank@edunetfoundation.org::0008d1ff-90e7-469a-9966-0dcad996503d" providerId="AD" clId="Web-{B3BF2B22-021A-4B82-BD36-EA45ED57A4AA}" dt="2022-05-30T09:15:59.003" v="1158" actId="20577"/>
          <ac:spMkLst>
            <pc:docMk/>
            <pc:sldMk cId="281216473" sldId="282"/>
            <ac:spMk id="2" creationId="{973BC39A-E32D-E5DC-63AB-2E06B1C0FBE3}"/>
          </ac:spMkLst>
        </pc:spChg>
        <pc:picChg chg="add mod">
          <ac:chgData name="Shashank Shekhar" userId="S::shashank@edunetfoundation.org::0008d1ff-90e7-469a-9966-0dcad996503d" providerId="AD" clId="Web-{B3BF2B22-021A-4B82-BD36-EA45ED57A4AA}" dt="2022-05-30T09:16:01.207" v="1159" actId="1076"/>
          <ac:picMkLst>
            <pc:docMk/>
            <pc:sldMk cId="281216473" sldId="282"/>
            <ac:picMk id="3" creationId="{B96A5DE8-C3D5-E150-58D1-A5175987C726}"/>
          </ac:picMkLst>
        </pc:picChg>
      </pc:sldChg>
    </pc:docChg>
  </pc:docChgLst>
  <pc:docChgLst>
    <pc:chgData name="Shashank Shekhar" userId="S::shashank@edunetfoundation.org::0008d1ff-90e7-469a-9966-0dcad996503d" providerId="AD" clId="Web-{76223031-B084-9DDC-11EF-219E0B46C1F6}"/>
    <pc:docChg chg="modSld">
      <pc:chgData name="Shashank Shekhar" userId="S::shashank@edunetfoundation.org::0008d1ff-90e7-469a-9966-0dcad996503d" providerId="AD" clId="Web-{76223031-B084-9DDC-11EF-219E0B46C1F6}" dt="2022-06-22T09:42:16.827" v="370"/>
      <pc:docMkLst>
        <pc:docMk/>
      </pc:docMkLst>
      <pc:sldChg chg="addSp delSp modSp">
        <pc:chgData name="Shashank Shekhar" userId="S::shashank@edunetfoundation.org::0008d1ff-90e7-469a-9966-0dcad996503d" providerId="AD" clId="Web-{76223031-B084-9DDC-11EF-219E0B46C1F6}" dt="2022-06-22T09:41:49.467" v="345"/>
        <pc:sldMkLst>
          <pc:docMk/>
          <pc:sldMk cId="109857222" sldId="256"/>
        </pc:sldMkLst>
        <pc:spChg chg="add del">
          <ac:chgData name="Shashank Shekhar" userId="S::shashank@edunetfoundation.org::0008d1ff-90e7-469a-9966-0dcad996503d" providerId="AD" clId="Web-{76223031-B084-9DDC-11EF-219E0B46C1F6}" dt="2022-06-22T09:15:07.372" v="192"/>
          <ac:spMkLst>
            <pc:docMk/>
            <pc:sldMk cId="109857222" sldId="256"/>
            <ac:spMk id="2" creationId="{61069412-249E-0A74-3BFC-22300471A28C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49.467" v="345"/>
          <ac:spMkLst>
            <pc:docMk/>
            <pc:sldMk cId="109857222" sldId="256"/>
            <ac:spMk id="7" creationId="{9D757611-8605-F9A3-1DBD-1B48FF334A3C}"/>
          </ac:spMkLst>
        </pc:spChg>
        <pc:picChg chg="add del mod">
          <ac:chgData name="Shashank Shekhar" userId="S::shashank@edunetfoundation.org::0008d1ff-90e7-469a-9966-0dcad996503d" providerId="AD" clId="Web-{76223031-B084-9DDC-11EF-219E0B46C1F6}" dt="2022-06-22T09:36:36.067" v="259"/>
          <ac:picMkLst>
            <pc:docMk/>
            <pc:sldMk cId="109857222" sldId="256"/>
            <ac:picMk id="3" creationId="{CB43DFF0-494D-7A23-CA8A-89FAB629AD50}"/>
          </ac:picMkLst>
        </pc:picChg>
        <pc:picChg chg="add mod">
          <ac:chgData name="Shashank Shekhar" userId="S::shashank@edunetfoundation.org::0008d1ff-90e7-469a-9966-0dcad996503d" providerId="AD" clId="Web-{76223031-B084-9DDC-11EF-219E0B46C1F6}" dt="2022-06-22T09:14:58.122" v="190" actId="14100"/>
          <ac:picMkLst>
            <pc:docMk/>
            <pc:sldMk cId="109857222" sldId="256"/>
            <ac:picMk id="4" creationId="{1DA08F36-E33D-CDDC-F73A-B594B0C7CEDB}"/>
          </ac:picMkLst>
        </pc:picChg>
        <pc:picChg chg="mod">
          <ac:chgData name="Shashank Shekhar" userId="S::shashank@edunetfoundation.org::0008d1ff-90e7-469a-9966-0dcad996503d" providerId="AD" clId="Web-{76223031-B084-9DDC-11EF-219E0B46C1F6}" dt="2022-06-22T09:38:00.210" v="269" actId="14100"/>
          <ac:picMkLst>
            <pc:docMk/>
            <pc:sldMk cId="109857222" sldId="256"/>
            <ac:picMk id="5" creationId="{F4EE7D03-AECE-0E1A-21C5-B1B33CAD3C34}"/>
          </ac:picMkLst>
        </pc:picChg>
        <pc:picChg chg="add del mod">
          <ac:chgData name="Shashank Shekhar" userId="S::shashank@edunetfoundation.org::0008d1ff-90e7-469a-9966-0dcad996503d" providerId="AD" clId="Web-{76223031-B084-9DDC-11EF-219E0B46C1F6}" dt="2022-06-22T09:15:10.497" v="193"/>
          <ac:picMkLst>
            <pc:docMk/>
            <pc:sldMk cId="109857222" sldId="256"/>
            <ac:picMk id="6" creationId="{ADFA2D16-2631-2811-DD04-6CE5E3BF0E48}"/>
          </ac:picMkLst>
        </pc:picChg>
        <pc:picChg chg="add del mod">
          <ac:chgData name="Shashank Shekhar" userId="S::shashank@edunetfoundation.org::0008d1ff-90e7-469a-9966-0dcad996503d" providerId="AD" clId="Web-{76223031-B084-9DDC-11EF-219E0B46C1F6}" dt="2022-06-22T09:37:49.616" v="268"/>
          <ac:picMkLst>
            <pc:docMk/>
            <pc:sldMk cId="109857222" sldId="256"/>
            <ac:picMk id="9" creationId="{F3F2E980-3FAD-30B2-DE01-80F213694827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37:39.585" v="267"/>
          <ac:picMkLst>
            <pc:docMk/>
            <pc:sldMk cId="109857222" sldId="256"/>
            <ac:picMk id="13" creationId="{8863B013-5EBA-7500-BFC0-B732F1D4EFA5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36:19.910" v="258" actId="14100"/>
        <pc:sldMkLst>
          <pc:docMk/>
          <pc:sldMk cId="3227961716" sldId="257"/>
        </pc:sldMkLst>
        <pc:spChg chg="mod">
          <ac:chgData name="Shashank Shekhar" userId="S::shashank@edunetfoundation.org::0008d1ff-90e7-469a-9966-0dcad996503d" providerId="AD" clId="Web-{76223031-B084-9DDC-11EF-219E0B46C1F6}" dt="2022-06-22T09:07:11.545" v="7" actId="1076"/>
          <ac:spMkLst>
            <pc:docMk/>
            <pc:sldMk cId="3227961716" sldId="257"/>
            <ac:spMk id="3" creationId="{33D0C69E-DA57-8655-EFD8-F2107D421E35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49.813" v="220"/>
          <ac:spMkLst>
            <pc:docMk/>
            <pc:sldMk cId="3227961716" sldId="257"/>
            <ac:spMk id="4" creationId="{BE6A4B27-6035-FC5F-464F-9C5134289D15}"/>
          </ac:spMkLst>
        </pc:spChg>
        <pc:picChg chg="add mod">
          <ac:chgData name="Shashank Shekhar" userId="S::shashank@edunetfoundation.org::0008d1ff-90e7-469a-9966-0dcad996503d" providerId="AD" clId="Web-{76223031-B084-9DDC-11EF-219E0B46C1F6}" dt="2022-06-22T09:36:19.910" v="258" actId="14100"/>
          <ac:picMkLst>
            <pc:docMk/>
            <pc:sldMk cId="3227961716" sldId="257"/>
            <ac:picMk id="6" creationId="{AD05B630-61EE-D1AA-40F5-FE60DA580B28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17.763" v="194"/>
          <ac:picMkLst>
            <pc:docMk/>
            <pc:sldMk cId="3227961716" sldId="257"/>
            <ac:picMk id="9" creationId="{515FD76F-3D09-2073-7308-C292E3049CB8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4.499" v="346"/>
        <pc:sldMkLst>
          <pc:docMk/>
          <pc:sldMk cId="1386263837" sldId="258"/>
        </pc:sldMkLst>
        <pc:spChg chg="mod">
          <ac:chgData name="Shashank Shekhar" userId="S::shashank@edunetfoundation.org::0008d1ff-90e7-469a-9966-0dcad996503d" providerId="AD" clId="Web-{76223031-B084-9DDC-11EF-219E0B46C1F6}" dt="2022-06-22T09:07:25.233" v="11" actId="1076"/>
          <ac:spMkLst>
            <pc:docMk/>
            <pc:sldMk cId="1386263837" sldId="258"/>
            <ac:spMk id="2" creationId="{49E939DD-ACEB-2A8C-7DA0-49838113C960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7:23.030" v="10" actId="1076"/>
          <ac:spMkLst>
            <pc:docMk/>
            <pc:sldMk cId="1386263837" sldId="258"/>
            <ac:spMk id="3" creationId="{266F83B5-7B30-A94E-602C-B937D18C4B50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0.891" v="221"/>
          <ac:spMkLst>
            <pc:docMk/>
            <pc:sldMk cId="1386263837" sldId="258"/>
            <ac:spMk id="4" creationId="{D8BEA769-0E22-F9F4-7E6F-D567555F6881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4.499" v="346"/>
          <ac:spMkLst>
            <pc:docMk/>
            <pc:sldMk cId="1386263837" sldId="258"/>
            <ac:spMk id="11" creationId="{559AB056-41E2-F38B-5C27-137BA7FE95EF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20.914" v="270"/>
          <ac:picMkLst>
            <pc:docMk/>
            <pc:sldMk cId="1386263837" sldId="258"/>
            <ac:picMk id="6" creationId="{C93EFD74-CC6B-618F-92EE-E5598DCFF266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20.029" v="195"/>
          <ac:picMkLst>
            <pc:docMk/>
            <pc:sldMk cId="1386263837" sldId="258"/>
            <ac:picMk id="9" creationId="{8500F838-3DC6-C874-8620-45BA1FEEEABA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39:41.088" v="296"/>
          <ac:picMkLst>
            <pc:docMk/>
            <pc:sldMk cId="1386263837" sldId="258"/>
            <ac:picMk id="15" creationId="{4707824F-1D9F-A834-3FA7-27D7FDFB8711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5.342" v="347"/>
        <pc:sldMkLst>
          <pc:docMk/>
          <pc:sldMk cId="4167168650" sldId="259"/>
        </pc:sldMkLst>
        <pc:spChg chg="mod">
          <ac:chgData name="Shashank Shekhar" userId="S::shashank@edunetfoundation.org::0008d1ff-90e7-469a-9966-0dcad996503d" providerId="AD" clId="Web-{76223031-B084-9DDC-11EF-219E0B46C1F6}" dt="2022-06-22T09:07:49.078" v="21" actId="1076"/>
          <ac:spMkLst>
            <pc:docMk/>
            <pc:sldMk cId="4167168650" sldId="259"/>
            <ac:spMk id="2" creationId="{12BE893F-1682-5F78-BC5E-CC97150CA4FC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7:47.531" v="20" actId="1076"/>
          <ac:spMkLst>
            <pc:docMk/>
            <pc:sldMk cId="4167168650" sldId="259"/>
            <ac:spMk id="3" creationId="{5E0B06D4-F8FF-53B9-43B7-8E7BA50C1DCE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7:44.187" v="18" actId="1076"/>
          <ac:spMkLst>
            <pc:docMk/>
            <pc:sldMk cId="4167168650" sldId="259"/>
            <ac:spMk id="5" creationId="{4BE136CB-2979-9EF5-0E9C-C4DE012163C4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1.672" v="222"/>
          <ac:spMkLst>
            <pc:docMk/>
            <pc:sldMk cId="4167168650" sldId="259"/>
            <ac:spMk id="6" creationId="{13333E2D-B9F0-2D25-9FE9-E48061FF2C48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5.342" v="347"/>
          <ac:spMkLst>
            <pc:docMk/>
            <pc:sldMk cId="4167168650" sldId="259"/>
            <ac:spMk id="11" creationId="{45157FB4-0961-FC9C-2C73-21DED159F0B1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07:45.406" v="19" actId="1076"/>
          <ac:picMkLst>
            <pc:docMk/>
            <pc:sldMk cId="4167168650" sldId="259"/>
            <ac:picMk id="4" creationId="{93A9866C-2101-68E4-0999-A9BD0E38E683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23.180" v="271"/>
          <ac:picMkLst>
            <pc:docMk/>
            <pc:sldMk cId="4167168650" sldId="259"/>
            <ac:picMk id="8" creationId="{7C39210D-ACFC-F83D-1B86-26991CE33E66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23.669" v="196"/>
          <ac:picMkLst>
            <pc:docMk/>
            <pc:sldMk cId="4167168650" sldId="259"/>
            <ac:picMk id="10" creationId="{A90AA87C-C12A-D224-0815-8C790427A85C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39:45.901" v="298"/>
          <ac:picMkLst>
            <pc:docMk/>
            <pc:sldMk cId="4167168650" sldId="259"/>
            <ac:picMk id="13" creationId="{89182798-5BD5-02D4-1A77-5585137FDF8C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5.921" v="348"/>
        <pc:sldMkLst>
          <pc:docMk/>
          <pc:sldMk cId="3392104388" sldId="260"/>
        </pc:sldMkLst>
        <pc:spChg chg="mod">
          <ac:chgData name="Shashank Shekhar" userId="S::shashank@edunetfoundation.org::0008d1ff-90e7-469a-9966-0dcad996503d" providerId="AD" clId="Web-{76223031-B084-9DDC-11EF-219E0B46C1F6}" dt="2022-06-22T09:08:03.797" v="28" actId="1076"/>
          <ac:spMkLst>
            <pc:docMk/>
            <pc:sldMk cId="3392104388" sldId="260"/>
            <ac:spMk id="2" creationId="{72C9369F-FFC2-1901-DC9F-7703C0DAFA1F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2.438" v="223"/>
          <ac:spMkLst>
            <pc:docMk/>
            <pc:sldMk cId="3392104388" sldId="260"/>
            <ac:spMk id="5" creationId="{F0D0233F-2850-800D-F726-56306B9D9C9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5.921" v="348"/>
          <ac:spMkLst>
            <pc:docMk/>
            <pc:sldMk cId="3392104388" sldId="260"/>
            <ac:spMk id="10" creationId="{292FAF3A-0A40-1169-858B-FB76213028BA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08:01.750" v="27" actId="1076"/>
          <ac:picMkLst>
            <pc:docMk/>
            <pc:sldMk cId="3392104388" sldId="260"/>
            <ac:picMk id="3" creationId="{0A30BC59-E243-55AF-9320-CC460B5DF859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25.414" v="272"/>
          <ac:picMkLst>
            <pc:docMk/>
            <pc:sldMk cId="3392104388" sldId="260"/>
            <ac:picMk id="7" creationId="{5B1F9D2C-EB59-546A-8397-3F283AD1ABB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27.076" v="197"/>
          <ac:picMkLst>
            <pc:docMk/>
            <pc:sldMk cId="3392104388" sldId="260"/>
            <ac:picMk id="9" creationId="{A1233C53-A9E7-DC7A-AC81-41E33E7C200E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39:51.792" v="300"/>
          <ac:picMkLst>
            <pc:docMk/>
            <pc:sldMk cId="3392104388" sldId="260"/>
            <ac:picMk id="12" creationId="{A6CF3E95-A17E-3224-42A8-BFB81062F900}"/>
          </ac:picMkLst>
        </pc:picChg>
      </pc:sldChg>
      <pc:sldChg chg="addSp delSp">
        <pc:chgData name="Shashank Shekhar" userId="S::shashank@edunetfoundation.org::0008d1ff-90e7-469a-9966-0dcad996503d" providerId="AD" clId="Web-{76223031-B084-9DDC-11EF-219E0B46C1F6}" dt="2022-06-22T09:41:56.546" v="349"/>
        <pc:sldMkLst>
          <pc:docMk/>
          <pc:sldMk cId="1885299361" sldId="261"/>
        </pc:sldMkLst>
        <pc:spChg chg="add del">
          <ac:chgData name="Shashank Shekhar" userId="S::shashank@edunetfoundation.org::0008d1ff-90e7-469a-9966-0dcad996503d" providerId="AD" clId="Web-{76223031-B084-9DDC-11EF-219E0B46C1F6}" dt="2022-06-22T09:16:53" v="224"/>
          <ac:spMkLst>
            <pc:docMk/>
            <pc:sldMk cId="1885299361" sldId="261"/>
            <ac:spMk id="4" creationId="{1185B445-6F6D-BB8E-2268-BE4D9AF06BF1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6.546" v="349"/>
          <ac:spMkLst>
            <pc:docMk/>
            <pc:sldMk cId="1885299361" sldId="261"/>
            <ac:spMk id="13" creationId="{0F96CBB2-07CA-B58A-0DCA-60B25B0DA8A7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28.227" v="273"/>
          <ac:picMkLst>
            <pc:docMk/>
            <pc:sldMk cId="1885299361" sldId="261"/>
            <ac:picMk id="6" creationId="{21BEFFC2-A869-1282-76DD-FF83C4FDD17C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28.982" v="198"/>
          <ac:picMkLst>
            <pc:docMk/>
            <pc:sldMk cId="1885299361" sldId="261"/>
            <ac:picMk id="9" creationId="{36A88F29-9587-6E1A-5BBC-B8AE5CF5AD71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39:56.714" v="302"/>
          <ac:picMkLst>
            <pc:docMk/>
            <pc:sldMk cId="1885299361" sldId="261"/>
            <ac:picMk id="17" creationId="{B4644D32-DAFC-8AD5-B6AC-E9E0A500F67C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6.952" v="350"/>
        <pc:sldMkLst>
          <pc:docMk/>
          <pc:sldMk cId="1942182703" sldId="262"/>
        </pc:sldMkLst>
        <pc:spChg chg="mod">
          <ac:chgData name="Shashank Shekhar" userId="S::shashank@edunetfoundation.org::0008d1ff-90e7-469a-9966-0dcad996503d" providerId="AD" clId="Web-{76223031-B084-9DDC-11EF-219E0B46C1F6}" dt="2022-06-22T09:08:31.907" v="37" actId="1076"/>
          <ac:spMkLst>
            <pc:docMk/>
            <pc:sldMk cId="1942182703" sldId="262"/>
            <ac:spMk id="2" creationId="{48AAB1F3-D386-6093-D065-E834769843A6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8:26.876" v="36" actId="1076"/>
          <ac:spMkLst>
            <pc:docMk/>
            <pc:sldMk cId="1942182703" sldId="262"/>
            <ac:spMk id="3" creationId="{C31FE62E-A602-B701-4F32-73D18B8FB9F4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3.610" v="225"/>
          <ac:spMkLst>
            <pc:docMk/>
            <pc:sldMk cId="1942182703" sldId="262"/>
            <ac:spMk id="4" creationId="{9DC85DDD-8CCE-8465-68A0-8C1012430D09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6.952" v="350"/>
          <ac:spMkLst>
            <pc:docMk/>
            <pc:sldMk cId="1942182703" sldId="262"/>
            <ac:spMk id="14" creationId="{54F22266-6190-1BA2-688E-0F476ACCC4B9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29.727" v="274"/>
          <ac:picMkLst>
            <pc:docMk/>
            <pc:sldMk cId="1942182703" sldId="262"/>
            <ac:picMk id="6" creationId="{94C15A5D-BD9E-A28C-B5B1-4D16223454A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30.935" v="199"/>
          <ac:picMkLst>
            <pc:docMk/>
            <pc:sldMk cId="1942182703" sldId="262"/>
            <ac:picMk id="9" creationId="{6AC9CC01-6C87-2653-DF85-2EC6238BA671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01.120" v="304"/>
          <ac:picMkLst>
            <pc:docMk/>
            <pc:sldMk cId="1942182703" sldId="262"/>
            <ac:picMk id="18" creationId="{B24D8853-28A9-4BB9-D305-7BB628D5D3F7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8.202" v="352"/>
        <pc:sldMkLst>
          <pc:docMk/>
          <pc:sldMk cId="902544135" sldId="263"/>
        </pc:sldMkLst>
        <pc:spChg chg="mod">
          <ac:chgData name="Shashank Shekhar" userId="S::shashank@edunetfoundation.org::0008d1ff-90e7-469a-9966-0dcad996503d" providerId="AD" clId="Web-{76223031-B084-9DDC-11EF-219E0B46C1F6}" dt="2022-06-22T09:09:01.689" v="63" actId="1076"/>
          <ac:spMkLst>
            <pc:docMk/>
            <pc:sldMk cId="902544135" sldId="263"/>
            <ac:spMk id="2" creationId="{348E5E1C-B6E2-B8B0-3C40-E7DD8C28DB02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4.735" v="227"/>
          <ac:spMkLst>
            <pc:docMk/>
            <pc:sldMk cId="902544135" sldId="263"/>
            <ac:spMk id="3" creationId="{5DE5C467-B801-E7DC-E592-CEE058F0B7E5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8.202" v="352"/>
          <ac:spMkLst>
            <pc:docMk/>
            <pc:sldMk cId="902544135" sldId="263"/>
            <ac:spMk id="8" creationId="{CA04EC81-E114-CCE1-A67C-3F07CC68BBE2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33.930" v="276"/>
          <ac:picMkLst>
            <pc:docMk/>
            <pc:sldMk cId="902544135" sldId="263"/>
            <ac:picMk id="5" creationId="{100403CF-F35E-17B8-5129-BEBEE030EB93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36.248" v="201"/>
          <ac:picMkLst>
            <pc:docMk/>
            <pc:sldMk cId="902544135" sldId="263"/>
            <ac:picMk id="7" creationId="{789C6146-7E59-4794-F983-05A2808D3522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09.449" v="308"/>
          <ac:picMkLst>
            <pc:docMk/>
            <pc:sldMk cId="902544135" sldId="263"/>
            <ac:picMk id="10" creationId="{65714233-DA10-D254-7741-9FD1BBF8DB1B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7.671" v="351"/>
        <pc:sldMkLst>
          <pc:docMk/>
          <pc:sldMk cId="2699307425" sldId="264"/>
        </pc:sldMkLst>
        <pc:spChg chg="mod">
          <ac:chgData name="Shashank Shekhar" userId="S::shashank@edunetfoundation.org::0008d1ff-90e7-469a-9966-0dcad996503d" providerId="AD" clId="Web-{76223031-B084-9DDC-11EF-219E0B46C1F6}" dt="2022-06-22T09:08:47.923" v="48" actId="1076"/>
          <ac:spMkLst>
            <pc:docMk/>
            <pc:sldMk cId="2699307425" sldId="264"/>
            <ac:spMk id="2" creationId="{29BEAEC8-0E53-027D-B209-49297349112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4.110" v="226"/>
          <ac:spMkLst>
            <pc:docMk/>
            <pc:sldMk cId="2699307425" sldId="264"/>
            <ac:spMk id="3" creationId="{75FB09FC-466D-4E48-CFCC-CC06991A560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7.671" v="351"/>
          <ac:spMkLst>
            <pc:docMk/>
            <pc:sldMk cId="2699307425" sldId="264"/>
            <ac:spMk id="10" creationId="{EA7F9715-BCD9-E6D8-F292-335F3F1547BC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31.602" v="275"/>
          <ac:picMkLst>
            <pc:docMk/>
            <pc:sldMk cId="2699307425" sldId="264"/>
            <ac:picMk id="5" creationId="{0D31048F-1696-E7D0-61AB-770BD382DFE0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34.435" v="200"/>
          <ac:picMkLst>
            <pc:docMk/>
            <pc:sldMk cId="2699307425" sldId="264"/>
            <ac:picMk id="8" creationId="{6E7000A1-AC60-0B1E-34AB-D805D5DD1F6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04.933" v="306"/>
          <ac:picMkLst>
            <pc:docMk/>
            <pc:sldMk cId="2699307425" sldId="264"/>
            <ac:picMk id="13" creationId="{643A31A1-2D23-1DF2-B206-10A11D989ED1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8.702" v="353"/>
        <pc:sldMkLst>
          <pc:docMk/>
          <pc:sldMk cId="142818476" sldId="265"/>
        </pc:sldMkLst>
        <pc:spChg chg="mod">
          <ac:chgData name="Shashank Shekhar" userId="S::shashank@edunetfoundation.org::0008d1ff-90e7-469a-9966-0dcad996503d" providerId="AD" clId="Web-{76223031-B084-9DDC-11EF-219E0B46C1F6}" dt="2022-06-22T09:09:18.127" v="70" actId="1076"/>
          <ac:spMkLst>
            <pc:docMk/>
            <pc:sldMk cId="142818476" sldId="265"/>
            <ac:spMk id="2" creationId="{712610A4-8636-89D5-0318-8D2F53BDC90A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9:15.018" v="69" actId="1076"/>
          <ac:spMkLst>
            <pc:docMk/>
            <pc:sldMk cId="142818476" sldId="265"/>
            <ac:spMk id="3" creationId="{8FB69054-1363-6B20-1B1E-852F7521EB75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09:12.127" v="68" actId="1076"/>
          <ac:spMkLst>
            <pc:docMk/>
            <pc:sldMk cId="142818476" sldId="265"/>
            <ac:spMk id="5" creationId="{F0ED38AB-C7C8-C88B-7208-4C34DCA7349C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5.235" v="228"/>
          <ac:spMkLst>
            <pc:docMk/>
            <pc:sldMk cId="142818476" sldId="265"/>
            <ac:spMk id="6" creationId="{484909F6-96D3-D955-98E5-6B4E91252D25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8.702" v="353"/>
          <ac:spMkLst>
            <pc:docMk/>
            <pc:sldMk cId="142818476" sldId="265"/>
            <ac:spMk id="11" creationId="{9884F5DE-C863-6722-B810-26335613C267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09:10.424" v="67" actId="1076"/>
          <ac:picMkLst>
            <pc:docMk/>
            <pc:sldMk cId="142818476" sldId="265"/>
            <ac:picMk id="4" creationId="{B596049D-94BB-8FF2-0943-9949CC32ABDA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35.790" v="277"/>
          <ac:picMkLst>
            <pc:docMk/>
            <pc:sldMk cId="142818476" sldId="265"/>
            <ac:picMk id="8" creationId="{429A75CB-AAF8-7BBA-9D75-90E0C7A0A427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38.310" v="202"/>
          <ac:picMkLst>
            <pc:docMk/>
            <pc:sldMk cId="142818476" sldId="265"/>
            <ac:picMk id="10" creationId="{2D001254-F269-C64D-E4EB-B7D86B2AD3DD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12.996" v="310"/>
          <ac:picMkLst>
            <pc:docMk/>
            <pc:sldMk cId="142818476" sldId="265"/>
            <ac:picMk id="13" creationId="{4008FDE1-59C6-AA8D-164D-A5D02755F488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9.327" v="354"/>
        <pc:sldMkLst>
          <pc:docMk/>
          <pc:sldMk cId="1271778368" sldId="266"/>
        </pc:sldMkLst>
        <pc:spChg chg="mod">
          <ac:chgData name="Shashank Shekhar" userId="S::shashank@edunetfoundation.org::0008d1ff-90e7-469a-9966-0dcad996503d" providerId="AD" clId="Web-{76223031-B084-9DDC-11EF-219E0B46C1F6}" dt="2022-06-22T09:09:43.362" v="77" actId="1076"/>
          <ac:spMkLst>
            <pc:docMk/>
            <pc:sldMk cId="1271778368" sldId="266"/>
            <ac:spMk id="2" creationId="{193AFEBE-4D68-FD03-5FCF-9A3CD653379B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5.750" v="229"/>
          <ac:spMkLst>
            <pc:docMk/>
            <pc:sldMk cId="1271778368" sldId="266"/>
            <ac:spMk id="28" creationId="{40859BB5-7B54-D1C8-243E-2EFB6950E14F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9.327" v="354"/>
          <ac:spMkLst>
            <pc:docMk/>
            <pc:sldMk cId="1271778368" sldId="266"/>
            <ac:spMk id="39" creationId="{5C4E4D11-7968-2890-63F6-4452070B61A1}"/>
          </ac:spMkLst>
        </pc:spChg>
        <pc:graphicFrameChg chg="mod">
          <ac:chgData name="Shashank Shekhar" userId="S::shashank@edunetfoundation.org::0008d1ff-90e7-469a-9966-0dcad996503d" providerId="AD" clId="Web-{76223031-B084-9DDC-11EF-219E0B46C1F6}" dt="2022-06-22T09:09:40.393" v="76" actId="1076"/>
          <ac:graphicFrameMkLst>
            <pc:docMk/>
            <pc:sldMk cId="1271778368" sldId="266"/>
            <ac:graphicFrameMk id="3" creationId="{885EC15B-0F15-423C-2C65-B68166586621}"/>
          </ac:graphicFrameMkLst>
        </pc:graphicFrameChg>
        <pc:picChg chg="add del">
          <ac:chgData name="Shashank Shekhar" userId="S::shashank@edunetfoundation.org::0008d1ff-90e7-469a-9966-0dcad996503d" providerId="AD" clId="Web-{76223031-B084-9DDC-11EF-219E0B46C1F6}" dt="2022-06-22T09:38:37.821" v="278"/>
          <ac:picMkLst>
            <pc:docMk/>
            <pc:sldMk cId="1271778368" sldId="266"/>
            <ac:picMk id="30" creationId="{D035B964-B268-942F-A442-E63EEA1A759D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40.811" v="203"/>
          <ac:picMkLst>
            <pc:docMk/>
            <pc:sldMk cId="1271778368" sldId="266"/>
            <ac:picMk id="38" creationId="{40B95B7F-4B40-BE67-29EE-E892CB8A98E3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16.605" v="312"/>
          <ac:picMkLst>
            <pc:docMk/>
            <pc:sldMk cId="1271778368" sldId="266"/>
            <ac:picMk id="41" creationId="{D92F4B49-2035-1BB8-8850-9513A53499B1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1:59.843" v="355"/>
        <pc:sldMkLst>
          <pc:docMk/>
          <pc:sldMk cId="2351058939" sldId="267"/>
        </pc:sldMkLst>
        <pc:spChg chg="mod">
          <ac:chgData name="Shashank Shekhar" userId="S::shashank@edunetfoundation.org::0008d1ff-90e7-469a-9966-0dcad996503d" providerId="AD" clId="Web-{76223031-B084-9DDC-11EF-219E0B46C1F6}" dt="2022-06-22T09:10:05.925" v="84" actId="1076"/>
          <ac:spMkLst>
            <pc:docMk/>
            <pc:sldMk cId="2351058939" sldId="267"/>
            <ac:spMk id="2" creationId="{83B4A0D9-E6FC-538D-6EEA-CBCD0938AE55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6.282" v="230"/>
          <ac:spMkLst>
            <pc:docMk/>
            <pc:sldMk cId="2351058939" sldId="267"/>
            <ac:spMk id="46" creationId="{C8C5780B-2639-5C4C-51FD-8DD13BF4B222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1:59.843" v="355"/>
          <ac:spMkLst>
            <pc:docMk/>
            <pc:sldMk cId="2351058939" sldId="267"/>
            <ac:spMk id="58" creationId="{1B32E1B3-2DDC-8ED3-6BA1-1B101BE591B2}"/>
          </ac:spMkLst>
        </pc:spChg>
        <pc:graphicFrameChg chg="mod">
          <ac:chgData name="Shashank Shekhar" userId="S::shashank@edunetfoundation.org::0008d1ff-90e7-469a-9966-0dcad996503d" providerId="AD" clId="Web-{76223031-B084-9DDC-11EF-219E0B46C1F6}" dt="2022-06-22T09:10:09.332" v="85" actId="1076"/>
          <ac:graphicFrameMkLst>
            <pc:docMk/>
            <pc:sldMk cId="2351058939" sldId="267"/>
            <ac:graphicFrameMk id="3" creationId="{621EC752-B227-D6AA-1E6D-DEDB0DE1702D}"/>
          </ac:graphicFrameMkLst>
        </pc:graphicFrameChg>
        <pc:picChg chg="add del">
          <ac:chgData name="Shashank Shekhar" userId="S::shashank@edunetfoundation.org::0008d1ff-90e7-469a-9966-0dcad996503d" providerId="AD" clId="Web-{76223031-B084-9DDC-11EF-219E0B46C1F6}" dt="2022-06-22T09:38:39.024" v="279"/>
          <ac:picMkLst>
            <pc:docMk/>
            <pc:sldMk cId="2351058939" sldId="267"/>
            <ac:picMk id="48" creationId="{2447023E-3964-AD10-EE68-81F1527FF9B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42.404" v="204"/>
          <ac:picMkLst>
            <pc:docMk/>
            <pc:sldMk cId="2351058939" sldId="267"/>
            <ac:picMk id="57" creationId="{CB7D94DD-B02A-9BDF-7C82-D508C8ECE28E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20.808" v="314"/>
          <ac:picMkLst>
            <pc:docMk/>
            <pc:sldMk cId="2351058939" sldId="267"/>
            <ac:picMk id="60" creationId="{CF42E1CA-054F-A440-3C7D-035531B2237A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0.389" v="356"/>
        <pc:sldMkLst>
          <pc:docMk/>
          <pc:sldMk cId="160163352" sldId="268"/>
        </pc:sldMkLst>
        <pc:spChg chg="mod">
          <ac:chgData name="Shashank Shekhar" userId="S::shashank@edunetfoundation.org::0008d1ff-90e7-469a-9966-0dcad996503d" providerId="AD" clId="Web-{76223031-B084-9DDC-11EF-219E0B46C1F6}" dt="2022-06-22T09:10:24.613" v="91" actId="1076"/>
          <ac:spMkLst>
            <pc:docMk/>
            <pc:sldMk cId="160163352" sldId="268"/>
            <ac:spMk id="2" creationId="{7CA488B1-5537-45C3-66BE-3DAA691A94CB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10:21.723" v="90" actId="1076"/>
          <ac:spMkLst>
            <pc:docMk/>
            <pc:sldMk cId="160163352" sldId="268"/>
            <ac:spMk id="4" creationId="{91BE4F5D-515F-0317-202C-8502685BA9DB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7.172" v="231"/>
          <ac:spMkLst>
            <pc:docMk/>
            <pc:sldMk cId="160163352" sldId="268"/>
            <ac:spMk id="5" creationId="{05A390FB-58CF-15C4-4A02-19B8F553626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0.389" v="356"/>
          <ac:spMkLst>
            <pc:docMk/>
            <pc:sldMk cId="160163352" sldId="268"/>
            <ac:spMk id="10" creationId="{B4C71022-5A3E-4FF8-4A76-67AA57614282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0:19.973" v="89" actId="1076"/>
          <ac:picMkLst>
            <pc:docMk/>
            <pc:sldMk cId="160163352" sldId="268"/>
            <ac:picMk id="3" creationId="{BBD680E5-520D-B66C-FA88-A8F39E413D08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40.618" v="280"/>
          <ac:picMkLst>
            <pc:docMk/>
            <pc:sldMk cId="160163352" sldId="268"/>
            <ac:picMk id="7" creationId="{A4BF7F86-797E-BAD0-A192-B2D61BA9A91E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44.170" v="205"/>
          <ac:picMkLst>
            <pc:docMk/>
            <pc:sldMk cId="160163352" sldId="268"/>
            <ac:picMk id="9" creationId="{71D2AFA7-6004-ED54-5EE8-C230C01D5C4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24.793" v="316"/>
          <ac:picMkLst>
            <pc:docMk/>
            <pc:sldMk cId="160163352" sldId="268"/>
            <ac:picMk id="12" creationId="{6C5843F9-5F25-DF26-1CA5-31CE992B8C66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0.983" v="357"/>
        <pc:sldMkLst>
          <pc:docMk/>
          <pc:sldMk cId="2927785413" sldId="269"/>
        </pc:sldMkLst>
        <pc:spChg chg="mod">
          <ac:chgData name="Shashank Shekhar" userId="S::shashank@edunetfoundation.org::0008d1ff-90e7-469a-9966-0dcad996503d" providerId="AD" clId="Web-{76223031-B084-9DDC-11EF-219E0B46C1F6}" dt="2022-06-22T09:10:33.254" v="94" actId="1076"/>
          <ac:spMkLst>
            <pc:docMk/>
            <pc:sldMk cId="2927785413" sldId="269"/>
            <ac:spMk id="2" creationId="{16AC3E4D-B2D2-35E7-EE71-723732F946FF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7.375" v="232"/>
          <ac:spMkLst>
            <pc:docMk/>
            <pc:sldMk cId="2927785413" sldId="269"/>
            <ac:spMk id="3" creationId="{7AD5BB58-80C9-4F1C-EF17-0E7DE9F80000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0.983" v="357"/>
          <ac:spMkLst>
            <pc:docMk/>
            <pc:sldMk cId="2927785413" sldId="269"/>
            <ac:spMk id="8" creationId="{2B9A4D85-171F-0680-C764-34572DB84158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42.899" v="281"/>
          <ac:picMkLst>
            <pc:docMk/>
            <pc:sldMk cId="2927785413" sldId="269"/>
            <ac:picMk id="5" creationId="{47132D89-9774-176D-E2EF-A2F04D8D2D4D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47.217" v="206"/>
          <ac:picMkLst>
            <pc:docMk/>
            <pc:sldMk cId="2927785413" sldId="269"/>
            <ac:picMk id="7" creationId="{C9A7BD8D-548F-F1C4-D1F2-3C2999817228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29.730" v="318"/>
          <ac:picMkLst>
            <pc:docMk/>
            <pc:sldMk cId="2927785413" sldId="269"/>
            <ac:picMk id="10" creationId="{1A4978FD-7ECC-B5A5-3044-9C4510B2352F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7.890" v="358"/>
        <pc:sldMkLst>
          <pc:docMk/>
          <pc:sldMk cId="3948632681" sldId="270"/>
        </pc:sldMkLst>
        <pc:spChg chg="mod">
          <ac:chgData name="Shashank Shekhar" userId="S::shashank@edunetfoundation.org::0008d1ff-90e7-469a-9966-0dcad996503d" providerId="AD" clId="Web-{76223031-B084-9DDC-11EF-219E0B46C1F6}" dt="2022-06-22T09:10:43.802" v="102" actId="1076"/>
          <ac:spMkLst>
            <pc:docMk/>
            <pc:sldMk cId="3948632681" sldId="270"/>
            <ac:spMk id="2" creationId="{680960E0-0143-00F6-473D-F2C0CEC81028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6:57.813" v="233"/>
          <ac:spMkLst>
            <pc:docMk/>
            <pc:sldMk cId="3948632681" sldId="270"/>
            <ac:spMk id="3" creationId="{7FC7530C-EDDA-153E-F70A-1A1BECC9361C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7.890" v="358"/>
          <ac:spMkLst>
            <pc:docMk/>
            <pc:sldMk cId="3948632681" sldId="270"/>
            <ac:spMk id="8" creationId="{B993FDFC-7B58-9B6C-EA8F-89B50CFB3BFC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44.868" v="282"/>
          <ac:picMkLst>
            <pc:docMk/>
            <pc:sldMk cId="3948632681" sldId="270"/>
            <ac:picMk id="5" creationId="{5E71D49B-266E-20E8-EB10-7C3318829C7E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49.139" v="207"/>
          <ac:picMkLst>
            <pc:docMk/>
            <pc:sldMk cId="3948632681" sldId="270"/>
            <ac:picMk id="7" creationId="{38E9AC79-BC03-21F3-E27A-9E72AB8E0796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33.481" v="320"/>
          <ac:picMkLst>
            <pc:docMk/>
            <pc:sldMk cId="3948632681" sldId="270"/>
            <ac:picMk id="10" creationId="{40504599-8660-1185-252E-24D05A76C02F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8.546" v="359"/>
        <pc:sldMkLst>
          <pc:docMk/>
          <pc:sldMk cId="1847287912" sldId="271"/>
        </pc:sldMkLst>
        <pc:spChg chg="mod">
          <ac:chgData name="Shashank Shekhar" userId="S::shashank@edunetfoundation.org::0008d1ff-90e7-469a-9966-0dcad996503d" providerId="AD" clId="Web-{76223031-B084-9DDC-11EF-219E0B46C1F6}" dt="2022-06-22T09:11:00.302" v="109" actId="1076"/>
          <ac:spMkLst>
            <pc:docMk/>
            <pc:sldMk cId="1847287912" sldId="271"/>
            <ac:spMk id="2" creationId="{D4C44B29-6B10-FF92-2E14-5147DC9AF0BA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11:04.349" v="111" actId="1076"/>
          <ac:spMkLst>
            <pc:docMk/>
            <pc:sldMk cId="1847287912" sldId="271"/>
            <ac:spMk id="4" creationId="{55AC77D2-D326-E406-EF67-D316AFFCBDB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1.797" v="234"/>
          <ac:spMkLst>
            <pc:docMk/>
            <pc:sldMk cId="1847287912" sldId="271"/>
            <ac:spMk id="5" creationId="{B26074E0-B2E5-B5C6-64E4-9F56BDF53E1D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8.546" v="359"/>
          <ac:spMkLst>
            <pc:docMk/>
            <pc:sldMk cId="1847287912" sldId="271"/>
            <ac:spMk id="10" creationId="{3A99F1C4-7596-1D5E-D47D-534BA0DC93AB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1:03.224" v="110" actId="1076"/>
          <ac:picMkLst>
            <pc:docMk/>
            <pc:sldMk cId="1847287912" sldId="271"/>
            <ac:picMk id="3" creationId="{9DDDCBE2-B66F-C3C7-9D4C-93C6C2E86DF8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49.618" v="283"/>
          <ac:picMkLst>
            <pc:docMk/>
            <pc:sldMk cId="1847287912" sldId="271"/>
            <ac:picMk id="7" creationId="{5E78BC6C-3695-505D-EF7E-F3A58A41CB1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50.905" v="208"/>
          <ac:picMkLst>
            <pc:docMk/>
            <pc:sldMk cId="1847287912" sldId="271"/>
            <ac:picMk id="9" creationId="{F2B9904A-9409-1002-5CD4-42AC3217E6F5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37.809" v="322"/>
          <ac:picMkLst>
            <pc:docMk/>
            <pc:sldMk cId="1847287912" sldId="271"/>
            <ac:picMk id="12" creationId="{4D773330-27C0-5D75-4300-C673632409FE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9.171" v="360"/>
        <pc:sldMkLst>
          <pc:docMk/>
          <pc:sldMk cId="3479371805" sldId="272"/>
        </pc:sldMkLst>
        <pc:spChg chg="mod">
          <ac:chgData name="Shashank Shekhar" userId="S::shashank@edunetfoundation.org::0008d1ff-90e7-469a-9966-0dcad996503d" providerId="AD" clId="Web-{76223031-B084-9DDC-11EF-219E0B46C1F6}" dt="2022-06-22T09:11:15.584" v="116" actId="1076"/>
          <ac:spMkLst>
            <pc:docMk/>
            <pc:sldMk cId="3479371805" sldId="272"/>
            <ac:spMk id="2" creationId="{537A6A19-7FDE-0AC4-3CEE-F798773B110E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2.563" v="235"/>
          <ac:spMkLst>
            <pc:docMk/>
            <pc:sldMk cId="3479371805" sldId="272"/>
            <ac:spMk id="5" creationId="{17D6ED55-8A8C-C493-1514-D09BAFD6F9ED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9.171" v="360"/>
          <ac:spMkLst>
            <pc:docMk/>
            <pc:sldMk cId="3479371805" sldId="272"/>
            <ac:spMk id="10" creationId="{00924143-461A-B675-88B4-71FEBADD894D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1:13.084" v="115" actId="1076"/>
          <ac:picMkLst>
            <pc:docMk/>
            <pc:sldMk cId="3479371805" sldId="272"/>
            <ac:picMk id="3" creationId="{CCE70DC8-B719-26EF-F3D8-EC51F4026C77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51.899" v="284"/>
          <ac:picMkLst>
            <pc:docMk/>
            <pc:sldMk cId="3479371805" sldId="272"/>
            <ac:picMk id="7" creationId="{BB4EF107-782F-147F-E031-393FB06E9810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5:53.436" v="209"/>
          <ac:picMkLst>
            <pc:docMk/>
            <pc:sldMk cId="3479371805" sldId="272"/>
            <ac:picMk id="9" creationId="{B75AE00A-76F9-C805-7A4A-4CDED4BE35C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42.403" v="324"/>
          <ac:picMkLst>
            <pc:docMk/>
            <pc:sldMk cId="3479371805" sldId="272"/>
            <ac:picMk id="12" creationId="{8B94EC63-00A3-AFC5-D863-80630354D8EF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09.937" v="361"/>
        <pc:sldMkLst>
          <pc:docMk/>
          <pc:sldMk cId="293039888" sldId="273"/>
        </pc:sldMkLst>
        <pc:spChg chg="mod">
          <ac:chgData name="Shashank Shekhar" userId="S::shashank@edunetfoundation.org::0008d1ff-90e7-469a-9966-0dcad996503d" providerId="AD" clId="Web-{76223031-B084-9DDC-11EF-219E0B46C1F6}" dt="2022-06-22T09:11:32.866" v="127" actId="1076"/>
          <ac:spMkLst>
            <pc:docMk/>
            <pc:sldMk cId="293039888" sldId="273"/>
            <ac:spMk id="2" creationId="{1EA9282C-A8C2-CAA1-6C60-522B905815B4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3.032" v="236"/>
          <ac:spMkLst>
            <pc:docMk/>
            <pc:sldMk cId="293039888" sldId="273"/>
            <ac:spMk id="3" creationId="{1D5211F0-B8B3-3514-2161-2C9FFC57EB04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09.937" v="361"/>
          <ac:spMkLst>
            <pc:docMk/>
            <pc:sldMk cId="293039888" sldId="273"/>
            <ac:spMk id="8" creationId="{78ADB405-8743-3B18-B3CE-D019AABCC0B4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54.993" v="285"/>
          <ac:picMkLst>
            <pc:docMk/>
            <pc:sldMk cId="293039888" sldId="273"/>
            <ac:picMk id="5" creationId="{23231DBE-538A-6D94-4E62-4C51B7376D01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00.483" v="210"/>
          <ac:picMkLst>
            <pc:docMk/>
            <pc:sldMk cId="293039888" sldId="273"/>
            <ac:picMk id="7" creationId="{265B969C-A610-4559-35A4-64C89BEFE477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46.590" v="326"/>
          <ac:picMkLst>
            <pc:docMk/>
            <pc:sldMk cId="293039888" sldId="273"/>
            <ac:picMk id="10" creationId="{C05161F5-9FFD-A14B-9774-423DCFA63DBF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0.437" v="362"/>
        <pc:sldMkLst>
          <pc:docMk/>
          <pc:sldMk cId="3011239897" sldId="274"/>
        </pc:sldMkLst>
        <pc:spChg chg="mod">
          <ac:chgData name="Shashank Shekhar" userId="S::shashank@edunetfoundation.org::0008d1ff-90e7-469a-9966-0dcad996503d" providerId="AD" clId="Web-{76223031-B084-9DDC-11EF-219E0B46C1F6}" dt="2022-06-22T09:11:42.835" v="131" actId="1076"/>
          <ac:spMkLst>
            <pc:docMk/>
            <pc:sldMk cId="3011239897" sldId="274"/>
            <ac:spMk id="2" creationId="{3B49149C-AD4B-822D-D079-A1289F80FBC7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3.626" v="237"/>
          <ac:spMkLst>
            <pc:docMk/>
            <pc:sldMk cId="3011239897" sldId="274"/>
            <ac:spMk id="5" creationId="{67AFC253-04C3-DCCD-E83F-055AD0FACD1B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0.437" v="362"/>
          <ac:spMkLst>
            <pc:docMk/>
            <pc:sldMk cId="3011239897" sldId="274"/>
            <ac:spMk id="10" creationId="{D5D4E202-9ECA-5595-3862-BAAF3065CFDA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1:40.881" v="130" actId="1076"/>
          <ac:picMkLst>
            <pc:docMk/>
            <pc:sldMk cId="3011239897" sldId="274"/>
            <ac:picMk id="3" creationId="{9AF1FCA5-199E-D619-7316-F2A895738118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56.962" v="286"/>
          <ac:picMkLst>
            <pc:docMk/>
            <pc:sldMk cId="3011239897" sldId="274"/>
            <ac:picMk id="7" creationId="{474DFD28-D3B4-08EB-7E1B-D2F5EEF8E874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02.421" v="211"/>
          <ac:picMkLst>
            <pc:docMk/>
            <pc:sldMk cId="3011239897" sldId="274"/>
            <ac:picMk id="9" creationId="{6C8A648B-7EC5-E2BF-ABAE-9D2984A439D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49.919" v="328"/>
          <ac:picMkLst>
            <pc:docMk/>
            <pc:sldMk cId="3011239897" sldId="274"/>
            <ac:picMk id="12" creationId="{114BADBF-A153-BA2E-329A-E0A15427B53D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1.046" v="363"/>
        <pc:sldMkLst>
          <pc:docMk/>
          <pc:sldMk cId="436856618" sldId="275"/>
        </pc:sldMkLst>
        <pc:spChg chg="mod">
          <ac:chgData name="Shashank Shekhar" userId="S::shashank@edunetfoundation.org::0008d1ff-90e7-469a-9966-0dcad996503d" providerId="AD" clId="Web-{76223031-B084-9DDC-11EF-219E0B46C1F6}" dt="2022-06-22T09:11:54.741" v="136" actId="1076"/>
          <ac:spMkLst>
            <pc:docMk/>
            <pc:sldMk cId="436856618" sldId="275"/>
            <ac:spMk id="2" creationId="{97553B18-AC78-0EBF-802A-417529ACAD58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4.438" v="238"/>
          <ac:spMkLst>
            <pc:docMk/>
            <pc:sldMk cId="436856618" sldId="275"/>
            <ac:spMk id="3" creationId="{D1207AB1-2EB7-DA3B-9743-76F660BF48D0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1.046" v="363"/>
          <ac:spMkLst>
            <pc:docMk/>
            <pc:sldMk cId="436856618" sldId="275"/>
            <ac:spMk id="8" creationId="{2BA34074-6993-CC24-4879-084C2F2C413A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8:58.306" v="287"/>
          <ac:picMkLst>
            <pc:docMk/>
            <pc:sldMk cId="436856618" sldId="275"/>
            <ac:picMk id="5" creationId="{2BB8D36D-97B2-2C57-288D-45F0283B6B41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05.061" v="212"/>
          <ac:picMkLst>
            <pc:docMk/>
            <pc:sldMk cId="436856618" sldId="275"/>
            <ac:picMk id="7" creationId="{CCB3B178-E5F6-F78C-358B-BD6B09FEE4C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53.356" v="330"/>
          <ac:picMkLst>
            <pc:docMk/>
            <pc:sldMk cId="436856618" sldId="275"/>
            <ac:picMk id="10" creationId="{956FF8E7-DEA7-A5F0-7E4A-35FCE1E1237C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1.843" v="364"/>
        <pc:sldMkLst>
          <pc:docMk/>
          <pc:sldMk cId="3071171059" sldId="276"/>
        </pc:sldMkLst>
        <pc:spChg chg="mod">
          <ac:chgData name="Shashank Shekhar" userId="S::shashank@edunetfoundation.org::0008d1ff-90e7-469a-9966-0dcad996503d" providerId="AD" clId="Web-{76223031-B084-9DDC-11EF-219E0B46C1F6}" dt="2022-06-22T09:12:10.429" v="142" actId="1076"/>
          <ac:spMkLst>
            <pc:docMk/>
            <pc:sldMk cId="3071171059" sldId="276"/>
            <ac:spMk id="2" creationId="{E24A4DE7-88B0-7205-6857-DF752BF946E5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12:06.413" v="140" actId="1076"/>
          <ac:spMkLst>
            <pc:docMk/>
            <pc:sldMk cId="3071171059" sldId="276"/>
            <ac:spMk id="4" creationId="{C62F8897-DB85-E9E0-6952-FA8500A4D555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4.766" v="239"/>
          <ac:spMkLst>
            <pc:docMk/>
            <pc:sldMk cId="3071171059" sldId="276"/>
            <ac:spMk id="5" creationId="{5739FEEF-AA7B-9E31-F7EC-A2C649D3203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1.843" v="364"/>
          <ac:spMkLst>
            <pc:docMk/>
            <pc:sldMk cId="3071171059" sldId="276"/>
            <ac:spMk id="10" creationId="{1356F4A7-FC5F-F694-CF5C-D42262ED1C51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2:08.242" v="141" actId="1076"/>
          <ac:picMkLst>
            <pc:docMk/>
            <pc:sldMk cId="3071171059" sldId="276"/>
            <ac:picMk id="3" creationId="{BDF2A124-A04D-35EA-2EDE-CB5D7F74B733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8:59.587" v="288"/>
          <ac:picMkLst>
            <pc:docMk/>
            <pc:sldMk cId="3071171059" sldId="276"/>
            <ac:picMk id="7" creationId="{0EB29888-2D0A-C84A-EAEB-A208E8AAD245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06.530" v="213"/>
          <ac:picMkLst>
            <pc:docMk/>
            <pc:sldMk cId="3071171059" sldId="276"/>
            <ac:picMk id="9" creationId="{6A3C0F69-5E9A-466C-4A3B-C4B2FF3F847D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0:57.653" v="332"/>
          <ac:picMkLst>
            <pc:docMk/>
            <pc:sldMk cId="3071171059" sldId="276"/>
            <ac:picMk id="12" creationId="{6CE0B0CB-A91E-2D44-B060-A3F83D0A3244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2.484" v="365"/>
        <pc:sldMkLst>
          <pc:docMk/>
          <pc:sldMk cId="877441600" sldId="277"/>
        </pc:sldMkLst>
        <pc:spChg chg="mod">
          <ac:chgData name="Shashank Shekhar" userId="S::shashank@edunetfoundation.org::0008d1ff-90e7-469a-9966-0dcad996503d" providerId="AD" clId="Web-{76223031-B084-9DDC-11EF-219E0B46C1F6}" dt="2022-06-22T09:12:23.445" v="147" actId="1076"/>
          <ac:spMkLst>
            <pc:docMk/>
            <pc:sldMk cId="877441600" sldId="277"/>
            <ac:spMk id="2" creationId="{B830BB8D-2CFD-3608-D0F0-423E6CA8C217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12:19.336" v="145" actId="1076"/>
          <ac:spMkLst>
            <pc:docMk/>
            <pc:sldMk cId="877441600" sldId="277"/>
            <ac:spMk id="3" creationId="{F7C3EA21-C3BE-59B2-5F3A-D6DF8839E38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5.391" v="240"/>
          <ac:spMkLst>
            <pc:docMk/>
            <pc:sldMk cId="877441600" sldId="277"/>
            <ac:spMk id="5" creationId="{0B383989-12F4-1C8F-7F53-FF45DDAA793A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2.484" v="365"/>
          <ac:spMkLst>
            <pc:docMk/>
            <pc:sldMk cId="877441600" sldId="277"/>
            <ac:spMk id="12" creationId="{824E9489-1DEC-744A-A865-19E8FFABA36F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2:20.679" v="146" actId="1076"/>
          <ac:picMkLst>
            <pc:docMk/>
            <pc:sldMk cId="877441600" sldId="277"/>
            <ac:picMk id="4" creationId="{15F1DB2F-635D-61C5-C9E9-A9D480B00C57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9:01.603" v="289"/>
          <ac:picMkLst>
            <pc:docMk/>
            <pc:sldMk cId="877441600" sldId="277"/>
            <ac:picMk id="7" creationId="{D69C9040-318E-2550-AF63-C18B07352CCB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08.030" v="214"/>
          <ac:picMkLst>
            <pc:docMk/>
            <pc:sldMk cId="877441600" sldId="277"/>
            <ac:picMk id="10" creationId="{140A059A-5C77-2199-8299-92507F8FCB6A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00.856" v="334"/>
          <ac:picMkLst>
            <pc:docMk/>
            <pc:sldMk cId="877441600" sldId="277"/>
            <ac:picMk id="15" creationId="{09E0E788-E732-F4E9-BCAD-6381DD82888F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3.327" v="366"/>
        <pc:sldMkLst>
          <pc:docMk/>
          <pc:sldMk cId="2917730963" sldId="278"/>
        </pc:sldMkLst>
        <pc:spChg chg="add del">
          <ac:chgData name="Shashank Shekhar" userId="S::shashank@edunetfoundation.org::0008d1ff-90e7-469a-9966-0dcad996503d" providerId="AD" clId="Web-{76223031-B084-9DDC-11EF-219E0B46C1F6}" dt="2022-06-22T09:17:06.141" v="241"/>
          <ac:spMkLst>
            <pc:docMk/>
            <pc:sldMk cId="2917730963" sldId="278"/>
            <ac:spMk id="7" creationId="{87BA9BC6-922B-2744-299A-E5F5B2A9889B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3.327" v="366"/>
          <ac:spMkLst>
            <pc:docMk/>
            <pc:sldMk cId="2917730963" sldId="278"/>
            <ac:spMk id="14" creationId="{B4EFB050-CA41-E97F-70A2-3408D12CC762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2:31.039" v="151" actId="1076"/>
          <ac:picMkLst>
            <pc:docMk/>
            <pc:sldMk cId="2917730963" sldId="278"/>
            <ac:picMk id="3" creationId="{39A0F319-83A4-EDE2-EE83-F9E4A4924ADC}"/>
          </ac:picMkLst>
        </pc:picChg>
        <pc:picChg chg="mod">
          <ac:chgData name="Shashank Shekhar" userId="S::shashank@edunetfoundation.org::0008d1ff-90e7-469a-9966-0dcad996503d" providerId="AD" clId="Web-{76223031-B084-9DDC-11EF-219E0B46C1F6}" dt="2022-06-22T09:12:34.305" v="153" actId="1076"/>
          <ac:picMkLst>
            <pc:docMk/>
            <pc:sldMk cId="2917730963" sldId="278"/>
            <ac:picMk id="5" creationId="{285EEBE8-12DC-667D-DF66-3E191CA9D2BB}"/>
          </ac:picMkLst>
        </pc:picChg>
        <pc:picChg chg="add del mod">
          <ac:chgData name="Shashank Shekhar" userId="S::shashank@edunetfoundation.org::0008d1ff-90e7-469a-9966-0dcad996503d" providerId="AD" clId="Web-{76223031-B084-9DDC-11EF-219E0B46C1F6}" dt="2022-06-22T09:39:02.837" v="290"/>
          <ac:picMkLst>
            <pc:docMk/>
            <pc:sldMk cId="2917730963" sldId="278"/>
            <ac:picMk id="9" creationId="{42517087-4BC5-7F9E-B424-B7A53FBC431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10.421" v="215"/>
          <ac:picMkLst>
            <pc:docMk/>
            <pc:sldMk cId="2917730963" sldId="278"/>
            <ac:picMk id="12" creationId="{DBD5AEDF-B5B7-5BD0-A47A-DC91761FB98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04.403" v="336"/>
          <ac:picMkLst>
            <pc:docMk/>
            <pc:sldMk cId="2917730963" sldId="278"/>
            <ac:picMk id="17" creationId="{D82F3322-0C47-B420-8AEA-46157D06D592}"/>
          </ac:picMkLst>
        </pc:picChg>
      </pc:sldChg>
      <pc:sldChg chg="addSp delSp">
        <pc:chgData name="Shashank Shekhar" userId="S::shashank@edunetfoundation.org::0008d1ff-90e7-469a-9966-0dcad996503d" providerId="AD" clId="Web-{76223031-B084-9DDC-11EF-219E0B46C1F6}" dt="2022-06-22T09:42:13.874" v="367"/>
        <pc:sldMkLst>
          <pc:docMk/>
          <pc:sldMk cId="1345859253" sldId="279"/>
        </pc:sldMkLst>
        <pc:spChg chg="add del">
          <ac:chgData name="Shashank Shekhar" userId="S::shashank@edunetfoundation.org::0008d1ff-90e7-469a-9966-0dcad996503d" providerId="AD" clId="Web-{76223031-B084-9DDC-11EF-219E0B46C1F6}" dt="2022-06-22T09:17:06.766" v="242"/>
          <ac:spMkLst>
            <pc:docMk/>
            <pc:sldMk cId="1345859253" sldId="279"/>
            <ac:spMk id="5" creationId="{A4A65C22-A2FB-37B7-644D-E6D94804879F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3.874" v="367"/>
          <ac:spMkLst>
            <pc:docMk/>
            <pc:sldMk cId="1345859253" sldId="279"/>
            <ac:spMk id="12" creationId="{AD22E82D-A864-C7F8-52D5-AC79EE7E6919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9:04.306" v="291"/>
          <ac:picMkLst>
            <pc:docMk/>
            <pc:sldMk cId="1345859253" sldId="279"/>
            <ac:picMk id="7" creationId="{CDF950AC-9FBE-42A4-B276-291E1795DF32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12.452" v="216"/>
          <ac:picMkLst>
            <pc:docMk/>
            <pc:sldMk cId="1345859253" sldId="279"/>
            <ac:picMk id="10" creationId="{A2811711-0317-8CEE-A908-A50803270580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08.279" v="338"/>
          <ac:picMkLst>
            <pc:docMk/>
            <pc:sldMk cId="1345859253" sldId="279"/>
            <ac:picMk id="16" creationId="{ADBA8399-AFFC-D930-3D8B-3528416447F6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4.921" v="368"/>
        <pc:sldMkLst>
          <pc:docMk/>
          <pc:sldMk cId="3221101507" sldId="280"/>
        </pc:sldMkLst>
        <pc:spChg chg="mod">
          <ac:chgData name="Shashank Shekhar" userId="S::shashank@edunetfoundation.org::0008d1ff-90e7-469a-9966-0dcad996503d" providerId="AD" clId="Web-{76223031-B084-9DDC-11EF-219E0B46C1F6}" dt="2022-06-22T09:13:21.869" v="175" actId="1076"/>
          <ac:spMkLst>
            <pc:docMk/>
            <pc:sldMk cId="3221101507" sldId="280"/>
            <ac:spMk id="2" creationId="{256D615A-568B-7CDB-A582-4E5DF01D77A4}"/>
          </ac:spMkLst>
        </pc:spChg>
        <pc:spChg chg="mod">
          <ac:chgData name="Shashank Shekhar" userId="S::shashank@edunetfoundation.org::0008d1ff-90e7-469a-9966-0dcad996503d" providerId="AD" clId="Web-{76223031-B084-9DDC-11EF-219E0B46C1F6}" dt="2022-06-22T09:13:17.150" v="173" actId="20577"/>
          <ac:spMkLst>
            <pc:docMk/>
            <pc:sldMk cId="3221101507" sldId="280"/>
            <ac:spMk id="4" creationId="{15D5E58D-241C-B493-DAB0-B428FB3CADF9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7.344" v="243"/>
          <ac:spMkLst>
            <pc:docMk/>
            <pc:sldMk cId="3221101507" sldId="280"/>
            <ac:spMk id="6" creationId="{CA7158A3-8700-1D79-C3EE-FC897E539A48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4.921" v="368"/>
          <ac:spMkLst>
            <pc:docMk/>
            <pc:sldMk cId="3221101507" sldId="280"/>
            <ac:spMk id="11" creationId="{D17EFE30-049F-04F9-1301-D2256078BEE3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3:19.494" v="174" actId="1076"/>
          <ac:picMkLst>
            <pc:docMk/>
            <pc:sldMk cId="3221101507" sldId="280"/>
            <ac:picMk id="3" creationId="{D98482F5-8768-4538-7C9A-812E2E2084C6}"/>
          </ac:picMkLst>
        </pc:picChg>
        <pc:picChg chg="mod">
          <ac:chgData name="Shashank Shekhar" userId="S::shashank@edunetfoundation.org::0008d1ff-90e7-469a-9966-0dcad996503d" providerId="AD" clId="Web-{76223031-B084-9DDC-11EF-219E0B46C1F6}" dt="2022-06-22T09:13:14.087" v="167" actId="1076"/>
          <ac:picMkLst>
            <pc:docMk/>
            <pc:sldMk cId="3221101507" sldId="280"/>
            <ac:picMk id="5" creationId="{83632CCE-2F11-567A-4A08-60DBE1B68B4C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9:06.197" v="292"/>
          <ac:picMkLst>
            <pc:docMk/>
            <pc:sldMk cId="3221101507" sldId="280"/>
            <ac:picMk id="8" creationId="{07EB6432-BA47-9737-81BD-15FA8676FF72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14.202" v="217"/>
          <ac:picMkLst>
            <pc:docMk/>
            <pc:sldMk cId="3221101507" sldId="280"/>
            <ac:picMk id="10" creationId="{B59739BC-CA83-6D14-3E55-9D9EA484A05F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12.529" v="340"/>
          <ac:picMkLst>
            <pc:docMk/>
            <pc:sldMk cId="3221101507" sldId="280"/>
            <ac:picMk id="13" creationId="{371F6A85-F56C-460C-D25D-D153706619A7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5.499" v="369"/>
        <pc:sldMkLst>
          <pc:docMk/>
          <pc:sldMk cId="2541990952" sldId="281"/>
        </pc:sldMkLst>
        <pc:spChg chg="mod">
          <ac:chgData name="Shashank Shekhar" userId="S::shashank@edunetfoundation.org::0008d1ff-90e7-469a-9966-0dcad996503d" providerId="AD" clId="Web-{76223031-B084-9DDC-11EF-219E0B46C1F6}" dt="2022-06-22T09:13:38.307" v="181" actId="20577"/>
          <ac:spMkLst>
            <pc:docMk/>
            <pc:sldMk cId="2541990952" sldId="281"/>
            <ac:spMk id="2" creationId="{DD763BDC-2D44-E01E-85CA-8ED3836A703F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7.954" v="244"/>
          <ac:spMkLst>
            <pc:docMk/>
            <pc:sldMk cId="2541990952" sldId="281"/>
            <ac:spMk id="5" creationId="{AFA83D12-02AC-3184-EB0A-DF807FE21782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5.499" v="369"/>
          <ac:spMkLst>
            <pc:docMk/>
            <pc:sldMk cId="2541990952" sldId="281"/>
            <ac:spMk id="12" creationId="{7733DAA9-5E3A-F766-6079-7192C2B3B5FD}"/>
          </ac:spMkLst>
        </pc:spChg>
        <pc:picChg chg="add del">
          <ac:chgData name="Shashank Shekhar" userId="S::shashank@edunetfoundation.org::0008d1ff-90e7-469a-9966-0dcad996503d" providerId="AD" clId="Web-{76223031-B084-9DDC-11EF-219E0B46C1F6}" dt="2022-06-22T09:39:10.009" v="294"/>
          <ac:picMkLst>
            <pc:docMk/>
            <pc:sldMk cId="2541990952" sldId="281"/>
            <ac:picMk id="7" creationId="{575805CC-5FFC-3E94-A95D-39257833E685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16.233" v="218"/>
          <ac:picMkLst>
            <pc:docMk/>
            <pc:sldMk cId="2541990952" sldId="281"/>
            <ac:picMk id="10" creationId="{031036FE-93B5-C9E1-1386-2E3D12419589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15.748" v="342"/>
          <ac:picMkLst>
            <pc:docMk/>
            <pc:sldMk cId="2541990952" sldId="281"/>
            <ac:picMk id="14" creationId="{586CD091-E3B2-E80D-9207-D305BAAD2EF2}"/>
          </ac:picMkLst>
        </pc:picChg>
      </pc:sldChg>
      <pc:sldChg chg="addSp delSp modSp">
        <pc:chgData name="Shashank Shekhar" userId="S::shashank@edunetfoundation.org::0008d1ff-90e7-469a-9966-0dcad996503d" providerId="AD" clId="Web-{76223031-B084-9DDC-11EF-219E0B46C1F6}" dt="2022-06-22T09:42:16.827" v="370"/>
        <pc:sldMkLst>
          <pc:docMk/>
          <pc:sldMk cId="281216473" sldId="282"/>
        </pc:sldMkLst>
        <pc:spChg chg="mod">
          <ac:chgData name="Shashank Shekhar" userId="S::shashank@edunetfoundation.org::0008d1ff-90e7-469a-9966-0dcad996503d" providerId="AD" clId="Web-{76223031-B084-9DDC-11EF-219E0B46C1F6}" dt="2022-06-22T09:13:44.166" v="183" actId="1076"/>
          <ac:spMkLst>
            <pc:docMk/>
            <pc:sldMk cId="281216473" sldId="282"/>
            <ac:spMk id="2" creationId="{973BC39A-E32D-E5DC-63AB-2E06B1C0FBE3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17:08.594" v="245"/>
          <ac:spMkLst>
            <pc:docMk/>
            <pc:sldMk cId="281216473" sldId="282"/>
            <ac:spMk id="4" creationId="{EA347C4A-789F-DE4C-7E13-DCAFC08C767D}"/>
          </ac:spMkLst>
        </pc:spChg>
        <pc:spChg chg="add del">
          <ac:chgData name="Shashank Shekhar" userId="S::shashank@edunetfoundation.org::0008d1ff-90e7-469a-9966-0dcad996503d" providerId="AD" clId="Web-{76223031-B084-9DDC-11EF-219E0B46C1F6}" dt="2022-06-22T09:42:16.827" v="370"/>
          <ac:spMkLst>
            <pc:docMk/>
            <pc:sldMk cId="281216473" sldId="282"/>
            <ac:spMk id="11" creationId="{59C61D52-4FD1-064C-40B9-FAB56C272846}"/>
          </ac:spMkLst>
        </pc:spChg>
        <pc:picChg chg="mod">
          <ac:chgData name="Shashank Shekhar" userId="S::shashank@edunetfoundation.org::0008d1ff-90e7-469a-9966-0dcad996503d" providerId="AD" clId="Web-{76223031-B084-9DDC-11EF-219E0B46C1F6}" dt="2022-06-22T09:13:41.182" v="182" actId="1076"/>
          <ac:picMkLst>
            <pc:docMk/>
            <pc:sldMk cId="281216473" sldId="282"/>
            <ac:picMk id="3" creationId="{B96A5DE8-C3D5-E150-58D1-A5175987C726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39:08.072" v="293"/>
          <ac:picMkLst>
            <pc:docMk/>
            <pc:sldMk cId="281216473" sldId="282"/>
            <ac:picMk id="6" creationId="{52933935-E910-162C-3C31-F4C9BA29A332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16:19.530" v="219"/>
          <ac:picMkLst>
            <pc:docMk/>
            <pc:sldMk cId="281216473" sldId="282"/>
            <ac:picMk id="8" creationId="{3600A37C-3D99-4AC7-DFCD-4A471557131F}"/>
          </ac:picMkLst>
        </pc:picChg>
        <pc:picChg chg="add del">
          <ac:chgData name="Shashank Shekhar" userId="S::shashank@edunetfoundation.org::0008d1ff-90e7-469a-9966-0dcad996503d" providerId="AD" clId="Web-{76223031-B084-9DDC-11EF-219E0B46C1F6}" dt="2022-06-22T09:29:28.336" v="255"/>
          <ac:picMkLst>
            <pc:docMk/>
            <pc:sldMk cId="281216473" sldId="282"/>
            <ac:picMk id="10" creationId="{04FCFA66-4A8E-6F5A-CFBD-42453C5F5818}"/>
          </ac:picMkLst>
        </pc:picChg>
        <pc:picChg chg="add">
          <ac:chgData name="Shashank Shekhar" userId="S::shashank@edunetfoundation.org::0008d1ff-90e7-469a-9966-0dcad996503d" providerId="AD" clId="Web-{76223031-B084-9DDC-11EF-219E0B46C1F6}" dt="2022-06-22T09:41:21.904" v="344"/>
          <ac:picMkLst>
            <pc:docMk/>
            <pc:sldMk cId="281216473" sldId="282"/>
            <ac:picMk id="13" creationId="{5015B9B3-0BEF-57BE-EE09-CD52674CDDDE}"/>
          </ac:picMkLst>
        </pc:picChg>
      </pc:sldChg>
    </pc:docChg>
  </pc:docChgLst>
  <pc:docChgLst>
    <pc:chgData name="Shashank Shekhar" userId="S::shashank@edunetfoundation.org::0008d1ff-90e7-469a-9966-0dcad996503d" providerId="AD" clId="Web-{360BB954-CB9F-EFE3-E1C9-7CE614EFF46D}"/>
    <pc:docChg chg="modSld">
      <pc:chgData name="Shashank Shekhar" userId="S::shashank@edunetfoundation.org::0008d1ff-90e7-469a-9966-0dcad996503d" providerId="AD" clId="Web-{360BB954-CB9F-EFE3-E1C9-7CE614EFF46D}" dt="2022-06-20T09:59:46.602" v="60" actId="14100"/>
      <pc:docMkLst>
        <pc:docMk/>
      </pc:docMkLst>
      <pc:sldChg chg="modSp">
        <pc:chgData name="Shashank Shekhar" userId="S::shashank@edunetfoundation.org::0008d1ff-90e7-469a-9966-0dcad996503d" providerId="AD" clId="Web-{360BB954-CB9F-EFE3-E1C9-7CE614EFF46D}" dt="2022-06-20T09:51:59.760" v="2" actId="20577"/>
        <pc:sldMkLst>
          <pc:docMk/>
          <pc:sldMk cId="3227961716" sldId="257"/>
        </pc:sldMkLst>
        <pc:spChg chg="mod">
          <ac:chgData name="Shashank Shekhar" userId="S::shashank@edunetfoundation.org::0008d1ff-90e7-469a-9966-0dcad996503d" providerId="AD" clId="Web-{360BB954-CB9F-EFE3-E1C9-7CE614EFF46D}" dt="2022-06-20T09:51:59.760" v="2" actId="20577"/>
          <ac:spMkLst>
            <pc:docMk/>
            <pc:sldMk cId="3227961716" sldId="257"/>
            <ac:spMk id="3" creationId="{33D0C69E-DA57-8655-EFD8-F2107D421E35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2:19.058" v="5" actId="1076"/>
        <pc:sldMkLst>
          <pc:docMk/>
          <pc:sldMk cId="1386263837" sldId="258"/>
        </pc:sldMkLst>
        <pc:spChg chg="mod">
          <ac:chgData name="Shashank Shekhar" userId="S::shashank@edunetfoundation.org::0008d1ff-90e7-469a-9966-0dcad996503d" providerId="AD" clId="Web-{360BB954-CB9F-EFE3-E1C9-7CE614EFF46D}" dt="2022-06-20T09:52:19.058" v="5" actId="1076"/>
          <ac:spMkLst>
            <pc:docMk/>
            <pc:sldMk cId="1386263837" sldId="258"/>
            <ac:spMk id="3" creationId="{266F83B5-7B30-A94E-602C-B937D18C4B50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2:52.559" v="10" actId="1076"/>
        <pc:sldMkLst>
          <pc:docMk/>
          <pc:sldMk cId="3392104388" sldId="260"/>
        </pc:sldMkLst>
        <pc:spChg chg="mod">
          <ac:chgData name="Shashank Shekhar" userId="S::shashank@edunetfoundation.org::0008d1ff-90e7-469a-9966-0dcad996503d" providerId="AD" clId="Web-{360BB954-CB9F-EFE3-E1C9-7CE614EFF46D}" dt="2022-06-20T09:52:49.855" v="9" actId="20577"/>
          <ac:spMkLst>
            <pc:docMk/>
            <pc:sldMk cId="3392104388" sldId="260"/>
            <ac:spMk id="2" creationId="{72C9369F-FFC2-1901-DC9F-7703C0DAFA1F}"/>
          </ac:spMkLst>
        </pc:spChg>
        <pc:picChg chg="mod">
          <ac:chgData name="Shashank Shekhar" userId="S::shashank@edunetfoundation.org::0008d1ff-90e7-469a-9966-0dcad996503d" providerId="AD" clId="Web-{360BB954-CB9F-EFE3-E1C9-7CE614EFF46D}" dt="2022-06-20T09:52:52.559" v="10" actId="1076"/>
          <ac:picMkLst>
            <pc:docMk/>
            <pc:sldMk cId="3392104388" sldId="260"/>
            <ac:picMk id="3" creationId="{0A30BC59-E243-55AF-9320-CC460B5DF859}"/>
          </ac:picMkLst>
        </pc:picChg>
      </pc:sldChg>
      <pc:sldChg chg="modSp">
        <pc:chgData name="Shashank Shekhar" userId="S::shashank@edunetfoundation.org::0008d1ff-90e7-469a-9966-0dcad996503d" providerId="AD" clId="Web-{360BB954-CB9F-EFE3-E1C9-7CE614EFF46D}" dt="2022-06-20T09:53:20.512" v="12" actId="20577"/>
        <pc:sldMkLst>
          <pc:docMk/>
          <pc:sldMk cId="1942182703" sldId="262"/>
        </pc:sldMkLst>
        <pc:spChg chg="mod">
          <ac:chgData name="Shashank Shekhar" userId="S::shashank@edunetfoundation.org::0008d1ff-90e7-469a-9966-0dcad996503d" providerId="AD" clId="Web-{360BB954-CB9F-EFE3-E1C9-7CE614EFF46D}" dt="2022-06-20T09:53:13.528" v="11" actId="14100"/>
          <ac:spMkLst>
            <pc:docMk/>
            <pc:sldMk cId="1942182703" sldId="262"/>
            <ac:spMk id="2" creationId="{48AAB1F3-D386-6093-D065-E834769843A6}"/>
          </ac:spMkLst>
        </pc:spChg>
        <pc:spChg chg="mod">
          <ac:chgData name="Shashank Shekhar" userId="S::shashank@edunetfoundation.org::0008d1ff-90e7-469a-9966-0dcad996503d" providerId="AD" clId="Web-{360BB954-CB9F-EFE3-E1C9-7CE614EFF46D}" dt="2022-06-20T09:53:20.512" v="12" actId="20577"/>
          <ac:spMkLst>
            <pc:docMk/>
            <pc:sldMk cId="1942182703" sldId="262"/>
            <ac:spMk id="3" creationId="{C31FE62E-A602-B701-4F32-73D18B8FB9F4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3:51.076" v="24" actId="14100"/>
        <pc:sldMkLst>
          <pc:docMk/>
          <pc:sldMk cId="902544135" sldId="263"/>
        </pc:sldMkLst>
        <pc:spChg chg="mod">
          <ac:chgData name="Shashank Shekhar" userId="S::shashank@edunetfoundation.org::0008d1ff-90e7-469a-9966-0dcad996503d" providerId="AD" clId="Web-{360BB954-CB9F-EFE3-E1C9-7CE614EFF46D}" dt="2022-06-20T09:53:51.076" v="24" actId="14100"/>
          <ac:spMkLst>
            <pc:docMk/>
            <pc:sldMk cId="902544135" sldId="263"/>
            <ac:spMk id="2" creationId="{348E5E1C-B6E2-B8B0-3C40-E7DD8C28DB02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3:38.247" v="19" actId="1076"/>
        <pc:sldMkLst>
          <pc:docMk/>
          <pc:sldMk cId="2699307425" sldId="264"/>
        </pc:sldMkLst>
        <pc:spChg chg="mod">
          <ac:chgData name="Shashank Shekhar" userId="S::shashank@edunetfoundation.org::0008d1ff-90e7-469a-9966-0dcad996503d" providerId="AD" clId="Web-{360BB954-CB9F-EFE3-E1C9-7CE614EFF46D}" dt="2022-06-20T09:53:38.247" v="19" actId="1076"/>
          <ac:spMkLst>
            <pc:docMk/>
            <pc:sldMk cId="2699307425" sldId="264"/>
            <ac:spMk id="2" creationId="{29BEAEC8-0E53-027D-B209-492973491123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4:53.921" v="27" actId="1076"/>
        <pc:sldMkLst>
          <pc:docMk/>
          <pc:sldMk cId="142818476" sldId="265"/>
        </pc:sldMkLst>
        <pc:spChg chg="mod">
          <ac:chgData name="Shashank Shekhar" userId="S::shashank@edunetfoundation.org::0008d1ff-90e7-469a-9966-0dcad996503d" providerId="AD" clId="Web-{360BB954-CB9F-EFE3-E1C9-7CE614EFF46D}" dt="2022-06-20T09:54:53.921" v="27" actId="1076"/>
          <ac:spMkLst>
            <pc:docMk/>
            <pc:sldMk cId="142818476" sldId="265"/>
            <ac:spMk id="2" creationId="{712610A4-8636-89D5-0318-8D2F53BDC90A}"/>
          </ac:spMkLst>
        </pc:spChg>
        <pc:picChg chg="mod">
          <ac:chgData name="Shashank Shekhar" userId="S::shashank@edunetfoundation.org::0008d1ff-90e7-469a-9966-0dcad996503d" providerId="AD" clId="Web-{360BB954-CB9F-EFE3-E1C9-7CE614EFF46D}" dt="2022-06-20T09:54:49.234" v="26" actId="1076"/>
          <ac:picMkLst>
            <pc:docMk/>
            <pc:sldMk cId="142818476" sldId="265"/>
            <ac:picMk id="4" creationId="{B596049D-94BB-8FF2-0943-9949CC32ABDA}"/>
          </ac:picMkLst>
        </pc:picChg>
      </pc:sldChg>
      <pc:sldChg chg="modSp">
        <pc:chgData name="Shashank Shekhar" userId="S::shashank@edunetfoundation.org::0008d1ff-90e7-469a-9966-0dcad996503d" providerId="AD" clId="Web-{360BB954-CB9F-EFE3-E1C9-7CE614EFF46D}" dt="2022-06-20T09:55:25.704" v="29" actId="20577"/>
        <pc:sldMkLst>
          <pc:docMk/>
          <pc:sldMk cId="3948632681" sldId="270"/>
        </pc:sldMkLst>
        <pc:spChg chg="mod">
          <ac:chgData name="Shashank Shekhar" userId="S::shashank@edunetfoundation.org::0008d1ff-90e7-469a-9966-0dcad996503d" providerId="AD" clId="Web-{360BB954-CB9F-EFE3-E1C9-7CE614EFF46D}" dt="2022-06-20T09:55:25.704" v="29" actId="20577"/>
          <ac:spMkLst>
            <pc:docMk/>
            <pc:sldMk cId="3948632681" sldId="270"/>
            <ac:spMk id="2" creationId="{680960E0-0143-00F6-473D-F2C0CEC81028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7:33.738" v="41" actId="20577"/>
        <pc:sldMkLst>
          <pc:docMk/>
          <pc:sldMk cId="1847287912" sldId="271"/>
        </pc:sldMkLst>
        <pc:spChg chg="mod">
          <ac:chgData name="Shashank Shekhar" userId="S::shashank@edunetfoundation.org::0008d1ff-90e7-469a-9966-0dcad996503d" providerId="AD" clId="Web-{360BB954-CB9F-EFE3-E1C9-7CE614EFF46D}" dt="2022-06-20T09:57:33.738" v="41" actId="20577"/>
          <ac:spMkLst>
            <pc:docMk/>
            <pc:sldMk cId="1847287912" sldId="271"/>
            <ac:spMk id="2" creationId="{D4C44B29-6B10-FF92-2E14-5147DC9AF0BA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7:40.770" v="42" actId="20577"/>
        <pc:sldMkLst>
          <pc:docMk/>
          <pc:sldMk cId="3479371805" sldId="272"/>
        </pc:sldMkLst>
        <pc:spChg chg="mod">
          <ac:chgData name="Shashank Shekhar" userId="S::shashank@edunetfoundation.org::0008d1ff-90e7-469a-9966-0dcad996503d" providerId="AD" clId="Web-{360BB954-CB9F-EFE3-E1C9-7CE614EFF46D}" dt="2022-06-20T09:57:40.770" v="42" actId="20577"/>
          <ac:spMkLst>
            <pc:docMk/>
            <pc:sldMk cId="3479371805" sldId="272"/>
            <ac:spMk id="2" creationId="{537A6A19-7FDE-0AC4-3CEE-F798773B110E}"/>
          </ac:spMkLst>
        </pc:spChg>
        <pc:picChg chg="mod">
          <ac:chgData name="Shashank Shekhar" userId="S::shashank@edunetfoundation.org::0008d1ff-90e7-469a-9966-0dcad996503d" providerId="AD" clId="Web-{360BB954-CB9F-EFE3-E1C9-7CE614EFF46D}" dt="2022-06-20T09:55:43.267" v="33" actId="1076"/>
          <ac:picMkLst>
            <pc:docMk/>
            <pc:sldMk cId="3479371805" sldId="272"/>
            <ac:picMk id="3" creationId="{CCE70DC8-B719-26EF-F3D8-EC51F4026C77}"/>
          </ac:picMkLst>
        </pc:picChg>
      </pc:sldChg>
      <pc:sldChg chg="modSp">
        <pc:chgData name="Shashank Shekhar" userId="S::shashank@edunetfoundation.org::0008d1ff-90e7-469a-9966-0dcad996503d" providerId="AD" clId="Web-{360BB954-CB9F-EFE3-E1C9-7CE614EFF46D}" dt="2022-06-20T09:58:17.162" v="48" actId="14100"/>
        <pc:sldMkLst>
          <pc:docMk/>
          <pc:sldMk cId="436856618" sldId="275"/>
        </pc:sldMkLst>
        <pc:spChg chg="mod">
          <ac:chgData name="Shashank Shekhar" userId="S::shashank@edunetfoundation.org::0008d1ff-90e7-469a-9966-0dcad996503d" providerId="AD" clId="Web-{360BB954-CB9F-EFE3-E1C9-7CE614EFF46D}" dt="2022-06-20T09:58:17.162" v="48" actId="14100"/>
          <ac:spMkLst>
            <pc:docMk/>
            <pc:sldMk cId="436856618" sldId="275"/>
            <ac:spMk id="2" creationId="{97553B18-AC78-0EBF-802A-417529ACAD58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8:44.740" v="49" actId="20577"/>
        <pc:sldMkLst>
          <pc:docMk/>
          <pc:sldMk cId="877441600" sldId="277"/>
        </pc:sldMkLst>
        <pc:spChg chg="mod">
          <ac:chgData name="Shashank Shekhar" userId="S::shashank@edunetfoundation.org::0008d1ff-90e7-469a-9966-0dcad996503d" providerId="AD" clId="Web-{360BB954-CB9F-EFE3-E1C9-7CE614EFF46D}" dt="2022-06-20T09:58:44.740" v="49" actId="20577"/>
          <ac:spMkLst>
            <pc:docMk/>
            <pc:sldMk cId="877441600" sldId="277"/>
            <ac:spMk id="3" creationId="{F7C3EA21-C3BE-59B2-5F3A-D6DF8839E383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9:46.602" v="60" actId="14100"/>
        <pc:sldMkLst>
          <pc:docMk/>
          <pc:sldMk cId="1345859253" sldId="279"/>
        </pc:sldMkLst>
        <pc:picChg chg="mod">
          <ac:chgData name="Shashank Shekhar" userId="S::shashank@edunetfoundation.org::0008d1ff-90e7-469a-9966-0dcad996503d" providerId="AD" clId="Web-{360BB954-CB9F-EFE3-E1C9-7CE614EFF46D}" dt="2022-06-20T09:59:43.773" v="59" actId="14100"/>
          <ac:picMkLst>
            <pc:docMk/>
            <pc:sldMk cId="1345859253" sldId="279"/>
            <ac:picMk id="3" creationId="{4055E1E5-1A9E-E471-4DC2-59F3DDBEF836}"/>
          </ac:picMkLst>
        </pc:picChg>
        <pc:picChg chg="mod">
          <ac:chgData name="Shashank Shekhar" userId="S::shashank@edunetfoundation.org::0008d1ff-90e7-469a-9966-0dcad996503d" providerId="AD" clId="Web-{360BB954-CB9F-EFE3-E1C9-7CE614EFF46D}" dt="2022-06-20T09:59:46.602" v="60" actId="14100"/>
          <ac:picMkLst>
            <pc:docMk/>
            <pc:sldMk cId="1345859253" sldId="279"/>
            <ac:picMk id="4" creationId="{34FB4769-A7AB-E055-9534-B1681929DB23}"/>
          </ac:picMkLst>
        </pc:picChg>
      </pc:sldChg>
      <pc:sldChg chg="modSp">
        <pc:chgData name="Shashank Shekhar" userId="S::shashank@edunetfoundation.org::0008d1ff-90e7-469a-9966-0dcad996503d" providerId="AD" clId="Web-{360BB954-CB9F-EFE3-E1C9-7CE614EFF46D}" dt="2022-06-20T09:58:57.100" v="51" actId="20577"/>
        <pc:sldMkLst>
          <pc:docMk/>
          <pc:sldMk cId="3221101507" sldId="280"/>
        </pc:sldMkLst>
        <pc:spChg chg="mod">
          <ac:chgData name="Shashank Shekhar" userId="S::shashank@edunetfoundation.org::0008d1ff-90e7-469a-9966-0dcad996503d" providerId="AD" clId="Web-{360BB954-CB9F-EFE3-E1C9-7CE614EFF46D}" dt="2022-06-20T09:58:57.100" v="51" actId="20577"/>
          <ac:spMkLst>
            <pc:docMk/>
            <pc:sldMk cId="3221101507" sldId="280"/>
            <ac:spMk id="2" creationId="{256D615A-568B-7CDB-A582-4E5DF01D77A4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9:09.882" v="56" actId="20577"/>
        <pc:sldMkLst>
          <pc:docMk/>
          <pc:sldMk cId="2541990952" sldId="281"/>
        </pc:sldMkLst>
        <pc:spChg chg="mod">
          <ac:chgData name="Shashank Shekhar" userId="S::shashank@edunetfoundation.org::0008d1ff-90e7-469a-9966-0dcad996503d" providerId="AD" clId="Web-{360BB954-CB9F-EFE3-E1C9-7CE614EFF46D}" dt="2022-06-20T09:59:09.882" v="56" actId="20577"/>
          <ac:spMkLst>
            <pc:docMk/>
            <pc:sldMk cId="2541990952" sldId="281"/>
            <ac:spMk id="2" creationId="{DD763BDC-2D44-E01E-85CA-8ED3836A703F}"/>
          </ac:spMkLst>
        </pc:spChg>
      </pc:sldChg>
      <pc:sldChg chg="modSp">
        <pc:chgData name="Shashank Shekhar" userId="S::shashank@edunetfoundation.org::0008d1ff-90e7-469a-9966-0dcad996503d" providerId="AD" clId="Web-{360BB954-CB9F-EFE3-E1C9-7CE614EFF46D}" dt="2022-06-20T09:59:21.070" v="58" actId="20577"/>
        <pc:sldMkLst>
          <pc:docMk/>
          <pc:sldMk cId="281216473" sldId="282"/>
        </pc:sldMkLst>
        <pc:spChg chg="mod">
          <ac:chgData name="Shashank Shekhar" userId="S::shashank@edunetfoundation.org::0008d1ff-90e7-469a-9966-0dcad996503d" providerId="AD" clId="Web-{360BB954-CB9F-EFE3-E1C9-7CE614EFF46D}" dt="2022-06-20T09:59:21.070" v="58" actId="20577"/>
          <ac:spMkLst>
            <pc:docMk/>
            <pc:sldMk cId="281216473" sldId="282"/>
            <ac:spMk id="2" creationId="{973BC39A-E32D-E5DC-63AB-2E06B1C0FBE3}"/>
          </ac:spMkLst>
        </pc:spChg>
      </pc:sldChg>
    </pc:docChg>
  </pc:docChgLst>
  <pc:docChgLst>
    <pc:chgData name="Pravin Prajapati" userId="S::pravin@edunetfoundation.org::9f0ce95f-5aee-43b0-8285-2e8ab565fdaa" providerId="AD" clId="Web-{24F3E9AF-EAD4-D8D3-88C1-35E673DA7CD7}"/>
    <pc:docChg chg="modSld">
      <pc:chgData name="Pravin Prajapati" userId="S::pravin@edunetfoundation.org::9f0ce95f-5aee-43b0-8285-2e8ab565fdaa" providerId="AD" clId="Web-{24F3E9AF-EAD4-D8D3-88C1-35E673DA7CD7}" dt="2022-06-26T09:50:45.092" v="0"/>
      <pc:docMkLst>
        <pc:docMk/>
      </pc:docMkLst>
      <pc:sldChg chg="modSp">
        <pc:chgData name="Pravin Prajapati" userId="S::pravin@edunetfoundation.org::9f0ce95f-5aee-43b0-8285-2e8ab565fdaa" providerId="AD" clId="Web-{24F3E9AF-EAD4-D8D3-88C1-35E673DA7CD7}" dt="2022-06-26T09:50:45.092" v="0"/>
        <pc:sldMkLst>
          <pc:docMk/>
          <pc:sldMk cId="4017093494" sldId="283"/>
        </pc:sldMkLst>
        <pc:spChg chg="mod">
          <ac:chgData name="Pravin Prajapati" userId="S::pravin@edunetfoundation.org::9f0ce95f-5aee-43b0-8285-2e8ab565fdaa" providerId="AD" clId="Web-{24F3E9AF-EAD4-D8D3-88C1-35E673DA7CD7}" dt="2022-06-26T09:50:45.092" v="0"/>
          <ac:spMkLst>
            <pc:docMk/>
            <pc:sldMk cId="4017093494" sldId="283"/>
            <ac:spMk id="7" creationId="{D9CA9481-684C-346B-52CC-DAC6905DA6CA}"/>
          </ac:spMkLst>
        </pc:spChg>
      </pc:sldChg>
    </pc:docChg>
  </pc:docChgLst>
  <pc:docChgLst>
    <pc:chgData name="Utkarsh Sharma" userId="S::utkarsh@edunetfoundation.org::853b0998-98ec-4825-a537-6809d8e20039" providerId="AD" clId="Web-{7F1AFF6D-02E0-24D4-D19F-5BBCA74E2409}"/>
    <pc:docChg chg="modSld">
      <pc:chgData name="Utkarsh Sharma" userId="S::utkarsh@edunetfoundation.org::853b0998-98ec-4825-a537-6809d8e20039" providerId="AD" clId="Web-{7F1AFF6D-02E0-24D4-D19F-5BBCA74E2409}" dt="2022-06-21T06:34:27.624" v="2" actId="1076"/>
      <pc:docMkLst>
        <pc:docMk/>
      </pc:docMkLst>
      <pc:sldChg chg="modSp">
        <pc:chgData name="Utkarsh Sharma" userId="S::utkarsh@edunetfoundation.org::853b0998-98ec-4825-a537-6809d8e20039" providerId="AD" clId="Web-{7F1AFF6D-02E0-24D4-D19F-5BBCA74E2409}" dt="2022-06-21T06:34:27.624" v="2" actId="1076"/>
        <pc:sldMkLst>
          <pc:docMk/>
          <pc:sldMk cId="2917730963" sldId="278"/>
        </pc:sldMkLst>
        <pc:spChg chg="mod">
          <ac:chgData name="Utkarsh Sharma" userId="S::utkarsh@edunetfoundation.org::853b0998-98ec-4825-a537-6809d8e20039" providerId="AD" clId="Web-{7F1AFF6D-02E0-24D4-D19F-5BBCA74E2409}" dt="2022-06-21T06:34:27.624" v="2" actId="1076"/>
          <ac:spMkLst>
            <pc:docMk/>
            <pc:sldMk cId="2917730963" sldId="278"/>
            <ac:spMk id="2" creationId="{3807F80D-5CE9-F6F1-3D20-58574F0AC2D6}"/>
          </ac:spMkLst>
        </pc:spChg>
      </pc:sldChg>
    </pc:docChg>
  </pc:docChgLst>
  <pc:docChgLst>
    <pc:chgData name="Pravin Prajapati" userId="S::pravin@edunetfoundation.org::9f0ce95f-5aee-43b0-8285-2e8ab565fdaa" providerId="AD" clId="Web-{4729F847-8003-D3FE-16AC-37B6A2731DF4}"/>
    <pc:docChg chg="modSld">
      <pc:chgData name="Pravin Prajapati" userId="S::pravin@edunetfoundation.org::9f0ce95f-5aee-43b0-8285-2e8ab565fdaa" providerId="AD" clId="Web-{4729F847-8003-D3FE-16AC-37B6A2731DF4}" dt="2022-10-19T09:04:42.678" v="68" actId="14100"/>
      <pc:docMkLst>
        <pc:docMk/>
      </pc:docMkLst>
      <pc:sldChg chg="addSp modSp">
        <pc:chgData name="Pravin Prajapati" userId="S::pravin@edunetfoundation.org::9f0ce95f-5aee-43b0-8285-2e8ab565fdaa" providerId="AD" clId="Web-{4729F847-8003-D3FE-16AC-37B6A2731DF4}" dt="2022-10-19T09:03:25.723" v="62" actId="20577"/>
        <pc:sldMkLst>
          <pc:docMk/>
          <pc:sldMk cId="1032454909" sldId="288"/>
        </pc:sldMkLst>
        <pc:spChg chg="add mod">
          <ac:chgData name="Pravin Prajapati" userId="S::pravin@edunetfoundation.org::9f0ce95f-5aee-43b0-8285-2e8ab565fdaa" providerId="AD" clId="Web-{4729F847-8003-D3FE-16AC-37B6A2731DF4}" dt="2022-10-19T09:02:47.347" v="58" actId="1076"/>
          <ac:spMkLst>
            <pc:docMk/>
            <pc:sldMk cId="1032454909" sldId="288"/>
            <ac:spMk id="2" creationId="{1F93745C-DA29-A404-9E7E-082C12166059}"/>
          </ac:spMkLst>
        </pc:spChg>
        <pc:spChg chg="add mod">
          <ac:chgData name="Pravin Prajapati" userId="S::pravin@edunetfoundation.org::9f0ce95f-5aee-43b0-8285-2e8ab565fdaa" providerId="AD" clId="Web-{4729F847-8003-D3FE-16AC-37B6A2731DF4}" dt="2022-10-19T09:02:53.176" v="59" actId="1076"/>
          <ac:spMkLst>
            <pc:docMk/>
            <pc:sldMk cId="1032454909" sldId="288"/>
            <ac:spMk id="3" creationId="{89BAE800-E7D2-18AF-A471-74517F197B45}"/>
          </ac:spMkLst>
        </pc:spChg>
        <pc:spChg chg="mod">
          <ac:chgData name="Pravin Prajapati" userId="S::pravin@edunetfoundation.org::9f0ce95f-5aee-43b0-8285-2e8ab565fdaa" providerId="AD" clId="Web-{4729F847-8003-D3FE-16AC-37B6A2731DF4}" dt="2022-10-19T08:59:36.031" v="0" actId="14100"/>
          <ac:spMkLst>
            <pc:docMk/>
            <pc:sldMk cId="1032454909" sldId="288"/>
            <ac:spMk id="6" creationId="{435FC6F0-ED1F-C39A-31FD-4122BE1354E0}"/>
          </ac:spMkLst>
        </pc:spChg>
        <pc:spChg chg="mod">
          <ac:chgData name="Pravin Prajapati" userId="S::pravin@edunetfoundation.org::9f0ce95f-5aee-43b0-8285-2e8ab565fdaa" providerId="AD" clId="Web-{4729F847-8003-D3FE-16AC-37B6A2731DF4}" dt="2022-10-19T09:02:41.613" v="57" actId="20577"/>
          <ac:spMkLst>
            <pc:docMk/>
            <pc:sldMk cId="1032454909" sldId="288"/>
            <ac:spMk id="7" creationId="{C665A148-19C4-B84D-77A3-548039AF42B2}"/>
          </ac:spMkLst>
        </pc:spChg>
        <pc:spChg chg="add mod">
          <ac:chgData name="Pravin Prajapati" userId="S::pravin@edunetfoundation.org::9f0ce95f-5aee-43b0-8285-2e8ab565fdaa" providerId="AD" clId="Web-{4729F847-8003-D3FE-16AC-37B6A2731DF4}" dt="2022-10-19T09:03:25.723" v="62" actId="20577"/>
          <ac:spMkLst>
            <pc:docMk/>
            <pc:sldMk cId="1032454909" sldId="288"/>
            <ac:spMk id="8" creationId="{0D257F7B-6795-7FF2-51C7-1397AB502D5C}"/>
          </ac:spMkLst>
        </pc:spChg>
        <pc:spChg chg="add mod">
          <ac:chgData name="Pravin Prajapati" userId="S::pravin@edunetfoundation.org::9f0ce95f-5aee-43b0-8285-2e8ab565fdaa" providerId="AD" clId="Web-{4729F847-8003-D3FE-16AC-37B6A2731DF4}" dt="2022-10-19T09:03:12.723" v="61" actId="1076"/>
          <ac:spMkLst>
            <pc:docMk/>
            <pc:sldMk cId="1032454909" sldId="288"/>
            <ac:spMk id="9" creationId="{38D0ACFC-F8EA-19DA-9A21-BD6CF51E9144}"/>
          </ac:spMkLst>
        </pc:spChg>
      </pc:sldChg>
      <pc:sldChg chg="modSp">
        <pc:chgData name="Pravin Prajapati" userId="S::pravin@edunetfoundation.org::9f0ce95f-5aee-43b0-8285-2e8ab565fdaa" providerId="AD" clId="Web-{4729F847-8003-D3FE-16AC-37B6A2731DF4}" dt="2022-10-19T09:04:42.678" v="68" actId="14100"/>
        <pc:sldMkLst>
          <pc:docMk/>
          <pc:sldMk cId="3169612364" sldId="289"/>
        </pc:sldMkLst>
        <pc:spChg chg="mod">
          <ac:chgData name="Pravin Prajapati" userId="S::pravin@edunetfoundation.org::9f0ce95f-5aee-43b0-8285-2e8ab565fdaa" providerId="AD" clId="Web-{4729F847-8003-D3FE-16AC-37B6A2731DF4}" dt="2022-10-19T09:04:28.396" v="65" actId="14100"/>
          <ac:spMkLst>
            <pc:docMk/>
            <pc:sldMk cId="3169612364" sldId="289"/>
            <ac:spMk id="6" creationId="{3277D930-2D5F-8E40-66D9-4CE71E22E5FB}"/>
          </ac:spMkLst>
        </pc:spChg>
        <pc:spChg chg="mod">
          <ac:chgData name="Pravin Prajapati" userId="S::pravin@edunetfoundation.org::9f0ce95f-5aee-43b0-8285-2e8ab565fdaa" providerId="AD" clId="Web-{4729F847-8003-D3FE-16AC-37B6A2731DF4}" dt="2022-10-19T09:04:32.881" v="66" actId="1076"/>
          <ac:spMkLst>
            <pc:docMk/>
            <pc:sldMk cId="3169612364" sldId="289"/>
            <ac:spMk id="7" creationId="{350C51BB-E68C-218D-011C-191FEBD5AA75}"/>
          </ac:spMkLst>
        </pc:spChg>
        <pc:picChg chg="mod">
          <ac:chgData name="Pravin Prajapati" userId="S::pravin@edunetfoundation.org::9f0ce95f-5aee-43b0-8285-2e8ab565fdaa" providerId="AD" clId="Web-{4729F847-8003-D3FE-16AC-37B6A2731DF4}" dt="2022-10-19T09:04:42.678" v="68" actId="14100"/>
          <ac:picMkLst>
            <pc:docMk/>
            <pc:sldMk cId="3169612364" sldId="289"/>
            <ac:picMk id="9" creationId="{9B8CF587-F902-D7EC-374C-F8A7173C9E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7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38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6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71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25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2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4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5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ocial.technet.microsoft.com/wiki/cfs-filesystemfile.ashx/__key/communityserver-wikis-components-files/00-00-00-00-05/0020.3.png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owardsdatascience.com/the-best-pandas-plotting-features-c9789e04a5a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bigcommerce.com/ecommerce-answers/what-csv-file-and-what-does-it-mean-my-ecommerce-business/#:~:text=A%20CSV%20is%20a%20comma,Microsoft%20Excel%20or%20Google%20Spreadsheets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pandas.pydata.org/pandas-docs/stable/user_guide/io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hanelynn.ie/python-pandas-read-csv-load-data-from-csv-files/" TargetMode="External"/><Relationship Id="rId5" Type="http://schemas.openxmlformats.org/officeDocument/2006/relationships/hyperlink" Target="https://www.w3resource.com/JSON/structures.php" TargetMode="External"/><Relationship Id="rId4" Type="http://schemas.openxmlformats.org/officeDocument/2006/relationships/hyperlink" Target="https://fileinfo.com/extension/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0" y="0"/>
            <a:ext cx="1220215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9481-684C-346B-52CC-DAC6905DA6CA}"/>
              </a:ext>
            </a:extLst>
          </p:cNvPr>
          <p:cNvSpPr txBox="1"/>
          <p:nvPr/>
        </p:nvSpPr>
        <p:spPr>
          <a:xfrm>
            <a:off x="763996" y="2102898"/>
            <a:ext cx="10326398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6000" dirty="0">
                <a:solidFill>
                  <a:srgbClr val="000000"/>
                </a:solidFill>
                <a:latin typeface="Arial"/>
                <a:cs typeface="Arial"/>
              </a:rPr>
              <a:t>Unit - 1 </a:t>
            </a:r>
          </a:p>
          <a:p>
            <a:pPr algn="ctr" fontAlgn="base"/>
            <a:r>
              <a:rPr lang="en-US" sz="6000" dirty="0">
                <a:solidFill>
                  <a:srgbClr val="000000"/>
                </a:solidFill>
                <a:latin typeface="Arial"/>
                <a:cs typeface="Arial"/>
              </a:rPr>
              <a:t>Data Manipulation with Pandas </a:t>
            </a:r>
            <a:endParaRPr lang="en-US" sz="6000">
              <a:solidFill>
                <a:srgbClr val="000000"/>
              </a:solidFill>
              <a:latin typeface="Arial"/>
              <a:cs typeface="Arial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9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A75F5-3C84-5E38-7EAE-50019F5B65E3}"/>
              </a:ext>
            </a:extLst>
          </p:cNvPr>
          <p:cNvSpPr txBox="1"/>
          <p:nvPr/>
        </p:nvSpPr>
        <p:spPr>
          <a:xfrm>
            <a:off x="427181" y="1237733"/>
            <a:ext cx="9195789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i="0" u="none" strike="noStrike" dirty="0">
                <a:effectLst/>
                <a:latin typeface="Arial"/>
                <a:cs typeface="Arial"/>
              </a:rPr>
              <a:t>Why are .CSV files used?</a:t>
            </a:r>
            <a:r>
              <a:rPr lang="en-US" sz="4400" b="0" i="0" dirty="0">
                <a:effectLst/>
                <a:latin typeface="Arial"/>
                <a:cs typeface="Arial"/>
              </a:rPr>
              <a:t>​</a:t>
            </a:r>
            <a:endParaRPr lang="en-IN" sz="4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A8F97-D30A-4BA1-9220-824493C2AFA3}"/>
              </a:ext>
            </a:extLst>
          </p:cNvPr>
          <p:cNvSpPr txBox="1"/>
          <p:nvPr/>
        </p:nvSpPr>
        <p:spPr>
          <a:xfrm>
            <a:off x="427181" y="2283216"/>
            <a:ext cx="11425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 files are plain-text files, making them easier for the website developer to 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176213" indent="-176213" algn="just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6213" indent="-176213"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they're plain text, they're easier to import into a spreadsheet or another storage database, regardless of the specific software you're using.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176213" indent="-176213" algn="just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6213" indent="-176213" algn="just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better organize large amounts of data.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F336C-F127-F092-F39C-DB57573AFF63}"/>
              </a:ext>
            </a:extLst>
          </p:cNvPr>
          <p:cNvSpPr txBox="1"/>
          <p:nvPr/>
        </p:nvSpPr>
        <p:spPr>
          <a:xfrm>
            <a:off x="6410036" y="1113363"/>
            <a:ext cx="5287097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​</a:t>
            </a:r>
            <a:endParaRPr lang="en-IN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48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D5F0-E40E-B57B-6608-A763633F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271"/>
            <a:ext cx="10515600" cy="735028"/>
          </a:xfrm>
        </p:spPr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How do I save CSV files?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3774-0576-B617-8E45-1D21901E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637"/>
            <a:ext cx="10961914" cy="4351338"/>
          </a:xfrm>
        </p:spPr>
        <p:txBody>
          <a:bodyPr/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 the "File name" section in the "Save As" tab, you can select "Save as type" and change it to "CSV (Comma delimited) (*.csv).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1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297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9AF07B5-AA36-2E51-44DA-FBAED324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96" y="1027611"/>
            <a:ext cx="10881158" cy="98899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/>
                <a:ea typeface="+mn-ea"/>
                <a:cs typeface="Arial"/>
              </a:rPr>
              <a:t>What is a JSON file?</a:t>
            </a:r>
            <a:endParaRPr lang="en-IN" sz="4400" dirty="0">
              <a:latin typeface="Arial"/>
              <a:ea typeface="+mn-e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66B10-B78F-8149-FF32-E120AA007956}"/>
              </a:ext>
            </a:extLst>
          </p:cNvPr>
          <p:cNvSpPr txBox="1"/>
          <p:nvPr/>
        </p:nvSpPr>
        <p:spPr>
          <a:xfrm>
            <a:off x="359496" y="2092520"/>
            <a:ext cx="6847370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JSON file is a file that stores simple data structures and objects in JavaScript Object Notation (JSON) format, which is a standard data interchange format.​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2400" dirty="0"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D7298-FD15-0A73-DAD0-C6C9B1A0F276}"/>
              </a:ext>
            </a:extLst>
          </p:cNvPr>
          <p:cNvSpPr txBox="1"/>
          <p:nvPr/>
        </p:nvSpPr>
        <p:spPr>
          <a:xfrm>
            <a:off x="740496" y="4030819"/>
            <a:ext cx="3118042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400" b="1" u="sng" dirty="0">
                <a:latin typeface="Arial"/>
                <a:cs typeface="Arial"/>
              </a:rPr>
              <a:t>Structures of JSON​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0B407D-6C05-5A1D-5C23-D9562F58CAA3}"/>
              </a:ext>
            </a:extLst>
          </p:cNvPr>
          <p:cNvSpPr txBox="1"/>
          <p:nvPr/>
        </p:nvSpPr>
        <p:spPr>
          <a:xfrm>
            <a:off x="355094" y="4433672"/>
            <a:ext cx="668861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JSON supports two widely used (amongst programming languages) data structures.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 collection of name/value pairs.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An ordered list of values.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4CC7C-B6FB-BEA2-E59A-53B42E25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34" y="2092520"/>
            <a:ext cx="4618092" cy="3533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536EF-BCF5-4539-9C5F-F3C44AB4F532}"/>
              </a:ext>
            </a:extLst>
          </p:cNvPr>
          <p:cNvSpPr txBox="1"/>
          <p:nvPr/>
        </p:nvSpPr>
        <p:spPr>
          <a:xfrm>
            <a:off x="7358234" y="5716243"/>
            <a:ext cx="6122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dirty="0">
                <a:hlinkClick r:id="rId5"/>
              </a:rPr>
              <a:t>https://social.technet.microsoft.com/wiki/cfs-filesystemfile.ashx/__key/communityserver-wikis-components-files/00-00-00-00-05/0020.3.png</a:t>
            </a:r>
            <a:endParaRPr lang="en-IN" sz="600" dirty="0"/>
          </a:p>
          <a:p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6685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2C05B-9A84-D54D-838B-0B92D23C784D}"/>
              </a:ext>
            </a:extLst>
          </p:cNvPr>
          <p:cNvSpPr txBox="1"/>
          <p:nvPr/>
        </p:nvSpPr>
        <p:spPr>
          <a:xfrm>
            <a:off x="325582" y="1200788"/>
            <a:ext cx="11145982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Reading data from files​</a:t>
            </a:r>
            <a:endParaRPr lang="en-IN" sz="44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75B59-BE48-65CF-1623-E06B4DDF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63" y="2029246"/>
            <a:ext cx="7281332" cy="36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F99C3-1809-6FDD-43F0-F307D50AB479}"/>
              </a:ext>
            </a:extLst>
          </p:cNvPr>
          <p:cNvSpPr txBox="1"/>
          <p:nvPr/>
        </p:nvSpPr>
        <p:spPr>
          <a:xfrm>
            <a:off x="2544329" y="5755947"/>
            <a:ext cx="611909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Reference: https://realpython.com/pandas-read-write-files</a:t>
            </a:r>
            <a:endParaRPr lang="en-IN"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75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9752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E4CF1-AD3E-A24C-379A-833A31A9997B}"/>
              </a:ext>
            </a:extLst>
          </p:cNvPr>
          <p:cNvSpPr txBox="1"/>
          <p:nvPr/>
        </p:nvSpPr>
        <p:spPr>
          <a:xfrm>
            <a:off x="417944" y="1288413"/>
            <a:ext cx="10915073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i="0" u="none" strike="noStrike" dirty="0">
                <a:effectLst/>
                <a:latin typeface="Arial"/>
                <a:cs typeface="Arial"/>
              </a:rPr>
              <a:t>Load CSV files to Python Pandas</a:t>
            </a:r>
            <a:r>
              <a:rPr lang="en-US" sz="4400" b="0" i="0" dirty="0">
                <a:effectLst/>
                <a:latin typeface="Arial"/>
                <a:cs typeface="Arial"/>
              </a:rPr>
              <a:t>​</a:t>
            </a:r>
            <a:endParaRPr lang="en-IN" sz="4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90AC9-D0BA-392E-B9B5-7FE407264E65}"/>
              </a:ext>
            </a:extLst>
          </p:cNvPr>
          <p:cNvSpPr txBox="1"/>
          <p:nvPr/>
        </p:nvSpPr>
        <p:spPr>
          <a:xfrm>
            <a:off x="417943" y="2978604"/>
            <a:ext cx="485140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basic process of loading data from a CSV file into a Pandas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DataFrame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is achieved using the “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read_csv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” function in Pandas.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i="1" dirty="0" err="1">
                <a:latin typeface="Arial"/>
                <a:cs typeface="Arial"/>
              </a:rPr>
              <a:t>pd.read_csv</a:t>
            </a:r>
            <a:r>
              <a:rPr lang="en-US" sz="2400" i="1" dirty="0">
                <a:latin typeface="Arial"/>
                <a:cs typeface="Arial"/>
              </a:rPr>
              <a:t>(path/xyz.csv)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B4036D-26BF-B93F-9228-6E6545F2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64" y="2138171"/>
            <a:ext cx="6275916" cy="3711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F885C-2B12-377B-37DE-910891FE003B}"/>
              </a:ext>
            </a:extLst>
          </p:cNvPr>
          <p:cNvSpPr txBox="1"/>
          <p:nvPr/>
        </p:nvSpPr>
        <p:spPr>
          <a:xfrm>
            <a:off x="399472" y="1238498"/>
            <a:ext cx="1102591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Delimiters in Text Fields – Quote char​</a:t>
            </a:r>
            <a:endParaRPr lang="en-IN" sz="4400" dirty="0">
              <a:latin typeface="Arial"/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FE892-3320-2A65-EB77-8832293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95" y="3161523"/>
            <a:ext cx="4514850" cy="176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quote character can be specified in Pandas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read_csv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 using the 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quote char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 argument.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endParaRPr lang="en-IN" dirty="0">
              <a:latin typeface="Arial"/>
              <a:cs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702C1D-7A24-4539-D4F2-6175A56CF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200" y="2198264"/>
            <a:ext cx="5396441" cy="386609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3E4EE-383A-F414-0F0F-D5C1985CE105}"/>
              </a:ext>
            </a:extLst>
          </p:cNvPr>
          <p:cNvSpPr txBox="1"/>
          <p:nvPr/>
        </p:nvSpPr>
        <p:spPr>
          <a:xfrm>
            <a:off x="6078344" y="6247777"/>
            <a:ext cx="4587202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002060"/>
                </a:solidFill>
                <a:effectLst/>
                <a:latin typeface="Arial"/>
                <a:cs typeface="Arial"/>
              </a:rPr>
              <a:t>Reference: https://www.shanelynn.ie/python-pandas-read-csv-load-data-from-csv-files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endParaRPr lang="en-IN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68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B126B6-E608-04A6-3DA8-0B24A84D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9" y="1051744"/>
            <a:ext cx="10515600" cy="841869"/>
          </a:xfrm>
        </p:spPr>
        <p:txBody>
          <a:bodyPr/>
          <a:lstStyle/>
          <a:p>
            <a:r>
              <a:rPr lang="en-IN" i="0" u="none" strike="noStrike" dirty="0">
                <a:effectLst/>
                <a:latin typeface="Arial"/>
                <a:cs typeface="Arial"/>
              </a:rPr>
              <a:t>Python – Paths, Folders, Files</a:t>
            </a:r>
            <a:r>
              <a:rPr lang="en-IN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D37B43-ECB7-174A-B946-3239EA3F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" y="2524125"/>
            <a:ext cx="4864100" cy="231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specify a filename to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Pandas.read_csv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Python will look in your “current working directory“.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>
              <a:cs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A58670-0F14-46DC-6A81-76A1B129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9" y="1840406"/>
            <a:ext cx="5456766" cy="38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4E782-E612-FAEB-F5B4-91F738A4B2A7}"/>
              </a:ext>
            </a:extLst>
          </p:cNvPr>
          <p:cNvSpPr txBox="1"/>
          <p:nvPr/>
        </p:nvSpPr>
        <p:spPr>
          <a:xfrm>
            <a:off x="5234901" y="6050456"/>
            <a:ext cx="6100618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 b="0" i="0" u="sng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Reference: https://www.shanelynn.ie/python-pandas-read-csv-load-data-from-csv-files</a:t>
            </a:r>
            <a:endParaRPr lang="en-IN" sz="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93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015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2C6A4-09AD-4C36-69A8-5343A65CE22A}"/>
              </a:ext>
            </a:extLst>
          </p:cNvPr>
          <p:cNvSpPr txBox="1"/>
          <p:nvPr/>
        </p:nvSpPr>
        <p:spPr>
          <a:xfrm>
            <a:off x="390237" y="1311625"/>
            <a:ext cx="9991436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i="0" u="none" strike="noStrike" dirty="0">
                <a:effectLst/>
                <a:latin typeface="Arial"/>
                <a:cs typeface="Arial"/>
              </a:rPr>
              <a:t>Pandas CSV File Loading Errors</a:t>
            </a:r>
            <a:r>
              <a:rPr lang="en-US" sz="4400" b="0" i="0" dirty="0">
                <a:effectLst/>
                <a:latin typeface="Arial"/>
                <a:cs typeface="Arial"/>
              </a:rPr>
              <a:t>​</a:t>
            </a:r>
            <a:endParaRPr lang="en-IN" sz="4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24666-0515-07E1-4685-43FFF6839E47}"/>
              </a:ext>
            </a:extLst>
          </p:cNvPr>
          <p:cNvSpPr txBox="1"/>
          <p:nvPr/>
        </p:nvSpPr>
        <p:spPr>
          <a:xfrm>
            <a:off x="815110" y="2406174"/>
            <a:ext cx="8541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FileNotFoundError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UnicodeDecodeError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pandas.parser.CParserError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6404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4FC73-D837-AEE9-1D6B-9821D48721E3}"/>
              </a:ext>
            </a:extLst>
          </p:cNvPr>
          <p:cNvSpPr txBox="1"/>
          <p:nvPr/>
        </p:nvSpPr>
        <p:spPr>
          <a:xfrm>
            <a:off x="877650" y="1048217"/>
            <a:ext cx="1146925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i="0" u="none" strike="noStrike" dirty="0">
                <a:effectLst/>
                <a:latin typeface="Arial"/>
                <a:cs typeface="Arial"/>
              </a:rPr>
              <a:t>Load JSON files to Python Pandas</a:t>
            </a:r>
            <a:r>
              <a:rPr lang="en-US" sz="4400" b="0" i="0" dirty="0">
                <a:effectLst/>
                <a:latin typeface="Arial"/>
                <a:cs typeface="Arial"/>
              </a:rPr>
              <a:t>​</a:t>
            </a:r>
            <a:endParaRPr lang="en-IN" sz="4400" dirty="0">
              <a:latin typeface="Arial"/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F438A0-1CDE-763A-FF79-75B7BE414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05775"/>
              </p:ext>
            </p:extLst>
          </p:nvPr>
        </p:nvGraphicFramePr>
        <p:xfrm>
          <a:off x="443344" y="2210995"/>
          <a:ext cx="2844802" cy="2103120"/>
        </p:xfrm>
        <a:graphic>
          <a:graphicData uri="http://schemas.openxmlformats.org/drawingml/2006/table">
            <a:tbl>
              <a:tblPr/>
              <a:tblGrid>
                <a:gridCol w="1422401">
                  <a:extLst>
                    <a:ext uri="{9D8B030D-6E8A-4147-A177-3AD203B41FA5}">
                      <a16:colId xmlns:a16="http://schemas.microsoft.com/office/drawing/2014/main" val="3412218564"/>
                    </a:ext>
                  </a:extLst>
                </a:gridCol>
                <a:gridCol w="1422401">
                  <a:extLst>
                    <a:ext uri="{9D8B030D-6E8A-4147-A177-3AD203B41FA5}">
                      <a16:colId xmlns:a16="http://schemas.microsoft.com/office/drawing/2014/main" val="1581432596"/>
                    </a:ext>
                  </a:extLst>
                </a:gridCol>
              </a:tblGrid>
              <a:tr h="3469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09296"/>
                  </a:ext>
                </a:extLst>
              </a:tr>
              <a:tr h="60710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 Computer​​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8229"/>
                  </a:ext>
                </a:extLst>
              </a:tr>
              <a:tr h="3469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19576"/>
                  </a:ext>
                </a:extLst>
              </a:tr>
              <a:tr h="3469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iPhone​​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14300"/>
                  </a:ext>
                </a:extLst>
              </a:tr>
              <a:tr h="3469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1956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99924B26-45AB-D831-A020-39A99DEF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77" y="23831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AE48B-700A-CD3F-2D92-932AAA4E3E5A}"/>
              </a:ext>
            </a:extLst>
          </p:cNvPr>
          <p:cNvSpPr txBox="1"/>
          <p:nvPr/>
        </p:nvSpPr>
        <p:spPr>
          <a:xfrm>
            <a:off x="721590" y="4486230"/>
            <a:ext cx="2288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 Prepare the JSON String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B60382D-3D81-8434-298B-70E3F8F1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10" y="2273666"/>
            <a:ext cx="284480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5EECA-3FEE-DD02-ACD4-C31E9EC6763C}"/>
              </a:ext>
            </a:extLst>
          </p:cNvPr>
          <p:cNvSpPr txBox="1"/>
          <p:nvPr/>
        </p:nvSpPr>
        <p:spPr>
          <a:xfrm>
            <a:off x="4009254" y="4490613"/>
            <a:ext cx="2288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Create the JSON File.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5E6B0-C02B-EB52-D13F-FF43485A1EC6}"/>
              </a:ext>
            </a:extLst>
          </p:cNvPr>
          <p:cNvSpPr txBox="1"/>
          <p:nvPr/>
        </p:nvSpPr>
        <p:spPr>
          <a:xfrm>
            <a:off x="7511184" y="4561656"/>
            <a:ext cx="35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load your JSON file into Pandas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057B9-ECB4-F394-FDA8-1C88FE762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843" y="2273666"/>
            <a:ext cx="5113379" cy="7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F6D152-11A1-22E9-7E2F-AF94AFB9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87" y="988994"/>
            <a:ext cx="10515600" cy="1325563"/>
          </a:xfrm>
        </p:spPr>
        <p:txBody>
          <a:bodyPr/>
          <a:lstStyle/>
          <a:p>
            <a:r>
              <a:rPr lang="en-IN" i="0" u="none" strike="noStrike" dirty="0">
                <a:effectLst/>
                <a:latin typeface="Arial"/>
                <a:cs typeface="Arial"/>
              </a:rPr>
              <a:t>3 different JSON strings</a:t>
            </a:r>
            <a:r>
              <a:rPr lang="en-IN" b="0" i="0" dirty="0">
                <a:effectLst/>
                <a:latin typeface="Arial"/>
                <a:cs typeface="Arial"/>
              </a:rPr>
              <a:t>​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8AD60-F196-2983-C8C6-95F87C93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2006600"/>
            <a:ext cx="10515600" cy="4351338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Below are 3 different ways that you could capture the data as JSON strings.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 orientation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Values orientation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Column's orientation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42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0" y="0"/>
            <a:ext cx="12202150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3E727AC-035C-FC38-A38B-3C7EFD69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255"/>
            <a:ext cx="10515600" cy="1025760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Objective</a:t>
            </a:r>
            <a:endParaRPr lang="en-US" dirty="0">
              <a:latin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97736B-72D6-C17C-765D-84A9D82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34" y="19505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/>
                <a:cs typeface="Calibri"/>
              </a:rPr>
              <a:t>Data Manipulation with Pandas</a:t>
            </a:r>
          </a:p>
          <a:p>
            <a:r>
              <a:rPr lang="en-US" sz="2400" dirty="0">
                <a:latin typeface="Arial"/>
                <a:cs typeface="Calibri"/>
              </a:rPr>
              <a:t>Introduction to Pandas Objects</a:t>
            </a:r>
          </a:p>
          <a:p>
            <a:r>
              <a:rPr lang="en-US" sz="2400" dirty="0">
                <a:latin typeface="Arial"/>
                <a:cs typeface="Calibri"/>
              </a:rPr>
              <a:t>Pandas Series Object</a:t>
            </a:r>
          </a:p>
          <a:p>
            <a:r>
              <a:rPr lang="en-US" sz="2400" dirty="0">
                <a:latin typeface="Arial"/>
                <a:cs typeface="Calibri"/>
              </a:rPr>
              <a:t>Pandas DataFrame Object</a:t>
            </a:r>
          </a:p>
          <a:p>
            <a:r>
              <a:rPr lang="en-US" sz="2400" dirty="0">
                <a:latin typeface="Arial"/>
                <a:cs typeface="Calibri"/>
              </a:rPr>
              <a:t>Data Storage Format</a:t>
            </a:r>
          </a:p>
          <a:p>
            <a:r>
              <a:rPr lang="en-US" sz="2400" dirty="0">
                <a:latin typeface="Arial"/>
                <a:cs typeface="Calibri"/>
              </a:rPr>
              <a:t>Reading data from file</a:t>
            </a:r>
          </a:p>
          <a:p>
            <a:r>
              <a:rPr lang="en-US" sz="2400" dirty="0">
                <a:latin typeface="Arial"/>
                <a:cs typeface="Calibri"/>
              </a:rPr>
              <a:t>Load CSV file to Pandas</a:t>
            </a:r>
          </a:p>
          <a:p>
            <a:r>
              <a:rPr lang="en-US" sz="2400" dirty="0">
                <a:latin typeface="Arial"/>
                <a:cs typeface="Calibri"/>
              </a:rPr>
              <a:t>Groupby Function</a:t>
            </a:r>
          </a:p>
          <a:p>
            <a:r>
              <a:rPr lang="en-US" sz="2400" dirty="0">
                <a:latin typeface="Arial"/>
                <a:cs typeface="Calibri"/>
              </a:rPr>
              <a:t>Pandas Data visualization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07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6076-B490-FE5F-35A5-E15F0205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34" y="988994"/>
            <a:ext cx="10515600" cy="1325563"/>
          </a:xfrm>
        </p:spPr>
        <p:txBody>
          <a:bodyPr/>
          <a:lstStyle/>
          <a:p>
            <a:r>
              <a:rPr lang="en-IN" i="0" u="none" strike="noStrike" dirty="0">
                <a:effectLst/>
                <a:latin typeface="Arial"/>
                <a:cs typeface="Arial"/>
              </a:rPr>
              <a:t>Groupby Methods</a:t>
            </a:r>
            <a:r>
              <a:rPr lang="en-IN" b="0" i="0" dirty="0">
                <a:effectLst/>
                <a:latin typeface="Arial"/>
                <a:cs typeface="Arial"/>
              </a:rPr>
              <a:t>​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9A1B-674F-680A-8B9D-6D8AFAAB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7" y="2738822"/>
            <a:ext cx="4726517" cy="2168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Pandas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dataframe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.groupby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() function is used to split the data into groups based on some criteria. pandas objects can be split on any of their axes.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endParaRPr lang="en-IN" sz="24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0D816-0D3D-53BD-9C59-0AA309EB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32" y="1714123"/>
            <a:ext cx="5962650" cy="36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5930A-23DB-453D-BAAA-7C70CEC2ACA7}"/>
              </a:ext>
            </a:extLst>
          </p:cNvPr>
          <p:cNvSpPr txBox="1"/>
          <p:nvPr/>
        </p:nvSpPr>
        <p:spPr>
          <a:xfrm>
            <a:off x="5845464" y="5490558"/>
            <a:ext cx="611909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Reference: https://towardsdatascience.com/pandas-groupby-explained-453692519d0</a:t>
            </a:r>
            <a:endParaRPr lang="en-IN" sz="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88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68A6ADAB-B258-07D1-1502-A4C322307940}"/>
              </a:ext>
            </a:extLst>
          </p:cNvPr>
          <p:cNvSpPr txBox="1"/>
          <p:nvPr/>
        </p:nvSpPr>
        <p:spPr>
          <a:xfrm>
            <a:off x="956773" y="985593"/>
            <a:ext cx="10872556" cy="130583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br>
              <a:rPr dirty="0"/>
            </a:br>
            <a:br>
              <a:rPr dirty="0"/>
            </a:br>
            <a:r>
              <a:rPr lang="en-IN" sz="4400" spc="-1" dirty="0">
                <a:latin typeface="Arial"/>
              </a:rPr>
              <a:t>Groupby output format – Series or DataFrame?</a:t>
            </a:r>
            <a:endParaRPr lang="en-US" sz="4400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25A234B6-B7F5-FBBB-6C7D-FADDD5C447CB}"/>
              </a:ext>
            </a:extLst>
          </p:cNvPr>
          <p:cNvSpPr txBox="1"/>
          <p:nvPr/>
        </p:nvSpPr>
        <p:spPr>
          <a:xfrm>
            <a:off x="961777" y="2569883"/>
            <a:ext cx="3649069" cy="3125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/>
              <a:buChar char="•"/>
              <a:tabLst>
                <a:tab pos="0" algn="l"/>
              </a:tabLst>
            </a:pPr>
            <a:r>
              <a:rPr lang="en-IN" sz="2400" dirty="0">
                <a:latin typeface="Arial"/>
              </a:rPr>
              <a:t>As a rule of thumb, if you calculate more than one column of results, your result will be a Data frame.</a:t>
            </a:r>
            <a:endParaRPr lang="en-US" sz="2400" dirty="0"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/>
              <a:buChar char="•"/>
              <a:tabLst>
                <a:tab pos="0" algn="l"/>
              </a:tabLst>
            </a:pPr>
            <a:r>
              <a:rPr lang="en-IN" sz="2400" dirty="0">
                <a:latin typeface="Arial"/>
              </a:rPr>
              <a:t>For a single column of results, the </a:t>
            </a:r>
            <a:r>
              <a:rPr lang="en-IN" sz="2400" dirty="0" err="1">
                <a:latin typeface="Arial"/>
              </a:rPr>
              <a:t>agg</a:t>
            </a:r>
            <a:r>
              <a:rPr lang="en-IN" sz="2400" dirty="0">
                <a:latin typeface="Arial"/>
              </a:rPr>
              <a:t> function, by default, will produce a Series.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51BD337-2B93-9A87-2E95-321BE9D6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66" y="2505313"/>
            <a:ext cx="5937915" cy="3190878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DA7D57F-BA54-69CE-01EB-59D9C6CB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C4DE29B-B60B-1FC3-17EC-6348CD98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A2E80659-90A6-BA09-FFEC-84471984963F}"/>
              </a:ext>
            </a:extLst>
          </p:cNvPr>
          <p:cNvSpPr txBox="1"/>
          <p:nvPr/>
        </p:nvSpPr>
        <p:spPr>
          <a:xfrm>
            <a:off x="523972" y="977631"/>
            <a:ext cx="6534051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400" spc="-1" dirty="0">
                <a:latin typeface="Arial"/>
                <a:cs typeface="Arial"/>
              </a:rPr>
              <a:t>Pivot Tables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F28E64E5-6115-1F65-1BD7-04616A1F88C2}"/>
              </a:ext>
            </a:extLst>
          </p:cNvPr>
          <p:cNvSpPr txBox="1"/>
          <p:nvPr/>
        </p:nvSpPr>
        <p:spPr>
          <a:xfrm>
            <a:off x="522554" y="1960338"/>
            <a:ext cx="11137366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/>
              <a:buChar char="•"/>
              <a:tabLst>
                <a:tab pos="0" algn="l"/>
              </a:tabLst>
            </a:pPr>
            <a:r>
              <a:rPr lang="en-IN" sz="2400" dirty="0">
                <a:latin typeface="Arial"/>
              </a:rPr>
              <a:t>It’s a table of statistics that helps summarize the data of a larger table by “pivoting” that data.</a:t>
            </a:r>
            <a:endParaRPr lang="en-US" sz="2400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 dirty="0">
              <a:latin typeface="Arial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32A8030-1595-C110-AB4F-21FDA1C7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22" y="2952550"/>
            <a:ext cx="8655512" cy="352856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342A1C8-55ED-AAFC-FFB3-A7162FE3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611818"/>
            <a:ext cx="12201525" cy="334041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2FCDF3F-6B66-CAB3-21C2-2422434C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80E3231-AF56-F92C-50AD-444A301E7E45}"/>
              </a:ext>
            </a:extLst>
          </p:cNvPr>
          <p:cNvSpPr txBox="1"/>
          <p:nvPr/>
        </p:nvSpPr>
        <p:spPr>
          <a:xfrm>
            <a:off x="328625" y="91273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4400" spc="-1" dirty="0">
                <a:latin typeface="Arial"/>
              </a:rPr>
              <a:t>How to Build a Pivot Table in Python</a:t>
            </a:r>
            <a:endParaRPr lang="en-US" sz="4400" spc="-1">
              <a:latin typeface="Arial"/>
              <a:cs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F2D6A2D-D2A1-DBF9-E830-8574B9138200}"/>
              </a:ext>
            </a:extLst>
          </p:cNvPr>
          <p:cNvSpPr txBox="1"/>
          <p:nvPr/>
        </p:nvSpPr>
        <p:spPr>
          <a:xfrm>
            <a:off x="586963" y="2400104"/>
            <a:ext cx="10515240" cy="254365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dirty="0">
                <a:latin typeface="Arial"/>
              </a:rPr>
              <a:t>In Pandas, we can construct a pivot table using the following syntax:</a:t>
            </a:r>
            <a:endParaRPr lang="en-US" sz="2400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dirty="0" err="1">
                <a:latin typeface="Arial"/>
              </a:rPr>
              <a:t>pandas.pivot_table</a:t>
            </a:r>
            <a:r>
              <a:rPr lang="en-US" sz="2400" dirty="0">
                <a:latin typeface="Arial"/>
              </a:rPr>
              <a:t>(data, values=None, index=None, columns=None, </a:t>
            </a:r>
            <a:r>
              <a:rPr lang="en-US" sz="2400" dirty="0" err="1">
                <a:latin typeface="Arial"/>
              </a:rPr>
              <a:t>aggfunc</a:t>
            </a:r>
            <a:r>
              <a:rPr lang="en-US" sz="2400" dirty="0">
                <a:latin typeface="Arial"/>
              </a:rPr>
              <a:t>='mean', </a:t>
            </a:r>
            <a:r>
              <a:rPr lang="en-US" sz="2400" dirty="0" err="1">
                <a:latin typeface="Arial"/>
              </a:rPr>
              <a:t>fill_value</a:t>
            </a:r>
            <a:r>
              <a:rPr lang="en-US" sz="2400" dirty="0">
                <a:latin typeface="Arial"/>
              </a:rPr>
              <a:t>=None, margins=False, </a:t>
            </a:r>
            <a:r>
              <a:rPr lang="en-US" sz="2400" dirty="0" err="1">
                <a:latin typeface="Arial"/>
              </a:rPr>
              <a:t>dropna</a:t>
            </a:r>
            <a:r>
              <a:rPr lang="en-US" sz="2400" dirty="0">
                <a:latin typeface="Arial"/>
              </a:rPr>
              <a:t>=True, </a:t>
            </a:r>
            <a:r>
              <a:rPr lang="en-US" sz="2400" dirty="0" err="1">
                <a:latin typeface="Arial"/>
              </a:rPr>
              <a:t>margins_name</a:t>
            </a:r>
            <a:r>
              <a:rPr lang="en-US" sz="2400" dirty="0">
                <a:latin typeface="Arial"/>
              </a:rPr>
              <a:t>='All', observed=False)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6E40439-141C-433A-4526-7149D449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1E06F3B-779A-31E9-D257-85615692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A28F6577-76AD-AD18-9463-11E7E20E9EAD}"/>
              </a:ext>
            </a:extLst>
          </p:cNvPr>
          <p:cNvSpPr txBox="1"/>
          <p:nvPr/>
        </p:nvSpPr>
        <p:spPr>
          <a:xfrm>
            <a:off x="1224036" y="866314"/>
            <a:ext cx="8146317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400" spc="-1" dirty="0">
                <a:latin typeface="Arial"/>
              </a:rPr>
              <a:t>Pandas Plotting</a:t>
            </a:r>
            <a:endParaRPr lang="en-US" sz="4400">
              <a:cs typeface="Calibri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39D90A4-74CB-F678-03DD-F6DD0BA83DEC}"/>
              </a:ext>
            </a:extLst>
          </p:cNvPr>
          <p:cNvSpPr txBox="1"/>
          <p:nvPr/>
        </p:nvSpPr>
        <p:spPr>
          <a:xfrm>
            <a:off x="1089220" y="2607190"/>
            <a:ext cx="3304609" cy="252933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dirty="0">
                <a:latin typeface="Arial"/>
              </a:rPr>
              <a:t>Plotting in pandas utilises the matplotlib API so, to create visualisations, you will need to also import this library alongside pandas.</a:t>
            </a:r>
            <a:endParaRPr lang="en-US" sz="2400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CB382C8C-3165-6A1C-5661-4D2F3A504EB0}"/>
              </a:ext>
            </a:extLst>
          </p:cNvPr>
          <p:cNvSpPr/>
          <p:nvPr/>
        </p:nvSpPr>
        <p:spPr>
          <a:xfrm>
            <a:off x="6416651" y="6334269"/>
            <a:ext cx="400781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https://towardsdatascience.com/the-best-pandas-plotting-features-c9789e04a5a0</a:t>
            </a:r>
            <a:endParaRPr lang="en-US" sz="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IN" sz="800" spc="-1" dirty="0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B795B184-BB62-FB89-2039-BE068317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19" y="1802810"/>
            <a:ext cx="7483285" cy="4597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AE9A0-A0F1-5F80-A240-F269223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03F57045-9CE8-42F7-9867-5551BAD96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D43C117D-ACF6-DFE8-D405-6C6BC19F92EF}"/>
              </a:ext>
            </a:extLst>
          </p:cNvPr>
          <p:cNvSpPr txBox="1"/>
          <p:nvPr/>
        </p:nvSpPr>
        <p:spPr>
          <a:xfrm>
            <a:off x="863250" y="130525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400" spc="-1" dirty="0">
                <a:latin typeface="Arial"/>
              </a:rPr>
              <a:t>References</a:t>
            </a:r>
            <a:endParaRPr lang="en-US" sz="4400" spc="-1" dirty="0">
              <a:latin typeface="Arial"/>
              <a:cs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3E0716CA-D21F-B45F-F983-EB718C73198A}"/>
              </a:ext>
            </a:extLst>
          </p:cNvPr>
          <p:cNvSpPr txBox="1"/>
          <p:nvPr/>
        </p:nvSpPr>
        <p:spPr>
          <a:xfrm>
            <a:off x="425377" y="2222612"/>
            <a:ext cx="11331720" cy="4567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371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Arial"/>
                <a:hlinkClick r:id="rId2"/>
              </a:rPr>
              <a:t>https://pandas.pydata.org/pandas-docs/stable/user_guide/io.html</a:t>
            </a:r>
            <a:endParaRPr lang="en-US"/>
          </a:p>
          <a:p>
            <a:pPr marL="514350" indent="-51371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Arial"/>
                <a:hlinkClick r:id="rId3"/>
              </a:rPr>
              <a:t>https://www.bigcommerce.com/ecommerce-answers/what-csv-file-and-what-does-it-mean-my-ecommerce-business/#:~:text=A%20CSV%20is%20a%20comma,Microsoft%20Excel%20or%20Google%20Spreadsheets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514350" indent="-51371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Arial"/>
                <a:hlinkClick r:id="rId4"/>
              </a:rPr>
              <a:t>https://fileinfo.com/extension/json</a:t>
            </a:r>
            <a:endParaRPr lang="en-US" sz="2400" spc="-1" dirty="0">
              <a:solidFill>
                <a:srgbClr val="000000"/>
              </a:solidFill>
              <a:latin typeface="Arial"/>
              <a:cs typeface="Arial"/>
              <a:hlinkClick r:id="rId4"/>
            </a:endParaRPr>
          </a:p>
          <a:p>
            <a:pPr marL="514350" indent="-51371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Arial"/>
                <a:hlinkClick r:id="rId5"/>
              </a:rPr>
              <a:t>https://www.w3resource.com/JSON/structures.php</a:t>
            </a:r>
            <a:endParaRPr lang="en-US" sz="2400" spc="-1" dirty="0">
              <a:solidFill>
                <a:srgbClr val="000000"/>
              </a:solidFill>
              <a:latin typeface="Arial"/>
              <a:cs typeface="Arial"/>
              <a:hlinkClick r:id="rId5"/>
            </a:endParaRPr>
          </a:p>
          <a:p>
            <a:pPr marL="514350" indent="-51371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latin typeface="Arial"/>
                <a:hlinkClick r:id="rId6"/>
              </a:rPr>
              <a:t>https://www.shanelynn.ie/python-pandas-read-csv-load-data-from-csv-files/</a:t>
            </a:r>
            <a:endParaRPr lang="en-US" sz="2400" spc="-1" dirty="0">
              <a:solidFill>
                <a:srgbClr val="000000"/>
              </a:solidFill>
              <a:latin typeface="Arial"/>
              <a:cs typeface="Arial"/>
              <a:hlinkClick r:id="rId6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 dirty="0">
              <a:latin typeface="Arial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B8EFC0-FEFC-EDCD-9D21-90B8258D7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68A5990-1B70-460E-1EE7-57BC15EAD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51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4358-94E9-87F5-6406-AD60BD5CA317}"/>
              </a:ext>
            </a:extLst>
          </p:cNvPr>
          <p:cNvSpPr txBox="1"/>
          <p:nvPr/>
        </p:nvSpPr>
        <p:spPr>
          <a:xfrm>
            <a:off x="317885" y="1323813"/>
            <a:ext cx="927100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4400" i="0" dirty="0">
                <a:effectLst/>
                <a:latin typeface="Arial"/>
                <a:cs typeface="Arial"/>
              </a:rPr>
              <a:t>Data Manipulation with </a:t>
            </a:r>
            <a:endParaRPr lang="en-IN" sz="44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8EEF0-71D9-2BFB-8511-14BDDF2FEA69}"/>
              </a:ext>
            </a:extLst>
          </p:cNvPr>
          <p:cNvSpPr txBox="1"/>
          <p:nvPr/>
        </p:nvSpPr>
        <p:spPr>
          <a:xfrm>
            <a:off x="360218" y="2698144"/>
            <a:ext cx="5739440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 fontAlgn="base">
              <a:buFont typeface="Arial"/>
              <a:buChar char="•"/>
            </a:pPr>
            <a:r>
              <a:rPr lang="en-US" sz="2400" b="1" i="1" dirty="0">
                <a:solidFill>
                  <a:srgbClr val="767171"/>
                </a:solidFill>
                <a:effectLst/>
                <a:latin typeface="Arial"/>
                <a:cs typeface="Arial"/>
              </a:rPr>
              <a:t>Pandas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 is a fast, powerful, flexible and easy to use open-source data analysis and manipulation tool.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Pandas is a newer package built on top of NumPy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Arial"/>
              </a:rPr>
              <a:t> and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 provides an efficient implementation of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a 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DataFrame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.</a:t>
            </a:r>
            <a:endParaRPr lang="en-US">
              <a:cs typeface="Calibri"/>
            </a:endParaRPr>
          </a:p>
          <a:p>
            <a:pPr marL="342900" indent="-342900" algn="just" rtl="0" fontAlgn="base">
              <a:buFont typeface="Arial"/>
              <a:buChar char="•"/>
            </a:pPr>
            <a:endParaRPr lang="en-US" sz="2400" b="0" i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CEB90F4-7580-8ACD-DE45-04AEB519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882621"/>
            <a:ext cx="5092699" cy="2542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577B3-FA1D-6ACF-6417-2EF3BE6DA58F}"/>
              </a:ext>
            </a:extLst>
          </p:cNvPr>
          <p:cNvSpPr txBox="1"/>
          <p:nvPr/>
        </p:nvSpPr>
        <p:spPr>
          <a:xfrm>
            <a:off x="5676900" y="5613400"/>
            <a:ext cx="6722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https://encrypted-tbn0.gstatic.com/images?q=tbn:ANd9GcRIlM018KLATJ5zOpUVq0dZmuBCUeBQRts0Ig&amp;usqp=CA</a:t>
            </a:r>
            <a:r>
              <a:rPr lang="en-US" dirty="0"/>
              <a:t>U</a:t>
            </a:r>
          </a:p>
        </p:txBody>
      </p:sp>
      <p:pic>
        <p:nvPicPr>
          <p:cNvPr id="7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F899F4-FB0E-1CBA-867D-7B26B67B5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1105950"/>
            <a:ext cx="2986616" cy="12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44FAB-28DB-52AA-4347-B1019E46A5C6}"/>
              </a:ext>
            </a:extLst>
          </p:cNvPr>
          <p:cNvSpPr txBox="1"/>
          <p:nvPr/>
        </p:nvSpPr>
        <p:spPr>
          <a:xfrm>
            <a:off x="538016" y="1197702"/>
            <a:ext cx="9344892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4400" i="0" dirty="0">
                <a:effectLst/>
                <a:latin typeface="Arial"/>
                <a:cs typeface="Arial"/>
              </a:rPr>
              <a:t>Introducing Pandas Objects</a:t>
            </a:r>
            <a:endParaRPr lang="en-IN" sz="4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9EC2D-5461-0537-8651-7CE9843CFFAB}"/>
              </a:ext>
            </a:extLst>
          </p:cNvPr>
          <p:cNvSpPr txBox="1"/>
          <p:nvPr/>
        </p:nvSpPr>
        <p:spPr>
          <a:xfrm>
            <a:off x="538016" y="2320922"/>
            <a:ext cx="7927881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 rtl="0" fontAlgn="base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Pandas objects can be thought of as enhanced versions of NumPy structured arrays in which the rows and columns are identified with labels rather than simple integer indices  </a:t>
            </a:r>
            <a:endParaRPr lang="en-US" sz="2400" b="0" i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342900" indent="-342900" algn="l" rtl="0" fontAlgn="base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There are three fundamental Pandas data structures:  </a:t>
            </a:r>
            <a:endParaRPr lang="en-US" sz="2400" b="0" i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Series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 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Index.  </a:t>
            </a:r>
            <a:endParaRPr lang="en-US" sz="2400" b="0" i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C6ED0C-6BD7-E70F-AC13-CA8585F9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983" y="4290204"/>
            <a:ext cx="4627033" cy="17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7FF1-EE95-619E-5F51-3B4B52128C7B}"/>
              </a:ext>
            </a:extLst>
          </p:cNvPr>
          <p:cNvSpPr txBox="1"/>
          <p:nvPr/>
        </p:nvSpPr>
        <p:spPr>
          <a:xfrm>
            <a:off x="519545" y="1040826"/>
            <a:ext cx="8689109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4400" i="0" dirty="0">
                <a:effectLst/>
                <a:latin typeface="Arial"/>
                <a:cs typeface="Arial"/>
              </a:rPr>
              <a:t>The Pandas Series Object </a:t>
            </a:r>
            <a:r>
              <a:rPr lang="en-IN" sz="44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 </a:t>
            </a:r>
            <a:endParaRPr lang="en-IN" sz="4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6770D-C63C-4EB1-CE1E-FE34283EF26D}"/>
              </a:ext>
            </a:extLst>
          </p:cNvPr>
          <p:cNvSpPr txBox="1"/>
          <p:nvPr/>
        </p:nvSpPr>
        <p:spPr>
          <a:xfrm>
            <a:off x="561878" y="2147850"/>
            <a:ext cx="7139325" cy="27938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Pandas Series is a one-dimensional array of indexed data. 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 Series wraps both a sequence of values and a sequence of indices, which we can access with the values and index attributes.  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6B6A769-5B56-A7A7-3D23-E3AC9A121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" b="2405"/>
          <a:stretch/>
        </p:blipFill>
        <p:spPr>
          <a:xfrm>
            <a:off x="7967664" y="2149475"/>
            <a:ext cx="3654451" cy="35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12239625" cy="98899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D015F-6BDF-136E-4A7B-41193DAF13A6}"/>
              </a:ext>
            </a:extLst>
          </p:cNvPr>
          <p:cNvSpPr txBox="1"/>
          <p:nvPr/>
        </p:nvSpPr>
        <p:spPr>
          <a:xfrm>
            <a:off x="491837" y="1415075"/>
            <a:ext cx="10203872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4400" i="0" dirty="0">
                <a:effectLst/>
                <a:latin typeface="Arial"/>
                <a:cs typeface="Arial"/>
              </a:rPr>
              <a:t>The Pandas DataFrame Object</a:t>
            </a:r>
            <a:r>
              <a:rPr lang="en-IN" sz="44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  </a:t>
            </a:r>
            <a:endParaRPr lang="en-IN" sz="4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A38AB-6021-74E4-38CA-B7EF42ED8E2C}"/>
              </a:ext>
            </a:extLst>
          </p:cNvPr>
          <p:cNvSpPr txBox="1"/>
          <p:nvPr/>
        </p:nvSpPr>
        <p:spPr>
          <a:xfrm>
            <a:off x="553990" y="2396889"/>
            <a:ext cx="10395527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next fundamental structure in Pandas is the DataFrame.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 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 can be thought of either as a generalization of a NumPy array, or as a specialization of a Python dictionary.  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Arial"/>
              <a:buChar char="•"/>
            </a:pPr>
            <a:r>
              <a:rPr lang="en-US" sz="2400" b="1" i="1" dirty="0" err="1">
                <a:solidFill>
                  <a:srgbClr val="76717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sz="2400" b="1" i="1" dirty="0">
                <a:solidFill>
                  <a:srgbClr val="767171"/>
                </a:solidFill>
                <a:effectLst/>
                <a:latin typeface="Arial" panose="020B0604020202020204" pitchFamily="34" charset="0"/>
              </a:rPr>
              <a:t> as a generalized NumPy array </a:t>
            </a:r>
            <a:r>
              <a:rPr lang="en-US" sz="2400" b="0" i="0" dirty="0">
                <a:solidFill>
                  <a:srgbClr val="76717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 rtl="0" fontAlgn="base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 Series is an equivalent of a one-dimensional array with flexible indices, a 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 is an equivalent of a two-dimensional array with both flexible row indices and flexible column names. 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98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51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FC6F0-ED1F-C39A-31FD-4122BE1354E0}"/>
              </a:ext>
            </a:extLst>
          </p:cNvPr>
          <p:cNvSpPr txBox="1"/>
          <p:nvPr/>
        </p:nvSpPr>
        <p:spPr>
          <a:xfrm>
            <a:off x="1028865" y="985146"/>
            <a:ext cx="1047964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i="0" dirty="0">
                <a:effectLst/>
                <a:latin typeface="Arial"/>
                <a:cs typeface="Arial"/>
              </a:rPr>
              <a:t>Creating Series from simple datatypes </a:t>
            </a:r>
            <a:endParaRPr lang="en-IN" sz="4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5A148-19C4-B84D-77A3-548039AF42B2}"/>
              </a:ext>
            </a:extLst>
          </p:cNvPr>
          <p:cNvSpPr txBox="1"/>
          <p:nvPr/>
        </p:nvSpPr>
        <p:spPr>
          <a:xfrm>
            <a:off x="1159494" y="1970292"/>
            <a:ext cx="10672288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/>
            <a:r>
              <a:rPr lang="en-US" sz="2400" b="1" i="0" dirty="0">
                <a:effectLst/>
                <a:latin typeface="Arial"/>
                <a:cs typeface="Arial"/>
              </a:rPr>
              <a:t>Creating a Pandas Series  </a:t>
            </a:r>
          </a:p>
          <a:p>
            <a:pPr marL="342900" indent="-342900" algn="just" fontAlgn="base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Pandas Series can be defined as a one-dimensional array that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can store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 various data types. We can easily convert the list, tuple, and dictionary into series using "series' method.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row labels of series are called the index. A Series cannot contain multiple columns. It has the following parameter: 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1F93745C-DA29-A404-9E7E-082C12166059}"/>
              </a:ext>
            </a:extLst>
          </p:cNvPr>
          <p:cNvSpPr/>
          <p:nvPr/>
        </p:nvSpPr>
        <p:spPr>
          <a:xfrm>
            <a:off x="1665514" y="4680857"/>
            <a:ext cx="1066800" cy="446315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data</a:t>
            </a:r>
            <a:endParaRPr lang="en-US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89BAE800-E7D2-18AF-A471-74517F197B45}"/>
              </a:ext>
            </a:extLst>
          </p:cNvPr>
          <p:cNvSpPr/>
          <p:nvPr/>
        </p:nvSpPr>
        <p:spPr>
          <a:xfrm>
            <a:off x="3886200" y="4680857"/>
            <a:ext cx="1066800" cy="446315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index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D257F7B-6795-7FF2-51C7-1397AB502D5C}"/>
              </a:ext>
            </a:extLst>
          </p:cNvPr>
          <p:cNvSpPr/>
          <p:nvPr/>
        </p:nvSpPr>
        <p:spPr>
          <a:xfrm>
            <a:off x="6096000" y="4680856"/>
            <a:ext cx="1066800" cy="446315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dtype</a:t>
            </a:r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8D0ACFC-F8EA-19DA-9A21-BD6CF51E9144}"/>
              </a:ext>
            </a:extLst>
          </p:cNvPr>
          <p:cNvSpPr/>
          <p:nvPr/>
        </p:nvSpPr>
        <p:spPr>
          <a:xfrm>
            <a:off x="8273142" y="4680856"/>
            <a:ext cx="1066800" cy="446315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0324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380"/>
            <a:ext cx="12192001" cy="9851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7D930-2D5F-8E40-66D9-4CE71E22E5FB}"/>
              </a:ext>
            </a:extLst>
          </p:cNvPr>
          <p:cNvSpPr txBox="1"/>
          <p:nvPr/>
        </p:nvSpPr>
        <p:spPr>
          <a:xfrm>
            <a:off x="1228105" y="1099188"/>
            <a:ext cx="1028964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sv-SE" sz="4400" i="0" dirty="0">
                <a:effectLst/>
                <a:latin typeface="Arial"/>
                <a:cs typeface="Arial"/>
              </a:rPr>
              <a:t>Data Storage Formats in Pandas </a:t>
            </a:r>
            <a:endParaRPr lang="en-IN" sz="4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C51BB-E68C-218D-011C-191FEBD5AA75}"/>
              </a:ext>
            </a:extLst>
          </p:cNvPr>
          <p:cNvSpPr txBox="1"/>
          <p:nvPr/>
        </p:nvSpPr>
        <p:spPr>
          <a:xfrm>
            <a:off x="1282534" y="2091119"/>
            <a:ext cx="2987635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 different data storage formats available to be manipulated by Pandas library are text, binary and SQL.</a:t>
            </a:r>
            <a:endParaRPr lang="en-IN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CF587-F902-D7EC-374C-F8A7173C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t="43367" r="35379" b="10169"/>
          <a:stretch/>
        </p:blipFill>
        <p:spPr>
          <a:xfrm>
            <a:off x="4713377" y="2091119"/>
            <a:ext cx="7095506" cy="41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DC7F331-0CC8-A08E-0538-6AB9C1D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82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6AC954-92DF-408A-46E6-D86DA50A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593346"/>
            <a:ext cx="12201525" cy="33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50310-8995-8C11-8AB2-31F063B18C10}"/>
              </a:ext>
            </a:extLst>
          </p:cNvPr>
          <p:cNvSpPr txBox="1"/>
          <p:nvPr/>
        </p:nvSpPr>
        <p:spPr>
          <a:xfrm>
            <a:off x="448732" y="988291"/>
            <a:ext cx="1109980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CSV file and JSON file </a:t>
            </a:r>
            <a:r>
              <a:rPr lang="en-US" sz="4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C78C7-643A-C9A0-40E2-5E3852EF685A}"/>
              </a:ext>
            </a:extLst>
          </p:cNvPr>
          <p:cNvSpPr txBox="1"/>
          <p:nvPr/>
        </p:nvSpPr>
        <p:spPr>
          <a:xfrm>
            <a:off x="444114" y="1871755"/>
            <a:ext cx="727767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/>
            <a:r>
              <a:rPr lang="en-US" sz="2400" b="1" i="1" dirty="0">
                <a:solidFill>
                  <a:srgbClr val="767171"/>
                </a:solidFill>
                <a:effectLst/>
                <a:latin typeface="Arial"/>
                <a:cs typeface="Arial"/>
              </a:rPr>
              <a:t>What is CSV file?  </a:t>
            </a:r>
          </a:p>
          <a:p>
            <a:pPr marL="342900" indent="-342900" algn="just" fontAlgn="base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A CSV is a comma-separated values file, which allows data to be saved in a tabular format.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CSV files can be used with many spreadsheets program, such as Microsoft Excel or Google Spreadsheets.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They differ from other spreadsheet file types because you can only have a single sheet in a file, they cannot save cell, column, or row. Also, you cannot save formulas in this format.   </a:t>
            </a:r>
          </a:p>
        </p:txBody>
      </p:sp>
      <p:pic>
        <p:nvPicPr>
          <p:cNvPr id="2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0A340CC-0501-BDF4-EDB6-763B2BFA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17" y="1598520"/>
            <a:ext cx="3547533" cy="44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4362"/>
      </p:ext>
    </p:extLst>
  </p:cSld>
  <p:clrMapOvr>
    <a:masterClrMapping/>
  </p:clrMapOvr>
</p:sld>
</file>

<file path=ppt/theme/theme1.xml><?xml version="1.0" encoding="utf-8"?>
<a:theme xmlns:a="http://schemas.openxmlformats.org/drawingml/2006/main" name="Edu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net" id="{7095484A-1986-45B5-ABD8-75642894E8DF}" vid="{4BC61D5B-AA28-4E6D-8033-78CED94EBDE2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Edunet</Template>
  <TotalTime>211</TotalTime>
  <Words>1178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Edunet</vt:lpstr>
      <vt:lpstr>1_Office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save CSV files?</vt:lpstr>
      <vt:lpstr>What is a JSON file?</vt:lpstr>
      <vt:lpstr>PowerPoint Presentation</vt:lpstr>
      <vt:lpstr>PowerPoint Presentation</vt:lpstr>
      <vt:lpstr>PowerPoint Presentation</vt:lpstr>
      <vt:lpstr>Python – Paths, Folders, Files​</vt:lpstr>
      <vt:lpstr>PowerPoint Presentation</vt:lpstr>
      <vt:lpstr>PowerPoint Presentation</vt:lpstr>
      <vt:lpstr>3 different JSON strings​</vt:lpstr>
      <vt:lpstr>Groupby Methods​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Utkarsh Sharma</cp:lastModifiedBy>
  <cp:revision>1045</cp:revision>
  <dcterms:created xsi:type="dcterms:W3CDTF">2022-05-30T08:18:55Z</dcterms:created>
  <dcterms:modified xsi:type="dcterms:W3CDTF">2022-11-19T01:53:28Z</dcterms:modified>
</cp:coreProperties>
</file>