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72" r:id="rId3"/>
    <p:sldId id="269" r:id="rId4"/>
    <p:sldId id="273" r:id="rId5"/>
    <p:sldId id="274" r:id="rId6"/>
    <p:sldId id="275" r:id="rId7"/>
    <p:sldId id="277" r:id="rId8"/>
    <p:sldId id="278" r:id="rId9"/>
    <p:sldId id="279" r:id="rId10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441"/>
    <a:srgbClr val="4A4F56"/>
    <a:srgbClr val="B6A72D"/>
    <a:srgbClr val="06576F"/>
    <a:srgbClr val="55FDFD"/>
    <a:srgbClr val="9B9B9B"/>
    <a:srgbClr val="F3F4F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D7875-0635-4A90-B6EA-FE82EFAB8AC8}" v="1" dt="2025-01-31T08:57:48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>
      <p:cViewPr varScale="1">
        <p:scale>
          <a:sx n="105" d="100"/>
          <a:sy n="105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83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DCF0F72-B0D6-8A16-5795-356F9824C7F6}"/>
              </a:ext>
            </a:extLst>
          </p:cNvPr>
          <p:cNvGrpSpPr/>
          <p:nvPr userDrawn="1"/>
        </p:nvGrpSpPr>
        <p:grpSpPr>
          <a:xfrm>
            <a:off x="116540" y="1733550"/>
            <a:ext cx="2828365" cy="3156777"/>
            <a:chOff x="1828800" y="895349"/>
            <a:chExt cx="1752600" cy="487767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552B5EC-7BDF-4DFC-17F7-D84A6EC8228A}"/>
                </a:ext>
              </a:extLst>
            </p:cNvPr>
            <p:cNvSpPr/>
            <p:nvPr userDrawn="1"/>
          </p:nvSpPr>
          <p:spPr>
            <a:xfrm>
              <a:off x="1828800" y="1200151"/>
              <a:ext cx="1752600" cy="4572871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490FC65-7EFD-563D-4EA6-64F8427F5D15}"/>
                </a:ext>
              </a:extLst>
            </p:cNvPr>
            <p:cNvSpPr/>
            <p:nvPr userDrawn="1"/>
          </p:nvSpPr>
          <p:spPr>
            <a:xfrm>
              <a:off x="1828800" y="895349"/>
              <a:ext cx="1752600" cy="667502"/>
            </a:xfrm>
            <a:prstGeom prst="round2SameRect">
              <a:avLst>
                <a:gd name="adj1" fmla="val 1624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AEE61A4-C118-9916-BDFF-2D6DC25FAF1A}"/>
              </a:ext>
            </a:extLst>
          </p:cNvPr>
          <p:cNvGrpSpPr/>
          <p:nvPr userDrawn="1"/>
        </p:nvGrpSpPr>
        <p:grpSpPr>
          <a:xfrm>
            <a:off x="3157817" y="1733550"/>
            <a:ext cx="2828365" cy="3156777"/>
            <a:chOff x="1828800" y="895349"/>
            <a:chExt cx="1752600" cy="4877673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F6184659-8FDC-35B7-54D4-A5861B25FB9A}"/>
                </a:ext>
              </a:extLst>
            </p:cNvPr>
            <p:cNvSpPr/>
            <p:nvPr userDrawn="1"/>
          </p:nvSpPr>
          <p:spPr>
            <a:xfrm>
              <a:off x="1828800" y="1200151"/>
              <a:ext cx="1752600" cy="4572871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B50BDCCA-1930-290B-040D-7C9272D1F823}"/>
                </a:ext>
              </a:extLst>
            </p:cNvPr>
            <p:cNvSpPr/>
            <p:nvPr userDrawn="1"/>
          </p:nvSpPr>
          <p:spPr>
            <a:xfrm>
              <a:off x="1828800" y="895349"/>
              <a:ext cx="1752600" cy="667502"/>
            </a:xfrm>
            <a:prstGeom prst="round2SameRect">
              <a:avLst>
                <a:gd name="adj1" fmla="val 1624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9A30251-8861-BB68-C104-0D23EA620BBB}"/>
              </a:ext>
            </a:extLst>
          </p:cNvPr>
          <p:cNvGrpSpPr/>
          <p:nvPr userDrawn="1"/>
        </p:nvGrpSpPr>
        <p:grpSpPr>
          <a:xfrm>
            <a:off x="6160995" y="1733550"/>
            <a:ext cx="2828365" cy="3156777"/>
            <a:chOff x="1828800" y="895349"/>
            <a:chExt cx="1752600" cy="487767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AD96331-645D-1488-DB95-204593164348}"/>
                </a:ext>
              </a:extLst>
            </p:cNvPr>
            <p:cNvSpPr/>
            <p:nvPr userDrawn="1"/>
          </p:nvSpPr>
          <p:spPr>
            <a:xfrm>
              <a:off x="1828800" y="1200151"/>
              <a:ext cx="1752600" cy="4572871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Rectangle: Top Corners Rounded 85">
              <a:extLst>
                <a:ext uri="{FF2B5EF4-FFF2-40B4-BE49-F238E27FC236}">
                  <a16:creationId xmlns:a16="http://schemas.microsoft.com/office/drawing/2014/main" id="{B0058502-7584-7BE0-4FE2-D7681686742F}"/>
                </a:ext>
              </a:extLst>
            </p:cNvPr>
            <p:cNvSpPr/>
            <p:nvPr userDrawn="1"/>
          </p:nvSpPr>
          <p:spPr>
            <a:xfrm>
              <a:off x="1828800" y="895349"/>
              <a:ext cx="1752600" cy="667502"/>
            </a:xfrm>
            <a:prstGeom prst="round2SameRect">
              <a:avLst>
                <a:gd name="adj1" fmla="val 1624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3481309-BD02-172F-139C-E32A2A2C47BC}"/>
              </a:ext>
            </a:extLst>
          </p:cNvPr>
          <p:cNvSpPr/>
          <p:nvPr userDrawn="1"/>
        </p:nvSpPr>
        <p:spPr>
          <a:xfrm>
            <a:off x="116540" y="546308"/>
            <a:ext cx="8872820" cy="838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88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ter only">
    <p:bg>
      <p:bgPr>
        <a:gradFill>
          <a:gsLst>
            <a:gs pos="0">
              <a:srgbClr val="F3F4F4"/>
            </a:gs>
            <a:gs pos="84000">
              <a:srgbClr val="9B9B9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DF017A2-C766-FFCF-EFB7-1C748A66CC7F}"/>
              </a:ext>
            </a:extLst>
          </p:cNvPr>
          <p:cNvSpPr/>
          <p:nvPr userDrawn="1"/>
        </p:nvSpPr>
        <p:spPr>
          <a:xfrm rot="5400000">
            <a:off x="-1691512" y="2057277"/>
            <a:ext cx="5153773" cy="1770743"/>
          </a:xfrm>
          <a:prstGeom prst="round2Same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643412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PI LAYOUT 1">
    <p:bg>
      <p:bgPr>
        <a:gradFill>
          <a:gsLst>
            <a:gs pos="0">
              <a:srgbClr val="F3F4F4"/>
            </a:gs>
            <a:gs pos="84000">
              <a:srgbClr val="9B9B9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4DF017A2-C766-FFCF-EFB7-1C748A66CC7F}"/>
              </a:ext>
            </a:extLst>
          </p:cNvPr>
          <p:cNvSpPr/>
          <p:nvPr userDrawn="1"/>
        </p:nvSpPr>
        <p:spPr>
          <a:xfrm rot="5400000">
            <a:off x="-1852986" y="2238205"/>
            <a:ext cx="5153773" cy="1447797"/>
          </a:xfrm>
          <a:prstGeom prst="round2Same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02B3E6-3332-C175-E827-6E70AB058259}"/>
              </a:ext>
            </a:extLst>
          </p:cNvPr>
          <p:cNvGrpSpPr/>
          <p:nvPr userDrawn="1"/>
        </p:nvGrpSpPr>
        <p:grpSpPr>
          <a:xfrm>
            <a:off x="1564329" y="2537012"/>
            <a:ext cx="7427271" cy="2450726"/>
            <a:chOff x="1828800" y="985016"/>
            <a:chExt cx="1752600" cy="1318019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19FF09A-9FB1-3BE4-0399-DFEA9EC88C6C}"/>
                </a:ext>
              </a:extLst>
            </p:cNvPr>
            <p:cNvSpPr/>
            <p:nvPr userDrawn="1"/>
          </p:nvSpPr>
          <p:spPr>
            <a:xfrm>
              <a:off x="1828800" y="1121820"/>
              <a:ext cx="1752600" cy="1181215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: Top Corners Rounded 66">
              <a:extLst>
                <a:ext uri="{FF2B5EF4-FFF2-40B4-BE49-F238E27FC236}">
                  <a16:creationId xmlns:a16="http://schemas.microsoft.com/office/drawing/2014/main" id="{E5044A1E-D667-0F30-BCD4-E54E3C5A1C27}"/>
                </a:ext>
              </a:extLst>
            </p:cNvPr>
            <p:cNvSpPr/>
            <p:nvPr userDrawn="1"/>
          </p:nvSpPr>
          <p:spPr>
            <a:xfrm>
              <a:off x="1828800" y="985016"/>
              <a:ext cx="1752600" cy="232333"/>
            </a:xfrm>
            <a:prstGeom prst="round2SameRect">
              <a:avLst>
                <a:gd name="adj1" fmla="val 8107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3801C6-A3BB-F9A5-7FF4-57C499CB1E63}"/>
              </a:ext>
            </a:extLst>
          </p:cNvPr>
          <p:cNvGrpSpPr/>
          <p:nvPr userDrawn="1"/>
        </p:nvGrpSpPr>
        <p:grpSpPr>
          <a:xfrm>
            <a:off x="1568811" y="590550"/>
            <a:ext cx="1648673" cy="1649512"/>
            <a:chOff x="1828800" y="984992"/>
            <a:chExt cx="1752600" cy="1434358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A95F03F6-BFFB-FD0E-5386-43CEF06007C6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3E712794-EE62-02A5-9098-5704DD9B2996}"/>
                </a:ext>
              </a:extLst>
            </p:cNvPr>
            <p:cNvSpPr/>
            <p:nvPr userDrawn="1"/>
          </p:nvSpPr>
          <p:spPr>
            <a:xfrm>
              <a:off x="1828800" y="984992"/>
              <a:ext cx="1752600" cy="375652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284EAF4-D812-BF18-AF6A-EA2C3CB8E5CE}"/>
              </a:ext>
            </a:extLst>
          </p:cNvPr>
          <p:cNvGrpSpPr/>
          <p:nvPr userDrawn="1"/>
        </p:nvGrpSpPr>
        <p:grpSpPr>
          <a:xfrm>
            <a:off x="3492862" y="590550"/>
            <a:ext cx="1648673" cy="1649512"/>
            <a:chOff x="1828800" y="984992"/>
            <a:chExt cx="1752600" cy="1434358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91EB15E-C32D-CAE1-D76E-C4404F75EF6E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6" name="Rectangle: Top Corners Rounded 85">
              <a:extLst>
                <a:ext uri="{FF2B5EF4-FFF2-40B4-BE49-F238E27FC236}">
                  <a16:creationId xmlns:a16="http://schemas.microsoft.com/office/drawing/2014/main" id="{E789292C-B522-98B9-985B-B922CE9B3C2D}"/>
                </a:ext>
              </a:extLst>
            </p:cNvPr>
            <p:cNvSpPr/>
            <p:nvPr userDrawn="1"/>
          </p:nvSpPr>
          <p:spPr>
            <a:xfrm>
              <a:off x="1828800" y="984992"/>
              <a:ext cx="1752600" cy="375652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AB09625-E8B6-6AC1-9274-06B3D4F2B141}"/>
              </a:ext>
            </a:extLst>
          </p:cNvPr>
          <p:cNvGrpSpPr/>
          <p:nvPr userDrawn="1"/>
        </p:nvGrpSpPr>
        <p:grpSpPr>
          <a:xfrm>
            <a:off x="5416913" y="590550"/>
            <a:ext cx="1648673" cy="1649512"/>
            <a:chOff x="1828800" y="984992"/>
            <a:chExt cx="1752600" cy="1434358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EA2269A-992A-4A31-09F9-775B088FCC08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: Top Corners Rounded 88">
              <a:extLst>
                <a:ext uri="{FF2B5EF4-FFF2-40B4-BE49-F238E27FC236}">
                  <a16:creationId xmlns:a16="http://schemas.microsoft.com/office/drawing/2014/main" id="{9D9E0872-D9FF-ACEE-F71D-2C13C3396AC5}"/>
                </a:ext>
              </a:extLst>
            </p:cNvPr>
            <p:cNvSpPr/>
            <p:nvPr userDrawn="1"/>
          </p:nvSpPr>
          <p:spPr>
            <a:xfrm>
              <a:off x="1828800" y="984992"/>
              <a:ext cx="1752600" cy="375652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E0CEEAD-00F3-11C2-DB07-4D8E37C12703}"/>
              </a:ext>
            </a:extLst>
          </p:cNvPr>
          <p:cNvGrpSpPr/>
          <p:nvPr userDrawn="1"/>
        </p:nvGrpSpPr>
        <p:grpSpPr>
          <a:xfrm>
            <a:off x="7336482" y="590550"/>
            <a:ext cx="1648673" cy="1649512"/>
            <a:chOff x="1828800" y="984992"/>
            <a:chExt cx="1752600" cy="1434358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2E5692E8-A448-E0C7-164C-74ECF5CF3401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Rectangle: Top Corners Rounded 91">
              <a:extLst>
                <a:ext uri="{FF2B5EF4-FFF2-40B4-BE49-F238E27FC236}">
                  <a16:creationId xmlns:a16="http://schemas.microsoft.com/office/drawing/2014/main" id="{EDE2A862-4B34-1575-0EA9-16326F257817}"/>
                </a:ext>
              </a:extLst>
            </p:cNvPr>
            <p:cNvSpPr/>
            <p:nvPr userDrawn="1"/>
          </p:nvSpPr>
          <p:spPr>
            <a:xfrm>
              <a:off x="1828800" y="984992"/>
              <a:ext cx="1752600" cy="375652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1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050B8A-3BFA-FB0E-E661-DDAAA3E1E2D7}"/>
              </a:ext>
            </a:extLst>
          </p:cNvPr>
          <p:cNvGrpSpPr/>
          <p:nvPr userDrawn="1"/>
        </p:nvGrpSpPr>
        <p:grpSpPr>
          <a:xfrm>
            <a:off x="228600" y="478482"/>
            <a:ext cx="1970188" cy="1332403"/>
            <a:chOff x="1828800" y="900446"/>
            <a:chExt cx="1752600" cy="151508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E24879-9F52-C44C-F7E7-1B90D42390B3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243EB4E7-5760-6D06-32B3-4CE00EB06791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3392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64A7722-23FF-A450-60FE-F815B9172FB5}"/>
              </a:ext>
            </a:extLst>
          </p:cNvPr>
          <p:cNvGrpSpPr/>
          <p:nvPr userDrawn="1"/>
        </p:nvGrpSpPr>
        <p:grpSpPr>
          <a:xfrm>
            <a:off x="2474522" y="461094"/>
            <a:ext cx="1970188" cy="1332403"/>
            <a:chOff x="1828800" y="900446"/>
            <a:chExt cx="1752600" cy="151508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833EAFA-9DA1-A2B0-71D1-CDC98B94DC6A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Rectangle: Top Corners Rounded 55">
              <a:extLst>
                <a:ext uri="{FF2B5EF4-FFF2-40B4-BE49-F238E27FC236}">
                  <a16:creationId xmlns:a16="http://schemas.microsoft.com/office/drawing/2014/main" id="{65A2CFCC-6D41-87BD-59CA-F6D2CF5A17B7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CEEFEF-6809-0630-F30B-B8138144E04A}"/>
              </a:ext>
            </a:extLst>
          </p:cNvPr>
          <p:cNvGrpSpPr/>
          <p:nvPr userDrawn="1"/>
        </p:nvGrpSpPr>
        <p:grpSpPr>
          <a:xfrm>
            <a:off x="4720444" y="461094"/>
            <a:ext cx="1970188" cy="1332403"/>
            <a:chOff x="1828800" y="900446"/>
            <a:chExt cx="1752600" cy="151508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7D10340-1FE2-8AD2-96BB-45313223594F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tangle: Top Corners Rounded 58">
              <a:extLst>
                <a:ext uri="{FF2B5EF4-FFF2-40B4-BE49-F238E27FC236}">
                  <a16:creationId xmlns:a16="http://schemas.microsoft.com/office/drawing/2014/main" id="{94307BEF-407A-583D-F7E0-339918D523F6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185CC78-27D1-5CFE-69A0-8A062E4DC5DA}"/>
              </a:ext>
            </a:extLst>
          </p:cNvPr>
          <p:cNvGrpSpPr/>
          <p:nvPr userDrawn="1"/>
        </p:nvGrpSpPr>
        <p:grpSpPr>
          <a:xfrm>
            <a:off x="6966366" y="461094"/>
            <a:ext cx="1970188" cy="1332403"/>
            <a:chOff x="1828800" y="900446"/>
            <a:chExt cx="1752600" cy="151508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E8F09A4-6D54-5C80-8F74-0315B9E72146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CE5D27F6-CC46-FDFE-C795-1AA870A3D910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B328C79-EE7F-8A9B-6007-C1971907BFAF}"/>
              </a:ext>
            </a:extLst>
          </p:cNvPr>
          <p:cNvGrpSpPr/>
          <p:nvPr userDrawn="1"/>
        </p:nvGrpSpPr>
        <p:grpSpPr>
          <a:xfrm>
            <a:off x="228600" y="2051265"/>
            <a:ext cx="1970188" cy="1332403"/>
            <a:chOff x="1828800" y="900446"/>
            <a:chExt cx="1752600" cy="151508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6BF75E1-B661-D1D3-9649-5691E2CA43C4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AE1D42B2-A62A-16C6-158E-38EE8F705794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7EE754-2EFF-F9EE-3B75-858BDF41825B}"/>
              </a:ext>
            </a:extLst>
          </p:cNvPr>
          <p:cNvGrpSpPr/>
          <p:nvPr userDrawn="1"/>
        </p:nvGrpSpPr>
        <p:grpSpPr>
          <a:xfrm>
            <a:off x="2474522" y="2074209"/>
            <a:ext cx="1970188" cy="1332403"/>
            <a:chOff x="1828800" y="900446"/>
            <a:chExt cx="1752600" cy="1515080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863B628-A280-0FB7-6DA8-B2E2948B32C2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0C5C0B4E-CE50-32F8-F7B4-F122D167C2E7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400677F-6D25-EFD1-769E-A78B035C3E0B}"/>
              </a:ext>
            </a:extLst>
          </p:cNvPr>
          <p:cNvGrpSpPr/>
          <p:nvPr userDrawn="1"/>
        </p:nvGrpSpPr>
        <p:grpSpPr>
          <a:xfrm>
            <a:off x="4720444" y="2074209"/>
            <a:ext cx="1970188" cy="1332403"/>
            <a:chOff x="1828800" y="900446"/>
            <a:chExt cx="1752600" cy="1515080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DE287CE-93AB-9067-F84B-07DECEA8257F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tangle: Top Corners Rounded 70">
              <a:extLst>
                <a:ext uri="{FF2B5EF4-FFF2-40B4-BE49-F238E27FC236}">
                  <a16:creationId xmlns:a16="http://schemas.microsoft.com/office/drawing/2014/main" id="{9FB7A407-D964-BAF1-A953-2E47BAEA925B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43B1309-66B0-B5DD-5DC7-8DE6D604E770}"/>
              </a:ext>
            </a:extLst>
          </p:cNvPr>
          <p:cNvGrpSpPr/>
          <p:nvPr userDrawn="1"/>
        </p:nvGrpSpPr>
        <p:grpSpPr>
          <a:xfrm>
            <a:off x="6966366" y="2074209"/>
            <a:ext cx="1970188" cy="1332403"/>
            <a:chOff x="1828800" y="900446"/>
            <a:chExt cx="1752600" cy="151508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CE0E49E-7B6F-B09E-B0F9-EB8D44FF4CD0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8F92DD11-1B23-1D0C-AF8C-C43851EA9561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906F5A9-4647-775F-9485-CAE29BB83AAC}"/>
              </a:ext>
            </a:extLst>
          </p:cNvPr>
          <p:cNvGrpSpPr/>
          <p:nvPr userDrawn="1"/>
        </p:nvGrpSpPr>
        <p:grpSpPr>
          <a:xfrm>
            <a:off x="228600" y="3687324"/>
            <a:ext cx="1970188" cy="1332403"/>
            <a:chOff x="1828800" y="900446"/>
            <a:chExt cx="1752600" cy="1515080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2E91A34-A3A0-1D14-2017-76098AE431D4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: Top Corners Rounded 76">
              <a:extLst>
                <a:ext uri="{FF2B5EF4-FFF2-40B4-BE49-F238E27FC236}">
                  <a16:creationId xmlns:a16="http://schemas.microsoft.com/office/drawing/2014/main" id="{E175300D-7F13-3115-92B4-EF5212D257DC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642FC4E-69E3-66A1-6DB3-0DDF44BA7878}"/>
              </a:ext>
            </a:extLst>
          </p:cNvPr>
          <p:cNvGrpSpPr/>
          <p:nvPr userDrawn="1"/>
        </p:nvGrpSpPr>
        <p:grpSpPr>
          <a:xfrm>
            <a:off x="2463722" y="3710268"/>
            <a:ext cx="1970188" cy="1332403"/>
            <a:chOff x="1828800" y="900446"/>
            <a:chExt cx="1752600" cy="151508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7C20B1E-5FFB-EF6E-FB5A-A3EAE338CD07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: Top Corners Rounded 79">
              <a:extLst>
                <a:ext uri="{FF2B5EF4-FFF2-40B4-BE49-F238E27FC236}">
                  <a16:creationId xmlns:a16="http://schemas.microsoft.com/office/drawing/2014/main" id="{2B20B4C8-BAB1-B208-C207-D7A68D3628FE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4446DB9-AC66-2ADF-77DA-4AB2788D14CB}"/>
              </a:ext>
            </a:extLst>
          </p:cNvPr>
          <p:cNvGrpSpPr/>
          <p:nvPr userDrawn="1"/>
        </p:nvGrpSpPr>
        <p:grpSpPr>
          <a:xfrm>
            <a:off x="4715135" y="3687324"/>
            <a:ext cx="1970188" cy="1332403"/>
            <a:chOff x="1828800" y="900446"/>
            <a:chExt cx="1752600" cy="1515080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6E53DE9D-7C34-890D-78F1-AF59BC210F98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Rectangle: Top Corners Rounded 82">
              <a:extLst>
                <a:ext uri="{FF2B5EF4-FFF2-40B4-BE49-F238E27FC236}">
                  <a16:creationId xmlns:a16="http://schemas.microsoft.com/office/drawing/2014/main" id="{DC6BA527-DBF7-C97D-4674-34A9E84FB738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9725D0-36D8-BAA7-02A5-B0C49A797EEC}"/>
              </a:ext>
            </a:extLst>
          </p:cNvPr>
          <p:cNvGrpSpPr/>
          <p:nvPr userDrawn="1"/>
        </p:nvGrpSpPr>
        <p:grpSpPr>
          <a:xfrm>
            <a:off x="6966548" y="3687324"/>
            <a:ext cx="1970188" cy="1332403"/>
            <a:chOff x="1828800" y="900446"/>
            <a:chExt cx="1752600" cy="151508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5A89B90D-9AB3-90B3-D3DC-14BBC8535B45}"/>
                </a:ext>
              </a:extLst>
            </p:cNvPr>
            <p:cNvSpPr/>
            <p:nvPr userDrawn="1"/>
          </p:nvSpPr>
          <p:spPr>
            <a:xfrm>
              <a:off x="1828800" y="1200148"/>
              <a:ext cx="1752600" cy="1215378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: Top Corners Rounded 85">
              <a:extLst>
                <a:ext uri="{FF2B5EF4-FFF2-40B4-BE49-F238E27FC236}">
                  <a16:creationId xmlns:a16="http://schemas.microsoft.com/office/drawing/2014/main" id="{69311F8D-D70F-F6EC-3F88-1269F2308988}"/>
                </a:ext>
              </a:extLst>
            </p:cNvPr>
            <p:cNvSpPr/>
            <p:nvPr userDrawn="1"/>
          </p:nvSpPr>
          <p:spPr>
            <a:xfrm>
              <a:off x="1828800" y="900446"/>
              <a:ext cx="1752600" cy="322389"/>
            </a:xfrm>
            <a:prstGeom prst="round2SameRect">
              <a:avLst>
                <a:gd name="adj1" fmla="val 11874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4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1352515-08B8-76CE-96A2-7708FEC8F6D0}"/>
              </a:ext>
            </a:extLst>
          </p:cNvPr>
          <p:cNvGrpSpPr/>
          <p:nvPr userDrawn="1"/>
        </p:nvGrpSpPr>
        <p:grpSpPr>
          <a:xfrm>
            <a:off x="101600" y="514350"/>
            <a:ext cx="1648673" cy="1752600"/>
            <a:chOff x="1828800" y="895350"/>
            <a:chExt cx="1752600" cy="1524000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CB1D6BE-7BB6-B37F-B7C2-36B47F4B6C21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71F0C7E1-CD02-6FBA-0DD0-D12D17828310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306AD8-69A2-1DC4-1F40-A47C8190A2F7}"/>
              </a:ext>
            </a:extLst>
          </p:cNvPr>
          <p:cNvGrpSpPr/>
          <p:nvPr userDrawn="1"/>
        </p:nvGrpSpPr>
        <p:grpSpPr>
          <a:xfrm>
            <a:off x="1900379" y="514350"/>
            <a:ext cx="1648673" cy="1752600"/>
            <a:chOff x="1828800" y="895350"/>
            <a:chExt cx="1752600" cy="1524000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2F23049-45D3-7D94-600F-06720C2CD713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7C59BF19-FCEE-2D29-703F-A812BA7CA249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92514FB-AFFE-E22B-DDB3-C1D3EDE1F2D3}"/>
              </a:ext>
            </a:extLst>
          </p:cNvPr>
          <p:cNvGrpSpPr/>
          <p:nvPr userDrawn="1"/>
        </p:nvGrpSpPr>
        <p:grpSpPr>
          <a:xfrm>
            <a:off x="3699158" y="514350"/>
            <a:ext cx="1648673" cy="1752600"/>
            <a:chOff x="1828800" y="895350"/>
            <a:chExt cx="1752600" cy="1524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177F18-A2BF-F7DD-DB8B-B73E9D91F93A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5138660F-344B-EEBD-0954-F0CF945321B9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A97E1-5868-7702-7380-5FF57220D939}"/>
              </a:ext>
            </a:extLst>
          </p:cNvPr>
          <p:cNvGrpSpPr/>
          <p:nvPr userDrawn="1"/>
        </p:nvGrpSpPr>
        <p:grpSpPr>
          <a:xfrm>
            <a:off x="5497937" y="514350"/>
            <a:ext cx="1648673" cy="1728000"/>
            <a:chOff x="1828800" y="895350"/>
            <a:chExt cx="1752600" cy="1524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57F50D3-2D05-64C4-68D5-2A3EAC917275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id="{D06F8F79-C008-5276-253D-0AACDC5B0E47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81000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A504D46-C20A-72D5-230C-3874FE3C3C90}"/>
              </a:ext>
            </a:extLst>
          </p:cNvPr>
          <p:cNvGrpSpPr/>
          <p:nvPr userDrawn="1"/>
        </p:nvGrpSpPr>
        <p:grpSpPr>
          <a:xfrm>
            <a:off x="7296716" y="514350"/>
            <a:ext cx="1648673" cy="1752600"/>
            <a:chOff x="1828800" y="895350"/>
            <a:chExt cx="1752600" cy="1524000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71DDBA8-8F5F-5A0B-58F9-B47A4B760909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CB717DE4-62A3-89CA-3FC9-832778D01521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15BEF92-CADD-7408-C767-E2426ACD6BF1}"/>
              </a:ext>
            </a:extLst>
          </p:cNvPr>
          <p:cNvGrpSpPr/>
          <p:nvPr userDrawn="1"/>
        </p:nvGrpSpPr>
        <p:grpSpPr>
          <a:xfrm>
            <a:off x="101600" y="2549158"/>
            <a:ext cx="4241801" cy="2391625"/>
            <a:chOff x="1828800" y="917571"/>
            <a:chExt cx="1752600" cy="173467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C68F32D9-457B-02DC-C7FE-C4BC49B42B94}"/>
                </a:ext>
              </a:extLst>
            </p:cNvPr>
            <p:cNvSpPr/>
            <p:nvPr userDrawn="1"/>
          </p:nvSpPr>
          <p:spPr>
            <a:xfrm>
              <a:off x="1828800" y="1200149"/>
              <a:ext cx="1752600" cy="1452092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2" name="Rectangle: Top Corners Rounded 61">
              <a:extLst>
                <a:ext uri="{FF2B5EF4-FFF2-40B4-BE49-F238E27FC236}">
                  <a16:creationId xmlns:a16="http://schemas.microsoft.com/office/drawing/2014/main" id="{C47381F2-5E51-4AC7-03FA-2C61E7CC01ED}"/>
                </a:ext>
              </a:extLst>
            </p:cNvPr>
            <p:cNvSpPr/>
            <p:nvPr userDrawn="1"/>
          </p:nvSpPr>
          <p:spPr>
            <a:xfrm>
              <a:off x="1828800" y="917571"/>
              <a:ext cx="1752600" cy="313334"/>
            </a:xfrm>
            <a:prstGeom prst="round2SameRect">
              <a:avLst>
                <a:gd name="adj1" fmla="val 1592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70C77C7-81F8-6D61-36BD-C980B7379F87}"/>
              </a:ext>
            </a:extLst>
          </p:cNvPr>
          <p:cNvGrpSpPr/>
          <p:nvPr userDrawn="1"/>
        </p:nvGrpSpPr>
        <p:grpSpPr>
          <a:xfrm>
            <a:off x="4800601" y="2549158"/>
            <a:ext cx="4144788" cy="2391625"/>
            <a:chOff x="1828800" y="917571"/>
            <a:chExt cx="1752600" cy="173467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2CA0FFB-3FC1-00A2-5498-0106B8D14DEC}"/>
                </a:ext>
              </a:extLst>
            </p:cNvPr>
            <p:cNvSpPr/>
            <p:nvPr userDrawn="1"/>
          </p:nvSpPr>
          <p:spPr>
            <a:xfrm>
              <a:off x="1828800" y="1200149"/>
              <a:ext cx="1752600" cy="1452092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Rectangle: Top Corners Rounded 64">
              <a:extLst>
                <a:ext uri="{FF2B5EF4-FFF2-40B4-BE49-F238E27FC236}">
                  <a16:creationId xmlns:a16="http://schemas.microsoft.com/office/drawing/2014/main" id="{8026EF96-F0A6-70E5-DDE2-24383CF7F973}"/>
                </a:ext>
              </a:extLst>
            </p:cNvPr>
            <p:cNvSpPr/>
            <p:nvPr userDrawn="1"/>
          </p:nvSpPr>
          <p:spPr>
            <a:xfrm>
              <a:off x="1828800" y="917571"/>
              <a:ext cx="1752600" cy="313334"/>
            </a:xfrm>
            <a:prstGeom prst="round2SameRect">
              <a:avLst>
                <a:gd name="adj1" fmla="val 1592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7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DCF0F72-B0D6-8A16-5795-356F9824C7F6}"/>
              </a:ext>
            </a:extLst>
          </p:cNvPr>
          <p:cNvGrpSpPr/>
          <p:nvPr userDrawn="1"/>
        </p:nvGrpSpPr>
        <p:grpSpPr>
          <a:xfrm>
            <a:off x="112058" y="518633"/>
            <a:ext cx="1694330" cy="1752600"/>
            <a:chOff x="1828800" y="895350"/>
            <a:chExt cx="1752600" cy="1524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552B5EC-7BDF-4DFC-17F7-D84A6EC8228A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490FC65-7EFD-563D-4EA6-64F8427F5D15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624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EDB2B4-E3E0-E009-6A37-21CFC266C8FA}"/>
              </a:ext>
            </a:extLst>
          </p:cNvPr>
          <p:cNvGrpSpPr/>
          <p:nvPr userDrawn="1"/>
        </p:nvGrpSpPr>
        <p:grpSpPr>
          <a:xfrm>
            <a:off x="98609" y="2433067"/>
            <a:ext cx="8933330" cy="2577081"/>
            <a:chOff x="1828360" y="901163"/>
            <a:chExt cx="1752600" cy="143101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A261A0-F633-4723-2128-EBC36877100D}"/>
                </a:ext>
              </a:extLst>
            </p:cNvPr>
            <p:cNvSpPr/>
            <p:nvPr userDrawn="1"/>
          </p:nvSpPr>
          <p:spPr>
            <a:xfrm>
              <a:off x="1828360" y="1112981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36EE2B7B-972C-5532-DFF7-E14C0E1E789E}"/>
                </a:ext>
              </a:extLst>
            </p:cNvPr>
            <p:cNvSpPr/>
            <p:nvPr userDrawn="1"/>
          </p:nvSpPr>
          <p:spPr>
            <a:xfrm>
              <a:off x="1828360" y="901163"/>
              <a:ext cx="1752600" cy="239884"/>
            </a:xfrm>
            <a:prstGeom prst="round2SameRect">
              <a:avLst>
                <a:gd name="adj1" fmla="val 144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DBC578-16DF-FA3D-5D61-076B9D11B606}"/>
              </a:ext>
            </a:extLst>
          </p:cNvPr>
          <p:cNvGrpSpPr/>
          <p:nvPr userDrawn="1"/>
        </p:nvGrpSpPr>
        <p:grpSpPr>
          <a:xfrm>
            <a:off x="1918446" y="526913"/>
            <a:ext cx="1694330" cy="1752600"/>
            <a:chOff x="1828800" y="895350"/>
            <a:chExt cx="1752600" cy="1524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2C9AB2-B4BE-693C-5C20-E880031E7D98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CA52AED8-805F-6C48-8DC7-852BE6870F70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624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04B0C1-005C-6F9A-3709-9572CDFA1E70}"/>
              </a:ext>
            </a:extLst>
          </p:cNvPr>
          <p:cNvGrpSpPr/>
          <p:nvPr userDrawn="1"/>
        </p:nvGrpSpPr>
        <p:grpSpPr>
          <a:xfrm>
            <a:off x="3724834" y="518633"/>
            <a:ext cx="1694330" cy="1752600"/>
            <a:chOff x="1828800" y="895350"/>
            <a:chExt cx="1752600" cy="15240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86B36C5-41AC-8F87-CC17-EFFF19FC4395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62381464-A83A-199E-DF1F-EA17E600B320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624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9B165D-EFB1-F4AD-B262-666628B36B86}"/>
              </a:ext>
            </a:extLst>
          </p:cNvPr>
          <p:cNvGrpSpPr/>
          <p:nvPr userDrawn="1"/>
        </p:nvGrpSpPr>
        <p:grpSpPr>
          <a:xfrm>
            <a:off x="5531222" y="518633"/>
            <a:ext cx="1694330" cy="1752600"/>
            <a:chOff x="1828800" y="895350"/>
            <a:chExt cx="1752600" cy="1524000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8A18039-3B5D-223B-7D37-95CA45E93D2D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93B88E77-C8B6-D963-AE41-D91BB0D81404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624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5283D8-A708-DE9E-ED83-6991C749FF26}"/>
              </a:ext>
            </a:extLst>
          </p:cNvPr>
          <p:cNvGrpSpPr/>
          <p:nvPr userDrawn="1"/>
        </p:nvGrpSpPr>
        <p:grpSpPr>
          <a:xfrm>
            <a:off x="7337610" y="526913"/>
            <a:ext cx="1694330" cy="1752600"/>
            <a:chOff x="1828800" y="895350"/>
            <a:chExt cx="1752600" cy="152400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895C965-BDE6-3238-809F-3F62360926BA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8BE40D0B-3E82-A439-0D6A-6C617FDF3CA0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75652"/>
            </a:xfrm>
            <a:prstGeom prst="round2SameRect">
              <a:avLst>
                <a:gd name="adj1" fmla="val 1624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2688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923DA8F-96E9-60D7-F115-C4C8CADD61DF}"/>
              </a:ext>
            </a:extLst>
          </p:cNvPr>
          <p:cNvGrpSpPr/>
          <p:nvPr userDrawn="1"/>
        </p:nvGrpSpPr>
        <p:grpSpPr>
          <a:xfrm>
            <a:off x="76200" y="438150"/>
            <a:ext cx="4419600" cy="2209799"/>
            <a:chOff x="1828800" y="895350"/>
            <a:chExt cx="1752600" cy="15239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6A4C5FA-9450-D1A4-D734-5E353CB43C19}"/>
                </a:ext>
              </a:extLst>
            </p:cNvPr>
            <p:cNvSpPr/>
            <p:nvPr userDrawn="1"/>
          </p:nvSpPr>
          <p:spPr>
            <a:xfrm>
              <a:off x="1828800" y="1147598"/>
              <a:ext cx="1752600" cy="1271751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ECF54AC5-FE30-FB43-397D-C88AEF1F3965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297931"/>
            </a:xfrm>
            <a:prstGeom prst="round2SameRect">
              <a:avLst>
                <a:gd name="adj1" fmla="val 1592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1BBC50-4878-E21D-52D0-0D3F9AB4B7C9}"/>
              </a:ext>
            </a:extLst>
          </p:cNvPr>
          <p:cNvGrpSpPr/>
          <p:nvPr userDrawn="1"/>
        </p:nvGrpSpPr>
        <p:grpSpPr>
          <a:xfrm>
            <a:off x="4636994" y="438150"/>
            <a:ext cx="4419600" cy="2209799"/>
            <a:chOff x="1828800" y="895350"/>
            <a:chExt cx="1752600" cy="152399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0828044-E3A8-4485-8A36-99B2C005B894}"/>
                </a:ext>
              </a:extLst>
            </p:cNvPr>
            <p:cNvSpPr/>
            <p:nvPr userDrawn="1"/>
          </p:nvSpPr>
          <p:spPr>
            <a:xfrm>
              <a:off x="1828800" y="1147598"/>
              <a:ext cx="1752600" cy="1271751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42102885-A04F-BA95-9A00-03005498C97A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297931"/>
            </a:xfrm>
            <a:prstGeom prst="round2SameRect">
              <a:avLst>
                <a:gd name="adj1" fmla="val 1592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820338-1331-1630-83D4-C7283F6CE414}"/>
              </a:ext>
            </a:extLst>
          </p:cNvPr>
          <p:cNvGrpSpPr/>
          <p:nvPr userDrawn="1"/>
        </p:nvGrpSpPr>
        <p:grpSpPr>
          <a:xfrm>
            <a:off x="76200" y="2800350"/>
            <a:ext cx="4419600" cy="2209799"/>
            <a:chOff x="1828800" y="895350"/>
            <a:chExt cx="1752600" cy="152399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AD16AA42-CD78-5A09-59CF-1888E9848B85}"/>
                </a:ext>
              </a:extLst>
            </p:cNvPr>
            <p:cNvSpPr/>
            <p:nvPr userDrawn="1"/>
          </p:nvSpPr>
          <p:spPr>
            <a:xfrm>
              <a:off x="1828800" y="1147598"/>
              <a:ext cx="1752600" cy="1271751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C7277AD8-D0D8-24EA-A408-0E6B09ED59DA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297931"/>
            </a:xfrm>
            <a:prstGeom prst="round2SameRect">
              <a:avLst>
                <a:gd name="adj1" fmla="val 1592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D186E8-D6B1-A921-5D42-0E82BEAD3D52}"/>
              </a:ext>
            </a:extLst>
          </p:cNvPr>
          <p:cNvGrpSpPr/>
          <p:nvPr userDrawn="1"/>
        </p:nvGrpSpPr>
        <p:grpSpPr>
          <a:xfrm>
            <a:off x="4636994" y="2800350"/>
            <a:ext cx="4419600" cy="2209799"/>
            <a:chOff x="1828800" y="895350"/>
            <a:chExt cx="1752600" cy="152399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346E5E8-804B-DB68-2633-7A77D579720B}"/>
                </a:ext>
              </a:extLst>
            </p:cNvPr>
            <p:cNvSpPr/>
            <p:nvPr userDrawn="1"/>
          </p:nvSpPr>
          <p:spPr>
            <a:xfrm>
              <a:off x="1828800" y="1147598"/>
              <a:ext cx="1752600" cy="1271751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Rectangle: Top Corners Rounded 40">
              <a:extLst>
                <a:ext uri="{FF2B5EF4-FFF2-40B4-BE49-F238E27FC236}">
                  <a16:creationId xmlns:a16="http://schemas.microsoft.com/office/drawing/2014/main" id="{7B58C0ED-50BD-D9FB-07B1-9C9A11153E2A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297931"/>
            </a:xfrm>
            <a:prstGeom prst="round2SameRect">
              <a:avLst>
                <a:gd name="adj1" fmla="val 1592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17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M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6C130F-4E86-B0C6-A08E-C8FA777A69A4}"/>
              </a:ext>
            </a:extLst>
          </p:cNvPr>
          <p:cNvGrpSpPr/>
          <p:nvPr userDrawn="1"/>
        </p:nvGrpSpPr>
        <p:grpSpPr>
          <a:xfrm>
            <a:off x="2991971" y="2800349"/>
            <a:ext cx="6096000" cy="2250648"/>
            <a:chOff x="1828800" y="960709"/>
            <a:chExt cx="1752600" cy="145864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20D90AF-8F05-1EA1-9AF4-0B80C38A37E2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E093621C-49D4-2195-83BC-B208A8B3A53B}"/>
                </a:ext>
              </a:extLst>
            </p:cNvPr>
            <p:cNvSpPr/>
            <p:nvPr userDrawn="1"/>
          </p:nvSpPr>
          <p:spPr>
            <a:xfrm>
              <a:off x="1828800" y="960709"/>
              <a:ext cx="1752600" cy="279978"/>
            </a:xfrm>
            <a:prstGeom prst="round2SameRect">
              <a:avLst>
                <a:gd name="adj1" fmla="val 144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A96C44-BB7E-BAC4-2554-CDB370755E39}"/>
              </a:ext>
            </a:extLst>
          </p:cNvPr>
          <p:cNvGrpSpPr/>
          <p:nvPr userDrawn="1"/>
        </p:nvGrpSpPr>
        <p:grpSpPr>
          <a:xfrm>
            <a:off x="76200" y="475129"/>
            <a:ext cx="2743200" cy="4517766"/>
            <a:chOff x="1828800" y="1074492"/>
            <a:chExt cx="1752600" cy="132778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7A31A13-A5FE-4D8A-D2DA-801F82398BA5}"/>
                </a:ext>
              </a:extLst>
            </p:cNvPr>
            <p:cNvSpPr/>
            <p:nvPr userDrawn="1"/>
          </p:nvSpPr>
          <p:spPr>
            <a:xfrm>
              <a:off x="1828800" y="1183074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8D786F11-8451-318B-96F1-0B677C55BCF0}"/>
                </a:ext>
              </a:extLst>
            </p:cNvPr>
            <p:cNvSpPr/>
            <p:nvPr userDrawn="1"/>
          </p:nvSpPr>
          <p:spPr>
            <a:xfrm>
              <a:off x="1828800" y="1074492"/>
              <a:ext cx="1752600" cy="126966"/>
            </a:xfrm>
            <a:prstGeom prst="round2SameRect">
              <a:avLst>
                <a:gd name="adj1" fmla="val 144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D3986-689B-A43E-FA8D-795A6B6B4DA5}"/>
              </a:ext>
            </a:extLst>
          </p:cNvPr>
          <p:cNvGrpSpPr/>
          <p:nvPr userDrawn="1"/>
        </p:nvGrpSpPr>
        <p:grpSpPr>
          <a:xfrm>
            <a:off x="3003176" y="475128"/>
            <a:ext cx="6096000" cy="2250649"/>
            <a:chOff x="1828800" y="960708"/>
            <a:chExt cx="1752600" cy="145864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C758BF7-6A07-9684-36D9-7E996F6ACC20}"/>
                </a:ext>
              </a:extLst>
            </p:cNvPr>
            <p:cNvSpPr/>
            <p:nvPr userDrawn="1"/>
          </p:nvSpPr>
          <p:spPr>
            <a:xfrm>
              <a:off x="1828800" y="1200150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9F1CA46A-4544-C5A6-771F-BE9B30DE2EB5}"/>
                </a:ext>
              </a:extLst>
            </p:cNvPr>
            <p:cNvSpPr/>
            <p:nvPr userDrawn="1"/>
          </p:nvSpPr>
          <p:spPr>
            <a:xfrm>
              <a:off x="1828800" y="960708"/>
              <a:ext cx="1752600" cy="279979"/>
            </a:xfrm>
            <a:prstGeom prst="round2SameRect">
              <a:avLst>
                <a:gd name="adj1" fmla="val 144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0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F207D0-E6D6-0016-F416-F738C05E6545}"/>
              </a:ext>
            </a:extLst>
          </p:cNvPr>
          <p:cNvGrpSpPr/>
          <p:nvPr userDrawn="1"/>
        </p:nvGrpSpPr>
        <p:grpSpPr>
          <a:xfrm>
            <a:off x="76199" y="406704"/>
            <a:ext cx="4343401" cy="2318345"/>
            <a:chOff x="1828800" y="895348"/>
            <a:chExt cx="1752600" cy="134465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B3F7194-0432-3846-DA09-DE76DB469E50}"/>
                </a:ext>
              </a:extLst>
            </p:cNvPr>
            <p:cNvSpPr/>
            <p:nvPr userDrawn="1"/>
          </p:nvSpPr>
          <p:spPr>
            <a:xfrm>
              <a:off x="1828800" y="1020804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43B27B01-D0CD-BC54-9829-E58FCBF230DE}"/>
                </a:ext>
              </a:extLst>
            </p:cNvPr>
            <p:cNvSpPr/>
            <p:nvPr userDrawn="1"/>
          </p:nvSpPr>
          <p:spPr>
            <a:xfrm>
              <a:off x="1828800" y="895348"/>
              <a:ext cx="1752600" cy="250563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F6071A-DA05-EE4B-F9D6-CD642A703731}"/>
              </a:ext>
            </a:extLst>
          </p:cNvPr>
          <p:cNvGrpSpPr/>
          <p:nvPr userDrawn="1"/>
        </p:nvGrpSpPr>
        <p:grpSpPr>
          <a:xfrm>
            <a:off x="3581399" y="2922298"/>
            <a:ext cx="2286001" cy="2145002"/>
            <a:chOff x="1828800" y="895350"/>
            <a:chExt cx="1752600" cy="179531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617EC3F-2161-B837-DE42-95DCEB8BA130}"/>
                </a:ext>
              </a:extLst>
            </p:cNvPr>
            <p:cNvSpPr/>
            <p:nvPr userDrawn="1"/>
          </p:nvSpPr>
          <p:spPr>
            <a:xfrm>
              <a:off x="1828800" y="1161759"/>
              <a:ext cx="1752600" cy="1528905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CE63EC0F-B345-8AC1-D882-C1EC4213D8AC}"/>
                </a:ext>
              </a:extLst>
            </p:cNvPr>
            <p:cNvSpPr/>
            <p:nvPr userDrawn="1"/>
          </p:nvSpPr>
          <p:spPr>
            <a:xfrm>
              <a:off x="1828800" y="895350"/>
              <a:ext cx="1752600" cy="361573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AC772B05-75D2-9673-D336-B3DE9364F963}"/>
              </a:ext>
            </a:extLst>
          </p:cNvPr>
          <p:cNvSpPr/>
          <p:nvPr userDrawn="1"/>
        </p:nvSpPr>
        <p:spPr>
          <a:xfrm>
            <a:off x="115707" y="3148269"/>
            <a:ext cx="3057799" cy="1994110"/>
          </a:xfrm>
          <a:prstGeom prst="homePlate">
            <a:avLst>
              <a:gd name="adj" fmla="val 422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30B849D0-6929-0CBB-D1D3-729DFA1494EF}"/>
              </a:ext>
            </a:extLst>
          </p:cNvPr>
          <p:cNvSpPr/>
          <p:nvPr userDrawn="1"/>
        </p:nvSpPr>
        <p:spPr>
          <a:xfrm rot="10800000">
            <a:off x="6010002" y="3159475"/>
            <a:ext cx="3057799" cy="199411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AC07366-9F52-E413-B42F-35338D1EBA98}"/>
              </a:ext>
            </a:extLst>
          </p:cNvPr>
          <p:cNvGrpSpPr/>
          <p:nvPr userDrawn="1"/>
        </p:nvGrpSpPr>
        <p:grpSpPr>
          <a:xfrm>
            <a:off x="4724400" y="406704"/>
            <a:ext cx="4343401" cy="2318345"/>
            <a:chOff x="1828800" y="895348"/>
            <a:chExt cx="1752600" cy="134465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3530037-70C8-10B3-AF0E-4C758D0439C5}"/>
                </a:ext>
              </a:extLst>
            </p:cNvPr>
            <p:cNvSpPr/>
            <p:nvPr userDrawn="1"/>
          </p:nvSpPr>
          <p:spPr>
            <a:xfrm>
              <a:off x="1828800" y="1020804"/>
              <a:ext cx="1752600" cy="1219200"/>
            </a:xfrm>
            <a:prstGeom prst="roundRect">
              <a:avLst>
                <a:gd name="adj" fmla="val 354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EA8526BC-3091-8DA4-4A38-6C3647B7CCA0}"/>
                </a:ext>
              </a:extLst>
            </p:cNvPr>
            <p:cNvSpPr/>
            <p:nvPr userDrawn="1"/>
          </p:nvSpPr>
          <p:spPr>
            <a:xfrm>
              <a:off x="1828800" y="895348"/>
              <a:ext cx="1752600" cy="250563"/>
            </a:xfrm>
            <a:prstGeom prst="round2SameRect">
              <a:avLst>
                <a:gd name="adj1" fmla="val 12129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1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3F4F4"/>
            </a:gs>
            <a:gs pos="84000">
              <a:srgbClr val="9B9B9B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042ABAF-9306-C915-C710-FF72B57A305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0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3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4" r:id="rId2"/>
    <p:sldLayoutId id="2147483687" r:id="rId3"/>
    <p:sldLayoutId id="2147483689" r:id="rId4"/>
    <p:sldLayoutId id="2147483695" r:id="rId5"/>
    <p:sldLayoutId id="2147483696" r:id="rId6"/>
    <p:sldLayoutId id="2147483697" r:id="rId7"/>
    <p:sldLayoutId id="2147483698" r:id="rId8"/>
    <p:sldLayoutId id="2147483692" r:id="rId9"/>
    <p:sldLayoutId id="214748369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qemacloud-my.sharepoint.com/:x:/r/personal/milan_niranjan_oqema_com/Documents/Pictures/Skyline_Electronics_Expanded_Data%20(1).xlsx?d=w2fc3ac05db8241b484cf0edeb5d2ef37&amp;csf=1&amp;web=1&amp;e=HM6bF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at a chart&#10;&#10;Description automatically generated">
            <a:extLst>
              <a:ext uri="{FF2B5EF4-FFF2-40B4-BE49-F238E27FC236}">
                <a16:creationId xmlns:a16="http://schemas.microsoft.com/office/drawing/2014/main" id="{1730C791-E929-1B84-1A96-673C2722B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9144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5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1B415-29D6-CCCE-F3AC-881434EB1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7D23ACEC-E401-046C-BCEB-1FDDB4DE3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9144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6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2FFEC573-FC9F-7ACD-E0F4-20B17682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" y="361950"/>
            <a:ext cx="9144000" cy="434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B29F6C-F248-607E-4855-32396C373C73}"/>
              </a:ext>
            </a:extLst>
          </p:cNvPr>
          <p:cNvSpPr txBox="1"/>
          <p:nvPr/>
        </p:nvSpPr>
        <p:spPr>
          <a:xfrm>
            <a:off x="2819400" y="4705350"/>
            <a:ext cx="251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Lets Check Out the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38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BC441A-2873-3E6A-EB58-1C4A697673BD}"/>
              </a:ext>
            </a:extLst>
          </p:cNvPr>
          <p:cNvSpPr txBox="1"/>
          <p:nvPr/>
        </p:nvSpPr>
        <p:spPr>
          <a:xfrm>
            <a:off x="1905000" y="-95250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Regional Revenue and Growth</a:t>
            </a:r>
          </a:p>
        </p:txBody>
      </p:sp>
      <p:pic>
        <p:nvPicPr>
          <p:cNvPr id="5" name="Picture 4" descr="A person sitting at a desk looking at a computer screen">
            <a:extLst>
              <a:ext uri="{FF2B5EF4-FFF2-40B4-BE49-F238E27FC236}">
                <a16:creationId xmlns:a16="http://schemas.microsoft.com/office/drawing/2014/main" id="{EE77AC1F-77F5-F196-E729-C36A96A0C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" y="361950"/>
            <a:ext cx="9100038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piece of paper&#10;&#10;Description automatically generated">
            <a:extLst>
              <a:ext uri="{FF2B5EF4-FFF2-40B4-BE49-F238E27FC236}">
                <a16:creationId xmlns:a16="http://schemas.microsoft.com/office/drawing/2014/main" id="{9ECEC31A-2AC8-FE65-312F-1B0901197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9144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hart&#10;&#10;Description automatically generated">
            <a:extLst>
              <a:ext uri="{FF2B5EF4-FFF2-40B4-BE49-F238E27FC236}">
                <a16:creationId xmlns:a16="http://schemas.microsoft.com/office/drawing/2014/main" id="{F6A1BF70-7DAC-4935-83CE-52067B15B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9144000" cy="4781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8F96F4-CF49-6F78-8013-242706847099}"/>
              </a:ext>
            </a:extLst>
          </p:cNvPr>
          <p:cNvSpPr/>
          <p:nvPr/>
        </p:nvSpPr>
        <p:spPr>
          <a:xfrm>
            <a:off x="533400" y="514350"/>
            <a:ext cx="563880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Monthly Revenue Trends and Sales Channel Analysis </a:t>
            </a:r>
          </a:p>
        </p:txBody>
      </p:sp>
    </p:spTree>
    <p:extLst>
      <p:ext uri="{BB962C8B-B14F-4D97-AF65-F5344CB8AC3E}">
        <p14:creationId xmlns:p14="http://schemas.microsoft.com/office/powerpoint/2010/main" val="195800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presenting a presentation&#10;&#10;Description automatically generated">
            <a:extLst>
              <a:ext uri="{FF2B5EF4-FFF2-40B4-BE49-F238E27FC236}">
                <a16:creationId xmlns:a16="http://schemas.microsoft.com/office/drawing/2014/main" id="{98AB50ED-7163-E42A-DDFF-0E603A19E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9144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C5CC0-8123-2A47-27C7-A776D2EBB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presenting a presentation&#10;&#10;Description automatically generated">
            <a:extLst>
              <a:ext uri="{FF2B5EF4-FFF2-40B4-BE49-F238E27FC236}">
                <a16:creationId xmlns:a16="http://schemas.microsoft.com/office/drawing/2014/main" id="{3D374822-B4AB-3DD8-B457-DF684471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9144000" cy="4781550"/>
          </a:xfrm>
          <a:prstGeom prst="rect">
            <a:avLst/>
          </a:prstGeom>
        </p:spPr>
      </p:pic>
      <p:pic>
        <p:nvPicPr>
          <p:cNvPr id="4" name="Picture 3" descr="A person standing next to a poster&#10;&#10;Description automatically generated">
            <a:extLst>
              <a:ext uri="{FF2B5EF4-FFF2-40B4-BE49-F238E27FC236}">
                <a16:creationId xmlns:a16="http://schemas.microsoft.com/office/drawing/2014/main" id="{122AE0FB-9360-A292-93EF-4B75F642E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9143999" cy="4781550"/>
          </a:xfrm>
          <a:prstGeom prst="rect">
            <a:avLst/>
          </a:prstGeom>
        </p:spPr>
      </p:pic>
      <p:pic>
        <p:nvPicPr>
          <p:cNvPr id="6" name="Picture 5" descr="A person in a suit standing in front of a presentation board&#10;&#10;Description automatically generated">
            <a:extLst>
              <a:ext uri="{FF2B5EF4-FFF2-40B4-BE49-F238E27FC236}">
                <a16:creationId xmlns:a16="http://schemas.microsoft.com/office/drawing/2014/main" id="{746B4791-6C77-16D6-7096-E92860B3F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0" y="36195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5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56669-4D1B-95BA-A100-12116E632063}"/>
              </a:ext>
            </a:extLst>
          </p:cNvPr>
          <p:cNvSpPr txBox="1"/>
          <p:nvPr/>
        </p:nvSpPr>
        <p:spPr>
          <a:xfrm>
            <a:off x="2743200" y="1962150"/>
            <a:ext cx="6248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dirty="0" err="1"/>
              <a:t>Thank</a:t>
            </a:r>
            <a:r>
              <a:rPr lang="de-DE" sz="6000" dirty="0"/>
              <a:t> </a:t>
            </a:r>
            <a:r>
              <a:rPr lang="de-DE" sz="6000" dirty="0" err="1"/>
              <a:t>You</a:t>
            </a:r>
            <a:endParaRPr lang="de-DE" sz="6000" dirty="0"/>
          </a:p>
        </p:txBody>
      </p:sp>
      <p:pic>
        <p:nvPicPr>
          <p:cNvPr id="6" name="Picture 5" descr="A person smiling with her hand up">
            <a:extLst>
              <a:ext uri="{FF2B5EF4-FFF2-40B4-BE49-F238E27FC236}">
                <a16:creationId xmlns:a16="http://schemas.microsoft.com/office/drawing/2014/main" id="{E12FD4FA-014B-193A-AC14-20465C27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9144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6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QEMA COLOR PALETTE">
      <a:dk1>
        <a:sysClr val="windowText" lastClr="000000"/>
      </a:dk1>
      <a:lt1>
        <a:sysClr val="window" lastClr="FFFFFF"/>
      </a:lt1>
      <a:dk2>
        <a:srgbClr val="44546A"/>
      </a:dk2>
      <a:lt2>
        <a:srgbClr val="A5A5A5"/>
      </a:lt2>
      <a:accent1>
        <a:srgbClr val="FFFFFF"/>
      </a:accent1>
      <a:accent2>
        <a:srgbClr val="D8D8D8"/>
      </a:accent2>
      <a:accent3>
        <a:srgbClr val="7E9495"/>
      </a:accent3>
      <a:accent4>
        <a:srgbClr val="007589"/>
      </a:accent4>
      <a:accent5>
        <a:srgbClr val="7D9FB6"/>
      </a:accent5>
      <a:accent6>
        <a:srgbClr val="148F98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96C3DB70DD364CA6693DB3142AC164" ma:contentTypeVersion="4" ma:contentTypeDescription="Create a new document." ma:contentTypeScope="" ma:versionID="1b7fa3b5691f39fc28f0f62d2fd6c882">
  <xsd:schema xmlns:xsd="http://www.w3.org/2001/XMLSchema" xmlns:xs="http://www.w3.org/2001/XMLSchema" xmlns:p="http://schemas.microsoft.com/office/2006/metadata/properties" xmlns:ns2="040f481f-e9d7-42b6-9af5-1278cd72be1d" targetNamespace="http://schemas.microsoft.com/office/2006/metadata/properties" ma:root="true" ma:fieldsID="c265ffbe5d3234121487dfb49562b6b6" ns2:_="">
    <xsd:import namespace="040f481f-e9d7-42b6-9af5-1278cd72b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f481f-e9d7-42b6-9af5-1278cd72be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2FAB0F-6250-4908-B22E-0BD99FD229C0}"/>
</file>

<file path=customXml/itemProps2.xml><?xml version="1.0" encoding="utf-8"?>
<ds:datastoreItem xmlns:ds="http://schemas.openxmlformats.org/officeDocument/2006/customXml" ds:itemID="{4CBCD0A4-D06C-4307-B350-31B9D24BD255}"/>
</file>

<file path=customXml/itemProps3.xml><?xml version="1.0" encoding="utf-8"?>
<ds:datastoreItem xmlns:ds="http://schemas.openxmlformats.org/officeDocument/2006/customXml" ds:itemID="{275ED344-AC43-4B2D-AFBB-2C89683193EA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</Words>
  <Application>Microsoft Office PowerPoint</Application>
  <PresentationFormat>On-screen Show (16:9)</PresentationFormat>
  <Paragraphs>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OQEMA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Grömling</dc:creator>
  <cp:lastModifiedBy>Milan Niranjan</cp:lastModifiedBy>
  <cp:revision>10</cp:revision>
  <dcterms:created xsi:type="dcterms:W3CDTF">2025-01-15T06:50:55Z</dcterms:created>
  <dcterms:modified xsi:type="dcterms:W3CDTF">2025-01-31T15:38:16Z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0x0101000396C3DB70DD364CA6693DB3142AC164</vt:lpwstr>
  </property>
</Properties>
</file>