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D1BDD-33FC-9989-3424-B272852FEB05}" v="14" dt="2024-12-19T06:38:13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ics Milán" userId="S::72668443612@tanulo.bankisuli.hu::e5a0461f-a51a-4fc3-86b4-fa98dcf31a95" providerId="AD" clId="Web-{9F7D1BDD-33FC-9989-3424-B272852FEB05}"/>
    <pc:docChg chg="modSld">
      <pc:chgData name="Radics Milán" userId="S::72668443612@tanulo.bankisuli.hu::e5a0461f-a51a-4fc3-86b4-fa98dcf31a95" providerId="AD" clId="Web-{9F7D1BDD-33FC-9989-3424-B272852FEB05}" dt="2024-12-19T06:38:13.176" v="13"/>
      <pc:docMkLst>
        <pc:docMk/>
      </pc:docMkLst>
      <pc:sldChg chg="modTransition addAnim delAnim">
        <pc:chgData name="Radics Milán" userId="S::72668443612@tanulo.bankisuli.hu::e5a0461f-a51a-4fc3-86b4-fa98dcf31a95" providerId="AD" clId="Web-{9F7D1BDD-33FC-9989-3424-B272852FEB05}" dt="2024-12-19T06:37:58.410" v="9"/>
        <pc:sldMkLst>
          <pc:docMk/>
          <pc:sldMk cId="1064894658" sldId="256"/>
        </pc:sldMkLst>
      </pc:sldChg>
      <pc:sldChg chg="modTransition addAnim">
        <pc:chgData name="Radics Milán" userId="S::72668443612@tanulo.bankisuli.hu::e5a0461f-a51a-4fc3-86b4-fa98dcf31a95" providerId="AD" clId="Web-{9F7D1BDD-33FC-9989-3424-B272852FEB05}" dt="2024-12-19T06:38:03.535" v="11"/>
        <pc:sldMkLst>
          <pc:docMk/>
          <pc:sldMk cId="3291812113" sldId="257"/>
        </pc:sldMkLst>
      </pc:sldChg>
      <pc:sldChg chg="modTransition addAnim">
        <pc:chgData name="Radics Milán" userId="S::72668443612@tanulo.bankisuli.hu::e5a0461f-a51a-4fc3-86b4-fa98dcf31a95" providerId="AD" clId="Web-{9F7D1BDD-33FC-9989-3424-B272852FEB05}" dt="2024-12-19T06:38:13.176" v="13"/>
        <pc:sldMkLst>
          <pc:docMk/>
          <pc:sldMk cId="4253310220" sldId="258"/>
        </pc:sldMkLst>
      </pc:sldChg>
      <pc:sldChg chg="modTransition">
        <pc:chgData name="Radics Milán" userId="S::72668443612@tanulo.bankisuli.hu::e5a0461f-a51a-4fc3-86b4-fa98dcf31a95" providerId="AD" clId="Web-{9F7D1BDD-33FC-9989-3424-B272852FEB05}" dt="2024-12-19T06:37:26.830" v="4"/>
        <pc:sldMkLst>
          <pc:docMk/>
          <pc:sldMk cId="4196619145" sldId="259"/>
        </pc:sldMkLst>
      </pc:sldChg>
      <pc:sldChg chg="modTransition">
        <pc:chgData name="Radics Milán" userId="S::72668443612@tanulo.bankisuli.hu::e5a0461f-a51a-4fc3-86b4-fa98dcf31a95" providerId="AD" clId="Web-{9F7D1BDD-33FC-9989-3424-B272852FEB05}" dt="2024-12-19T06:37:28.565" v="5"/>
        <pc:sldMkLst>
          <pc:docMk/>
          <pc:sldMk cId="1171830964" sldId="260"/>
        </pc:sldMkLst>
      </pc:sldChg>
      <pc:sldChg chg="modTransition">
        <pc:chgData name="Radics Milán" userId="S::72668443612@tanulo.bankisuli.hu::e5a0461f-a51a-4fc3-86b4-fa98dcf31a95" providerId="AD" clId="Web-{9F7D1BDD-33FC-9989-3424-B272852FEB05}" dt="2024-12-19T06:37:31.877" v="6"/>
        <pc:sldMkLst>
          <pc:docMk/>
          <pc:sldMk cId="3791748301" sldId="261"/>
        </pc:sldMkLst>
      </pc:sldChg>
    </pc:docChg>
  </pc:docChgLst>
  <pc:docChgLst>
    <pc:chgData name="Radics Milán" userId="S::72668443612@tanulo.bankisuli.hu::e5a0461f-a51a-4fc3-86b4-fa98dcf31a95" providerId="AD" clId="Web-{FB6D48CC-09AB-46CE-A3DF-D13638427DC2}"/>
    <pc:docChg chg="addSld modSld">
      <pc:chgData name="Radics Milán" userId="S::72668443612@tanulo.bankisuli.hu::e5a0461f-a51a-4fc3-86b4-fa98dcf31a95" providerId="AD" clId="Web-{FB6D48CC-09AB-46CE-A3DF-D13638427DC2}" dt="2024-12-15T13:44:08.142" v="261" actId="20577"/>
      <pc:docMkLst>
        <pc:docMk/>
      </pc:docMkLst>
      <pc:sldChg chg="addSp modSp">
        <pc:chgData name="Radics Milán" userId="S::72668443612@tanulo.bankisuli.hu::e5a0461f-a51a-4fc3-86b4-fa98dcf31a95" providerId="AD" clId="Web-{FB6D48CC-09AB-46CE-A3DF-D13638427DC2}" dt="2024-12-15T13:40:33.400" v="68" actId="1076"/>
        <pc:sldMkLst>
          <pc:docMk/>
          <pc:sldMk cId="4253310220" sldId="258"/>
        </pc:sldMkLst>
        <pc:spChg chg="mod">
          <ac:chgData name="Radics Milán" userId="S::72668443612@tanulo.bankisuli.hu::e5a0461f-a51a-4fc3-86b4-fa98dcf31a95" providerId="AD" clId="Web-{FB6D48CC-09AB-46CE-A3DF-D13638427DC2}" dt="2024-12-15T13:40:30.697" v="66" actId="20577"/>
          <ac:spMkLst>
            <pc:docMk/>
            <pc:sldMk cId="4253310220" sldId="258"/>
            <ac:spMk id="3" creationId="{4C6E2CFF-28A8-4C0A-81F8-06CE90CAD758}"/>
          </ac:spMkLst>
        </pc:spChg>
        <pc:picChg chg="mod">
          <ac:chgData name="Radics Milán" userId="S::72668443612@tanulo.bankisuli.hu::e5a0461f-a51a-4fc3-86b4-fa98dcf31a95" providerId="AD" clId="Web-{FB6D48CC-09AB-46CE-A3DF-D13638427DC2}" dt="2024-12-15T13:40:33.400" v="68" actId="1076"/>
          <ac:picMkLst>
            <pc:docMk/>
            <pc:sldMk cId="4253310220" sldId="258"/>
            <ac:picMk id="4" creationId="{9E518861-0776-1733-934C-CBD4328BB8FB}"/>
          </ac:picMkLst>
        </pc:picChg>
        <pc:picChg chg="add mod">
          <ac:chgData name="Radics Milán" userId="S::72668443612@tanulo.bankisuli.hu::e5a0461f-a51a-4fc3-86b4-fa98dcf31a95" providerId="AD" clId="Web-{FB6D48CC-09AB-46CE-A3DF-D13638427DC2}" dt="2024-12-15T13:37:44.487" v="11" actId="1076"/>
          <ac:picMkLst>
            <pc:docMk/>
            <pc:sldMk cId="4253310220" sldId="258"/>
            <ac:picMk id="5" creationId="{9FABA811-9815-9ECE-5814-0A59ECD2CACA}"/>
          </ac:picMkLst>
        </pc:picChg>
      </pc:sldChg>
      <pc:sldChg chg="modSp new">
        <pc:chgData name="Radics Milán" userId="S::72668443612@tanulo.bankisuli.hu::e5a0461f-a51a-4fc3-86b4-fa98dcf31a95" providerId="AD" clId="Web-{FB6D48CC-09AB-46CE-A3DF-D13638427DC2}" dt="2024-12-15T13:41:48.809" v="143" actId="20577"/>
        <pc:sldMkLst>
          <pc:docMk/>
          <pc:sldMk cId="4196619145" sldId="259"/>
        </pc:sldMkLst>
        <pc:spChg chg="mod">
          <ac:chgData name="Radics Milán" userId="S::72668443612@tanulo.bankisuli.hu::e5a0461f-a51a-4fc3-86b4-fa98dcf31a95" providerId="AD" clId="Web-{FB6D48CC-09AB-46CE-A3DF-D13638427DC2}" dt="2024-12-15T13:40:52.119" v="81" actId="20577"/>
          <ac:spMkLst>
            <pc:docMk/>
            <pc:sldMk cId="4196619145" sldId="259"/>
            <ac:spMk id="2" creationId="{6088CDAE-86C1-4328-9E8E-BDD9DD5195CF}"/>
          </ac:spMkLst>
        </pc:spChg>
        <pc:spChg chg="mod">
          <ac:chgData name="Radics Milán" userId="S::72668443612@tanulo.bankisuli.hu::e5a0461f-a51a-4fc3-86b4-fa98dcf31a95" providerId="AD" clId="Web-{FB6D48CC-09AB-46CE-A3DF-D13638427DC2}" dt="2024-12-15T13:41:48.809" v="143" actId="20577"/>
          <ac:spMkLst>
            <pc:docMk/>
            <pc:sldMk cId="4196619145" sldId="259"/>
            <ac:spMk id="3" creationId="{29537428-D797-B03C-7CFE-19E87A47A81B}"/>
          </ac:spMkLst>
        </pc:spChg>
      </pc:sldChg>
      <pc:sldChg chg="modSp new">
        <pc:chgData name="Radics Milán" userId="S::72668443612@tanulo.bankisuli.hu::e5a0461f-a51a-4fc3-86b4-fa98dcf31a95" providerId="AD" clId="Web-{FB6D48CC-09AB-46CE-A3DF-D13638427DC2}" dt="2024-12-15T13:43:52.861" v="252" actId="20577"/>
        <pc:sldMkLst>
          <pc:docMk/>
          <pc:sldMk cId="1171830964" sldId="260"/>
        </pc:sldMkLst>
        <pc:spChg chg="mod">
          <ac:chgData name="Radics Milán" userId="S::72668443612@tanulo.bankisuli.hu::e5a0461f-a51a-4fc3-86b4-fa98dcf31a95" providerId="AD" clId="Web-{FB6D48CC-09AB-46CE-A3DF-D13638427DC2}" dt="2024-12-15T13:41:51.731" v="146" actId="20577"/>
          <ac:spMkLst>
            <pc:docMk/>
            <pc:sldMk cId="1171830964" sldId="260"/>
            <ac:spMk id="2" creationId="{E073ADFD-A4E0-81E1-4EBB-653AF7AA8AF8}"/>
          </ac:spMkLst>
        </pc:spChg>
        <pc:spChg chg="mod">
          <ac:chgData name="Radics Milán" userId="S::72668443612@tanulo.bankisuli.hu::e5a0461f-a51a-4fc3-86b4-fa98dcf31a95" providerId="AD" clId="Web-{FB6D48CC-09AB-46CE-A3DF-D13638427DC2}" dt="2024-12-15T13:43:52.861" v="252" actId="20577"/>
          <ac:spMkLst>
            <pc:docMk/>
            <pc:sldMk cId="1171830964" sldId="260"/>
            <ac:spMk id="3" creationId="{029367C6-BE46-2CAA-E6E5-BD56DBDA651E}"/>
          </ac:spMkLst>
        </pc:spChg>
      </pc:sldChg>
      <pc:sldChg chg="modSp new mod modClrScheme chgLayout">
        <pc:chgData name="Radics Milán" userId="S::72668443612@tanulo.bankisuli.hu::e5a0461f-a51a-4fc3-86b4-fa98dcf31a95" providerId="AD" clId="Web-{FB6D48CC-09AB-46CE-A3DF-D13638427DC2}" dt="2024-12-15T13:44:08.142" v="261" actId="20577"/>
        <pc:sldMkLst>
          <pc:docMk/>
          <pc:sldMk cId="3791748301" sldId="261"/>
        </pc:sldMkLst>
        <pc:spChg chg="mod ord">
          <ac:chgData name="Radics Milán" userId="S::72668443612@tanulo.bankisuli.hu::e5a0461f-a51a-4fc3-86b4-fa98dcf31a95" providerId="AD" clId="Web-{FB6D48CC-09AB-46CE-A3DF-D13638427DC2}" dt="2024-12-15T13:44:08.142" v="261" actId="20577"/>
          <ac:spMkLst>
            <pc:docMk/>
            <pc:sldMk cId="3791748301" sldId="261"/>
            <ac:spMk id="2" creationId="{9F0BB4B7-0D24-2021-D0F9-6FC3002024C1}"/>
          </ac:spMkLst>
        </pc:spChg>
        <pc:spChg chg="mod ord">
          <ac:chgData name="Radics Milán" userId="S::72668443612@tanulo.bankisuli.hu::e5a0461f-a51a-4fc3-86b4-fa98dcf31a95" providerId="AD" clId="Web-{FB6D48CC-09AB-46CE-A3DF-D13638427DC2}" dt="2024-12-15T13:43:59.845" v="254"/>
          <ac:spMkLst>
            <pc:docMk/>
            <pc:sldMk cId="3791748301" sldId="261"/>
            <ac:spMk id="3" creationId="{48CD01B8-A278-71EE-2A5F-94E6D501CB3D}"/>
          </ac:spMkLst>
        </pc:spChg>
      </pc:sldChg>
    </pc:docChg>
  </pc:docChgLst>
  <pc:docChgLst>
    <pc:chgData name="Radics Milán" userId="S::72668443612@tanulo.bankisuli.hu::e5a0461f-a51a-4fc3-86b4-fa98dcf31a95" providerId="AD" clId="Web-{4B51A8ED-0D59-5B52-4F44-C9DBDAFEF2FB}"/>
    <pc:docChg chg="addSld modSld">
      <pc:chgData name="Radics Milán" userId="S::72668443612@tanulo.bankisuli.hu::e5a0461f-a51a-4fc3-86b4-fa98dcf31a95" providerId="AD" clId="Web-{4B51A8ED-0D59-5B52-4F44-C9DBDAFEF2FB}" dt="2024-12-15T13:28:40.077" v="43" actId="20577"/>
      <pc:docMkLst>
        <pc:docMk/>
      </pc:docMkLst>
      <pc:sldChg chg="modSp">
        <pc:chgData name="Radics Milán" userId="S::72668443612@tanulo.bankisuli.hu::e5a0461f-a51a-4fc3-86b4-fa98dcf31a95" providerId="AD" clId="Web-{4B51A8ED-0D59-5B52-4F44-C9DBDAFEF2FB}" dt="2024-12-15T13:28:13.559" v="1" actId="20577"/>
        <pc:sldMkLst>
          <pc:docMk/>
          <pc:sldMk cId="3291812113" sldId="257"/>
        </pc:sldMkLst>
        <pc:spChg chg="mod">
          <ac:chgData name="Radics Milán" userId="S::72668443612@tanulo.bankisuli.hu::e5a0461f-a51a-4fc3-86b4-fa98dcf31a95" providerId="AD" clId="Web-{4B51A8ED-0D59-5B52-4F44-C9DBDAFEF2FB}" dt="2024-12-15T13:28:13.559" v="1" actId="20577"/>
          <ac:spMkLst>
            <pc:docMk/>
            <pc:sldMk cId="3291812113" sldId="257"/>
            <ac:spMk id="3" creationId="{0E7BD0E8-F7FA-4BD9-8FE2-B34B00BFF4C8}"/>
          </ac:spMkLst>
        </pc:spChg>
      </pc:sldChg>
      <pc:sldChg chg="modSp new">
        <pc:chgData name="Radics Milán" userId="S::72668443612@tanulo.bankisuli.hu::e5a0461f-a51a-4fc3-86b4-fa98dcf31a95" providerId="AD" clId="Web-{4B51A8ED-0D59-5B52-4F44-C9DBDAFEF2FB}" dt="2024-12-15T13:28:40.077" v="43" actId="20577"/>
        <pc:sldMkLst>
          <pc:docMk/>
          <pc:sldMk cId="4253310220" sldId="258"/>
        </pc:sldMkLst>
        <pc:spChg chg="mod">
          <ac:chgData name="Radics Milán" userId="S::72668443612@tanulo.bankisuli.hu::e5a0461f-a51a-4fc3-86b4-fa98dcf31a95" providerId="AD" clId="Web-{4B51A8ED-0D59-5B52-4F44-C9DBDAFEF2FB}" dt="2024-12-15T13:28:21.622" v="19" actId="20577"/>
          <ac:spMkLst>
            <pc:docMk/>
            <pc:sldMk cId="4253310220" sldId="258"/>
            <ac:spMk id="2" creationId="{71C2681D-A66A-E3E7-5E6C-0654EF151F44}"/>
          </ac:spMkLst>
        </pc:spChg>
        <pc:spChg chg="mod">
          <ac:chgData name="Radics Milán" userId="S::72668443612@tanulo.bankisuli.hu::e5a0461f-a51a-4fc3-86b4-fa98dcf31a95" providerId="AD" clId="Web-{4B51A8ED-0D59-5B52-4F44-C9DBDAFEF2FB}" dt="2024-12-15T13:28:40.077" v="43" actId="20577"/>
          <ac:spMkLst>
            <pc:docMk/>
            <pc:sldMk cId="4253310220" sldId="258"/>
            <ac:spMk id="3" creationId="{4C6E2CFF-28A8-4C0A-81F8-06CE90CAD758}"/>
          </ac:spMkLst>
        </pc:spChg>
      </pc:sldChg>
    </pc:docChg>
  </pc:docChgLst>
  <pc:docChgLst>
    <pc:chgData clId="Web-{FB6D48CC-09AB-46CE-A3DF-D13638427DC2}"/>
    <pc:docChg chg="modSld">
      <pc:chgData name="" userId="" providerId="" clId="Web-{FB6D48CC-09AB-46CE-A3DF-D13638427DC2}" dt="2024-12-15T13:36:41.891" v="5" actId="1076"/>
      <pc:docMkLst>
        <pc:docMk/>
      </pc:docMkLst>
      <pc:sldChg chg="addSp modSp">
        <pc:chgData name="" userId="" providerId="" clId="Web-{FB6D48CC-09AB-46CE-A3DF-D13638427DC2}" dt="2024-12-15T13:36:41.891" v="5" actId="1076"/>
        <pc:sldMkLst>
          <pc:docMk/>
          <pc:sldMk cId="4253310220" sldId="258"/>
        </pc:sldMkLst>
        <pc:picChg chg="add mod">
          <ac:chgData name="" userId="" providerId="" clId="Web-{FB6D48CC-09AB-46CE-A3DF-D13638427DC2}" dt="2024-12-15T13:36:41.891" v="5" actId="1076"/>
          <ac:picMkLst>
            <pc:docMk/>
            <pc:sldMk cId="4253310220" sldId="258"/>
            <ac:picMk id="4" creationId="{9E518861-0776-1733-934C-CBD4328BB8F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0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6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1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68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74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466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7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22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77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94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18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6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25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8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95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928F-5F37-465F-B754-4BE6BA503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3DNyomtatás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2435E-FFB7-4AD3-A9EF-9ECC54963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Radics Milán 11/c</a:t>
            </a:r>
          </a:p>
        </p:txBody>
      </p:sp>
    </p:spTree>
    <p:extLst>
      <p:ext uri="{BB962C8B-B14F-4D97-AF65-F5344CB8AC3E}">
        <p14:creationId xmlns:p14="http://schemas.microsoft.com/office/powerpoint/2010/main" val="106489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7532-D8BE-427A-A837-D968E056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304800"/>
            <a:ext cx="8532178" cy="1507067"/>
          </a:xfrm>
        </p:spPr>
        <p:txBody>
          <a:bodyPr/>
          <a:lstStyle/>
          <a:p>
            <a:r>
              <a:rPr lang="hu-HU" dirty="0"/>
              <a:t>Mi az amit csináltam?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D0E8-F7FA-4BD9-8FE2-B34B00BF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47800"/>
            <a:ext cx="8532178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hu-HU" dirty="0"/>
              <a:t>Egy 3D nyomtatással foglalkozó vállalat/cég.</a:t>
            </a:r>
          </a:p>
          <a:p>
            <a:pPr marL="223520" indent="-223520"/>
            <a:r>
              <a:rPr lang="hu-HU" dirty="0"/>
              <a:t>Ennek egy </a:t>
            </a:r>
            <a:r>
              <a:rPr lang="hu-HU" dirty="0" err="1"/>
              <a:t>html</a:t>
            </a:r>
            <a:r>
              <a:rPr lang="hu-HU" dirty="0"/>
              <a:t> oldalt is készült.</a:t>
            </a:r>
          </a:p>
          <a:p>
            <a:pPr marL="223520" indent="-22352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181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C2681D-A66A-E3E7-5E6C-0654EF15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248912"/>
            <a:ext cx="8532178" cy="1507067"/>
          </a:xfrm>
        </p:spPr>
        <p:txBody>
          <a:bodyPr/>
          <a:lstStyle/>
          <a:p>
            <a:r>
              <a:rPr lang="hu-HU" dirty="0"/>
              <a:t>Milyen eszközökkel dolgoztam?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6E2CFF-28A8-4C0A-81F8-06CE90CAD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98" y="1456694"/>
            <a:ext cx="8532178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kódban csináltam a </a:t>
            </a:r>
            <a:r>
              <a:rPr lang="hu-HU" dirty="0" err="1"/>
              <a:t>css</a:t>
            </a:r>
            <a:r>
              <a:rPr lang="hu-HU" dirty="0"/>
              <a:t>-t és a </a:t>
            </a:r>
            <a:r>
              <a:rPr lang="hu-HU" dirty="0" err="1"/>
              <a:t>html</a:t>
            </a:r>
            <a:r>
              <a:rPr lang="hu-HU" dirty="0"/>
              <a:t> fájlokat.</a:t>
            </a:r>
          </a:p>
          <a:p>
            <a:pPr marL="223520" indent="-223520"/>
            <a:r>
              <a:rPr lang="hu-HU" dirty="0"/>
              <a:t>Nagyon kevés AI-t használtam a </a:t>
            </a:r>
            <a:r>
              <a:rPr lang="hu-HU" dirty="0" err="1"/>
              <a:t>html</a:t>
            </a:r>
            <a:r>
              <a:rPr lang="hu-HU" dirty="0"/>
              <a:t> kódhoz.</a:t>
            </a:r>
          </a:p>
          <a:p>
            <a:pPr marL="223520" indent="-223520"/>
            <a:r>
              <a:rPr lang="hu-HU" dirty="0"/>
              <a:t>Videó „vágáshoz” </a:t>
            </a:r>
            <a:r>
              <a:rPr lang="hu-HU" dirty="0" err="1"/>
              <a:t>Capcut</a:t>
            </a:r>
            <a:r>
              <a:rPr lang="hu-HU" dirty="0"/>
              <a:t>-ot használtam.</a:t>
            </a:r>
          </a:p>
          <a:p>
            <a:pPr marL="223520" indent="-223520"/>
            <a:endParaRPr lang="hu-HU" dirty="0"/>
          </a:p>
        </p:txBody>
      </p:sp>
      <p:pic>
        <p:nvPicPr>
          <p:cNvPr id="4" name="Kép 3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9E518861-0776-1733-934C-CBD4328B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" y="3299281"/>
            <a:ext cx="6311596" cy="3135617"/>
          </a:xfrm>
          <a:prstGeom prst="rect">
            <a:avLst/>
          </a:prstGeom>
        </p:spPr>
      </p:pic>
      <p:pic>
        <p:nvPicPr>
          <p:cNvPr id="5" name="Kép 4" descr="A képen szöveg, képernyőkép, képernyő, szoftver látható&#10;&#10;Automatikusan generált leírás">
            <a:extLst>
              <a:ext uri="{FF2B5EF4-FFF2-40B4-BE49-F238E27FC236}">
                <a16:creationId xmlns:a16="http://schemas.microsoft.com/office/drawing/2014/main" id="{9FABA811-9815-9ECE-5814-0A59ECD2C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808" y="1981200"/>
            <a:ext cx="5770017" cy="33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10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88CDAE-86C1-4328-9E8E-BDD9DD5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304800"/>
            <a:ext cx="8532178" cy="1507067"/>
          </a:xfrm>
        </p:spPr>
        <p:txBody>
          <a:bodyPr/>
          <a:lstStyle/>
          <a:p>
            <a:r>
              <a:rPr lang="hu-HU" dirty="0"/>
              <a:t>Tervezés és megvalósítás(nehézségek)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537428-D797-B03C-7CFE-19E87A47A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981200"/>
            <a:ext cx="8532178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hu-HU" dirty="0"/>
              <a:t>Az eltervezett időn belül végeztem a projektemmel.</a:t>
            </a:r>
          </a:p>
          <a:p>
            <a:pPr marL="223520" indent="-223520"/>
            <a:endParaRPr lang="hu-HU" dirty="0"/>
          </a:p>
          <a:p>
            <a:pPr marL="223520" indent="-223520"/>
            <a:r>
              <a:rPr lang="hu-HU" dirty="0"/>
              <a:t>Nehézségek nem nagyon voltak, kivéve a </a:t>
            </a:r>
            <a:r>
              <a:rPr lang="hu-HU" dirty="0" err="1"/>
              <a:t>Trello</a:t>
            </a:r>
            <a:r>
              <a:rPr lang="hu-HU" dirty="0"/>
              <a:t>, mert nem működött és az utolsó előtti órán kezdtem el használni a </a:t>
            </a:r>
            <a:r>
              <a:rPr lang="hu-HU" dirty="0" err="1"/>
              <a:t>Githubot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661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73ADFD-A4E0-81E1-4EBB-653AF7AA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228600"/>
            <a:ext cx="8532178" cy="1507067"/>
          </a:xfrm>
        </p:spPr>
        <p:txBody>
          <a:bodyPr/>
          <a:lstStyle/>
          <a:p>
            <a:r>
              <a:rPr lang="hu-HU" dirty="0"/>
              <a:t>Partnerek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9367C6-BE46-2CAA-E6E5-BD56DBDA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905000"/>
            <a:ext cx="8532178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hu-HU" dirty="0"/>
              <a:t>A </a:t>
            </a:r>
            <a:r>
              <a:rPr lang="hu-HU" dirty="0" err="1"/>
              <a:t>partenereim</a:t>
            </a:r>
            <a:r>
              <a:rPr lang="hu-HU" dirty="0"/>
              <a:t> lehetnek bárkik, hiszen minden pályán hasznosítható a 3D nyomtatás.</a:t>
            </a:r>
          </a:p>
          <a:p>
            <a:pPr marL="223520" indent="-223520"/>
            <a:r>
              <a:rPr lang="hu-HU" dirty="0" err="1"/>
              <a:t>Pl</a:t>
            </a:r>
            <a:r>
              <a:rPr lang="hu-HU" dirty="0"/>
              <a:t>: - építészeti pályán(falak vagy bútorok le modellezése).</a:t>
            </a:r>
          </a:p>
          <a:p>
            <a:pPr marL="223520" indent="-223520"/>
            <a:r>
              <a:rPr lang="hu-HU" dirty="0"/>
              <a:t>      - orvosi pályán (szervek 3D-s megvalósítása).</a:t>
            </a:r>
          </a:p>
        </p:txBody>
      </p:sp>
    </p:spTree>
    <p:extLst>
      <p:ext uri="{BB962C8B-B14F-4D97-AF65-F5344CB8AC3E}">
        <p14:creationId xmlns:p14="http://schemas.microsoft.com/office/powerpoint/2010/main" val="117183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0BB4B7-0D24-2021-D0F9-6FC300202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CD01B8-A278-71EE-2A5F-94E6D501C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748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</TotalTime>
  <Words>134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Corbel</vt:lpstr>
      <vt:lpstr>Wingdings 3</vt:lpstr>
      <vt:lpstr>Slice</vt:lpstr>
      <vt:lpstr>3DNyomtatás</vt:lpstr>
      <vt:lpstr>Mi az amit csináltam?</vt:lpstr>
      <vt:lpstr>Milyen eszközökkel dolgoztam?</vt:lpstr>
      <vt:lpstr>Tervezés és megvalósítás(nehézségek)</vt:lpstr>
      <vt:lpstr>Partnerek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A--123-03 Hallgató</dc:creator>
  <cp:lastModifiedBy>A--123-03 Hallgató</cp:lastModifiedBy>
  <cp:revision>67</cp:revision>
  <dcterms:created xsi:type="dcterms:W3CDTF">2024-12-12T06:53:21Z</dcterms:created>
  <dcterms:modified xsi:type="dcterms:W3CDTF">2024-12-19T06:44:52Z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