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88825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14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customXml" Target="../customXml/item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12/12/2024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12/12/2024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12/12/2024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12/12/2024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12/12/2024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12/12/2024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12/12/2024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12/12/2024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928F-5F37-465F-B754-4BE6BA503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/>
              <a:t>3DNyomtatás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2435E-FFB7-4AD3-A9EF-9ECC54963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Radics Milán 11/c</a:t>
            </a:r>
          </a:p>
        </p:txBody>
      </p:sp>
    </p:spTree>
    <p:extLst>
      <p:ext uri="{BB962C8B-B14F-4D97-AF65-F5344CB8AC3E}">
        <p14:creationId xmlns:p14="http://schemas.microsoft.com/office/powerpoint/2010/main" val="106489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7532-D8BE-427A-A837-D968E056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amit csináltam?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BD0E8-F7FA-4BD9-8FE2-B34B00BFF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3D nyomtatással foglalkozó vállalat/cég</a:t>
            </a:r>
          </a:p>
        </p:txBody>
      </p:sp>
    </p:spTree>
    <p:extLst>
      <p:ext uri="{BB962C8B-B14F-4D97-AF65-F5344CB8AC3E}">
        <p14:creationId xmlns:p14="http://schemas.microsoft.com/office/powerpoint/2010/main" val="329181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74CE0032DF2E53429F5D326224B01DDD" ma:contentTypeVersion="13" ma:contentTypeDescription="Új dokumentum létrehozása." ma:contentTypeScope="" ma:versionID="3122f80814520f972277aece8adede1d">
  <xsd:schema xmlns:xsd="http://www.w3.org/2001/XMLSchema" xmlns:xs="http://www.w3.org/2001/XMLSchema" xmlns:p="http://schemas.microsoft.com/office/2006/metadata/properties" xmlns:ns2="d62a33ad-3999-41ba-9c99-4db2a5e43448" xmlns:ns3="8aa13def-3659-45f5-b33a-46db519d42e1" targetNamespace="http://schemas.microsoft.com/office/2006/metadata/properties" ma:root="true" ma:fieldsID="8e4a675b88a8837f15d64e814a776c78" ns2:_="" ns3:_="">
    <xsd:import namespace="d62a33ad-3999-41ba-9c99-4db2a5e43448"/>
    <xsd:import namespace="8aa13def-3659-45f5-b33a-46db519d42e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a33ad-3999-41ba-9c99-4db2a5e43448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4" nillable="true" ma:taxonomy="true" ma:internalName="lcf76f155ced4ddcb4097134ff3c332f" ma:taxonomyFieldName="MediaServiceImageTags" ma:displayName="Képcímkék" ma:readOnly="false" ma:fieldId="{5cf76f15-5ced-4ddc-b409-7134ff3c332f}" ma:taxonomyMulti="true" ma:sspId="388c2150-43bf-47e9-96ba-d784f756a6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a13def-3659-45f5-b33a-46db519d42e1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67b6040a-f331-4bb3-9583-795e9b1053c5}" ma:internalName="TaxCatchAll" ma:showField="CatchAllData" ma:web="8aa13def-3659-45f5-b33a-46db519d42e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d62a33ad-3999-41ba-9c99-4db2a5e43448" xsi:nil="true"/>
    <TaxCatchAll xmlns="8aa13def-3659-45f5-b33a-46db519d42e1" xsi:nil="true"/>
    <lcf76f155ced4ddcb4097134ff3c332f xmlns="d62a33ad-3999-41ba-9c99-4db2a5e4344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0B9D1D7-4E6A-406F-90CA-335C684D7ECB}"/>
</file>

<file path=customXml/itemProps2.xml><?xml version="1.0" encoding="utf-8"?>
<ds:datastoreItem xmlns:ds="http://schemas.openxmlformats.org/officeDocument/2006/customXml" ds:itemID="{3D8C41B1-00D7-4566-897E-5FB0C15F2AFA}"/>
</file>

<file path=customXml/itemProps3.xml><?xml version="1.0" encoding="utf-8"?>
<ds:datastoreItem xmlns:ds="http://schemas.openxmlformats.org/officeDocument/2006/customXml" ds:itemID="{8B7C5F71-6389-43BF-905C-3E0263EE353D}"/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51</TotalTime>
  <Words>20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Digital Blue Tunnel 16x9</vt:lpstr>
      <vt:lpstr>3DNyomtatás</vt:lpstr>
      <vt:lpstr>Mi az amit csináltam?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A--123-03 Hallgató</dc:creator>
  <cp:lastModifiedBy>A--123-03 Hallgató</cp:lastModifiedBy>
  <cp:revision>2</cp:revision>
  <dcterms:created xsi:type="dcterms:W3CDTF">2024-12-12T06:53:21Z</dcterms:created>
  <dcterms:modified xsi:type="dcterms:W3CDTF">2024-12-12T07:44:27Z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0x01010074CE0032DF2E53429F5D326224B01DDD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