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8" r:id="rId4"/>
  </p:sldMasterIdLst>
  <p:notesMasterIdLst>
    <p:notesMasterId r:id="rId16"/>
  </p:notesMasterIdLst>
  <p:handoutMasterIdLst>
    <p:handoutMasterId r:id="rId17"/>
  </p:handoutMasterIdLst>
  <p:sldIdLst>
    <p:sldId id="290" r:id="rId5"/>
    <p:sldId id="295" r:id="rId6"/>
    <p:sldId id="268" r:id="rId7"/>
    <p:sldId id="297" r:id="rId8"/>
    <p:sldId id="300" r:id="rId9"/>
    <p:sldId id="298" r:id="rId10"/>
    <p:sldId id="299" r:id="rId11"/>
    <p:sldId id="301" r:id="rId12"/>
    <p:sldId id="302" r:id="rId13"/>
    <p:sldId id="303" r:id="rId14"/>
    <p:sldId id="28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7A9"/>
    <a:srgbClr val="C1EFF1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602" autoAdjust="0"/>
  </p:normalViewPr>
  <p:slideViewPr>
    <p:cSldViewPr snapToGrid="0">
      <p:cViewPr varScale="1">
        <p:scale>
          <a:sx n="68" d="100"/>
          <a:sy n="68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Online Examination system should allow the user to register and login into the system.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system should show all the different kind of exams available to the user and the user must be able to take any of the tests.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exams list should be maintained regularly by the system.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user should be allowed to take the test only once. After the test, the system must display the results. </a:t>
          </a:r>
          <a:endParaRPr lang="en-US" sz="1800" kern="1200" dirty="0">
            <a:solidFill>
              <a:schemeClr val="tx1"/>
            </a:solidFill>
          </a:endParaRPr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 phldrT="4" phldr="0"/>
      <dgm:spPr/>
      <dgm:t>
        <a:bodyPr/>
        <a:lstStyle/>
        <a:p>
          <a:endParaRPr lang="en-US"/>
        </a:p>
      </dgm:t>
    </dgm:pt>
    <dgm:pt modelId="{EB803CA6-6372-4D74-84DD-D1199A20AD05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pPr algn="l">
            <a:buAutoNum type="arabicParenR"/>
          </a:pPr>
          <a:r>
            <a:rPr lang="en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system should allow the creation of new users in the system. It should be accessible by two kinds of users:</a:t>
          </a:r>
        </a:p>
        <a:p>
          <a:pPr algn="l">
            <a:buAutoNum type="arabicParenR"/>
          </a:pPr>
          <a:r>
            <a:rPr lang="en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1) The system administrator </a:t>
          </a:r>
        </a:p>
        <a:p>
          <a:pPr algn="l">
            <a:buAutoNum type="arabicParenR"/>
          </a:pPr>
          <a:r>
            <a:rPr lang="en-AU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2) The users </a:t>
          </a:r>
        </a:p>
        <a:p>
          <a:pPr algn="l">
            <a:buAutoNum type="arabicParenR"/>
          </a:pPr>
          <a:r>
            <a:rPr lang="en-AU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administrator should be able to upload the question bank.</a:t>
          </a:r>
        </a:p>
        <a:p>
          <a:pPr algn="l">
            <a:buAutoNum type="arabicParenR"/>
          </a:pPr>
          <a:r>
            <a:rPr lang="en-AU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admin should also be able to load the tests and make changes accordingly. </a:t>
          </a:r>
        </a:p>
        <a:p>
          <a:pPr algn="l">
            <a:buAutoNum type="arabicParenR"/>
          </a:pPr>
          <a:r>
            <a:rPr lang="en-AU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admin should also manage the users.</a:t>
          </a:r>
          <a:endParaRPr lang="en-US" sz="2100" dirty="0">
            <a:solidFill>
              <a:schemeClr val="tx1"/>
            </a:solidFill>
          </a:endParaRPr>
        </a:p>
      </dgm:t>
    </dgm:pt>
    <dgm:pt modelId="{C2BD01DE-5B0B-4A37-8A7D-F5D1E16D5C2C}" type="parTrans" cxnId="{5ACD7B02-A3A2-453D-B8E5-0E09191A0710}">
      <dgm:prSet/>
      <dgm:spPr/>
      <dgm:t>
        <a:bodyPr/>
        <a:lstStyle/>
        <a:p>
          <a:endParaRPr lang="en-AU"/>
        </a:p>
      </dgm:t>
    </dgm:pt>
    <dgm:pt modelId="{D1A46B54-1AC4-4CCA-BF67-D3C972B1018C}" type="sibTrans" cxnId="{5ACD7B02-A3A2-453D-B8E5-0E09191A0710}">
      <dgm:prSet/>
      <dgm:spPr/>
      <dgm:t>
        <a:bodyPr/>
        <a:lstStyle/>
        <a:p>
          <a:endParaRPr lang="en-AU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18405FE4-7B27-4C69-B6FE-12C8B84249EF}" type="pres">
      <dgm:prSet presAssocID="{140952D0-0E1D-4F48-9F16-53581487CFA0}" presName="node" presStyleLbl="node1" presStyleIdx="0" presStyleCnt="2" custScaleX="139672" custScaleY="151782" custLinFactNeighborX="976" custLinFactNeighborY="-11446">
        <dgm:presLayoutVars>
          <dgm:bulletEnabled val="1"/>
        </dgm:presLayoutVars>
      </dgm:prSet>
      <dgm:spPr/>
    </dgm:pt>
    <dgm:pt modelId="{50FFB5F1-B34D-47A4-A714-3B4DF67269BE}" type="pres">
      <dgm:prSet presAssocID="{2804F27C-9BA9-4D07-AB02-74BE7DFA2C0E}" presName="sibTrans" presStyleCnt="0"/>
      <dgm:spPr/>
    </dgm:pt>
    <dgm:pt modelId="{E2C4A47B-2584-4A56-934F-478B804B83EB}" type="pres">
      <dgm:prSet presAssocID="{EB803CA6-6372-4D74-84DD-D1199A20AD05}" presName="node" presStyleLbl="node1" presStyleIdx="1" presStyleCnt="2" custScaleX="139672" custScaleY="151782" custLinFactNeighborX="976" custLinFactNeighborY="-11446">
        <dgm:presLayoutVars>
          <dgm:bulletEnabled val="1"/>
        </dgm:presLayoutVars>
      </dgm:prSet>
      <dgm:spPr/>
    </dgm:pt>
  </dgm:ptLst>
  <dgm:cxnLst>
    <dgm:cxn modelId="{5ACD7B02-A3A2-453D-B8E5-0E09191A0710}" srcId="{D0F07F19-1F50-4B42-A7A0-278DF9D25BB1}" destId="{EB803CA6-6372-4D74-84DD-D1199A20AD05}" srcOrd="1" destOrd="0" parTransId="{C2BD01DE-5B0B-4A37-8A7D-F5D1E16D5C2C}" sibTransId="{D1A46B54-1AC4-4CCA-BF67-D3C972B1018C}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B67F1C5B-3F66-4DBB-A413-B923C59C0D87}" type="presOf" srcId="{EB803CA6-6372-4D74-84DD-D1199A20AD05}" destId="{E2C4A47B-2584-4A56-934F-478B804B83EB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0" destOrd="0" parTransId="{790C446F-6917-41E7-BE01-7AFE2676D505}" sibTransId="{2804F27C-9BA9-4D07-AB02-74BE7DFA2C0E}"/>
    <dgm:cxn modelId="{EF92A80F-281E-414F-A2E2-B426E7254CC3}" type="presParOf" srcId="{40FE0EB9-B287-43F6-ABB4-527CB1B94B4A}" destId="{18405FE4-7B27-4C69-B6FE-12C8B84249EF}" srcOrd="0" destOrd="0" presId="urn:microsoft.com/office/officeart/2005/8/layout/default"/>
    <dgm:cxn modelId="{8EF7208E-43CE-410F-A1AB-E3802310D026}" type="presParOf" srcId="{40FE0EB9-B287-43F6-ABB4-527CB1B94B4A}" destId="{50FFB5F1-B34D-47A4-A714-3B4DF67269BE}" srcOrd="1" destOrd="0" presId="urn:microsoft.com/office/officeart/2005/8/layout/default"/>
    <dgm:cxn modelId="{548E0029-BD0A-428F-A62F-4EB3718C2A30}" type="presParOf" srcId="{40FE0EB9-B287-43F6-ABB4-527CB1B94B4A}" destId="{E2C4A47B-2584-4A56-934F-478B804B83E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5C3B8E-D551-44A8-86B3-91DF5E493A02}" type="doc">
      <dgm:prSet loTypeId="urn:microsoft.com/office/officeart/2016/7/layout/ChevronBlockProcess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CA2F77E-105C-4A2A-A7ED-4AEBB90E9F89}">
      <dgm:prSet custT="1"/>
      <dgm:spPr>
        <a:solidFill>
          <a:schemeClr val="accent1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r>
            <a:rPr lang="en" sz="18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rPr>
            <a:t>System should maintain all the data about the user and admin</a:t>
          </a:r>
          <a:endParaRPr lang="en-US" sz="1800" b="1" dirty="0">
            <a:solidFill>
              <a:schemeClr val="tx1"/>
            </a:solidFill>
          </a:endParaRPr>
        </a:p>
      </dgm:t>
    </dgm:pt>
    <dgm:pt modelId="{EAE5C2A0-4800-4ADC-B298-B18AE4915DE8}" type="parTrans" cxnId="{0F26703E-5C72-4291-B531-0477431EAF95}">
      <dgm:prSet/>
      <dgm:spPr/>
      <dgm:t>
        <a:bodyPr/>
        <a:lstStyle/>
        <a:p>
          <a:endParaRPr lang="en-US"/>
        </a:p>
      </dgm:t>
    </dgm:pt>
    <dgm:pt modelId="{13B6BDF0-AD0E-418C-AFFF-2DEEF88C3D18}" type="sibTrans" cxnId="{0F26703E-5C72-4291-B531-0477431EAF95}">
      <dgm:prSet/>
      <dgm:spPr/>
      <dgm:t>
        <a:bodyPr/>
        <a:lstStyle/>
        <a:p>
          <a:endParaRPr lang="en-US"/>
        </a:p>
      </dgm:t>
    </dgm:pt>
    <dgm:pt modelId="{C7557302-1080-4062-BD53-01E638709AF7}">
      <dgm:prSet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 3</a:t>
          </a:r>
        </a:p>
      </dgm:t>
    </dgm:pt>
    <dgm:pt modelId="{188D5F10-8B90-4246-817F-E72689340F4D}" type="parTrans" cxnId="{FEEBB089-D007-44F7-B807-D6A765E629F4}">
      <dgm:prSet/>
      <dgm:spPr/>
      <dgm:t>
        <a:bodyPr/>
        <a:lstStyle/>
        <a:p>
          <a:endParaRPr lang="en-US"/>
        </a:p>
      </dgm:t>
    </dgm:pt>
    <dgm:pt modelId="{017F8823-34DA-4B51-A8F1-48B3B268E68C}" type="sibTrans" cxnId="{FEEBB089-D007-44F7-B807-D6A765E629F4}">
      <dgm:prSet/>
      <dgm:spPr/>
      <dgm:t>
        <a:bodyPr/>
        <a:lstStyle/>
        <a:p>
          <a:endParaRPr lang="en-US"/>
        </a:p>
      </dgm:t>
    </dgm:pt>
    <dgm:pt modelId="{CBF64D08-516B-4BE9-8175-9E0DCD16CF40}">
      <dgm:prSet custT="1"/>
      <dgm:spPr>
        <a:solidFill>
          <a:schemeClr val="accent1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r>
            <a:rPr lang="en" sz="18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rPr>
            <a:t>Admin must be able to load the question bank as well as the tests</a:t>
          </a:r>
          <a:endParaRPr lang="en-US" sz="1800" dirty="0">
            <a:solidFill>
              <a:schemeClr val="tx1"/>
            </a:solidFill>
          </a:endParaRPr>
        </a:p>
      </dgm:t>
    </dgm:pt>
    <dgm:pt modelId="{DADF6020-CDC3-4402-AD9B-276C3FF76494}" type="parTrans" cxnId="{55AE650D-A026-41AA-B2C6-5FB096179349}">
      <dgm:prSet/>
      <dgm:spPr/>
      <dgm:t>
        <a:bodyPr/>
        <a:lstStyle/>
        <a:p>
          <a:endParaRPr lang="en-US"/>
        </a:p>
      </dgm:t>
    </dgm:pt>
    <dgm:pt modelId="{BB911DA0-67F2-46CD-B3CF-E0FD00B232CE}" type="sibTrans" cxnId="{55AE650D-A026-41AA-B2C6-5FB096179349}">
      <dgm:prSet/>
      <dgm:spPr/>
      <dgm:t>
        <a:bodyPr/>
        <a:lstStyle/>
        <a:p>
          <a:endParaRPr lang="en-US"/>
        </a:p>
      </dgm:t>
    </dgm:pt>
    <dgm:pt modelId="{D598A8D5-0B1F-486B-82C7-20C837773C91}">
      <dgm:prSet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 4</a:t>
          </a:r>
        </a:p>
      </dgm:t>
    </dgm:pt>
    <dgm:pt modelId="{A7418D3C-0D3B-4071-A712-65068EC58CF8}" type="parTrans" cxnId="{D5B7842D-4CB4-4E8A-A918-B0DBC8A97852}">
      <dgm:prSet/>
      <dgm:spPr/>
      <dgm:t>
        <a:bodyPr/>
        <a:lstStyle/>
        <a:p>
          <a:endParaRPr lang="en-US"/>
        </a:p>
      </dgm:t>
    </dgm:pt>
    <dgm:pt modelId="{62A2AD76-9B83-4292-81B4-C997D9089BA3}" type="sibTrans" cxnId="{D5B7842D-4CB4-4E8A-A918-B0DBC8A97852}">
      <dgm:prSet/>
      <dgm:spPr/>
      <dgm:t>
        <a:bodyPr/>
        <a:lstStyle/>
        <a:p>
          <a:endParaRPr lang="en-US"/>
        </a:p>
      </dgm:t>
    </dgm:pt>
    <dgm:pt modelId="{381D7F76-ACD0-468A-99BF-96F7821A77AC}">
      <dgm:prSet custT="1"/>
      <dgm:spPr>
        <a:solidFill>
          <a:schemeClr val="accent1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r>
            <a:rPr lang="en" sz="18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rPr>
            <a:t>The user must be able to take tests</a:t>
          </a:r>
          <a:endParaRPr lang="en-US" sz="1800" dirty="0">
            <a:solidFill>
              <a:schemeClr val="tx1"/>
            </a:solidFill>
          </a:endParaRPr>
        </a:p>
      </dgm:t>
    </dgm:pt>
    <dgm:pt modelId="{4653BD68-732E-42DE-A0C7-3F002981C2FB}" type="parTrans" cxnId="{796EA086-3742-4623-ABBD-4E6FC3DC5D99}">
      <dgm:prSet/>
      <dgm:spPr/>
      <dgm:t>
        <a:bodyPr/>
        <a:lstStyle/>
        <a:p>
          <a:endParaRPr lang="en-US"/>
        </a:p>
      </dgm:t>
    </dgm:pt>
    <dgm:pt modelId="{22244C34-511A-4D71-900E-7ED93E59D7D2}" type="sibTrans" cxnId="{796EA086-3742-4623-ABBD-4E6FC3DC5D99}">
      <dgm:prSet/>
      <dgm:spPr/>
      <dgm:t>
        <a:bodyPr/>
        <a:lstStyle/>
        <a:p>
          <a:endParaRPr lang="en-US"/>
        </a:p>
      </dgm:t>
    </dgm:pt>
    <dgm:pt modelId="{800D16AE-BE7D-47CE-8C2B-654666E5C73F}">
      <dgm:prSet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5</a:t>
          </a:r>
        </a:p>
      </dgm:t>
    </dgm:pt>
    <dgm:pt modelId="{07819CF3-DEA9-4AFB-A493-2486F38076E3}" type="parTrans" cxnId="{6E591F93-686F-4FC1-A3DE-C84DD46D235A}">
      <dgm:prSet/>
      <dgm:spPr/>
      <dgm:t>
        <a:bodyPr/>
        <a:lstStyle/>
        <a:p>
          <a:endParaRPr lang="en-US"/>
        </a:p>
      </dgm:t>
    </dgm:pt>
    <dgm:pt modelId="{6D260AF3-53DD-409D-953F-E54F12664A53}" type="sibTrans" cxnId="{6E591F93-686F-4FC1-A3DE-C84DD46D235A}">
      <dgm:prSet/>
      <dgm:spPr/>
      <dgm:t>
        <a:bodyPr/>
        <a:lstStyle/>
        <a:p>
          <a:endParaRPr lang="en-US"/>
        </a:p>
      </dgm:t>
    </dgm:pt>
    <dgm:pt modelId="{3289935A-36A4-4AE4-BAD3-EF0902203527}">
      <dgm:prSet custT="1"/>
      <dgm:spPr>
        <a:solidFill>
          <a:schemeClr val="accent1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r>
            <a:rPr lang="en" sz="18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rPr>
            <a:t>The system should allow the user to register with the system and only the registered users should be able to take the tests</a:t>
          </a:r>
          <a:endParaRPr lang="en-US" sz="1800" dirty="0">
            <a:solidFill>
              <a:schemeClr val="tx1"/>
            </a:solidFill>
          </a:endParaRPr>
        </a:p>
      </dgm:t>
    </dgm:pt>
    <dgm:pt modelId="{7491A05B-B651-437F-82B1-26B8DF6EB051}" type="parTrans" cxnId="{6786EF20-9833-4F4B-BFEC-410F094BAA3F}">
      <dgm:prSet/>
      <dgm:spPr/>
      <dgm:t>
        <a:bodyPr/>
        <a:lstStyle/>
        <a:p>
          <a:endParaRPr lang="en-US"/>
        </a:p>
      </dgm:t>
    </dgm:pt>
    <dgm:pt modelId="{F54D9A17-0A71-4B9D-B855-5E4C976E8D3F}" type="sibTrans" cxnId="{6786EF20-9833-4F4B-BFEC-410F094BAA3F}">
      <dgm:prSet/>
      <dgm:spPr/>
      <dgm:t>
        <a:bodyPr/>
        <a:lstStyle/>
        <a:p>
          <a:endParaRPr lang="en-US"/>
        </a:p>
      </dgm:t>
    </dgm:pt>
    <dgm:pt modelId="{12ECD561-3DDA-4339-A0FB-4D4E23A40C33}">
      <dgm:prSet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1</a:t>
          </a:r>
        </a:p>
      </dgm:t>
    </dgm:pt>
    <dgm:pt modelId="{6CB615D6-747F-4B62-84A6-C892895334F1}" type="sibTrans" cxnId="{11850DAF-81D0-4D0F-8DA3-41F4796319E4}">
      <dgm:prSet/>
      <dgm:spPr/>
      <dgm:t>
        <a:bodyPr/>
        <a:lstStyle/>
        <a:p>
          <a:endParaRPr lang="en-US"/>
        </a:p>
      </dgm:t>
    </dgm:pt>
    <dgm:pt modelId="{60DCCB75-45EB-47C6-94A1-94B27FCC8637}" type="parTrans" cxnId="{11850DAF-81D0-4D0F-8DA3-41F4796319E4}">
      <dgm:prSet/>
      <dgm:spPr/>
      <dgm:t>
        <a:bodyPr/>
        <a:lstStyle/>
        <a:p>
          <a:endParaRPr lang="en-US"/>
        </a:p>
      </dgm:t>
    </dgm:pt>
    <dgm:pt modelId="{89CCDC52-A9F5-497B-BC74-486641B631BF}">
      <dgm:prSet custT="1"/>
      <dgm:spPr>
        <a:solidFill>
          <a:schemeClr val="accent1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r>
            <a:rPr lang="en" sz="18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rPr>
            <a:t>The system should also allow for the creation and validation of the users</a:t>
          </a:r>
          <a:endParaRPr lang="en-US" sz="1800" dirty="0">
            <a:solidFill>
              <a:schemeClr val="tx1"/>
            </a:solidFill>
          </a:endParaRPr>
        </a:p>
      </dgm:t>
    </dgm:pt>
    <dgm:pt modelId="{188B27DB-04F0-4A7B-8379-E7BB62B41A9B}" type="sibTrans" cxnId="{B9E75C83-E877-41DB-80E3-9FA3C9C09A1C}">
      <dgm:prSet/>
      <dgm:spPr/>
      <dgm:t>
        <a:bodyPr/>
        <a:lstStyle/>
        <a:p>
          <a:endParaRPr lang="en-US"/>
        </a:p>
      </dgm:t>
    </dgm:pt>
    <dgm:pt modelId="{ECDD1ED9-49F5-4E58-8C27-D8D04BD28B1C}" type="parTrans" cxnId="{B9E75C83-E877-41DB-80E3-9FA3C9C09A1C}">
      <dgm:prSet/>
      <dgm:spPr/>
      <dgm:t>
        <a:bodyPr/>
        <a:lstStyle/>
        <a:p>
          <a:endParaRPr lang="en-US"/>
        </a:p>
      </dgm:t>
    </dgm:pt>
    <dgm:pt modelId="{ED5F5F48-A694-4063-84AE-7BBF03B6473B}">
      <dgm:prSet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 2</a:t>
          </a:r>
        </a:p>
      </dgm:t>
    </dgm:pt>
    <dgm:pt modelId="{9D6574AA-015E-4065-B9B4-50E304CE399A}" type="sibTrans" cxnId="{E39B97F3-1B8D-4FAD-BC4F-C5C6BEE48426}">
      <dgm:prSet/>
      <dgm:spPr/>
      <dgm:t>
        <a:bodyPr/>
        <a:lstStyle/>
        <a:p>
          <a:endParaRPr lang="en-US"/>
        </a:p>
      </dgm:t>
    </dgm:pt>
    <dgm:pt modelId="{314D4780-8160-40E1-907E-9803C159DC60}" type="parTrans" cxnId="{E39B97F3-1B8D-4FAD-BC4F-C5C6BEE48426}">
      <dgm:prSet/>
      <dgm:spPr/>
      <dgm:t>
        <a:bodyPr/>
        <a:lstStyle/>
        <a:p>
          <a:endParaRPr lang="en-US"/>
        </a:p>
      </dgm:t>
    </dgm:pt>
    <dgm:pt modelId="{A93611B4-68FB-4C20-AE18-A6DA7DD7A6CC}" type="pres">
      <dgm:prSet presAssocID="{345C3B8E-D551-44A8-86B3-91DF5E493A02}" presName="Name0" presStyleCnt="0">
        <dgm:presLayoutVars>
          <dgm:dir/>
          <dgm:animLvl val="lvl"/>
          <dgm:resizeHandles val="exact"/>
        </dgm:presLayoutVars>
      </dgm:prSet>
      <dgm:spPr/>
    </dgm:pt>
    <dgm:pt modelId="{DDDCE34F-716E-46FF-A549-FD150BD31572}" type="pres">
      <dgm:prSet presAssocID="{12ECD561-3DDA-4339-A0FB-4D4E23A40C33}" presName="composite" presStyleCnt="0"/>
      <dgm:spPr/>
    </dgm:pt>
    <dgm:pt modelId="{0F1AF0E8-20FE-4BE9-A3F8-03BE091D397F}" type="pres">
      <dgm:prSet presAssocID="{12ECD561-3DDA-4339-A0FB-4D4E23A40C33}" presName="parTx" presStyleLbl="alignNode1" presStyleIdx="0" presStyleCnt="5">
        <dgm:presLayoutVars>
          <dgm:chMax val="0"/>
          <dgm:chPref val="0"/>
        </dgm:presLayoutVars>
      </dgm:prSet>
      <dgm:spPr/>
    </dgm:pt>
    <dgm:pt modelId="{C933D86E-FF98-47AF-BBE6-FF943C26F2E5}" type="pres">
      <dgm:prSet presAssocID="{12ECD561-3DDA-4339-A0FB-4D4E23A40C33}" presName="desTx" presStyleLbl="alignAccFollowNode1" presStyleIdx="0" presStyleCnt="5">
        <dgm:presLayoutVars/>
      </dgm:prSet>
      <dgm:spPr/>
    </dgm:pt>
    <dgm:pt modelId="{3BB6C0E6-6BBC-48CD-827B-AE4C5F6371E7}" type="pres">
      <dgm:prSet presAssocID="{6CB615D6-747F-4B62-84A6-C892895334F1}" presName="space" presStyleCnt="0"/>
      <dgm:spPr/>
    </dgm:pt>
    <dgm:pt modelId="{AE393141-17BC-494F-B9A3-CAC58B36C989}" type="pres">
      <dgm:prSet presAssocID="{ED5F5F48-A694-4063-84AE-7BBF03B6473B}" presName="composite" presStyleCnt="0"/>
      <dgm:spPr/>
    </dgm:pt>
    <dgm:pt modelId="{4C51B959-D888-4E7E-850B-D41D6FF95010}" type="pres">
      <dgm:prSet presAssocID="{ED5F5F48-A694-4063-84AE-7BBF03B6473B}" presName="parTx" presStyleLbl="alignNode1" presStyleIdx="1" presStyleCnt="5">
        <dgm:presLayoutVars>
          <dgm:chMax val="0"/>
          <dgm:chPref val="0"/>
        </dgm:presLayoutVars>
      </dgm:prSet>
      <dgm:spPr/>
    </dgm:pt>
    <dgm:pt modelId="{FDDBB08E-3151-4A8F-907C-572DAA80C5C0}" type="pres">
      <dgm:prSet presAssocID="{ED5F5F48-A694-4063-84AE-7BBF03B6473B}" presName="desTx" presStyleLbl="alignAccFollowNode1" presStyleIdx="1" presStyleCnt="5">
        <dgm:presLayoutVars/>
      </dgm:prSet>
      <dgm:spPr/>
    </dgm:pt>
    <dgm:pt modelId="{DB644952-7523-4511-9B9B-95D40F3D73E8}" type="pres">
      <dgm:prSet presAssocID="{9D6574AA-015E-4065-B9B4-50E304CE399A}" presName="space" presStyleCnt="0"/>
      <dgm:spPr/>
    </dgm:pt>
    <dgm:pt modelId="{C9C9D221-CB77-442E-A1E6-CB1316EFEBC7}" type="pres">
      <dgm:prSet presAssocID="{C7557302-1080-4062-BD53-01E638709AF7}" presName="composite" presStyleCnt="0"/>
      <dgm:spPr/>
    </dgm:pt>
    <dgm:pt modelId="{58E7B49B-9E8B-44CA-A002-7DC671DDC7D1}" type="pres">
      <dgm:prSet presAssocID="{C7557302-1080-4062-BD53-01E638709AF7}" presName="parTx" presStyleLbl="alignNode1" presStyleIdx="2" presStyleCnt="5">
        <dgm:presLayoutVars>
          <dgm:chMax val="0"/>
          <dgm:chPref val="0"/>
        </dgm:presLayoutVars>
      </dgm:prSet>
      <dgm:spPr/>
    </dgm:pt>
    <dgm:pt modelId="{E3E31A9B-7B4B-4E18-A0D7-2CB184BAEA72}" type="pres">
      <dgm:prSet presAssocID="{C7557302-1080-4062-BD53-01E638709AF7}" presName="desTx" presStyleLbl="alignAccFollowNode1" presStyleIdx="2" presStyleCnt="5">
        <dgm:presLayoutVars/>
      </dgm:prSet>
      <dgm:spPr/>
    </dgm:pt>
    <dgm:pt modelId="{BD6FC4D1-7672-4150-80A2-52CE7756886E}" type="pres">
      <dgm:prSet presAssocID="{017F8823-34DA-4B51-A8F1-48B3B268E68C}" presName="space" presStyleCnt="0"/>
      <dgm:spPr/>
    </dgm:pt>
    <dgm:pt modelId="{4F270C9D-8371-430C-ADAB-272149A905FC}" type="pres">
      <dgm:prSet presAssocID="{D598A8D5-0B1F-486B-82C7-20C837773C91}" presName="composite" presStyleCnt="0"/>
      <dgm:spPr/>
    </dgm:pt>
    <dgm:pt modelId="{ADC7B3B5-4122-4F43-BCA3-D7500779245A}" type="pres">
      <dgm:prSet presAssocID="{D598A8D5-0B1F-486B-82C7-20C837773C91}" presName="parTx" presStyleLbl="alignNode1" presStyleIdx="3" presStyleCnt="5">
        <dgm:presLayoutVars>
          <dgm:chMax val="0"/>
          <dgm:chPref val="0"/>
        </dgm:presLayoutVars>
      </dgm:prSet>
      <dgm:spPr/>
    </dgm:pt>
    <dgm:pt modelId="{859AF4D5-545E-4881-ADAF-1EF9A103C299}" type="pres">
      <dgm:prSet presAssocID="{D598A8D5-0B1F-486B-82C7-20C837773C91}" presName="desTx" presStyleLbl="alignAccFollowNode1" presStyleIdx="3" presStyleCnt="5">
        <dgm:presLayoutVars/>
      </dgm:prSet>
      <dgm:spPr/>
    </dgm:pt>
    <dgm:pt modelId="{AD31A9E3-013E-4C84-9C73-A47E062BC50B}" type="pres">
      <dgm:prSet presAssocID="{62A2AD76-9B83-4292-81B4-C997D9089BA3}" presName="space" presStyleCnt="0"/>
      <dgm:spPr/>
    </dgm:pt>
    <dgm:pt modelId="{691D2972-5E5E-4AF4-ABF5-E51E027C23D9}" type="pres">
      <dgm:prSet presAssocID="{800D16AE-BE7D-47CE-8C2B-654666E5C73F}" presName="composite" presStyleCnt="0"/>
      <dgm:spPr/>
    </dgm:pt>
    <dgm:pt modelId="{D0D90E6E-E28C-4FBA-A7DF-3EF4101842F6}" type="pres">
      <dgm:prSet presAssocID="{800D16AE-BE7D-47CE-8C2B-654666E5C73F}" presName="parTx" presStyleLbl="alignNode1" presStyleIdx="4" presStyleCnt="5">
        <dgm:presLayoutVars>
          <dgm:chMax val="0"/>
          <dgm:chPref val="0"/>
        </dgm:presLayoutVars>
      </dgm:prSet>
      <dgm:spPr/>
    </dgm:pt>
    <dgm:pt modelId="{CA423928-3C8F-4930-AA17-90D99E0FC56D}" type="pres">
      <dgm:prSet presAssocID="{800D16AE-BE7D-47CE-8C2B-654666E5C73F}" presName="desTx" presStyleLbl="alignAccFollowNode1" presStyleIdx="4" presStyleCnt="5">
        <dgm:presLayoutVars/>
      </dgm:prSet>
      <dgm:spPr/>
    </dgm:pt>
  </dgm:ptLst>
  <dgm:cxnLst>
    <dgm:cxn modelId="{55AE650D-A026-41AA-B2C6-5FB096179349}" srcId="{C7557302-1080-4062-BD53-01E638709AF7}" destId="{CBF64D08-516B-4BE9-8175-9E0DCD16CF40}" srcOrd="0" destOrd="0" parTransId="{DADF6020-CDC3-4402-AD9B-276C3FF76494}" sibTransId="{BB911DA0-67F2-46CD-B3CF-E0FD00B232CE}"/>
    <dgm:cxn modelId="{6786EF20-9833-4F4B-BFEC-410F094BAA3F}" srcId="{800D16AE-BE7D-47CE-8C2B-654666E5C73F}" destId="{3289935A-36A4-4AE4-BAD3-EF0902203527}" srcOrd="0" destOrd="0" parTransId="{7491A05B-B651-437F-82B1-26B8DF6EB051}" sibTransId="{F54D9A17-0A71-4B9D-B855-5E4C976E8D3F}"/>
    <dgm:cxn modelId="{2A1E5E28-03CC-49C6-8D7B-BA7ECDBD04DA}" type="presOf" srcId="{C7557302-1080-4062-BD53-01E638709AF7}" destId="{58E7B49B-9E8B-44CA-A002-7DC671DDC7D1}" srcOrd="0" destOrd="0" presId="urn:microsoft.com/office/officeart/2016/7/layout/ChevronBlockProcess"/>
    <dgm:cxn modelId="{D5B7842D-4CB4-4E8A-A918-B0DBC8A97852}" srcId="{345C3B8E-D551-44A8-86B3-91DF5E493A02}" destId="{D598A8D5-0B1F-486B-82C7-20C837773C91}" srcOrd="3" destOrd="0" parTransId="{A7418D3C-0D3B-4071-A712-65068EC58CF8}" sibTransId="{62A2AD76-9B83-4292-81B4-C997D9089BA3}"/>
    <dgm:cxn modelId="{0F26703E-5C72-4291-B531-0477431EAF95}" srcId="{12ECD561-3DDA-4339-A0FB-4D4E23A40C33}" destId="{3CA2F77E-105C-4A2A-A7ED-4AEBB90E9F89}" srcOrd="0" destOrd="0" parTransId="{EAE5C2A0-4800-4ADC-B298-B18AE4915DE8}" sibTransId="{13B6BDF0-AD0E-418C-AFFF-2DEEF88C3D18}"/>
    <dgm:cxn modelId="{89B50E60-9984-4011-B6A6-F0D22D290021}" type="presOf" srcId="{345C3B8E-D551-44A8-86B3-91DF5E493A02}" destId="{A93611B4-68FB-4C20-AE18-A6DA7DD7A6CC}" srcOrd="0" destOrd="0" presId="urn:microsoft.com/office/officeart/2016/7/layout/ChevronBlockProcess"/>
    <dgm:cxn modelId="{6CDB6241-09FE-48E4-915D-06620019EAE7}" type="presOf" srcId="{800D16AE-BE7D-47CE-8C2B-654666E5C73F}" destId="{D0D90E6E-E28C-4FBA-A7DF-3EF4101842F6}" srcOrd="0" destOrd="0" presId="urn:microsoft.com/office/officeart/2016/7/layout/ChevronBlockProcess"/>
    <dgm:cxn modelId="{29AE7462-6067-4586-8B16-25AB3F5E294D}" type="presOf" srcId="{ED5F5F48-A694-4063-84AE-7BBF03B6473B}" destId="{4C51B959-D888-4E7E-850B-D41D6FF95010}" srcOrd="0" destOrd="0" presId="urn:microsoft.com/office/officeart/2016/7/layout/ChevronBlockProcess"/>
    <dgm:cxn modelId="{ECCD3744-C5D4-489F-A172-D1F8B326669D}" type="presOf" srcId="{D598A8D5-0B1F-486B-82C7-20C837773C91}" destId="{ADC7B3B5-4122-4F43-BCA3-D7500779245A}" srcOrd="0" destOrd="0" presId="urn:microsoft.com/office/officeart/2016/7/layout/ChevronBlockProcess"/>
    <dgm:cxn modelId="{DF0C2A47-091C-4C55-A711-886D3EFE5DF8}" type="presOf" srcId="{3289935A-36A4-4AE4-BAD3-EF0902203527}" destId="{CA423928-3C8F-4930-AA17-90D99E0FC56D}" srcOrd="0" destOrd="0" presId="urn:microsoft.com/office/officeart/2016/7/layout/ChevronBlockProcess"/>
    <dgm:cxn modelId="{B9E75C83-E877-41DB-80E3-9FA3C9C09A1C}" srcId="{ED5F5F48-A694-4063-84AE-7BBF03B6473B}" destId="{89CCDC52-A9F5-497B-BC74-486641B631BF}" srcOrd="0" destOrd="0" parTransId="{ECDD1ED9-49F5-4E58-8C27-D8D04BD28B1C}" sibTransId="{188B27DB-04F0-4A7B-8379-E7BB62B41A9B}"/>
    <dgm:cxn modelId="{796EA086-3742-4623-ABBD-4E6FC3DC5D99}" srcId="{D598A8D5-0B1F-486B-82C7-20C837773C91}" destId="{381D7F76-ACD0-468A-99BF-96F7821A77AC}" srcOrd="0" destOrd="0" parTransId="{4653BD68-732E-42DE-A0C7-3F002981C2FB}" sibTransId="{22244C34-511A-4D71-900E-7ED93E59D7D2}"/>
    <dgm:cxn modelId="{FEEBB089-D007-44F7-B807-D6A765E629F4}" srcId="{345C3B8E-D551-44A8-86B3-91DF5E493A02}" destId="{C7557302-1080-4062-BD53-01E638709AF7}" srcOrd="2" destOrd="0" parTransId="{188D5F10-8B90-4246-817F-E72689340F4D}" sibTransId="{017F8823-34DA-4B51-A8F1-48B3B268E68C}"/>
    <dgm:cxn modelId="{F5D2F58B-B23F-4C2F-9C6E-6FFFAD340249}" type="presOf" srcId="{89CCDC52-A9F5-497B-BC74-486641B631BF}" destId="{FDDBB08E-3151-4A8F-907C-572DAA80C5C0}" srcOrd="0" destOrd="0" presId="urn:microsoft.com/office/officeart/2016/7/layout/ChevronBlockProcess"/>
    <dgm:cxn modelId="{8069028D-0260-4E09-9E5A-A9284C570B73}" type="presOf" srcId="{381D7F76-ACD0-468A-99BF-96F7821A77AC}" destId="{859AF4D5-545E-4881-ADAF-1EF9A103C299}" srcOrd="0" destOrd="0" presId="urn:microsoft.com/office/officeart/2016/7/layout/ChevronBlockProcess"/>
    <dgm:cxn modelId="{6E591F93-686F-4FC1-A3DE-C84DD46D235A}" srcId="{345C3B8E-D551-44A8-86B3-91DF5E493A02}" destId="{800D16AE-BE7D-47CE-8C2B-654666E5C73F}" srcOrd="4" destOrd="0" parTransId="{07819CF3-DEA9-4AFB-A493-2486F38076E3}" sibTransId="{6D260AF3-53DD-409D-953F-E54F12664A53}"/>
    <dgm:cxn modelId="{19DA74A3-78E7-4F21-B760-12EB93740A14}" type="presOf" srcId="{3CA2F77E-105C-4A2A-A7ED-4AEBB90E9F89}" destId="{C933D86E-FF98-47AF-BBE6-FF943C26F2E5}" srcOrd="0" destOrd="0" presId="urn:microsoft.com/office/officeart/2016/7/layout/ChevronBlockProcess"/>
    <dgm:cxn modelId="{11850DAF-81D0-4D0F-8DA3-41F4796319E4}" srcId="{345C3B8E-D551-44A8-86B3-91DF5E493A02}" destId="{12ECD561-3DDA-4339-A0FB-4D4E23A40C33}" srcOrd="0" destOrd="0" parTransId="{60DCCB75-45EB-47C6-94A1-94B27FCC8637}" sibTransId="{6CB615D6-747F-4B62-84A6-C892895334F1}"/>
    <dgm:cxn modelId="{469482DC-A5B1-47E7-A29B-09DF2431D047}" type="presOf" srcId="{12ECD561-3DDA-4339-A0FB-4D4E23A40C33}" destId="{0F1AF0E8-20FE-4BE9-A3F8-03BE091D397F}" srcOrd="0" destOrd="0" presId="urn:microsoft.com/office/officeart/2016/7/layout/ChevronBlockProcess"/>
    <dgm:cxn modelId="{FE54F8EE-CFD6-4D18-B4D9-DAF678FFC4E3}" type="presOf" srcId="{CBF64D08-516B-4BE9-8175-9E0DCD16CF40}" destId="{E3E31A9B-7B4B-4E18-A0D7-2CB184BAEA72}" srcOrd="0" destOrd="0" presId="urn:microsoft.com/office/officeart/2016/7/layout/ChevronBlockProcess"/>
    <dgm:cxn modelId="{E39B97F3-1B8D-4FAD-BC4F-C5C6BEE48426}" srcId="{345C3B8E-D551-44A8-86B3-91DF5E493A02}" destId="{ED5F5F48-A694-4063-84AE-7BBF03B6473B}" srcOrd="1" destOrd="0" parTransId="{314D4780-8160-40E1-907E-9803C159DC60}" sibTransId="{9D6574AA-015E-4065-B9B4-50E304CE399A}"/>
    <dgm:cxn modelId="{AAFEDD5C-FFA6-465E-A856-829FA1FE2979}" type="presParOf" srcId="{A93611B4-68FB-4C20-AE18-A6DA7DD7A6CC}" destId="{DDDCE34F-716E-46FF-A549-FD150BD31572}" srcOrd="0" destOrd="0" presId="urn:microsoft.com/office/officeart/2016/7/layout/ChevronBlockProcess"/>
    <dgm:cxn modelId="{6C7AB00A-7F1B-454A-9447-E9CC2D98F6F2}" type="presParOf" srcId="{DDDCE34F-716E-46FF-A549-FD150BD31572}" destId="{0F1AF0E8-20FE-4BE9-A3F8-03BE091D397F}" srcOrd="0" destOrd="0" presId="urn:microsoft.com/office/officeart/2016/7/layout/ChevronBlockProcess"/>
    <dgm:cxn modelId="{154324AE-AFE0-4B9C-982B-7EF30C20A888}" type="presParOf" srcId="{DDDCE34F-716E-46FF-A549-FD150BD31572}" destId="{C933D86E-FF98-47AF-BBE6-FF943C26F2E5}" srcOrd="1" destOrd="0" presId="urn:microsoft.com/office/officeart/2016/7/layout/ChevronBlockProcess"/>
    <dgm:cxn modelId="{DD3B5A06-897D-4B78-9BAB-637330E6D9EE}" type="presParOf" srcId="{A93611B4-68FB-4C20-AE18-A6DA7DD7A6CC}" destId="{3BB6C0E6-6BBC-48CD-827B-AE4C5F6371E7}" srcOrd="1" destOrd="0" presId="urn:microsoft.com/office/officeart/2016/7/layout/ChevronBlockProcess"/>
    <dgm:cxn modelId="{3E207138-9D0C-4B1A-A495-5007C89F65C1}" type="presParOf" srcId="{A93611B4-68FB-4C20-AE18-A6DA7DD7A6CC}" destId="{AE393141-17BC-494F-B9A3-CAC58B36C989}" srcOrd="2" destOrd="0" presId="urn:microsoft.com/office/officeart/2016/7/layout/ChevronBlockProcess"/>
    <dgm:cxn modelId="{A5F8AADA-2F4D-4B50-A319-9F623228DCFB}" type="presParOf" srcId="{AE393141-17BC-494F-B9A3-CAC58B36C989}" destId="{4C51B959-D888-4E7E-850B-D41D6FF95010}" srcOrd="0" destOrd="0" presId="urn:microsoft.com/office/officeart/2016/7/layout/ChevronBlockProcess"/>
    <dgm:cxn modelId="{3B946708-B171-419A-A4FC-D8544965F411}" type="presParOf" srcId="{AE393141-17BC-494F-B9A3-CAC58B36C989}" destId="{FDDBB08E-3151-4A8F-907C-572DAA80C5C0}" srcOrd="1" destOrd="0" presId="urn:microsoft.com/office/officeart/2016/7/layout/ChevronBlockProcess"/>
    <dgm:cxn modelId="{22A1AD90-77BD-497C-85A3-686FC7A6BEF4}" type="presParOf" srcId="{A93611B4-68FB-4C20-AE18-A6DA7DD7A6CC}" destId="{DB644952-7523-4511-9B9B-95D40F3D73E8}" srcOrd="3" destOrd="0" presId="urn:microsoft.com/office/officeart/2016/7/layout/ChevronBlockProcess"/>
    <dgm:cxn modelId="{3EE8DF7F-476B-4D3C-B9B1-F4B06B5C2CC5}" type="presParOf" srcId="{A93611B4-68FB-4C20-AE18-A6DA7DD7A6CC}" destId="{C9C9D221-CB77-442E-A1E6-CB1316EFEBC7}" srcOrd="4" destOrd="0" presId="urn:microsoft.com/office/officeart/2016/7/layout/ChevronBlockProcess"/>
    <dgm:cxn modelId="{0F76C97D-039B-4C81-B040-1CDD5D2287A7}" type="presParOf" srcId="{C9C9D221-CB77-442E-A1E6-CB1316EFEBC7}" destId="{58E7B49B-9E8B-44CA-A002-7DC671DDC7D1}" srcOrd="0" destOrd="0" presId="urn:microsoft.com/office/officeart/2016/7/layout/ChevronBlockProcess"/>
    <dgm:cxn modelId="{DE160E89-CD28-43A1-9FA1-3CE4FD3FDC21}" type="presParOf" srcId="{C9C9D221-CB77-442E-A1E6-CB1316EFEBC7}" destId="{E3E31A9B-7B4B-4E18-A0D7-2CB184BAEA72}" srcOrd="1" destOrd="0" presId="urn:microsoft.com/office/officeart/2016/7/layout/ChevronBlockProcess"/>
    <dgm:cxn modelId="{E55E00C3-F9E7-4BF8-8BAE-9C74617D38B7}" type="presParOf" srcId="{A93611B4-68FB-4C20-AE18-A6DA7DD7A6CC}" destId="{BD6FC4D1-7672-4150-80A2-52CE7756886E}" srcOrd="5" destOrd="0" presId="urn:microsoft.com/office/officeart/2016/7/layout/ChevronBlockProcess"/>
    <dgm:cxn modelId="{7B20704A-58DC-4B0F-8259-5204DEABB047}" type="presParOf" srcId="{A93611B4-68FB-4C20-AE18-A6DA7DD7A6CC}" destId="{4F270C9D-8371-430C-ADAB-272149A905FC}" srcOrd="6" destOrd="0" presId="urn:microsoft.com/office/officeart/2016/7/layout/ChevronBlockProcess"/>
    <dgm:cxn modelId="{FD5C28E5-7406-4724-BA76-26CC9DF00F56}" type="presParOf" srcId="{4F270C9D-8371-430C-ADAB-272149A905FC}" destId="{ADC7B3B5-4122-4F43-BCA3-D7500779245A}" srcOrd="0" destOrd="0" presId="urn:microsoft.com/office/officeart/2016/7/layout/ChevronBlockProcess"/>
    <dgm:cxn modelId="{BF0C5AD0-8826-4D5F-A98C-4D31AC4EC641}" type="presParOf" srcId="{4F270C9D-8371-430C-ADAB-272149A905FC}" destId="{859AF4D5-545E-4881-ADAF-1EF9A103C299}" srcOrd="1" destOrd="0" presId="urn:microsoft.com/office/officeart/2016/7/layout/ChevronBlockProcess"/>
    <dgm:cxn modelId="{BDAB6007-B308-48C2-A871-81F75F82B086}" type="presParOf" srcId="{A93611B4-68FB-4C20-AE18-A6DA7DD7A6CC}" destId="{AD31A9E3-013E-4C84-9C73-A47E062BC50B}" srcOrd="7" destOrd="0" presId="urn:microsoft.com/office/officeart/2016/7/layout/ChevronBlockProcess"/>
    <dgm:cxn modelId="{D8460D38-A97A-4546-A0F5-5BB36A3214B3}" type="presParOf" srcId="{A93611B4-68FB-4C20-AE18-A6DA7DD7A6CC}" destId="{691D2972-5E5E-4AF4-ABF5-E51E027C23D9}" srcOrd="8" destOrd="0" presId="urn:microsoft.com/office/officeart/2016/7/layout/ChevronBlockProcess"/>
    <dgm:cxn modelId="{77EF9B93-6341-4455-BC49-F1C1C79E09EF}" type="presParOf" srcId="{691D2972-5E5E-4AF4-ABF5-E51E027C23D9}" destId="{D0D90E6E-E28C-4FBA-A7DF-3EF4101842F6}" srcOrd="0" destOrd="0" presId="urn:microsoft.com/office/officeart/2016/7/layout/ChevronBlockProcess"/>
    <dgm:cxn modelId="{B0FC4F52-96C5-4408-B070-612AEE71C8D7}" type="presParOf" srcId="{691D2972-5E5E-4AF4-ABF5-E51E027C23D9}" destId="{CA423928-3C8F-4930-AA17-90D99E0FC56D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05FE4-7B27-4C69-B6FE-12C8B84249EF}">
      <dsp:nvSpPr>
        <dsp:cNvPr id="0" name=""/>
        <dsp:cNvSpPr/>
      </dsp:nvSpPr>
      <dsp:spPr>
        <a:xfrm>
          <a:off x="42620" y="0"/>
          <a:ext cx="5215658" cy="34007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Online Examination system should allow the user to register and login into the system.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system should show all the different kind of exams available to the user and the user must be able to take any of the tests.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exams list should be maintained regularly by the system.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user should be allowed to take the test only once. After the test, the system must display the results.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2620" y="0"/>
        <a:ext cx="5215658" cy="3400723"/>
      </dsp:txXfrm>
    </dsp:sp>
    <dsp:sp modelId="{E2C4A47B-2584-4A56-934F-478B804B83EB}">
      <dsp:nvSpPr>
        <dsp:cNvPr id="0" name=""/>
        <dsp:cNvSpPr/>
      </dsp:nvSpPr>
      <dsp:spPr>
        <a:xfrm>
          <a:off x="5601429" y="0"/>
          <a:ext cx="5215658" cy="34007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system should allow the creation of new users in the system. It should be accessible by two kinds of users: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1) The system administrator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2) The users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administrator should be able to upload the question bank.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admin should also be able to load the tests and make changes accordingly.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admin should also manage the users.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5601429" y="0"/>
        <a:ext cx="5215658" cy="3400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AF0E8-20FE-4BE9-A3F8-03BE091D397F}">
      <dsp:nvSpPr>
        <dsp:cNvPr id="0" name=""/>
        <dsp:cNvSpPr/>
      </dsp:nvSpPr>
      <dsp:spPr>
        <a:xfrm>
          <a:off x="8493" y="311237"/>
          <a:ext cx="2048477" cy="614543"/>
        </a:xfrm>
        <a:prstGeom prst="chevron">
          <a:avLst>
            <a:gd name="adj" fmla="val 3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5879" tIns="75879" rIns="75879" bIns="7587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</a:t>
          </a:r>
        </a:p>
      </dsp:txBody>
      <dsp:txXfrm>
        <a:off x="192856" y="311237"/>
        <a:ext cx="1679751" cy="614543"/>
      </dsp:txXfrm>
    </dsp:sp>
    <dsp:sp modelId="{C933D86E-FF98-47AF-BBE6-FF943C26F2E5}">
      <dsp:nvSpPr>
        <dsp:cNvPr id="0" name=""/>
        <dsp:cNvSpPr/>
      </dsp:nvSpPr>
      <dsp:spPr>
        <a:xfrm>
          <a:off x="8493" y="925780"/>
          <a:ext cx="1864114" cy="2612606"/>
        </a:xfrm>
        <a:prstGeom prst="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06" tIns="147306" rIns="147306" bIns="294613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800" b="1" kern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rPr>
            <a:t>System should maintain all the data about the user and admin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8493" y="925780"/>
        <a:ext cx="1864114" cy="2612606"/>
      </dsp:txXfrm>
    </dsp:sp>
    <dsp:sp modelId="{4C51B959-D888-4E7E-850B-D41D6FF95010}">
      <dsp:nvSpPr>
        <dsp:cNvPr id="0" name=""/>
        <dsp:cNvSpPr/>
      </dsp:nvSpPr>
      <dsp:spPr>
        <a:xfrm>
          <a:off x="2006727" y="311237"/>
          <a:ext cx="2048477" cy="614543"/>
        </a:xfrm>
        <a:prstGeom prst="chevron">
          <a:avLst>
            <a:gd name="adj" fmla="val 3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5879" tIns="75879" rIns="75879" bIns="7587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2</a:t>
          </a:r>
        </a:p>
      </dsp:txBody>
      <dsp:txXfrm>
        <a:off x="2191090" y="311237"/>
        <a:ext cx="1679751" cy="614543"/>
      </dsp:txXfrm>
    </dsp:sp>
    <dsp:sp modelId="{FDDBB08E-3151-4A8F-907C-572DAA80C5C0}">
      <dsp:nvSpPr>
        <dsp:cNvPr id="0" name=""/>
        <dsp:cNvSpPr/>
      </dsp:nvSpPr>
      <dsp:spPr>
        <a:xfrm>
          <a:off x="2006727" y="925780"/>
          <a:ext cx="1864114" cy="2612606"/>
        </a:xfrm>
        <a:prstGeom prst="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06" tIns="147306" rIns="147306" bIns="294613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800" b="1" kern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rPr>
            <a:t>The system should also allow for the creation and validation of the users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006727" y="925780"/>
        <a:ext cx="1864114" cy="2612606"/>
      </dsp:txXfrm>
    </dsp:sp>
    <dsp:sp modelId="{58E7B49B-9E8B-44CA-A002-7DC671DDC7D1}">
      <dsp:nvSpPr>
        <dsp:cNvPr id="0" name=""/>
        <dsp:cNvSpPr/>
      </dsp:nvSpPr>
      <dsp:spPr>
        <a:xfrm>
          <a:off x="4004961" y="311237"/>
          <a:ext cx="2048477" cy="614543"/>
        </a:xfrm>
        <a:prstGeom prst="chevron">
          <a:avLst>
            <a:gd name="adj" fmla="val 3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5879" tIns="75879" rIns="75879" bIns="7587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3</a:t>
          </a:r>
        </a:p>
      </dsp:txBody>
      <dsp:txXfrm>
        <a:off x="4189324" y="311237"/>
        <a:ext cx="1679751" cy="614543"/>
      </dsp:txXfrm>
    </dsp:sp>
    <dsp:sp modelId="{E3E31A9B-7B4B-4E18-A0D7-2CB184BAEA72}">
      <dsp:nvSpPr>
        <dsp:cNvPr id="0" name=""/>
        <dsp:cNvSpPr/>
      </dsp:nvSpPr>
      <dsp:spPr>
        <a:xfrm>
          <a:off x="4004961" y="925780"/>
          <a:ext cx="1864114" cy="2612606"/>
        </a:xfrm>
        <a:prstGeom prst="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06" tIns="147306" rIns="147306" bIns="294613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800" b="1" kern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rPr>
            <a:t>Admin must be able to load the question bank as well as the tests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004961" y="925780"/>
        <a:ext cx="1864114" cy="2612606"/>
      </dsp:txXfrm>
    </dsp:sp>
    <dsp:sp modelId="{ADC7B3B5-4122-4F43-BCA3-D7500779245A}">
      <dsp:nvSpPr>
        <dsp:cNvPr id="0" name=""/>
        <dsp:cNvSpPr/>
      </dsp:nvSpPr>
      <dsp:spPr>
        <a:xfrm>
          <a:off x="6003195" y="311237"/>
          <a:ext cx="2048477" cy="614543"/>
        </a:xfrm>
        <a:prstGeom prst="chevron">
          <a:avLst>
            <a:gd name="adj" fmla="val 3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5879" tIns="75879" rIns="75879" bIns="7587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4</a:t>
          </a:r>
        </a:p>
      </dsp:txBody>
      <dsp:txXfrm>
        <a:off x="6187558" y="311237"/>
        <a:ext cx="1679751" cy="614543"/>
      </dsp:txXfrm>
    </dsp:sp>
    <dsp:sp modelId="{859AF4D5-545E-4881-ADAF-1EF9A103C299}">
      <dsp:nvSpPr>
        <dsp:cNvPr id="0" name=""/>
        <dsp:cNvSpPr/>
      </dsp:nvSpPr>
      <dsp:spPr>
        <a:xfrm>
          <a:off x="6003195" y="925780"/>
          <a:ext cx="1864114" cy="2612606"/>
        </a:xfrm>
        <a:prstGeom prst="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06" tIns="147306" rIns="147306" bIns="294613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800" b="1" kern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rPr>
            <a:t>The user must be able to take tests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003195" y="925780"/>
        <a:ext cx="1864114" cy="2612606"/>
      </dsp:txXfrm>
    </dsp:sp>
    <dsp:sp modelId="{D0D90E6E-E28C-4FBA-A7DF-3EF4101842F6}">
      <dsp:nvSpPr>
        <dsp:cNvPr id="0" name=""/>
        <dsp:cNvSpPr/>
      </dsp:nvSpPr>
      <dsp:spPr>
        <a:xfrm>
          <a:off x="8001429" y="311237"/>
          <a:ext cx="2048477" cy="614543"/>
        </a:xfrm>
        <a:prstGeom prst="chevron">
          <a:avLst>
            <a:gd name="adj" fmla="val 3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5879" tIns="75879" rIns="75879" bIns="7587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5</a:t>
          </a:r>
        </a:p>
      </dsp:txBody>
      <dsp:txXfrm>
        <a:off x="8185792" y="311237"/>
        <a:ext cx="1679751" cy="614543"/>
      </dsp:txXfrm>
    </dsp:sp>
    <dsp:sp modelId="{CA423928-3C8F-4930-AA17-90D99E0FC56D}">
      <dsp:nvSpPr>
        <dsp:cNvPr id="0" name=""/>
        <dsp:cNvSpPr/>
      </dsp:nvSpPr>
      <dsp:spPr>
        <a:xfrm>
          <a:off x="8001429" y="925780"/>
          <a:ext cx="1864114" cy="2612606"/>
        </a:xfrm>
        <a:prstGeom prst="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06" tIns="147306" rIns="147306" bIns="294613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800" b="1" kern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rPr>
            <a:t>The system should allow the user to register with the system and only the registered users should be able to take the tests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8001429" y="925780"/>
        <a:ext cx="1864114" cy="261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64CF-3664-45D0-9B27-4222DB1A6BA7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4AB-B9A2-4248-B31F-8EBC71546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7E720-7243-402E-A0D4-CE3189C951A5}" type="datetimeFigureOut">
              <a:rPr lang="en-US" noProof="0" smtClean="0"/>
              <a:t>9/29/2020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9C73-6CDE-45E2-97F8-E3C5308FA23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00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67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noProof="0" smtClean="0"/>
              <a:t>9/29/2020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an in headphones with a laptop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0" y="-23552"/>
            <a:ext cx="12191978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20" y="1512616"/>
            <a:ext cx="8652938" cy="2461504"/>
          </a:xfrm>
        </p:spPr>
        <p:txBody>
          <a:bodyPr>
            <a:normAutofit fontScale="90000"/>
          </a:bodyPr>
          <a:lstStyle/>
          <a:p>
            <a:r>
              <a:rPr lang="en-US" dirty="0"/>
              <a:t>Online Examination</a:t>
            </a:r>
            <a:br>
              <a:rPr lang="en-US" dirty="0"/>
            </a:br>
            <a:r>
              <a:rPr lang="en-US" dirty="0"/>
              <a:t>Portal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4454" y="3928578"/>
            <a:ext cx="3439445" cy="1416806"/>
          </a:xfrm>
        </p:spPr>
        <p:txBody>
          <a:bodyPr>
            <a:normAutofit/>
          </a:bodyPr>
          <a:lstStyle/>
          <a:p>
            <a:pPr lvl="0" algn="l"/>
            <a:r>
              <a:rPr lang="en-AU" sz="1400" b="1" dirty="0">
                <a:latin typeface="Times New Roman"/>
                <a:ea typeface="Times New Roman"/>
                <a:cs typeface="Times New Roman"/>
                <a:sym typeface="Times New Roman"/>
              </a:rPr>
              <a:t>Team 2:</a:t>
            </a:r>
          </a:p>
          <a:p>
            <a:pPr algn="l"/>
            <a:r>
              <a:rPr lang="en-AU" sz="1400" b="1" dirty="0">
                <a:latin typeface="Times New Roman"/>
                <a:ea typeface="Times New Roman"/>
                <a:cs typeface="Times New Roman"/>
                <a:sym typeface="Times New Roman"/>
              </a:rPr>
              <a:t>Manisha Jogi</a:t>
            </a:r>
          </a:p>
          <a:p>
            <a:pPr lvl="0" algn="l"/>
            <a:r>
              <a:rPr lang="en-AU" sz="1400" b="1" dirty="0">
                <a:latin typeface="Times New Roman"/>
                <a:ea typeface="Times New Roman"/>
                <a:cs typeface="Times New Roman"/>
                <a:sym typeface="Times New Roman"/>
              </a:rPr>
              <a:t>Milan Sai</a:t>
            </a:r>
          </a:p>
          <a:p>
            <a:pPr algn="l"/>
            <a:r>
              <a:rPr lang="en-AU" sz="1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Poorvika</a:t>
            </a:r>
            <a:r>
              <a:rPr lang="en-AU" sz="1400" b="1" dirty="0">
                <a:latin typeface="Times New Roman"/>
                <a:ea typeface="Times New Roman"/>
                <a:cs typeface="Times New Roman"/>
                <a:sym typeface="Times New Roman"/>
              </a:rPr>
              <a:t> R</a:t>
            </a:r>
          </a:p>
          <a:p>
            <a:pPr lvl="0" algn="l"/>
            <a:r>
              <a:rPr lang="en-AU" sz="1400" b="1" dirty="0">
                <a:latin typeface="Times New Roman"/>
                <a:ea typeface="Times New Roman"/>
                <a:cs typeface="Times New Roman"/>
                <a:sym typeface="Times New Roman"/>
              </a:rPr>
              <a:t>Rishabh Srivastav</a:t>
            </a:r>
          </a:p>
          <a:p>
            <a:pPr lvl="0" algn="l"/>
            <a:r>
              <a:rPr lang="en-AU" sz="1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Tarun</a:t>
            </a:r>
            <a:r>
              <a:rPr lang="en-AU" sz="1400" b="1" dirty="0">
                <a:latin typeface="Times New Roman"/>
                <a:ea typeface="Times New Roman"/>
                <a:cs typeface="Times New Roman"/>
                <a:sym typeface="Times New Roman"/>
              </a:rPr>
              <a:t> Rao K</a:t>
            </a:r>
          </a:p>
          <a:p>
            <a:pPr algn="l">
              <a:spcAft>
                <a:spcPts val="600"/>
              </a:spcAft>
            </a:pPr>
            <a:endParaRPr lang="ru-RU" sz="12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A057-A341-4298-9AC8-3ECEF5C8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18719"/>
            <a:ext cx="10334625" cy="1371600"/>
          </a:xfrm>
        </p:spPr>
        <p:txBody>
          <a:bodyPr anchor="ctr">
            <a:normAutofit/>
          </a:bodyPr>
          <a:lstStyle/>
          <a:p>
            <a:pPr algn="ctr"/>
            <a:r>
              <a:rPr lang="en-AU" sz="3200" b="1" dirty="0"/>
              <a:t>GitHub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DA9FCC-D2AD-42B1-8CEB-7768A226D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94" y="1904214"/>
            <a:ext cx="11396937" cy="455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5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Placeholder 9" descr="Laptop and notebook on the table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" y="10"/>
            <a:ext cx="12191982" cy="685799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000" cap="all" spc="-1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graphicFrame>
        <p:nvGraphicFramePr>
          <p:cNvPr id="5" name="Content Placeholder 2" descr="SmartArt object">
            <a:extLst>
              <a:ext uri="{FF2B5EF4-FFF2-40B4-BE49-F238E27FC236}">
                <a16:creationId xmlns:a16="http://schemas.microsoft.com/office/drawing/2014/main" id="{A1342CC9-B5BC-4EE6-A03F-6501ED7CC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2132198"/>
              </p:ext>
            </p:extLst>
          </p:nvPr>
        </p:nvGraphicFramePr>
        <p:xfrm>
          <a:off x="543756" y="1930992"/>
          <a:ext cx="10817088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633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Man and woman discuss some documents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Key features</a:t>
            </a:r>
          </a:p>
        </p:txBody>
      </p:sp>
      <p:graphicFrame>
        <p:nvGraphicFramePr>
          <p:cNvPr id="37" name="Content Placeholder 4" descr="Smartart Placeholder">
            <a:extLst>
              <a:ext uri="{FF2B5EF4-FFF2-40B4-BE49-F238E27FC236}">
                <a16:creationId xmlns:a16="http://schemas.microsoft.com/office/drawing/2014/main" id="{E9190C4C-2B7F-4FE9-96C7-83E23481CB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181929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0938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6851-7DB8-4BE1-8E99-076E943D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61619"/>
            <a:ext cx="10058400" cy="1371600"/>
          </a:xfrm>
        </p:spPr>
        <p:txBody>
          <a:bodyPr/>
          <a:lstStyle/>
          <a:p>
            <a:r>
              <a:rPr lang="en-AU" b="1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6A13-C554-46FC-826C-C4BF420F1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1733550"/>
            <a:ext cx="5029201" cy="4596229"/>
          </a:xfrm>
        </p:spPr>
        <p:txBody>
          <a:bodyPr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AU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Tool: </a:t>
            </a:r>
            <a:r>
              <a:rPr lang="en-A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Maven</a:t>
            </a:r>
          </a:p>
          <a:p>
            <a:pPr marL="0" lv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en-A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JDK: </a:t>
            </a:r>
            <a:r>
              <a:rPr lang="en-A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 and above</a:t>
            </a:r>
          </a:p>
          <a:p>
            <a:pPr marL="0" lv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en-A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: </a:t>
            </a:r>
            <a:r>
              <a:rPr lang="en-A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Microservices, Spring Boot</a:t>
            </a:r>
          </a:p>
          <a:p>
            <a:pPr marL="0" lv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en-A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en-A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STS(Spring Tool Suite)</a:t>
            </a:r>
          </a:p>
          <a:p>
            <a:pPr marL="0" lv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en-A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Layer: </a:t>
            </a:r>
            <a:r>
              <a:rPr lang="en-A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</a:t>
            </a:r>
          </a:p>
          <a:p>
            <a:pPr marL="0" lv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en-A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tools – </a:t>
            </a:r>
            <a:r>
              <a:rPr lang="en-A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FeignClient</a:t>
            </a:r>
            <a:endParaRPr lang="en-A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en-A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- </a:t>
            </a:r>
            <a:r>
              <a:rPr lang="en-A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CD0F6-57A9-4250-B2A8-7B3617E21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9919" y="1750695"/>
            <a:ext cx="5816057" cy="4112286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AU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UI components</a:t>
            </a:r>
            <a:r>
              <a:rPr lang="en-A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ReactJS, Bootstrap, 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Material Design UI</a:t>
            </a:r>
          </a:p>
          <a:p>
            <a:pPr>
              <a:lnSpc>
                <a:spcPct val="110000"/>
              </a:lnSpc>
            </a:pPr>
            <a:r>
              <a:rPr lang="en-A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Services(AWS).</a:t>
            </a:r>
          </a:p>
          <a:p>
            <a:pPr>
              <a:lnSpc>
                <a:spcPct val="110000"/>
              </a:lnSpc>
            </a:pPr>
            <a:r>
              <a:rPr lang="en-A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JIRA-For allocating task and see the progress.</a:t>
            </a:r>
          </a:p>
          <a:p>
            <a:pPr>
              <a:lnSpc>
                <a:spcPct val="110000"/>
              </a:lnSpc>
            </a:pPr>
            <a:r>
              <a:rPr lang="en-A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3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5ACB-23C6-43A8-953D-16A88920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3044"/>
            <a:ext cx="10058400" cy="1371600"/>
          </a:xfrm>
        </p:spPr>
        <p:txBody>
          <a:bodyPr/>
          <a:lstStyle/>
          <a:p>
            <a:r>
              <a:rPr lang="en-AU" b="1" dirty="0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DC274-C07A-40D7-914C-D5F6DEAAF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1807844"/>
            <a:ext cx="10518560" cy="4208903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 service </a:t>
            </a:r>
            <a:r>
              <a:rPr lang="en-A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contains methods that allow Admin to view an exam by Id, view all exams, add an exam and delete an exam. Questions by question Id are stored in </a:t>
            </a:r>
            <a:r>
              <a:rPr lang="en-A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examdb</a:t>
            </a:r>
            <a:r>
              <a:rPr lang="en-A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A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service </a:t>
            </a:r>
            <a:r>
              <a:rPr lang="en-A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A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methods that allow user to view their profile, see and take an exam, and evaluate score of a user. Admin makes use of methods in this service to view all users and delete a user if they want to.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A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service</a:t>
            </a:r>
            <a:r>
              <a:rPr lang="en-A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contains details of Admin. Admin has rights to modify a user and questions in an exam.</a:t>
            </a:r>
            <a:endParaRPr lang="en-AU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3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CCA26D5-E7B0-4F13-938D-17881FD9C91B}"/>
              </a:ext>
            </a:extLst>
          </p:cNvPr>
          <p:cNvSpPr/>
          <p:nvPr/>
        </p:nvSpPr>
        <p:spPr>
          <a:xfrm>
            <a:off x="2263806" y="1322773"/>
            <a:ext cx="1029810" cy="4971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1C5B3-D706-4FE4-A19F-3D97B6C423D9}"/>
              </a:ext>
            </a:extLst>
          </p:cNvPr>
          <p:cNvSpPr txBox="1"/>
          <p:nvPr/>
        </p:nvSpPr>
        <p:spPr>
          <a:xfrm>
            <a:off x="2419909" y="1386681"/>
            <a:ext cx="8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4C4315-4887-4575-A3CF-9B1AD5864B9B}"/>
              </a:ext>
            </a:extLst>
          </p:cNvPr>
          <p:cNvSpPr/>
          <p:nvPr/>
        </p:nvSpPr>
        <p:spPr>
          <a:xfrm>
            <a:off x="941033" y="889532"/>
            <a:ext cx="1029810" cy="497149"/>
          </a:xfrm>
          <a:prstGeom prst="ellipse">
            <a:avLst/>
          </a:prstGeom>
          <a:solidFill>
            <a:srgbClr val="C1EF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477B0-CB7A-4946-BA53-503C92C365A0}"/>
              </a:ext>
            </a:extLst>
          </p:cNvPr>
          <p:cNvSpPr/>
          <p:nvPr/>
        </p:nvSpPr>
        <p:spPr>
          <a:xfrm>
            <a:off x="941033" y="1720501"/>
            <a:ext cx="1029810" cy="497149"/>
          </a:xfrm>
          <a:prstGeom prst="ellipse">
            <a:avLst/>
          </a:prstGeom>
          <a:solidFill>
            <a:srgbClr val="C1EF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6FA3D-E6CA-46DE-B845-1AA0D5CE3CD0}"/>
              </a:ext>
            </a:extLst>
          </p:cNvPr>
          <p:cNvCxnSpPr>
            <a:stCxn id="7" idx="6"/>
          </p:cNvCxnSpPr>
          <p:nvPr/>
        </p:nvCxnSpPr>
        <p:spPr>
          <a:xfrm>
            <a:off x="1970843" y="1138107"/>
            <a:ext cx="292963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4C832B-1AB8-4AB4-9747-3344E4358F30}"/>
              </a:ext>
            </a:extLst>
          </p:cNvPr>
          <p:cNvCxnSpPr>
            <a:stCxn id="8" idx="6"/>
          </p:cNvCxnSpPr>
          <p:nvPr/>
        </p:nvCxnSpPr>
        <p:spPr>
          <a:xfrm flipV="1">
            <a:off x="1970843" y="1819922"/>
            <a:ext cx="292963" cy="1491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A5770D-ABDB-42C4-B123-1D58E6AF4F1B}"/>
              </a:ext>
            </a:extLst>
          </p:cNvPr>
          <p:cNvSpPr txBox="1"/>
          <p:nvPr/>
        </p:nvSpPr>
        <p:spPr>
          <a:xfrm>
            <a:off x="1034249" y="921486"/>
            <a:ext cx="122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User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93C14D-5E49-4B40-B969-95383E9EE0FE}"/>
              </a:ext>
            </a:extLst>
          </p:cNvPr>
          <p:cNvSpPr txBox="1"/>
          <p:nvPr/>
        </p:nvSpPr>
        <p:spPr>
          <a:xfrm>
            <a:off x="941033" y="1756013"/>
            <a:ext cx="122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Password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6D179A57-2081-434D-A509-0855AA5E3B13}"/>
              </a:ext>
            </a:extLst>
          </p:cNvPr>
          <p:cNvSpPr/>
          <p:nvPr/>
        </p:nvSpPr>
        <p:spPr>
          <a:xfrm>
            <a:off x="4221333" y="1123908"/>
            <a:ext cx="1615736" cy="894877"/>
          </a:xfrm>
          <a:prstGeom prst="flowChartDecision">
            <a:avLst/>
          </a:prstGeom>
          <a:solidFill>
            <a:srgbClr val="6BB7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2DB297-9726-4262-A818-FB520CFAE571}"/>
              </a:ext>
            </a:extLst>
          </p:cNvPr>
          <p:cNvSpPr txBox="1"/>
          <p:nvPr/>
        </p:nvSpPr>
        <p:spPr>
          <a:xfrm>
            <a:off x="4440317" y="1351169"/>
            <a:ext cx="139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Authenticate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9CC02D-04FE-450B-8A4B-470953C3FB29}"/>
              </a:ext>
            </a:extLst>
          </p:cNvPr>
          <p:cNvSpPr/>
          <p:nvPr/>
        </p:nvSpPr>
        <p:spPr>
          <a:xfrm>
            <a:off x="6724837" y="1223339"/>
            <a:ext cx="1615736" cy="696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49E868-21F5-4D8D-B8B2-8BFFEFE82C8A}"/>
              </a:ext>
            </a:extLst>
          </p:cNvPr>
          <p:cNvSpPr txBox="1"/>
          <p:nvPr/>
        </p:nvSpPr>
        <p:spPr>
          <a:xfrm>
            <a:off x="6937900" y="1344084"/>
            <a:ext cx="15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Dashboard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CA5756-EA59-4A9B-A462-ECA3DB0E6EDD}"/>
              </a:ext>
            </a:extLst>
          </p:cNvPr>
          <p:cNvCxnSpPr/>
          <p:nvPr/>
        </p:nvCxnSpPr>
        <p:spPr>
          <a:xfrm>
            <a:off x="5837069" y="1571346"/>
            <a:ext cx="8877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CC36B86-1305-45C7-9B52-24A466F897AF}"/>
              </a:ext>
            </a:extLst>
          </p:cNvPr>
          <p:cNvSpPr/>
          <p:nvPr/>
        </p:nvSpPr>
        <p:spPr>
          <a:xfrm>
            <a:off x="8442665" y="628510"/>
            <a:ext cx="1167412" cy="497149"/>
          </a:xfrm>
          <a:prstGeom prst="ellipse">
            <a:avLst/>
          </a:prstGeom>
          <a:solidFill>
            <a:srgbClr val="C1EF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8DE146-1855-42F3-9E62-13464719C552}"/>
              </a:ext>
            </a:extLst>
          </p:cNvPr>
          <p:cNvSpPr txBox="1"/>
          <p:nvPr/>
        </p:nvSpPr>
        <p:spPr>
          <a:xfrm>
            <a:off x="8580267" y="692419"/>
            <a:ext cx="162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User Id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70F18A-05C1-4A92-AE8F-1F6FFC139821}"/>
              </a:ext>
            </a:extLst>
          </p:cNvPr>
          <p:cNvSpPr/>
          <p:nvPr/>
        </p:nvSpPr>
        <p:spPr>
          <a:xfrm>
            <a:off x="9637451" y="880641"/>
            <a:ext cx="1167412" cy="497149"/>
          </a:xfrm>
          <a:prstGeom prst="ellipse">
            <a:avLst/>
          </a:prstGeom>
          <a:solidFill>
            <a:srgbClr val="C1EF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0CFF312-717C-43B5-BCA6-CDA8C664D48F}"/>
              </a:ext>
            </a:extLst>
          </p:cNvPr>
          <p:cNvSpPr/>
          <p:nvPr/>
        </p:nvSpPr>
        <p:spPr>
          <a:xfrm>
            <a:off x="9692936" y="1443528"/>
            <a:ext cx="1167412" cy="497149"/>
          </a:xfrm>
          <a:prstGeom prst="ellipse">
            <a:avLst/>
          </a:prstGeom>
          <a:solidFill>
            <a:srgbClr val="C1EF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26525F6-1472-4EF6-92D0-DD28A6361C56}"/>
              </a:ext>
            </a:extLst>
          </p:cNvPr>
          <p:cNvSpPr/>
          <p:nvPr/>
        </p:nvSpPr>
        <p:spPr>
          <a:xfrm>
            <a:off x="8580267" y="1773768"/>
            <a:ext cx="1167412" cy="497149"/>
          </a:xfrm>
          <a:prstGeom prst="ellipse">
            <a:avLst/>
          </a:prstGeom>
          <a:solidFill>
            <a:srgbClr val="C1EF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499FC2-210F-4078-B543-444DCD306B77}"/>
              </a:ext>
            </a:extLst>
          </p:cNvPr>
          <p:cNvSpPr txBox="1"/>
          <p:nvPr/>
        </p:nvSpPr>
        <p:spPr>
          <a:xfrm>
            <a:off x="9653726" y="939242"/>
            <a:ext cx="162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User 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159954-F854-45B7-BD27-F560FCC2783E}"/>
              </a:ext>
            </a:extLst>
          </p:cNvPr>
          <p:cNvSpPr txBox="1"/>
          <p:nvPr/>
        </p:nvSpPr>
        <p:spPr>
          <a:xfrm>
            <a:off x="9774314" y="1507436"/>
            <a:ext cx="162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Email 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7AD11B-17E3-492C-836A-5980F40EB7CF}"/>
              </a:ext>
            </a:extLst>
          </p:cNvPr>
          <p:cNvSpPr txBox="1"/>
          <p:nvPr/>
        </p:nvSpPr>
        <p:spPr>
          <a:xfrm>
            <a:off x="8780014" y="1819919"/>
            <a:ext cx="162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Exams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6FAE26-34A6-4344-8DBE-C66F40A438C3}"/>
              </a:ext>
            </a:extLst>
          </p:cNvPr>
          <p:cNvCxnSpPr>
            <a:stCxn id="25" idx="3"/>
          </p:cNvCxnSpPr>
          <p:nvPr/>
        </p:nvCxnSpPr>
        <p:spPr>
          <a:xfrm flipH="1">
            <a:off x="8340573" y="1052853"/>
            <a:ext cx="273056" cy="177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4DC6AF-9677-44D4-B9EA-7F136FE2A887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8356850" y="1123908"/>
            <a:ext cx="1296876" cy="2627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D9C3F11-C2ED-43D0-89AB-EDFD293D068E}"/>
              </a:ext>
            </a:extLst>
          </p:cNvPr>
          <p:cNvCxnSpPr>
            <a:stCxn id="32" idx="2"/>
          </p:cNvCxnSpPr>
          <p:nvPr/>
        </p:nvCxnSpPr>
        <p:spPr>
          <a:xfrm flipH="1" flipV="1">
            <a:off x="8340573" y="1571346"/>
            <a:ext cx="1352363" cy="120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6BE09A-E12A-4F47-9E54-5B3559F18927}"/>
              </a:ext>
            </a:extLst>
          </p:cNvPr>
          <p:cNvCxnSpPr>
            <a:stCxn id="33" idx="2"/>
          </p:cNvCxnSpPr>
          <p:nvPr/>
        </p:nvCxnSpPr>
        <p:spPr>
          <a:xfrm flipH="1" flipV="1">
            <a:off x="8356850" y="1919353"/>
            <a:ext cx="223417" cy="102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E723F8B-8FC9-4490-B1B2-9AAD9222A370}"/>
              </a:ext>
            </a:extLst>
          </p:cNvPr>
          <p:cNvSpPr/>
          <p:nvPr/>
        </p:nvSpPr>
        <p:spPr>
          <a:xfrm>
            <a:off x="2260847" y="3796932"/>
            <a:ext cx="1029810" cy="4971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DECC4B-66F9-4362-AAC0-99158BDB0938}"/>
              </a:ext>
            </a:extLst>
          </p:cNvPr>
          <p:cNvSpPr txBox="1"/>
          <p:nvPr/>
        </p:nvSpPr>
        <p:spPr>
          <a:xfrm>
            <a:off x="2408071" y="3860840"/>
            <a:ext cx="8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Admin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E700D8C-DDE0-4A01-830F-125DD559C00B}"/>
              </a:ext>
            </a:extLst>
          </p:cNvPr>
          <p:cNvSpPr/>
          <p:nvPr/>
        </p:nvSpPr>
        <p:spPr>
          <a:xfrm>
            <a:off x="938074" y="3363691"/>
            <a:ext cx="1029810" cy="497149"/>
          </a:xfrm>
          <a:prstGeom prst="ellipse">
            <a:avLst/>
          </a:prstGeom>
          <a:solidFill>
            <a:srgbClr val="C1EF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9E9A49A-F8EA-402A-BD9B-1A03AA432FFB}"/>
              </a:ext>
            </a:extLst>
          </p:cNvPr>
          <p:cNvSpPr/>
          <p:nvPr/>
        </p:nvSpPr>
        <p:spPr>
          <a:xfrm>
            <a:off x="938074" y="4194660"/>
            <a:ext cx="1029810" cy="497149"/>
          </a:xfrm>
          <a:prstGeom prst="ellipse">
            <a:avLst/>
          </a:prstGeom>
          <a:solidFill>
            <a:srgbClr val="C1EF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ED59FEA-B087-4664-AC01-D90FC8CF4CC7}"/>
              </a:ext>
            </a:extLst>
          </p:cNvPr>
          <p:cNvCxnSpPr>
            <a:stCxn id="48" idx="6"/>
          </p:cNvCxnSpPr>
          <p:nvPr/>
        </p:nvCxnSpPr>
        <p:spPr>
          <a:xfrm>
            <a:off x="1967884" y="3612266"/>
            <a:ext cx="292963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00E06C-C2D5-4FA8-833B-2B5E730206B0}"/>
              </a:ext>
            </a:extLst>
          </p:cNvPr>
          <p:cNvCxnSpPr>
            <a:stCxn id="49" idx="6"/>
          </p:cNvCxnSpPr>
          <p:nvPr/>
        </p:nvCxnSpPr>
        <p:spPr>
          <a:xfrm flipV="1">
            <a:off x="1967884" y="4294081"/>
            <a:ext cx="292963" cy="1491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4DA7797-4870-4DCE-A7A3-BC879F986DF6}"/>
              </a:ext>
            </a:extLst>
          </p:cNvPr>
          <p:cNvSpPr txBox="1"/>
          <p:nvPr/>
        </p:nvSpPr>
        <p:spPr>
          <a:xfrm>
            <a:off x="940258" y="3387585"/>
            <a:ext cx="122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Admin 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352CC6-2BCB-456A-A408-6B96688DF3C5}"/>
              </a:ext>
            </a:extLst>
          </p:cNvPr>
          <p:cNvSpPr txBox="1"/>
          <p:nvPr/>
        </p:nvSpPr>
        <p:spPr>
          <a:xfrm>
            <a:off x="938074" y="4230172"/>
            <a:ext cx="122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Password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9E9EA36D-5ED2-43DB-81E1-E04C125B64C4}"/>
              </a:ext>
            </a:extLst>
          </p:cNvPr>
          <p:cNvSpPr/>
          <p:nvPr/>
        </p:nvSpPr>
        <p:spPr>
          <a:xfrm>
            <a:off x="4218374" y="3598067"/>
            <a:ext cx="1615736" cy="894877"/>
          </a:xfrm>
          <a:prstGeom prst="flowChartDecision">
            <a:avLst/>
          </a:prstGeom>
          <a:solidFill>
            <a:srgbClr val="6BB7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EC1520-D541-4751-8931-C8AE1C6EA680}"/>
              </a:ext>
            </a:extLst>
          </p:cNvPr>
          <p:cNvSpPr txBox="1"/>
          <p:nvPr/>
        </p:nvSpPr>
        <p:spPr>
          <a:xfrm>
            <a:off x="4437358" y="3825328"/>
            <a:ext cx="139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Authenticate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E627576-C21E-44D4-A2F1-3DDA8B23A064}"/>
              </a:ext>
            </a:extLst>
          </p:cNvPr>
          <p:cNvCxnSpPr>
            <a:cxnSpLocks/>
            <a:stCxn id="46" idx="3"/>
            <a:endCxn id="54" idx="1"/>
          </p:cNvCxnSpPr>
          <p:nvPr/>
        </p:nvCxnSpPr>
        <p:spPr>
          <a:xfrm flipV="1">
            <a:off x="3290657" y="4045506"/>
            <a:ext cx="9277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F23A20A-76CA-4FD2-BEAD-A4756C99D823}"/>
              </a:ext>
            </a:extLst>
          </p:cNvPr>
          <p:cNvSpPr/>
          <p:nvPr/>
        </p:nvSpPr>
        <p:spPr>
          <a:xfrm>
            <a:off x="6721878" y="3697498"/>
            <a:ext cx="1615736" cy="696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C9D99A-F8C3-4CA2-AAF0-F187418F4EEF}"/>
              </a:ext>
            </a:extLst>
          </p:cNvPr>
          <p:cNvSpPr txBox="1"/>
          <p:nvPr/>
        </p:nvSpPr>
        <p:spPr>
          <a:xfrm>
            <a:off x="6934941" y="3818243"/>
            <a:ext cx="15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Dashboard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6D5E20-DFA5-4494-A41A-A91B8B1EF966}"/>
              </a:ext>
            </a:extLst>
          </p:cNvPr>
          <p:cNvCxnSpPr/>
          <p:nvPr/>
        </p:nvCxnSpPr>
        <p:spPr>
          <a:xfrm>
            <a:off x="5834110" y="4045505"/>
            <a:ext cx="8877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F6A8DEEA-E897-418D-8812-AC46FDD57C71}"/>
              </a:ext>
            </a:extLst>
          </p:cNvPr>
          <p:cNvSpPr/>
          <p:nvPr/>
        </p:nvSpPr>
        <p:spPr>
          <a:xfrm>
            <a:off x="8421949" y="3100918"/>
            <a:ext cx="1167412" cy="497149"/>
          </a:xfrm>
          <a:prstGeom prst="ellipse">
            <a:avLst/>
          </a:prstGeom>
          <a:solidFill>
            <a:srgbClr val="C1EF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419AAE-2390-4AF4-9D16-C90B8A154005}"/>
              </a:ext>
            </a:extLst>
          </p:cNvPr>
          <p:cNvSpPr txBox="1"/>
          <p:nvPr/>
        </p:nvSpPr>
        <p:spPr>
          <a:xfrm>
            <a:off x="8483019" y="3167385"/>
            <a:ext cx="162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Admin Id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89F4B63-D1FA-41C2-B556-4BE6DBCD78E5}"/>
              </a:ext>
            </a:extLst>
          </p:cNvPr>
          <p:cNvSpPr/>
          <p:nvPr/>
        </p:nvSpPr>
        <p:spPr>
          <a:xfrm>
            <a:off x="9634492" y="3354800"/>
            <a:ext cx="1352362" cy="497149"/>
          </a:xfrm>
          <a:prstGeom prst="ellipse">
            <a:avLst/>
          </a:prstGeom>
          <a:solidFill>
            <a:srgbClr val="C1EF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4652FE0-AA98-48E3-9910-2DF0EF17BCBD}"/>
              </a:ext>
            </a:extLst>
          </p:cNvPr>
          <p:cNvSpPr/>
          <p:nvPr/>
        </p:nvSpPr>
        <p:spPr>
          <a:xfrm>
            <a:off x="9689977" y="3917687"/>
            <a:ext cx="1167412" cy="497149"/>
          </a:xfrm>
          <a:prstGeom prst="ellipse">
            <a:avLst/>
          </a:prstGeom>
          <a:solidFill>
            <a:srgbClr val="C1EF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3ACD72-0680-4399-9C86-E7092736E59B}"/>
              </a:ext>
            </a:extLst>
          </p:cNvPr>
          <p:cNvSpPr txBox="1"/>
          <p:nvPr/>
        </p:nvSpPr>
        <p:spPr>
          <a:xfrm>
            <a:off x="9650767" y="3413401"/>
            <a:ext cx="162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Admin Name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2B45C6-73AA-495F-99D4-2060E53B5547}"/>
              </a:ext>
            </a:extLst>
          </p:cNvPr>
          <p:cNvSpPr txBox="1"/>
          <p:nvPr/>
        </p:nvSpPr>
        <p:spPr>
          <a:xfrm>
            <a:off x="9771355" y="3981595"/>
            <a:ext cx="162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Email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FD1E22-9014-42D8-A455-BBFA2905A3BA}"/>
              </a:ext>
            </a:extLst>
          </p:cNvPr>
          <p:cNvCxnSpPr>
            <a:stCxn id="60" idx="3"/>
          </p:cNvCxnSpPr>
          <p:nvPr/>
        </p:nvCxnSpPr>
        <p:spPr>
          <a:xfrm flipH="1">
            <a:off x="8319857" y="3525261"/>
            <a:ext cx="273056" cy="177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3618F49-97CD-45B9-AA11-1C677711E6DA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8353891" y="3598067"/>
            <a:ext cx="1296876" cy="2627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A788753-6128-477C-B6FF-12A7D12D8D14}"/>
              </a:ext>
            </a:extLst>
          </p:cNvPr>
          <p:cNvCxnSpPr>
            <a:stCxn id="63" idx="2"/>
          </p:cNvCxnSpPr>
          <p:nvPr/>
        </p:nvCxnSpPr>
        <p:spPr>
          <a:xfrm flipH="1" flipV="1">
            <a:off x="8337614" y="4045505"/>
            <a:ext cx="1352363" cy="120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E9897187-4956-4309-8B6C-1EF1C7368A3B}"/>
              </a:ext>
            </a:extLst>
          </p:cNvPr>
          <p:cNvSpPr/>
          <p:nvPr/>
        </p:nvSpPr>
        <p:spPr>
          <a:xfrm>
            <a:off x="6853564" y="4599504"/>
            <a:ext cx="1352363" cy="789184"/>
          </a:xfrm>
          <a:prstGeom prst="flowChartDecision">
            <a:avLst/>
          </a:prstGeom>
          <a:solidFill>
            <a:srgbClr val="6BB7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0775A-FF83-46A7-8827-D0DCFE75CB13}"/>
              </a:ext>
            </a:extLst>
          </p:cNvPr>
          <p:cNvSpPr txBox="1"/>
          <p:nvPr/>
        </p:nvSpPr>
        <p:spPr>
          <a:xfrm>
            <a:off x="7156881" y="4773293"/>
            <a:ext cx="162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Modify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9B25B4E-5852-4936-A370-BB7D1B7B64A0}"/>
              </a:ext>
            </a:extLst>
          </p:cNvPr>
          <p:cNvCxnSpPr>
            <a:stCxn id="57" idx="2"/>
            <a:endCxn id="72" idx="0"/>
          </p:cNvCxnSpPr>
          <p:nvPr/>
        </p:nvCxnSpPr>
        <p:spPr>
          <a:xfrm>
            <a:off x="7529746" y="4393512"/>
            <a:ext cx="0" cy="2059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0143286-D2F6-4F98-BB4F-A5E23F846890}"/>
              </a:ext>
            </a:extLst>
          </p:cNvPr>
          <p:cNvSpPr/>
          <p:nvPr/>
        </p:nvSpPr>
        <p:spPr>
          <a:xfrm>
            <a:off x="5470867" y="4773293"/>
            <a:ext cx="1029810" cy="4971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2BB36E5-326E-417F-A871-59E49B585910}"/>
              </a:ext>
            </a:extLst>
          </p:cNvPr>
          <p:cNvCxnSpPr>
            <a:cxnSpLocks/>
          </p:cNvCxnSpPr>
          <p:nvPr/>
        </p:nvCxnSpPr>
        <p:spPr>
          <a:xfrm flipV="1">
            <a:off x="3301018" y="1571345"/>
            <a:ext cx="9277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2F301574-8D21-4718-B9EC-9647BFF70D8C}"/>
              </a:ext>
            </a:extLst>
          </p:cNvPr>
          <p:cNvSpPr/>
          <p:nvPr/>
        </p:nvSpPr>
        <p:spPr>
          <a:xfrm>
            <a:off x="8568425" y="4745521"/>
            <a:ext cx="1029810" cy="4971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BBB8F16-3ECE-452E-8C43-0E3E82E989D3}"/>
              </a:ext>
            </a:extLst>
          </p:cNvPr>
          <p:cNvSpPr txBox="1"/>
          <p:nvPr/>
        </p:nvSpPr>
        <p:spPr>
          <a:xfrm>
            <a:off x="5678749" y="4809430"/>
            <a:ext cx="8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0747768-1989-44CF-B478-908A85ACE506}"/>
              </a:ext>
            </a:extLst>
          </p:cNvPr>
          <p:cNvSpPr txBox="1"/>
          <p:nvPr/>
        </p:nvSpPr>
        <p:spPr>
          <a:xfrm>
            <a:off x="8680882" y="4801065"/>
            <a:ext cx="90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Exams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E9909EB-3864-4FF9-87DD-A8AE1109242E}"/>
              </a:ext>
            </a:extLst>
          </p:cNvPr>
          <p:cNvCxnSpPr>
            <a:stCxn id="72" idx="1"/>
            <a:endCxn id="87" idx="3"/>
          </p:cNvCxnSpPr>
          <p:nvPr/>
        </p:nvCxnSpPr>
        <p:spPr>
          <a:xfrm flipH="1">
            <a:off x="6513250" y="4994096"/>
            <a:ext cx="3403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8D3C8B8-942A-44A9-AF2E-BC1023818CB2}"/>
              </a:ext>
            </a:extLst>
          </p:cNvPr>
          <p:cNvCxnSpPr>
            <a:cxnSpLocks/>
          </p:cNvCxnSpPr>
          <p:nvPr/>
        </p:nvCxnSpPr>
        <p:spPr>
          <a:xfrm>
            <a:off x="8205927" y="4996550"/>
            <a:ext cx="3624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36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3A29-F734-43B7-9FCA-51844B12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261594"/>
            <a:ext cx="10058400" cy="1371600"/>
          </a:xfrm>
        </p:spPr>
        <p:txBody>
          <a:bodyPr/>
          <a:lstStyle/>
          <a:p>
            <a:r>
              <a:rPr lang="en-AU" dirty="0"/>
              <a:t> </a:t>
            </a:r>
            <a:r>
              <a:rPr lang="en-AU" b="1" dirty="0">
                <a:cs typeface="Times New Roman" panose="02020603050405020304" pitchFamily="18" charset="0"/>
              </a:rPr>
              <a:t>Application Folder Structure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A5B26-85C8-4533-BA24-403621EFC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9934" y="1438275"/>
            <a:ext cx="10332129" cy="497205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19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Controller Package </a:t>
            </a:r>
            <a:r>
              <a:rPr lang="en-AU" sz="19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en-AU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consists the controller class for every micro-service, contains all the links to various URIs in the project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195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19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Model Package </a:t>
            </a:r>
            <a:r>
              <a:rPr lang="en-AU" sz="19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en-AU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consists of the Bean classes for every micro-service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2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19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Repository Package </a:t>
            </a:r>
            <a:r>
              <a:rPr lang="en-AU" sz="19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en-AU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to access the JPA Repository 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19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19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Service Package </a:t>
            </a:r>
            <a:r>
              <a:rPr lang="en-AU" sz="19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en-AU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contains all the function definitions and function body for each micro-service 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19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19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Proxy Package </a:t>
            </a:r>
            <a:r>
              <a:rPr lang="en-AU" sz="19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en-AU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to access services from other micro-services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2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19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Exception Package </a:t>
            </a:r>
            <a:r>
              <a:rPr lang="en-AU" sz="19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en-AU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to handle various exceptions for each microservice</a:t>
            </a:r>
          </a:p>
          <a:p>
            <a:endParaRPr lang="en-AU" sz="19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916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CDC7-5224-4354-BEF5-D02CCD2B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342899"/>
            <a:ext cx="10058400" cy="1371600"/>
          </a:xfrm>
        </p:spPr>
        <p:txBody>
          <a:bodyPr/>
          <a:lstStyle/>
          <a:p>
            <a:r>
              <a:rPr lang="en-AU" sz="3600" b="1" dirty="0"/>
              <a:t>Previous Sprint Highlights :</a:t>
            </a:r>
            <a:r>
              <a:rPr lang="en-AU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0579CD-BF95-4860-B73C-7C0CF8403922}"/>
              </a:ext>
            </a:extLst>
          </p:cNvPr>
          <p:cNvSpPr txBox="1">
            <a:spLocks/>
          </p:cNvSpPr>
          <p:nvPr/>
        </p:nvSpPr>
        <p:spPr>
          <a:xfrm>
            <a:off x="914400" y="1158562"/>
            <a:ext cx="10058400" cy="2127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sz="2800" dirty="0"/>
              <a:t>Brainstorming sessions to decide the layout of all the model classes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sz="2800" dirty="0"/>
              <a:t>Using Spring Tool Suite as IDE and MySQL as the database software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sz="2800" dirty="0"/>
              <a:t>Developing the entire backend modules of all the 3 microservices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sz="2800" dirty="0"/>
              <a:t>Testing end points using Postman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920586-E96D-4CA2-89CD-6B5D738EDAFF}"/>
              </a:ext>
            </a:extLst>
          </p:cNvPr>
          <p:cNvSpPr txBox="1">
            <a:spLocks/>
          </p:cNvSpPr>
          <p:nvPr/>
        </p:nvSpPr>
        <p:spPr>
          <a:xfrm>
            <a:off x="1019175" y="2891181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AU" sz="3600" b="1" dirty="0"/>
              <a:t>Final Sprint Highlights :</a:t>
            </a:r>
            <a:r>
              <a:rPr lang="en-AU" dirty="0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2142C5-37E6-484E-9B47-E791FBB7D1C6}"/>
              </a:ext>
            </a:extLst>
          </p:cNvPr>
          <p:cNvSpPr txBox="1">
            <a:spLocks/>
          </p:cNvSpPr>
          <p:nvPr/>
        </p:nvSpPr>
        <p:spPr>
          <a:xfrm>
            <a:off x="914400" y="3777005"/>
            <a:ext cx="10058400" cy="231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dirty="0"/>
              <a:t>Identifying various components required to render on to the UI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dirty="0"/>
              <a:t>Designing the UI components using ReactJS along with bootstrap and Material design UI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dirty="0"/>
              <a:t>Code review carried out by all the participants to check for redundant codes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dirty="0"/>
              <a:t>Deployment of all the 3 microservices and React App on AWS Cloud</a:t>
            </a:r>
          </a:p>
        </p:txBody>
      </p:sp>
    </p:spTree>
    <p:extLst>
      <p:ext uri="{BB962C8B-B14F-4D97-AF65-F5344CB8AC3E}">
        <p14:creationId xmlns:p14="http://schemas.microsoft.com/office/powerpoint/2010/main" val="425144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A057-A341-4298-9AC8-3ECEF5C8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18719"/>
            <a:ext cx="10334625" cy="1371600"/>
          </a:xfrm>
        </p:spPr>
        <p:txBody>
          <a:bodyPr anchor="ctr">
            <a:normAutofit/>
          </a:bodyPr>
          <a:lstStyle/>
          <a:p>
            <a:pPr algn="ctr"/>
            <a:r>
              <a:rPr lang="en-AU" sz="3200" b="1" dirty="0"/>
              <a:t>JIRA BOARD (TO KEEP TRACK OF THE PROGRESS )</a:t>
            </a: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A9C7AA8-B187-4E34-82AC-412A48C78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87" y="1172575"/>
            <a:ext cx="11385825" cy="52659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642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4_Win32_MO - v4" id="{2AE1B83A-9721-4EF8-B275-2624D019C8C0}" vid="{8CDF83C5-BCF3-42CE-9DDC-151D6253CC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7FFA19198488498A90AD2D1978EC31" ma:contentTypeVersion="3" ma:contentTypeDescription="Create a new document." ma:contentTypeScope="" ma:versionID="e353fd6116b1ee56190acb450a4c52da">
  <xsd:schema xmlns:xsd="http://www.w3.org/2001/XMLSchema" xmlns:xs="http://www.w3.org/2001/XMLSchema" xmlns:p="http://schemas.microsoft.com/office/2006/metadata/properties" xmlns:ns3="8a525ffb-5a74-4a5d-8ff3-4d8baedf17ba" targetNamespace="http://schemas.microsoft.com/office/2006/metadata/properties" ma:root="true" ma:fieldsID="025e8038b935ef13de8d9f0ce6131ca1" ns3:_="">
    <xsd:import namespace="8a525ffb-5a74-4a5d-8ff3-4d8baedf17b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25ffb-5a74-4a5d-8ff3-4d8baedf17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5E4A76-0180-4CD0-B081-82F74A336136}">
  <ds:schemaRefs>
    <ds:schemaRef ds:uri="8a525ffb-5a74-4a5d-8ff3-4d8baedf17ba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301592-20C0-4EDC-BAEE-985F5540C6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525ffb-5a74-4a5d-8ff3-4d8baedf17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Widescreen</PresentationFormat>
  <Paragraphs>103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Garamond</vt:lpstr>
      <vt:lpstr>Times New Roman</vt:lpstr>
      <vt:lpstr>Wingdings</vt:lpstr>
      <vt:lpstr>SavonVTI</vt:lpstr>
      <vt:lpstr>Online Examination Portal</vt:lpstr>
      <vt:lpstr>Introduction</vt:lpstr>
      <vt:lpstr>Key features</vt:lpstr>
      <vt:lpstr>Technology Stack</vt:lpstr>
      <vt:lpstr>Microservices</vt:lpstr>
      <vt:lpstr>PowerPoint Presentation</vt:lpstr>
      <vt:lpstr> Application Folder Structure</vt:lpstr>
      <vt:lpstr>Previous Sprint Highlights : </vt:lpstr>
      <vt:lpstr>JIRA BOARD (TO KEEP TRACK OF THE PROGRESS )</vt:lpstr>
      <vt:lpstr>GitHub Repository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2020-09-29T06:54:38Z</dcterms:created>
  <dcterms:modified xsi:type="dcterms:W3CDTF">2020-09-29T13:47:07Z</dcterms:modified>
</cp:coreProperties>
</file>