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3" r:id="rId4"/>
    <p:sldId id="264" r:id="rId5"/>
    <p:sldId id="258" r:id="rId6"/>
    <p:sldId id="260" r:id="rId7"/>
    <p:sldId id="261" r:id="rId8"/>
    <p:sldId id="257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2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FF3F3-8D45-4198-ADD3-D8B9164C4588}" type="datetimeFigureOut">
              <a:rPr lang="cs-CZ" smtClean="0"/>
              <a:t>08.05.2023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1F1BE-7711-4EE4-A336-814F34B6F30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9403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F1BE-7711-4EE4-A336-814F34B6F30D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859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F1BE-7711-4EE4-A336-814F34B6F30D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8626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F1BE-7711-4EE4-A336-814F34B6F30D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1456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F1BE-7711-4EE4-A336-814F34B6F30D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637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EE97EB56-71F6-435D-9037-EA7884A0B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64F9490-4F74-F6B0-E3F2-2EDB364FA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834467"/>
            <a:ext cx="8825658" cy="58638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br>
              <a:rPr lang="cs-CZ" sz="3600" dirty="0">
                <a:solidFill>
                  <a:srgbClr val="EBEBEB"/>
                </a:solidFill>
              </a:rPr>
            </a:br>
            <a:r>
              <a:rPr lang="cs-CZ" sz="3600" dirty="0">
                <a:solidFill>
                  <a:srgbClr val="EBEBEB"/>
                </a:solidFill>
              </a:rPr>
              <a:t>Představení databáze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DBFE1D4-EC4A-C8C6-7376-A5C420EC6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420847"/>
            <a:ext cx="8825658" cy="582020"/>
          </a:xfrm>
        </p:spPr>
        <p:txBody>
          <a:bodyPr>
            <a:normAutofit/>
          </a:bodyPr>
          <a:lstStyle/>
          <a:p>
            <a:r>
              <a:rPr lang="cs-CZ" sz="1600" dirty="0"/>
              <a:t>50045887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06AA6E-8227-4323-8975-4F0224F11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Obrázek 4" descr="Obsah obrázku logo">
            <a:extLst>
              <a:ext uri="{FF2B5EF4-FFF2-40B4-BE49-F238E27FC236}">
                <a16:creationId xmlns:a16="http://schemas.microsoft.com/office/drawing/2014/main" id="{00D919B9-48CA-8BD2-5690-DD5699729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2674490"/>
            <a:ext cx="8825659" cy="1897516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22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68B398-975C-C70C-108E-D4CB5D25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databáze umí?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52C33C-0D4E-183B-43EA-06B57A6D1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8777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1012BA-D035-CD74-C1C2-E9BE4AFC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 databáze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40A1D2D-586A-F399-1605-0BCE96D4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 v jádru dokumentová databáze	- podpora složených typů- podle autorů vhodná k: 	- </a:t>
            </a:r>
            <a:r>
              <a:rPr lang="cs-CZ" dirty="0" err="1"/>
              <a:t>highly-connected</a:t>
            </a:r>
            <a:r>
              <a:rPr lang="cs-CZ" dirty="0"/>
              <a:t> </a:t>
            </a:r>
            <a:r>
              <a:rPr lang="cs-CZ" dirty="0" err="1"/>
              <a:t>graph</a:t>
            </a:r>
            <a:r>
              <a:rPr lang="cs-CZ" dirty="0"/>
              <a:t> data - relace mezi objekty a jazyk	- </a:t>
            </a:r>
            <a:r>
              <a:rPr lang="cs-CZ" dirty="0" err="1"/>
              <a:t>time-series</a:t>
            </a:r>
            <a:r>
              <a:rPr lang="cs-CZ" dirty="0"/>
              <a:t> </a:t>
            </a:r>
            <a:r>
              <a:rPr lang="cs-CZ" dirty="0" err="1"/>
              <a:t>ordered</a:t>
            </a:r>
            <a:r>
              <a:rPr lang="cs-CZ" dirty="0"/>
              <a:t>- běh	- jedno zařízení - paměť nebo disk	- distribuovaná	- </a:t>
            </a:r>
            <a:r>
              <a:rPr lang="cs-CZ" dirty="0" err="1"/>
              <a:t>embedovaná</a:t>
            </a:r>
            <a:r>
              <a:rPr lang="cs-CZ" dirty="0"/>
              <a:t> - v prohlížeči</a:t>
            </a:r>
          </a:p>
        </p:txBody>
      </p:sp>
    </p:spTree>
    <p:extLst>
      <p:ext uri="{BB962C8B-B14F-4D97-AF65-F5344CB8AC3E}">
        <p14:creationId xmlns:p14="http://schemas.microsoft.com/office/powerpoint/2010/main" val="2839996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: se zakulacenými rohy 6">
            <a:extLst>
              <a:ext uri="{FF2B5EF4-FFF2-40B4-BE49-F238E27FC236}">
                <a16:creationId xmlns:a16="http://schemas.microsoft.com/office/drawing/2014/main" id="{31891C65-5143-85DC-70D3-FC14FF8F795F}"/>
              </a:ext>
            </a:extLst>
          </p:cNvPr>
          <p:cNvSpPr/>
          <p:nvPr/>
        </p:nvSpPr>
        <p:spPr>
          <a:xfrm>
            <a:off x="2154196" y="2294300"/>
            <a:ext cx="7883608" cy="4338735"/>
          </a:xfrm>
          <a:prstGeom prst="roundRect">
            <a:avLst/>
          </a:prstGeom>
          <a:solidFill>
            <a:srgbClr val="612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9CF9038-97BE-42CA-9BFA-2441A244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Jmenná konvence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456FC2-3494-65AC-F15C-33BFB42E40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506" y="2522733"/>
            <a:ext cx="7502988" cy="411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2662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CEF770-55BB-8CD5-6BF1-9715EC0E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ER Diagram</a:t>
            </a: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1DEC5C66-91C0-453F-283C-96F290071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49346" y="2802531"/>
            <a:ext cx="11493308" cy="3081801"/>
          </a:xfrm>
        </p:spPr>
      </p:pic>
    </p:spTree>
    <p:extLst>
      <p:ext uri="{BB962C8B-B14F-4D97-AF65-F5344CB8AC3E}">
        <p14:creationId xmlns:p14="http://schemas.microsoft.com/office/powerpoint/2010/main" val="35408709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CEF770-55BB-8CD5-6BF1-9715EC0E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Schéma v DB</a:t>
            </a: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1DEC5C66-91C0-453F-283C-96F290071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49346" y="2802532"/>
            <a:ext cx="5967478" cy="1600112"/>
          </a:xfr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292BADA1-99D8-FDD1-F227-1E5FB350D1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16824" y="2384479"/>
            <a:ext cx="5164387" cy="403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853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CEF770-55BB-8CD5-6BF1-9715EC0E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Schéma v DB</a:t>
            </a: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1DEC5C66-91C0-453F-283C-96F290071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49346" y="2802532"/>
            <a:ext cx="5967478" cy="1600112"/>
          </a:xfr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292BADA1-99D8-FDD1-F227-1E5FB350D1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540760" y="2086750"/>
            <a:ext cx="5143274" cy="499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243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8CC5A844-41F3-3FFC-D764-5F3CD00B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A3CFE3A-B958-57D2-2654-222DCE6CF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8953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757B71-E363-B644-23EC-7D311F536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604B73-CD4B-9726-8F8E-E6129E67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6846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72</Words>
  <Application>Microsoft Office PowerPoint</Application>
  <PresentationFormat>Širokoúhlá obrazovka</PresentationFormat>
  <Paragraphs>13</Paragraphs>
  <Slides>9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 Představení databáze</vt:lpstr>
      <vt:lpstr>Co databáze umí?</vt:lpstr>
      <vt:lpstr>Typ databáze</vt:lpstr>
      <vt:lpstr>Jmenná konvence</vt:lpstr>
      <vt:lpstr>ER Diagram</vt:lpstr>
      <vt:lpstr>Schéma v DB</vt:lpstr>
      <vt:lpstr>Schéma v DB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Představení databáze</dc:title>
  <dc:creator>Milan Abrahám</dc:creator>
  <cp:lastModifiedBy>Milan Abrahám</cp:lastModifiedBy>
  <cp:revision>5</cp:revision>
  <dcterms:created xsi:type="dcterms:W3CDTF">2023-05-08T10:53:13Z</dcterms:created>
  <dcterms:modified xsi:type="dcterms:W3CDTF">2023-05-08T11:24:38Z</dcterms:modified>
</cp:coreProperties>
</file>