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F3F3-8D45-4198-ADD3-D8B9164C4588}" type="datetimeFigureOut">
              <a:rPr lang="cs-CZ" smtClean="0"/>
              <a:t>08.05.2023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F1BE-7711-4EE4-A336-814F34B6F3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40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5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62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4F9490-4F74-F6B0-E3F2-2EDB364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cs-CZ" sz="3600" dirty="0">
                <a:solidFill>
                  <a:srgbClr val="EBEBEB"/>
                </a:solidFill>
              </a:rPr>
            </a:br>
            <a:r>
              <a:rPr lang="cs-CZ" sz="3600" dirty="0">
                <a:solidFill>
                  <a:srgbClr val="EBEBEB"/>
                </a:solidFill>
              </a:rPr>
              <a:t>Představení 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BFE1D4-EC4A-C8C6-7376-A5C420EC6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20847"/>
            <a:ext cx="8825658" cy="582020"/>
          </a:xfrm>
        </p:spPr>
        <p:txBody>
          <a:bodyPr>
            <a:normAutofit/>
          </a:bodyPr>
          <a:lstStyle/>
          <a:p>
            <a:r>
              <a:rPr lang="cs-CZ" sz="1600" dirty="0"/>
              <a:t>50045887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ek 4" descr="Obsah obrázku logo">
            <a:extLst>
              <a:ext uri="{FF2B5EF4-FFF2-40B4-BE49-F238E27FC236}">
                <a16:creationId xmlns:a16="http://schemas.microsoft.com/office/drawing/2014/main" id="{00D919B9-48CA-8BD2-5690-DD569972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74490"/>
            <a:ext cx="8825659" cy="1897516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CC5A844-41F3-3FFC-D764-5F3CD00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A3CFE3A-B958-57D2-2654-222DCE6C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95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A3FAC1-5B1F-4EB3-48D3-3503D9CE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087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57B71-E363-B644-23EC-7D311F53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604B73-CD4B-9726-8F8E-E6129E67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84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síň]]</Template>
  <TotalTime>13</TotalTime>
  <Words>6</Words>
  <Application>Microsoft Office PowerPoint</Application>
  <PresentationFormat>Širokoúhlá obrazovka</PresentationFormat>
  <Paragraphs>4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 Představení databáze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Představení databáze</dc:title>
  <dc:creator>Milan Abrahám</dc:creator>
  <cp:lastModifiedBy>Milan Abrahám</cp:lastModifiedBy>
  <cp:revision>2</cp:revision>
  <dcterms:created xsi:type="dcterms:W3CDTF">2023-05-08T10:53:13Z</dcterms:created>
  <dcterms:modified xsi:type="dcterms:W3CDTF">2023-05-08T11:06:15Z</dcterms:modified>
</cp:coreProperties>
</file>