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76" r:id="rId3"/>
    <p:sldId id="256" r:id="rId4"/>
    <p:sldId id="257" r:id="rId5"/>
    <p:sldId id="259" r:id="rId6"/>
    <p:sldId id="266" r:id="rId7"/>
    <p:sldId id="263" r:id="rId8"/>
    <p:sldId id="264" r:id="rId9"/>
    <p:sldId id="265" r:id="rId10"/>
    <p:sldId id="268" r:id="rId11"/>
    <p:sldId id="269" r:id="rId12"/>
    <p:sldId id="270" r:id="rId13"/>
    <p:sldId id="260" r:id="rId14"/>
    <p:sldId id="271" r:id="rId15"/>
    <p:sldId id="261" r:id="rId16"/>
    <p:sldId id="262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87288" autoAdjust="0"/>
  </p:normalViewPr>
  <p:slideViewPr>
    <p:cSldViewPr snapToGrid="0">
      <p:cViewPr>
        <p:scale>
          <a:sx n="100" d="100"/>
          <a:sy n="100" d="100"/>
        </p:scale>
        <p:origin x="223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Assets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8F-4056-B791-5789152FF2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8F-4056-B791-5789152FF2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8F-4056-B791-5789152FF2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8F-4056-B791-5789152FF2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Cash</c:v>
                </c:pt>
                <c:pt idx="1">
                  <c:v>Receivables</c:v>
                </c:pt>
                <c:pt idx="2">
                  <c:v>Other assets</c:v>
                </c:pt>
                <c:pt idx="3">
                  <c:v>Deferred tax asset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8F-4056-B791-5789152FF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82772739838227E-2"/>
          <c:y val="0.81305034058813752"/>
          <c:w val="0.88968794431290477"/>
          <c:h val="0.15329325493425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Liabilities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5A-49E1-8BF1-EE89A05FE5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5A-49E1-8BF1-EE89A05FE5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5A-49E1-8BF1-EE89A05FE5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5A-49E1-8BF1-EE89A05FE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Payables</c:v>
                </c:pt>
                <c:pt idx="1">
                  <c:v>Provisions</c:v>
                </c:pt>
                <c:pt idx="2">
                  <c:v>Unearned premium</c:v>
                </c:pt>
                <c:pt idx="3">
                  <c:v>Outstanding claims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5A-49E1-8BF1-EE89A05F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82772739838227E-2"/>
          <c:y val="0.81305034058813752"/>
          <c:w val="0.88968794431290477"/>
          <c:h val="0.15329325493425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Equity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5A-49E1-8BF1-EE89A05FE5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5A-49E1-8BF1-EE89A05FE5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5A-49E1-8BF1-EE89A05FE5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Contributed equity</c:v>
                </c:pt>
                <c:pt idx="1">
                  <c:v>Reserves</c:v>
                </c:pt>
                <c:pt idx="2">
                  <c:v>Retained profits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5A-49E1-8BF1-EE89A05FE5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82772739838227E-2"/>
          <c:y val="0.81305034058813752"/>
          <c:w val="0.88968794431290477"/>
          <c:h val="0.153293254934254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4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0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69 190 3089,'7'-12'443,"1"0"-1,1 0 1,-1 1-1,2 0 1,-1 1-1,2 0 1,-1 1-1,1 0 1,1 0-1,13-7 1,-4 4 13,1 1 0,0 1 0,1 1 0,46-12 0,-63 19-447,0 1 0,0 0 1,0 0-1,1 0 1,-1 1-1,0 0 0,1 1 1,-1-1-1,0 1 0,10 2 1,-14-2 8,0 0-1,0 0 1,1 0-1,-1 0 1,0 1 0,0-1-1,0 0 1,0 1 0,0 0-1,-1-1 1,1 1 0,0 0-1,-1 0 1,0 0-1,1 0 1,-1 0 0,0 0-1,0 0 1,0 1 0,0-1-1,0 0 1,-1 1 0,1-1-1,-1 0 1,1 1-1,-1-1 1,0 1 0,0-1-1,0 3 1,-1 10 54,-1 0 0,0 0-1,-2 0 1,1 0 0,-2 0 0,0-1-1,-1 0 1,0 0 0,-1 0 0,0-1 0,-1 0-1,-1 0 1,0-1 0,-1 0 0,-18 17-1,13-14 3,-2 0 0,0-1 0,0-1 0,-1 0 0,-1-2 0,0 0-1,-1-1 1,1-1 0,-2-1 0,-28 8 0,35-13-719,0 0 1,0-2-1,-1 0 1,-25-1-1,19-2-2527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29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350 1 3298,'-22'1'1249,"-28"9"8544,31 15-9333,0 0 0,-31 29 1,11-12-444,12-13-13,-3 4-231,1 1 1,-29 46 0,57-79 209,1-1 1,-1 1-1,1-1 1,-1 1-1,1-1 1,-1 1-1,1-1 1,0 1-1,-1 0 1,1-1-1,0 1 1,-1 0-1,1-1 1,0 1-1,0 0 1,0-1-1,0 1 1,0 0-1,-1-1 1,1 1-1,0 0 0,1 0 1,-1-1-1,0 1 1,0 0-1,0-1 1,0 1-1,1 0 1,-1 0-1,20-4 9,44-32 344,-48 25-440,47-24 240,105-42 1,-148 68-117,1 1 0,0 1 0,0 1 1,0 1-1,1 0 0,-1 2 0,1 1 0,0 1 0,37 3 1,-53-1-19,0-1 1,-1 0 0,1 1-1,-1 0 1,0 1 0,1-1-1,-1 1 1,0 0 0,-1 0-1,1 1 1,0-1-1,-1 1 1,0 0 0,0 0-1,0 0 1,0 1 0,-1 0-1,0-1 1,0 1 0,0 0-1,0 1 1,-1-1 0,0 0-1,0 1 1,0-1 0,0 8-1,0-6 44,-1 0-1,0 1 1,-1-1 0,0 0-1,0 0 1,-1 1 0,1-1-1,-2 0 1,1 0-1,-1 0 1,0 0 0,0 0-1,-1 0 1,0-1-1,0 1 1,-1-1 0,1 0-1,-2 0 1,1 0 0,0 0-1,-7 5 1,4-5-22,-1-1 1,1 1-1,-2-1 0,1-1 1,0 1-1,-1-2 1,0 1-1,0-1 0,0 0 1,0-1-1,0 0 0,-1-1 1,1 1-1,-18-2 1,9 0-949,0-1 1,1-1 0,-1 0 0,0-1 0,1-1 0,-33-13 0,16 2-4440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29.8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 3794,'1'-38'9435,"4"55"-7748,-2 0-1322,-1 0 1,1 35-1,-3-31-148,0 11 560,-7 54 1,0-6-463,7-60-458,0 29 33,9-23-4156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0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 71 7668,'-15'-16'5026,"0"0"-4466,3 0-176,3 4-384,6 2-224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0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410 492 4050,'-46'-34'3835,"-45"-27"952,83 56-4556,0 1 1,0 0-1,0 1 0,-1 0 1,1 0-1,-1 1 0,1 0 1,-1 0-1,-14 0 1,17 2-181,-1 1 1,1 0-1,-1 1 1,1-1 0,-1 1-1,1 1 1,0-1 0,0 1-1,0 0 1,0 0 0,1 1-1,-1-1 1,1 1-1,0 1 1,0-1 0,0 1-1,1 0 1,-1 0 0,1 0-1,1 0 1,-1 1 0,1 0-1,-6 11 1,2 0-35,0-1 0,1 1-1,0 0 1,2 1 0,0-1 0,1 1 0,-2 30-1,5-36-25,0-1-1,1 0 0,0 1 0,1-1 0,1 0 0,-1 1 0,2-1 0,-1-1 0,2 1 0,-1-1 0,1 1 0,13 17 0,-14-23 13,-1 0 1,2 0-1,-1-1 1,0 0-1,1 0 1,0 0 0,0 0-1,0-1 1,0 0-1,1 0 1,-1 0-1,1-1 1,0 1-1,0-1 1,0-1 0,0 1-1,0-1 1,0 0-1,0-1 1,0 1-1,0-1 1,0 0-1,0-1 1,1 0 0,9-2-1,-6 1 30,1-1 0,-1-1 0,1 0 0,-1 0 1,-1-1-1,1 0 0,0 0 0,-1-1 0,0-1 0,-1 0 0,0 0 0,0 0 0,0-1 0,-1 0 0,0-1 0,0 0 0,-1 0 0,0 0 1,-1-1-1,0 1 0,-1-1 0,1-1 0,2-13 0,1-8 48,-1 0-1,-2 0 1,-1 0-1,-2 0 1,-1 0 0,-6-57-1,-4-33 157,-14-136 2450,22 255-2486,2 13-75,3 34-34,6 62-60,-2-32 3,18 131-9,-20-177-45,0-1 0,2 0 0,1 0 0,1 0 0,17 29 0,-23-48-77,1 0 0,0 0 1,1 0-1,-1-1 0,1 0 1,1 0-1,0 0 1,0-1-1,0 0 0,0 0 1,1-1-1,0 0 0,0 0 1,1-1-1,-1 0 1,1 0-1,0-1 0,0 0 1,0-1-1,0 0 0,0-1 1,1 1-1,-1-2 1,1 1-1,-1-1 0,0-1 1,1 0-1,-1 0 0,0-1 1,0 0-1,13-4 1,-3 0-64,1-1 0,-1-1 0,0-1 0,-1 0 1,0-1-1,-1-1 0,0-1 0,0-1 1,-2 0-1,26-26 0,-34 31 257,0 0 0,-1 0 0,0 0 0,0 0 0,-1-1-1,0 0 1,-1 0 0,0-1 0,0 1 0,-1-1 0,0 0 0,-1 0 0,0 0 0,0 0-1,-1 0 1,-1-1 0,0 1 0,0 0 0,-1 0 0,0 0 0,0 0 0,-1-1 0,-5-12-1,6 20-35,1 1 0,-1-1 0,0 1 0,0-1 0,0 1 0,0-1 0,-1 1 0,1 0 0,0 0 0,-1-1 0,0 1 0,1 0 0,-1 0 0,0 1 0,0-1 0,0 0 0,-1 1 0,1-1 0,0 1 0,0-1 0,-1 1 0,1 0 0,-1 0 0,1 0 0,-1 1 0,0-1 0,1 0 0,-1 1 0,0 0-1,-3 0 1,2 1-29,0 0-1,0 0 1,0 0-1,0 1 1,0 0-1,0 0 0,1 0 1,-1 0-1,1 1 1,-1-1-1,1 1 1,0 0-1,0 0 0,0 0 1,0 1-1,1-1 1,-1 0-1,-3 8 1,1 0-7,0 0 0,1 0 0,0 0 0,1 0 0,0 1 1,1-1-1,0 1 0,1 0 0,1 0 0,-1-1 0,2 1 0,-1 0 1,2 0-1,0-1 0,0 1 0,1-1 0,0 1 0,1-1 0,1 0 1,9 18-1,-6-14-90,0 1 0,1-2 0,1 1 0,1-1 0,0-1 0,0 0 0,2 0 0,-1-1 0,2-1 0,-1 0 0,2-1 0,-1 0 0,23 11 0,-31-19-401,1 1 0,-1-1 0,1 0 0,-1 0 0,1-1 1,-1 0-1,1 0 0,0 0 0,0-1 0,0 0 0,7-1 0,28-9-6767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5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345 47 4770,'-5'-5'397,"0"1"1,0-1-1,-1 1 0,1 0 0,-1 1 0,0 0 0,0 0 1,0 0-1,-1 0 0,1 1 0,-1 0 0,1 1 0,-1-1 1,0 1-1,1 0 0,-1 1 0,0 0 0,0 0 0,-7 1 1,5 0-229,1 1 0,-1 0 1,1 0-1,0 1 1,0 0-1,0 1 1,0-1-1,1 1 0,-1 1 1,1 0-1,0 0 1,0 0-1,1 1 1,-11 11-1,6-3-118,1 0 1,1 1-1,0 1 1,1-1-1,0 2 0,2-1 1,-1 1-1,2-1 1,1 2-1,0-1 0,1 0 1,1 1-1,0-1 1,2 23-1,0-23-98,1 1 1,0-1-1,2 1 1,0-1-1,1 1 0,1-1 1,0-1-1,1 1 1,1-1-1,1 0 0,0 0 1,1-1-1,0 0 1,17 19-1,-23-30-402,1 0 0,0 0 0,0-1 1,1 1-1,-1-1 0,1 0 0,-1 0 0,1 0 0,0-1 0,0 0 0,7 3 1,22 0-5859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6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344 80 6163,'-2'-4'259,"-1"0"1,1 0-1,-1 0 1,0 1-1,0-1 0,-1 1 1,1 0-1,-1 0 1,0 0-1,0 0 1,0 1-1,0-1 1,0 1-1,0 0 0,-1 0 1,1 1-1,-1-1 1,1 1-1,-6-1 1,3 2-124,-1 0 1,1 0 0,1 1-1,-1 0 1,0 0 0,0 0-1,0 1 1,0 0 0,1 1-1,-1-1 1,-11 7 0,4 0-18,0 0 1,1 1 0,0 0-1,0 1 1,1 0 0,0 1-1,1 1 1,1-1 0,0 2-1,-11 19 1,16-24-124,1 0 1,0 0-1,1 1 1,0 0-1,1 0 1,0 0-1,0 0 0,1 0 1,0 0-1,1 0 1,0 1-1,0-1 1,1 0-1,1 0 1,0 0-1,0 0 0,6 16 1,-5-20-72,0 1 0,1-1 1,-1 0-1,1 0 0,1 0 1,-1 0-1,1-1 0,0 0 1,0 0-1,0 0 0,1 0 0,-1-1 1,1 0-1,0 0 0,1-1 1,-1 0-1,1 0 0,-1 0 1,1-1-1,0 0 0,0 0 0,0 0 1,0-1-1,0 0 0,12-1 1,-11 1 22,0-1 1,-1-1 0,1 1-1,0-1 1,-1-1 0,1 1-1,-1-1 1,1-1 0,-1 1 0,0-1-1,0 0 1,0-1 0,0 0-1,-1 0 1,1 0 0,-1-1-1,0 0 1,-1 0 0,1-1-1,-1 1 1,8-11 0,-8 7 191,0-1 0,0 1 1,-1-1-1,0 1 0,-1-1 0,0 0 1,-1-1-1,0 1 0,0 0 0,-1-1 1,0 1-1,-1 0 0,0-1 0,-1 1 1,-3-15-1,-1-11 769,-1-12 342,6 48-1242,0 0 0,-1 0 0,1 1 1,0-1-1,0 0 0,0 0 1,0 0-1,0 0 0,0 0 1,0 0-1,0 0 0,0 0 0,0 0 1,0 0-1,0 0 0,0 0 1,0 0-1,-1 0 0,1 0 0,0 0 1,0 0-1,0 0 0,0 0 1,0 0-1,0 0 0,0 0 1,0 0-1,0 0 0,0 0 0,-1 0 1,1 0-1,-1 32-121,1-7 117,1 1 1,1-1-1,1 0 0,2 0 1,0 0-1,10 28 0,-13-47-9,0 0-1,1 0 0,-1 0 0,1 0 1,1 0-1,-1-1 0,1 0 1,0 1-1,0-1 0,0 0 0,1-1 1,-1 1-1,1-1 0,0 0 1,1 0-1,-1-1 0,1 0 0,-1 1 1,1-2-1,0 1 0,0-1 1,0 0-1,1 0 0,-1-1 0,0 1 1,1-2-1,-1 1 0,1-1 1,10 0-1,10-3-101,0-1 1,0-1-1,0-1 0,34-13 1,-45 13 143,0 0 1,-1-1-1,1-1 1,-2-1-1,1 0 1,-1 0-1,0-2 1,12-12-1,-21 17 7,-1 0-1,0 1 0,0-2 0,-1 1 0,1 0 0,-1-1 0,-1 1 0,1-1 1,-1 0-1,-1 0 0,1 0 0,-1 0 0,0 0 0,-1 0 0,1-1 0,-1 1 1,-1 0-1,0 0 0,0 0 0,-3-12 0,-1 0-34,-1 0-1,0 0 0,-2 0 1,0 0-1,-1 1 0,-12-18 1,16 30-36,0 0 0,0 1 1,0-1-1,0 1 0,-1 0 1,0 1-1,0 0 0,-1 0 1,1 0-1,-1 0 0,1 1 1,-1 0-1,0 1 0,-1-1 1,1 1-1,0 1 0,-1-1 0,1 1 1,0 1-1,-1-1 0,1 1 1,-1 1-1,-12 1 0,15-1-45,0-1 0,0 1 0,-1 1-1,1-1 1,0 1 0,1-1-1,-1 2 1,0-1 0,0 0 0,1 1-1,0 0 1,-1 0 0,1 0 0,0 1-1,0-1 1,1 1 0,-1 0 0,1 0-1,0 0 1,0 0 0,0 1 0,1-1-1,-1 1 1,1 0 0,0 0-1,0 0 1,1 0 0,0 0 0,0 0-1,0 0 1,0 0 0,1 0 0,0 1-1,0 5 1,0-8 45,1-1-1,-1 1 1,1-1-1,-1 0 1,1 1-1,0-1 1,0 0-1,0 1 1,1-1-1,-1 0 1,0 0 0,1 0-1,-1 0 1,1 0-1,0 0 1,-1-1-1,1 1 1,0 0-1,0-1 1,0 0-1,1 1 1,-1-1-1,0 0 1,0 0 0,1 0-1,-1 0 1,0-1-1,1 1 1,-1 0-1,1-1 1,2 0-1,10 2-228,0-1 0,0-1 1,28-2-1,-38 1 190,128-22-1448,-13 1 1900,-118 22-272,0 0 1,1 0 0,-1 0-1,0 0 1,1 0 0,-1 1 0,1-1-1,-1 1 1,0-1 0,0 1-1,1 0 1,-1 0 0,0 0-1,0 0 1,0 0 0,0 1-1,0-1 1,0 0 0,0 1 0,0 0-1,2 2 1,1 4 187,1 0 0,-2-1 0,1 1 1,4 14-1,10 14-106,63 74-423,-50-69-3558,-17-22-1883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7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407 344 6883,'-4'-6'301,"-1"1"-1,0-1 1,0 1-1,-1 0 1,0 1-1,1-1 1,-2 1-1,1 0 1,0 1-1,-1 0 1,1 0-1,-1 0 1,0 1-1,0 0 1,0 0-1,-1 0 1,1 1-1,0 0 1,-12 1-1,4-1-138,-1 1 0,1 1 0,0 1 0,0 0 0,0 0 0,0 2 0,1 0 0,-22 9 0,28-9-121,0 1 1,1 0 0,-1 0 0,1 1 0,0 0-1,1 0 1,-1 1 0,1-1 0,1 2-1,-1-1 1,1 0 0,0 1 0,1 0 0,0 0-1,0 1 1,1-1 0,0 1 0,0-1 0,1 1-1,0 0 1,1 0 0,0 0 0,0 0-1,1 17 1,0-19-32,1 0 0,-1 0-1,1 0 1,1 0 0,-1 0-1,1 0 1,0 0 0,1-1 0,-1 1-1,1-1 1,1 1 0,-1-1-1,1 0 1,0 0 0,1-1 0,-1 1-1,1-1 1,0 0 0,0 0-1,1-1 1,0 0 0,-1 1-1,1-2 1,1 1 0,-1-1 0,0 0-1,1 0 1,0-1 0,0 0-1,-1 0 1,15 2 0,-9-3-37,1-1 0,0 0 1,-1 0-1,1-1 0,0-1 1,-1 0-1,1-1 0,-1 0 1,0-1-1,0 0 0,0-1 1,-1-1-1,1 1 0,-1-2 1,15-10-1,-18 10 45,1 0 1,-1 0-1,0-1 0,-1 0 1,0-1-1,0 1 1,-1-1-1,0-1 0,0 1 1,-1-1-1,0 0 1,-1 0-1,0 0 0,-1-1 1,0 1-1,-1-1 1,0 0-1,1-13 0,-4-28 157,-2 1 0,-2 0 0,-13-57-1,-6-54 1801,47 352-1264,-14-136-687,2 0 1,24 73-1,-30-115-79,0 0 1,0 0-1,2 0 0,-1-1 0,1 1 1,1-2-1,0 1 0,1-1 0,0 0 1,0-1-1,1 0 0,0-1 0,1 0 1,12 8-1,-14-12-27,0 0-1,1 0 1,-1 0 0,1-1-1,0-1 1,0 0 0,0 0-1,0-1 1,0 0 0,1-1-1,-1 0 1,0-1 0,0 0 0,0 0-1,0-1 1,0 0 0,0-1-1,17-7 1,-17 6 116,-1 0 0,1 0 0,-1-1 0,0 0 0,-1-1 1,1 0-1,-1-1 0,0 1 0,0-2 0,-1 1 0,0-1 0,-1 0 0,1 0 0,8-17 0,-9 13 65,-2-1 0,1 1-1,-1-1 1,-1 0-1,0 0 1,-1-1-1,-1 1 1,0 0-1,-1-1 1,0 1 0,-2-16-1,-11-50 719,9 58-409,0-1 1,1 0 0,2 0-1,0-35 1,2 56-420,0 1 1,-1 0-1,1 0 1,-1 0-1,1 0 1,-1-1-1,1 1 0,-1 0 1,1 0-1,0 0 1,-1 0-1,1 0 0,-1 1 1,1-1-1,-1 0 1,1 0-1,-1 0 0,1 0 1,-1 1-1,1-1 1,-1 0-1,1 0 1,-1 1-1,1-1 0,-1 0 1,1 1-1,-1-1 1,1 1-1,-1-1 0,0 0 1,1 1-1,-1-1 1,0 1-1,0-1 0,1 1 1,-1 0-1,27 25 88,-22-22-101,58 53-107,87 59 0,12 10-192,-133-101 283,-2 2-1,0 0 1,29 41-1,-50-60 54,-1-1-1,0 1 1,-1-1-1,0 1 1,0 0-1,-1 1 1,0-1 0,0 1-1,2 12 1,-5-18-7,0-1 0,0 1 0,0 0 1,0 0-1,0 0 0,-1 0 0,1-1 0,-1 1 1,0 0-1,0 0 0,0-1 0,0 1 1,0-1-1,0 1 0,-1-1 0,1 1 0,-1-1 1,0 0-1,0 0 0,0 0 0,0 0 1,0 0-1,0 0 0,-1 0 0,1-1 0,0 1 1,-1-1-1,1 0 0,-1 0 0,0 0 1,1 0-1,-6 1 0,-30 7-97,0-2-1,-1-1 1,0-2-1,-63-2 0,60-2-493,-54 1-1739,5-3-1219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2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23 5475,'0'-23'4728,"-1"35"-1882,-1 41-1443,-6 220 331,2 112-1155,11-329-352,-2-102 293,-5 23-540,0-7-68,1-1-1,1 1 1,2-1-1,7-41 1,-7 63 77,0 0 1,1 1-1,0-1 0,0 1 1,1 0-1,0 0 0,1 0 1,0 1-1,0-1 1,0 1-1,1 0 0,0 1 1,0-1-1,1 1 0,0 0 1,0 1-1,0 0 0,1 0 1,14-7-1,-7 6 27,0 0-1,0 1 1,0 1 0,1 0-1,-1 1 1,1 1 0,0 0-1,0 1 1,0 1 0,0 1-1,0 0 1,30 6 0,-34-4-22,-1 0 0,0 0 0,1 1 1,-2 1-1,1 0 0,-1 0 0,1 1 0,-2 0 1,1 1-1,-1 0 0,0 1 0,0 0 0,-1 0 0,0 1 1,0 0-1,-1 0 0,0 0 0,7 15 0,-12-19 10,1-1 0,-1 1-1,0 0 1,0 0-1,-1 0 1,0 0 0,0 0-1,0 1 1,0-1 0,-1 0-1,0 0 1,0 1-1,0-1 1,-1 0 0,1 0-1,-1 1 1,-1-1-1,-2 7 1,1-5 9,-1 0 0,0-1 0,0 1 0,-1-1-1,0 0 1,0 0 0,0-1 0,0 0 0,-1 0 0,0 0 0,-10 6-1,-6 1 16,1-1 0,-2 0-1,1-2 1,-1-1-1,-1 0 1,-47 7 0,56-12-176,-97 10-483,100-13-225,0 0 0,0-1 0,0 0 0,-13-3 0,12-2-4021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3.1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191 6 3906,'-9'-2'963,"-1"1"1,1 0 0,0 0-1,0 1 1,-1 0-1,-17 3 1,23-2-841,0 0 1,0 0-1,0 1 0,0 0 1,1 0-1,-1 0 1,1 0-1,-1 1 0,1-1 1,0 1-1,0 0 1,0 0-1,0 0 0,1 0 1,-1 0-1,1 1 1,0-1-1,-3 6 0,-3 8-12,1 1 0,0 0 0,2 0-1,0 1 1,1 0 0,0 0 0,2 0 0,0 0-1,2 0 1,0 0 0,1 0 0,3 21 0,-1-22-524,0 0 1,2 0 0,0-1 0,1 1 0,0-1 0,1-1 0,18 29-1,-17-33-2409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3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45 153 5442,'4'-10'373,"0"0"-1,1-1 0,0 1 0,1 1 0,0-1 1,0 1-1,1 0 0,0 1 0,9-10 0,-9 13-183,-1 0 0,1 0 0,0 1 0,0 0 0,0 0 0,1 0 0,0 1 0,-1 0 0,1 1 0,0-1 0,0 2 0,16-3 0,-21 4-189,1-1 0,-1 1-1,0-1 1,1 1 0,-1 0-1,0 1 1,0-1 0,1 0 0,-1 1-1,0 0 1,0 0 0,1 0-1,-1 0 1,0 0 0,0 0-1,0 1 1,-1 0 0,1-1 0,0 1-1,0 0 1,-1 1 0,1-1-1,2 3 1,-4-1 1,1-1 0,-1 1 0,1 0 0,-1-1 0,0 1 0,-1 0 0,1 0 0,-1 0 0,1 0 0,-1 0 0,0-1 0,-1 1 0,1 0 0,-1 0 0,1 0 1,-1 0-1,0-1 0,-1 1 0,-1 5 0,-4 6-82,0-1 0,-1 1 1,0-1-1,-1 0 0,-1-1 1,0 0-1,-1-1 0,0 0 1,-1 0-1,0-2 0,-1 1 1,0-1-1,-1-1 0,0-1 1,0 0-1,-1 0 0,0-2 1,-1 0-1,1 0 0,-20 3 1,18-9-1865,4-7-1233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1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483 78 2769,'-37'-17'2522,"13"5"-1786,0 1 0,-1 1-1,-1 1 1,-45-9-1,62 18-673,1 0 0,-1 0 0,0 1 0,0 0 0,1 1 0,-1 0 0,1 1 0,-1-1 0,1 2 0,0-1 0,0 1 0,0 0-1,1 1 1,-1 0 0,-11 10 0,5-4 33,1 1 1,0 1-1,1 0 0,0 0 0,1 1 0,-17 29 0,25-39-91,1 0-1,0 0 1,0 0-1,0 0 1,0 0-1,1 0 1,-1 1-1,1-1 1,0 1-1,1-1 1,-1 1-1,1-1 1,0 1-1,0-1 1,0 1-1,0-1 1,1 1-1,0-1 1,0 1-1,0-1 1,1 1-1,-1-1 1,1 0-1,0 0 1,0 0-1,1 0 1,-1 0-1,1 0 1,0-1-1,0 1 1,0-1-1,0 0 1,0 0-1,1 0 1,0 0-1,-1-1 1,1 1-1,0-1 1,0 0-1,1 0 1,-1-1-1,0 1 1,0-1-1,1 0 1,-1 0-1,1 0 1,-1 0-1,1-1 1,-1 0-1,9-1 1,8 1 61,1-1 0,0-2-1,0 0 1,-1-1 0,0-1 0,0-1 0,0-1 0,-1-1 0,0-1-1,0 0 1,-1-2 0,28-19 0,-43 27 13,-1-1 0,1 1 0,-1-1 0,1 0 0,-1 0-1,0 0 1,-1 0 0,1-1 0,-1 1 0,0-1 0,0 0 0,0 1 0,-1-1 0,0 0 0,0 0 0,0 0 0,0 0-1,-1 0 1,0-6 0,-1-5 298,-1 0-1,-1 0 0,0 0 0,-9-23 0,7 22-5,26 99-121,-4 0 0,10 116 0,-5 178-274,-17-231 34,-5 30 91,-1-158-82,-1 0-1,-1 0 1,0 0-1,-1-1 1,-1 1-1,-1-1 1,-15 31 0,17-42 11,0 1 0,0-1 0,0-1 1,-1 1-1,0-1 0,0 1 1,0-1-1,-1-1 0,1 1 0,-1-1 1,0 0-1,0 0 0,0 0 1,0-1-1,-1 0 0,1-1 0,0 1 1,-1-1-1,1 0 0,-1-1 1,0 1-1,1-1 0,-1-1 1,-6 0-1,-9-2 73,0 0 0,1-1 0,0-1 0,0-1 0,-40-17 0,48 17-93,1 0 0,0-1 0,0-1 1,1 1-1,0-2 0,1 0 0,-1 0 0,2-1 0,-1 0 0,1 0 0,-9-16 1,13 19-8,2 0 0,-1 0 0,1 0 0,0 0 0,0-1 0,1 1 1,0-1-1,0 1 0,1-1 0,0 0 0,0 0 0,1 0 1,0 0-1,0 0 0,1 1 0,0-1 0,0 0 0,1 0 1,0 1-1,6-15 0,-2 10-370,0 0 0,1 1 0,0 0 0,1 0 1,1 0-1,-1 1 0,2 1 0,16-16 0,11-3-3951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3.8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84 4322,'-33'-83'8615,"25"149"-6494,14 57-895,27 156-1,5 77-1137,-37-335-419,0-17-78,0 1 1,-1 0-1,1-1 0,-1 1 0,0 0 0,-1-1 1,1 1-1,-1 0 0,0-1 0,0 1 1,0-1-1,-3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4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255 105 4642,'0'-4'311,"0"0"0,0 0 1,0 0-1,0 0 0,-1 0 0,1 0 0,-1 0 0,0 0 1,0 0-1,-1 0 0,1 0 0,-1 1 0,0-1 0,0 0 1,0 1-1,0 0 0,-1-1 0,1 1 0,-1 0 0,0 0 1,0 0-1,0 1 0,0-1 0,0 1 0,-1 0 0,1-1 1,-1 2-1,-5-4 0,6 4-232,0 0 0,-1 0-1,1 0 1,-1 1 0,1-1 0,0 1 0,-1 0 0,1 0-1,-1 0 1,1 0 0,-1 1 0,1-1 0,0 1 0,-1 0-1,1 0 1,0 0 0,-1 0 0,1 1 0,0-1 0,0 1-1,0 0 1,-4 3 0,-2 4 19,0 0-1,0 1 0,0 0 1,2 1-1,-1 0 1,1 0-1,1 0 1,0 1-1,0 0 1,1 0-1,-6 23 1,5-10-52,0 0 1,2 1 0,1 0 0,0 51-1,3-67-42,0-1-1,1 0 0,1 0 0,-1 0 0,1 0 1,1 0-1,0 0 0,0 0 0,1-1 0,0 1 0,7 10 1,-8-15-12,0 0-1,0-1 1,1 1 0,0-1 0,-1 1 0,1-1 0,0 0-1,1-1 1,-1 1 0,0-1 0,1 1 0,-1-2 0,1 1-1,0 0 1,0-1 0,0 0 0,-1 0 0,1 0 0,0-1-1,0 1 1,0-1 0,8-1 0,-5 1 12,-1-1-1,0 0 1,1-1-1,-1 1 1,0-1 0,0-1-1,0 1 1,0-1-1,0 0 1,-1-1 0,1 0-1,-1 0 1,0 0-1,0-1 1,-1 1 0,1-1-1,-1-1 1,0 1-1,0-1 1,-1 0 0,0 0-1,0 0 1,0-1-1,-1 0 1,0 1 0,0-1-1,-1 0 1,1 0-1,-2-1 1,1 1 0,-1 0-1,0-1 1,0 1-1,-1 0 1,0-1 0,-1 1-1,1-1 1,-1 1-1,-1 0 1,1-1 0,-1 1-1,-3-7 1,-3-6-46,0 1 0,-2 0 1,0 1-1,-14-20 1,19 30-5,-1 1 1,0-1 0,0 1-1,-1 1 1,1-1 0,-1 1-1,-1 1 1,1-1-1,-1 1 1,0 0 0,-14-5-1,19 8-213,-1 1-1,1 0 0,-1 1 0,1-1 1,-1 1-1,0-1 0,1 1 0,-1 0 1,1 1-1,-1-1 0,0 1 1,1-1-1,-7 3 0,-12 9-3963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34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94 3618,'3'-10'676,"0"6"36,-1-1-1,0 0 1,0 0 0,-1 0-1,1 0 1,-1-1 0,0 1 0,-1 0-1,1 0 1,-1-1 0,0 1-1,0 0 1,-1 0 0,-1-7 0,-17 57 413,9-18-999,2 2 0,1-1 0,2 1 0,-4 44 0,9-65-139,0 1 0,0-1 0,1 1-1,0-1 1,1 1 0,0-1 0,0 0 0,1 0 0,3 8 0,-3-11-20,-1-1 0,1 0 0,0 1 0,0-1 0,1-1 0,-1 1 0,1 0 0,0-1 0,-1 0 0,2 0 1,-1 0-1,0 0 0,1-1 0,-1 1 0,1-1 0,6 2 0,-6-3 2,1 0 0,-1 0 0,0 0 0,1-1 0,-1 0 0,0 0 0,1 0 0,-1-1 0,0 1 0,0-1 0,1-1 0,-1 1 0,0-1 0,0 0 0,0 0 0,-1 0 0,1-1 0,0 0 0,-1 0 0,0 0 0,1 0 0,-1 0 0,-1-1-1,1 0 1,5-7 0,-3 5 137,-1-1 0,0 0 0,-1 0 0,1 0 0,-1 0 0,-1-1 0,1 0 0,-1 1 0,-1-1 0,1-1 0,-1 1 0,-1 0 0,1 0 0,-2-1-1,1-13 1,-5 7 281,-2 21-368,-2 25-51,8-23 42,-1 0 0,2 0 1,-1 0-1,1 1 0,0-1 0,1 0 1,0 0-1,0 0 0,6 12 0,-6-16-14,1 1 1,-1-1-1,1 0 0,0 0 0,0 0 0,1 0 0,-1-1 0,1 1 1,0-1-1,0 0 0,0 0 0,0 0 0,1-1 0,-1 1 0,1-1 1,-1 0-1,1-1 0,0 1 0,0-1 0,8 2 0,87 7-223,-94-9 176,1-1-1,-1 0 1,0 0-1,1-1 0,-1 0 1,0 0-1,0-1 1,0 1-1,1-1 0,-2-1 1,1 1-1,0-1 1,0 0-1,-1 0 0,0-1 1,7-5-1,9-5 22,-11 7 97,-1 0 0,0 0 0,0-1 0,0 0 0,-1 0 0,-1-1-1,1 0 1,-1-1 0,11-20 0,-16 26 15,0 0 0,-1 0 0,1 0 1,-1 0-1,0 0 0,0 0 0,0 0 0,0 0 0,-1 0 1,0-1-1,0 1 0,0 0 0,0 0 0,-1-1 0,1 1 0,-1 0 1,0 0-1,-1 0 0,1 0 0,-1 0 0,1 0 0,-1 0 1,-1 1-1,1-1 0,0 0 0,-1 1 0,1 0 0,-1 0 0,0 0 1,0 0-1,-7-5 0,4 4 24,0 0 0,0 0 0,0 1 0,-1 0 0,1 0 0,-1 1 0,0 0 0,1 0 0,-1 0 0,0 1 0,0 0 0,0 0 0,0 1 0,-10 0 0,-41 8-1029,4 7-4077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54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73 3586,'-2'-1'185,"1"0"1,0 1 0,0-1 0,0 0-1,0 0 1,0 0 0,0 0-1,0 0 1,0-1 0,0 1 0,0 0-1,1 0 1,-1-1 0,0 1 0,1 0-1,-1-1 1,1 1 0,0-1 0,-1 1-1,1 0 1,0-1 0,0 1-1,0-1 1,0 1 0,0-1 0,0 1-1,0 0 1,1-1 0,-1 1 0,0-1-1,1 1 1,-1 0 0,1-1 0,0 1-1,-1 0 1,1-1 0,0 1-1,0 0 1,0 0 0,-1 0 0,1 0-1,1 0 1,-1 0 0,0 0 0,0 0-1,2-1 1,9-12 1327,-12 16-1475,-1 0 1,1 0-1,0 0 1,0 0-1,0 0 1,0 1-1,0-1 1,1 0-1,-1 0 1,1 0-1,-1 0 1,1 0-1,0 0 1,0 0-1,2 3 1,22 45 132,-15-31-67,10 27 65,-1 0 0,-2 1 1,17 81-1,10 149 489,-36-220-566,-3-26-105,14 41 1,-6-24-1782,-13-47 1675,0-1 0,0 0 0,0 1 0,0-1 0,-1 0 0,1 0 0,0 1 0,0-1 1,-24 2-6604,23-2 6382,-19-4-3534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54.8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0 277 2881,'2'-2'331,"-1"0"-1,0 0 0,0 0 1,0-1-1,0 1 0,0 0 1,-1-1-1,1 1 0,-1-1 1,1 1-1,-1-1 0,0 1 1,0-1-1,0-2 0,-1-7 1574,1 12-1844,0 0-1,0-1 0,0 1 0,0-1 1,0 1-1,0 0 0,0-1 1,0 1-1,0-1 0,0 1 0,1 0 1,-1-1-1,0 1 0,0-1 0,0 1 1,0 0-1,1-1 0,-1 1 0,0 0 1,0-1-1,1 1 0,-1 0 0,0 0 1,0-1-1,1 1 0,-1 0 0,0 0 1,1-1-1,-1 1 0,0 0 1,1 0-1,-1 0 0,0 0 0,1-1 1,0 1-1,16 5 723,15 17-261,-11-3-280,-1 1 0,-1 1 0,30 43 0,-31-38-204,2-1 0,38 38 0,-41-48-51,1-1 1,1-1-1,0-1 0,0-1 1,1 0-1,32 11 0,-37-16 41,1-1-1,-1-1 1,1 0 0,0-1-1,1-1 1,-1 0 0,0-2-1,1 0 1,28-3 0,-42 2 32,0-1 1,0 1 0,0-1 0,-1 0 0,1 1 0,-1-1 0,1 0 0,-1-1 0,0 1-1,1 0 1,-1-1 0,-1 1 0,1-1 0,3-5 0,21-41 52,-26 48-109,89-220-154,-23 53-122,-13 41-1095,-61 145-487,2 7-1706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48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453 37 1697,'1'0'110,"-1"0"0,1-1 0,-1 1 0,0 0 0,1 0 0,-1-1 1,0 1-1,0 0 0,1 0 0,-1-1 0,0 1 0,0 0 0,1-1 0,-1 1 0,0 0 0,0-1 1,0 1-1,1 0 0,-1-1 0,0 1 0,0 0 0,0-1 0,0 1 0,0-1 0,0 1 1,0 0-1,0-1 0,0 1 0,0-1 0,0 1 0,0 0 0,0-1 0,0 1 0,0 0 0,-1-1 1,1 1-1,0 0 0,0-1 0,-1 0-14,1 1 0,0 0-1,0 0 1,0-1 0,0 1 0,-1 0 0,1-1 0,0 1-1,0 0 1,0-1 0,0 1 0,0 0 0,0-1 0,0 1 0,0 0-1,0-1 1,0 1 0,0 0 0,0-1 0,0 1 0,0 0-1,0-1 1,1 1 0,-1 0 0,0-1 0,0 1 0,0 0 0,0-1-1,1 1 1,-1 0 0,0 0 0,0-1 0,1 1 0,-12-7 2841,-20 2-2668,18 6-278,0 0-1,0 1 0,0 1 0,0 0 1,1 1-1,-1 1 0,1-1 1,0 2-1,0 0 0,1 0 0,0 1 1,0 1-1,-16 13 0,9-5 1,1 0 0,0 2 0,1 0 0,1 1 0,0 0-1,-18 35 1,29-47-12,1 1-1,0 0 0,0 1 0,1-1 1,0 0-1,0 1 0,1-1 0,0 1 1,0 0-1,1-1 0,0 1 0,2 11 1,-1-16 1,-1-1 0,1 1 1,0-1-1,0 1 1,0-1-1,0 1 1,1-1-1,-1 0 0,1 0 1,0 0-1,0 0 1,0 0-1,0 0 1,1 0-1,-1-1 1,1 1-1,0-1 0,-1 0 1,1 0-1,0 0 1,0 0-1,1 0 1,-1-1-1,0 1 0,0-1 1,1 0-1,-1 0 1,1 0-1,-1 0 1,1-1-1,-1 1 0,5-1 1,6 0-6,0-1 0,0-1 0,0 0 0,-1-1 0,1 0 0,-1-1 0,0-1 0,0 0 0,0 0 0,0-2 0,-1 1 0,0-2 0,17-12 0,-14 8 22,-1 0-1,0-1 1,-1-1-1,-1 0 1,0-1 0,-1 0-1,0 0 1,-1-1-1,12-27 1,6-35 693,-26 72-528,-1 0 0,1 0-1,-1 0 1,-1 0 0,1 0 0,-1 0 0,0-1 0,0 1 0,-1 0 0,0 0 0,-2-8 0,0 13 23,-1 10-192,-1 10 74,-4 66 564,3 163 0,6-123-471,4 59-12,0-89-51,-10 97 0,6-183-12,-1 0 1,0 0-1,-1 0 1,0-1 0,-1 1-1,-3 9 1,5-16-68,0 0 0,0 0 0,0-1 0,0 1 0,-1 0 0,1-1 0,-1 1-1,1-1 1,-1 1 0,1-1 0,-1 0 0,0 1 0,1-1 0,-1 0 0,0 0 0,0 0 0,0-1 0,0 1 0,0 0 0,0-1 0,0 1 0,0-1 0,0 0 0,0 0 0,-1 0 0,1 0 0,0 0 0,0 0 0,0 0 0,0-1 0,-3 0 0,-313-78-106,285 74-13,25 5-277,0-1 0,0 0-1,0-1 1,0 0 0,0 0-1,0-1 1,-14-6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49.3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84 124 3570,'-5'1'294,"1"1"1,-1 0-1,0 0 1,1 0-1,-1 1 1,1-1-1,-1 1 1,1 0-1,0 1 1,0-1-1,1 1 1,-1-1-1,1 1 1,0 0-1,0 1 1,0-1-1,0 0 1,1 1-1,-1 0 1,1-1-1,1 1 1,-3 8-1,9-37 2347,8-27-2374,-7 40-157,0 1 0,1 0 0,0 1 0,1 0 0,0 0 0,0 0 0,1 1 0,0 1 0,19-13-1,-22 16-77,1 0 0,-1 0 0,1 0 0,0 1 0,1 0 0,-1 0-1,0 1 1,1 0 0,-1 1 0,1-1 0,0 1 0,0 1 0,-1-1-1,1 1 1,15 3 0,-18-2-15,0 1 0,-1 1 0,1-1 0,-1 1 0,0 0 0,0 0 0,0 0 0,0 0 0,0 1 0,-1 0 0,1-1 0,-1 1-1,0 1 1,0-1 0,-1 0 0,1 1 0,-1-1 0,0 1 0,0 0 0,0 0 0,1 8 0,3 12 139,-1-1 0,4 50 0,1 173 553,-15-278 221,2 11-1009,0 1 0,0-36 1,5 42 59,0-1-1,1 1 1,0 0 0,1 0-1,0 0 1,1 1 0,1-1-1,0 1 1,1 1 0,0-1 0,1 1-1,0 0 1,10-10 0,-7 9-9,2 0 1,-1 1-1,2 0 1,-1 1 0,1 0-1,1 1 1,0 1-1,0 0 1,30-10 0,-42 17 23,0 0 0,0 0 0,0 0 1,0 0-1,1 0 0,-1 1 1,0 0-1,0-1 0,1 1 0,-1 0 1,0 1-1,1-1 0,-1 1 0,0-1 1,0 1-1,0 0 0,0 0 1,0 0-1,0 1 0,0-1 0,0 1 1,0 0-1,0-1 0,-1 1 0,1 1 1,-1-1-1,1 0 0,-1 0 1,0 1-1,0-1 0,0 1 0,0 0 1,-1 0-1,1 0 0,1 5 0,4 10 28,-1 0-1,-1 0 1,-1 0-1,-1 1 1,1 21-1,1-7-67,-4-26-5,1 13 87,2 0 0,0 0-1,12 31 1,-15-47-110,1 0-1,0 0 1,-1 0-1,1-1 1,0 1-1,1-1 1,-1 1-1,1-1 1,0 0-1,-1 0 1,1 0-1,0 0 1,1 0-1,-1-1 1,1 1-1,-1-1 1,1 0 0,-1 0-1,1-1 1,0 1-1,0-1 1,0 1-1,0-1 1,5 0-1,1-2-1314,-1-3-1553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367 142 2433,'0'-5'600,"0"1"0,0 0-1,0 0 1,0 0 0,-1-1-1,0 1 1,0 0 0,0 0-1,0 0 1,-1 0 0,1 0 0,-1 1-1,0-1 1,0 0 0,0 1-1,-5-6 1,1 4-330,-1 0 0,0 0 0,0 1 0,0 0 0,-1 0 0,1 1 0,-14-5 0,14 5-138,-7-3 74,-1 1 0,0 0 0,0 1-1,-23-3 1,35 7-202,-1-1 1,0 1-1,0 0 0,0 0 1,1 1-1,-1-1 0,0 1 1,0 0-1,1 0 1,-1 0-1,1 0 0,-1 1 1,1-1-1,-1 1 0,1 0 1,0 0-1,0 0 0,0 1 1,0-1-1,0 1 1,0 0-1,1-1 0,-1 1 1,-1 4-1,-9 14-21,2 1 0,0 0-1,1 1 1,2 0 0,0 0 0,2 1 0,0 0 0,2 0-1,0 1 1,2-1 0,1 1 0,0 0 0,2-1 0,1 1-1,7 33 1,-8-53-25,0 1 1,1-1-1,-1 0 0,1 0 0,1 0 1,-1 0-1,0 0 0,1 0 0,0-1 1,0 1-1,1-1 0,-1 0 0,1 0 1,0 0-1,0-1 0,0 1 0,1-1 1,-1 0-1,1 0 0,-1 0 0,1-1 1,0 0-1,0 0 0,0 0 0,1 0 1,-1-1-1,0 0 0,1 0 0,-1 0 1,0-1-1,1 0 0,-1 0 0,10-1 0,0-1-72,0-1-1,0-1 0,-1 0 0,0-1 0,0-1 0,0 0 0,0 0 0,-1-2 0,0 1 0,-1-2 1,14-11-1,-12 8 218,-1-1 0,0-1 0,-1 0 0,-1 0 0,0-1 0,-1-1 0,17-32 0,-22 35 161,0 1-1,0-1 0,-1 0 0,-1 0 0,0 0 1,-1-1-1,0 1 0,-1-1 0,-1 1 0,0-1 1,-3-21-1,2 32-167,-1 12-25,-1 30 23,0 52 58,0-7-128,6 393 142,-3-467-126,2 7 14,0-1 0,-1 1 0,-1 0 0,-1 0-1,-1 0 1,0 0 0,-1-1 0,-6 22 0,8-36-54,0 0 0,0-1 0,0 1-1,0-1 1,0 1 0,-1-1 0,1 1-1,0-1 1,-1 0 0,1 0 0,-1 1 0,1-1-1,-1 0 1,0 0 0,1 0 0,-1-1-1,0 1 1,0 0 0,1-1 0,-1 1-1,0-1 1,0 0 0,0 1 0,0-1 0,0 0-1,0 0 1,0 0 0,1 0 0,-1-1-1,0 1 1,0-1 0,-2 0 0,-7-2-112,-1-1 1,1 0-1,0-1 1,-11-6 0,12 6-48,-29-15-1923,-67-44 0,68 32-1891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1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38 5795,'-6'-4'750,"-2"-1"-30,0 0-1,-1 1 1,1 0-1,-1 0 1,0 0 0,0 1-1,-12-2 1,20 6-668,-1-1 0,0 1-1,0-1 1,1 1 0,-1 0 0,0 0 0,1 0 0,-1 0 0,1 0 0,-1 0 0,1 0 0,-1 1 0,1-1 0,0 0 0,0 1 0,0-1 0,0 1-1,0-1 1,0 1 0,0 0 0,0-1 0,0 1 0,1 0 0,-1 1 0,-14 48 755,15-49-786,-6 32 159,1-1 1,2 1-1,2 0 1,1 0-1,1 0 0,2-1 1,12 57-1,-14-84-187,0 0 0,0 0 1,1-1-1,0 1 0,0 0 0,1-1 0,-1 0 0,1 1 0,1-1 0,-1 0 0,1 0 1,-1-1-1,1 1 0,0-1 0,1 0 0,-1 0 0,1 0 0,0-1 0,0 0 0,0 1 1,0-2-1,1 1 0,-1-1 0,1 0 0,0 0 0,-1 0 0,1-1 0,0 0 0,0 0 0,0 0 1,0-1-1,0 0 0,0 0 0,0 0 0,6-2 0,2 1-44,-1-1 0,1-1-1,-1 0 1,1-1 0,-1-1 0,0 0-1,0 0 1,-1-1 0,0-1 0,0 0-1,18-15 1,-25 18 59,0 0 0,-1 0 0,0-1-1,0 1 1,0-1 0,0 0 0,-1 0 0,0-1 0,0 1 0,0-1 0,-1 1-1,1-1 1,-2 0 0,1 0 0,0 0 0,-1 0 0,0 0 0,-1 0 0,1 0-1,-1-1 1,-1 1 0,1 0 0,-1 0 0,0 0 0,0 0 0,-1 0 0,1 0-1,-4-8 1,-2 0 91,-1 0 0,0 0-1,-1 0 1,0 1 0,-1 0-1,0 1 1,-1 0-1,0 0 1,-1 2 0,-21-16-1,22 18-207,-1-1 0,-1 2-1,0 0 1,0 0 0,0 1-1,-1 1 1,1 0 0,-1 1-1,0 1 1,-1 0 0,-27-2 0,10 9-2855,7 7-2711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1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17 6723,'-3'-3'364,"-1"1"0,1 0 0,-1 1 0,0-1-1,0 1 1,1-1 0,-1 1 0,0 0 0,0 1 0,-1-1 0,1 1-1,0 0 1,0 0 0,-7 0 0,4 2-92,-1-1 1,1 1-1,0 0 0,0 1 1,0 0-1,0 0 1,-10 6-1,3 0-69,1 0 0,0 1 0,1 1 0,0 0 0,0 1 0,-17 23 0,24-28-174,1 1 1,-1-1 0,1 1 0,0 0 0,1 0 0,0 0 0,0 0 0,1 0 0,0 1-1,0-1 1,1 1 0,0 0 0,1-1 0,0 1 0,0 0 0,1-1 0,0 1 0,0-1 0,3 10-1,-1-12-32,-1 0-1,1 0 0,-1-1 0,2 1 1,-1 0-1,0-1 0,1 0 0,0 0 1,1 0-1,-1 0 0,1-1 0,0 1 0,0-1 1,0-1-1,0 1 0,1-1 0,0 1 1,-1-2-1,1 1 0,0-1 0,0 0 1,1 0-1,-1 0 0,0-1 0,1 0 1,7 0-1,-4 0-6,1-1 1,0 0-1,-1-1 1,1 0-1,-1-1 1,1 0-1,-1-1 1,0 0-1,0-1 1,0 0-1,13-7 1,-20 10 24,0-1 0,0 0 0,0 0-1,0 0 1,-1 0 0,1 0 0,-1-1 0,1 1 0,-1-1 0,0 0 0,0 1 0,0-1 0,0 0 0,-1 0 0,1 0 0,-1 0 0,0-1 0,0 1 0,0 0 0,0 0 0,0-1 0,-1 1 0,1-1 0,-1 1 0,0 0 0,0-1 0,-1 1 0,1-1 0,0 1 0,-1 0 0,0-1 0,0 1 0,0 0-1,0 0 1,-1-1 0,1 1 0,-1 0 0,-2-3 0,-7-10-31,0 0 0,-1 1-1,-1 1 1,0 0 0,0 0-1,-2 2 1,0 0-1,0 0 1,-1 1 0,0 1-1,-1 1 1,0 0 0,-1 1-1,-18-5 1,33 12-540,0 0 1,-1 0-1,0 0 1,1 0-1,-1 1 0,1-1 1,-1 1-1,0 0 1,1 0-1,-1 0 0,-7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2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21 188 1681,'-3'-6'473,"0"0"1,0 0 0,0-1 0,1 1-1,0-1 1,1 0 0,-1 1 0,1-1-1,1 0 1,-1 0 0,1 0 0,0 0-1,2-10 1,-1 12-359,0 1 0,1-1 0,-1 0 0,1 1 1,0 0-1,0-1 0,1 1 0,-1 0 0,1 0 0,0 0 0,0 0 1,0 1-1,0-1 0,1 1 0,0 0 0,-1 0 0,1 0 0,0 1 0,9-5 1,-12 6-68,1 1 0,-1-1 0,1 0 0,-1 1 0,1-1 0,0 1 0,-1 0 0,1 0 0,0-1 1,-1 1-1,1 0 0,0 1 0,-1-1 0,1 0 0,-1 0 0,1 1 0,0-1 0,-1 1 1,1-1-1,-1 1 0,1-1 0,-1 1 0,1 0 0,-1 0 0,0 0 0,1 0 0,-1 0 0,0 0 1,0 0-1,1 1 0,-1-1 0,0 0 0,0 1 0,-1-1 0,1 0 0,0 1 0,0-1 1,-1 1-1,1-1 0,-1 1 0,1 0 0,-1-1 0,1 3 0,2 8 205,0 0 1,-1 0-1,0 0 0,0 20 0,-6 199 1151,0-154-1769,3 1 0,3-1 0,14 90 0,-13-152-2732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2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308 440 8628,'-1'-3'152,"1"-1"1,0 0-1,-1 1 0,0-1 1,0 1-1,0-1 1,0 1-1,-1 0 0,1-1 1,-1 1-1,0 0 1,0 0-1,0 0 0,0 0 1,-1 0-1,1 1 0,-1-1 1,0 1-1,0-1 1,1 1-1,-1 0 0,-1 0 1,1 0-1,0 1 0,0-1 1,-1 1-1,1 0 1,-1 0-1,1 0 0,-1 0 1,1 1-1,-1-1 0,0 1 1,1 0-1,-1 0 1,0 0-1,1 0 0,-1 1 1,-4 1-1,-3 0-105,1 0-1,-1 1 1,1 1-1,-1 0 0,1 0 1,0 1-1,1 0 1,-1 1-1,1 0 1,0 0-1,0 1 1,-9 10-1,11-9-34,0 0 0,1 0-1,0 0 1,1 1 0,0 0 0,0 0 0,1 0 0,0 1-1,0-1 1,1 1 0,1 0 0,0 0 0,0 0 0,1 0-1,0 0 1,0 1 0,2-1 0,-1 0 0,1 0-1,0 0 1,1 0 0,0 0 0,1 0 0,5 11 0,-4-10-21,1 0 0,0-1 0,1 0 0,0 0 0,1 0 0,0-1 0,1 0 0,0 0 0,0-1 0,1 0 0,0-1 0,0 0 0,0 0 0,1-1 0,0 0 0,1 0 0,-1-1 1,1-1-1,0 0 0,0 0 0,12 1 0,-14-3 38,0 0 0,1-1 0,-1 0-1,0-1 1,1 0 0,-1 0 0,0-1 0,1 0 0,-1-1 0,0 0 0,0 0 0,0-1 0,0 0 0,-1-1 0,1 0 0,-1 0 0,0-1-1,0 0 1,0 0 0,7-8 0,-8 6 26,1-1 0,-2-1 0,1 1 0,-1-1 0,-1 0 0,0-1-1,0 1 1,0-1 0,-1 0 0,-1 0 0,0 0 0,0-1 0,-1 1 0,0-1-1,-1 1 1,0-1 0,-2-15 0,-4-44 89,-25-125 0,1 19 638,25 129-320,4 35-276,0 0 0,-1-1 0,-1 1-1,0 0 1,0 0 0,-1 0 0,-1 0-1,-5-13 1,9 25-184,0 0 0,0 0 0,0 0 0,0 0 0,0 0 0,0-1 0,0 1 1,0 0-1,0 0 0,0 0 0,0 0 0,-1 0 0,1 0 0,0 0 0,0 0 0,0-1 0,0 1 0,0 0 0,0 0 0,0 0 0,0 0 0,0 0 0,0 0 0,0 0 0,-1 0 0,1 0 0,0 0 0,0 0 0,0 0 0,0 0 0,0 0 0,0 0 0,0 0 0,-1 0 0,1 0 0,0 0 0,0 0 0,0 0 0,0 0 1,0 0-1,0 0 0,0 0 0,-1 0 0,1 0 0,0 0 0,0 0 0,0 0 0,0 0 0,0 0 0,0 0 0,0 0 0,0 0 0,-1 0 0,1 0 0,0 0 0,0 1 0,0-1 0,0 0 0,0 0 0,0 0 0,0 0 0,0 0 0,0 0 0,0 0 0,0 0 0,0 1 0,0-1 0,0 0 0,-3 14 122,2 19 205,16 79 52,5 0 0,43 134 0,-19-83-343,8 26 5,-41-154-827,3 0 0,0-1 1,24 39-1,-16-43-2711,-4-15-1608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4.9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95 2049,'-23'-8'7205,"47"5"-1742,5 2-6208,458-77 980,-477 76-230,-3 0-28,-25 1-5722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5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74 6035,'-2'-8'642,"-1"0"0,0 0 0,0 0 0,-8-13 0,-3 1 3468,15 25-3122,21 82-466,-3 0 1,-4 2 0,4 113 0,-17-135-500,-3 1-1,-4 0 0,-2-1 1,-31 131-1,34-181-15,-2 5-216,6-37 171,1-46-33,-2 44 47,1-1 1,1 0-1,1 0 0,4-21 1,18-57-127,-22 89 112,1 0 0,0 1 0,0-1 0,0 1-1,1 0 1,0 0 0,0 0 0,0 0 0,1 1-1,0-1 1,0 1 0,0 1 0,1-1 0,11-7-1,-3 5 47,0 0 0,0 0 0,1 2 0,20-7 0,-9 6-2,0 0 0,1 2 0,-1 0 0,1 2 0,-1 1 0,1 1 0,0 2 0,-1 0 0,1 2 0,-1 1 0,0 1 0,0 1 0,-1 1 0,29 14 0,-48-20 5,-1 1-1,1 0 0,-1 0 0,1 1 0,-1-1 0,0 1 1,-1 0-1,1 1 0,-1-1 0,1 1 0,-1 0 0,-1 0 1,1 0-1,-1 1 0,0-1 0,0 1 0,0-1 0,-1 1 1,0 0-1,0 0 0,0 0 0,-1 1 0,0-1 0,0 0 1,-1 0-1,0 1 0,0-1 0,0 0 0,-1 1 0,1-1 1,-2 0-1,1 0 0,-1 0 0,0 0 0,0 0 0,-1 0 1,1 0-1,-1-1 0,0 1 0,-1-1 0,-4 6 0,-3 3 67,0-1-1,-1 0 0,0 0 1,-1-1-1,-1 0 0,0-2 0,0 1 1,-1-2-1,0 0 0,-1-1 1,0 0-1,0-1 0,-26 7 1,18-8-461,1-1 0,-1 0 0,-43 1 0,45-5-1229,-1-2 0,0 0-1,-43-9 1,34 0-4329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6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316 41 5074,'-2'-3'293,"0"1"-1,0-1 0,0 0 1,0 1-1,-1-1 0,1 1 1,-1 0-1,1 0 0,-1 0 1,0 0-1,0 0 0,0 1 0,0-1 1,0 1-1,0 0 0,0 0 1,-1 0-1,1 0 0,0 0 1,-6 0-1,1 0-86,0 0 0,0 0 0,0 1 0,0 0 0,1 1 0,-1 0 0,0 0 0,-8 2 0,8 1-94,0-1 0,1 2 0,0-1 0,0 1 1,0 0-1,0 0 0,1 1 0,0 0 0,0 0 0,1 1 0,-1-1 0,1 1 0,1 0 0,-7 14 0,-4 8 84,2 2-1,-13 41 1,21-57-172,1 0-1,0 1 1,2-1 0,-1 1-1,2-1 1,0 28-1,1-38-31,1 0 0,-1 0 0,1-1 0,0 1-1,0 0 1,0 0 0,1-1 0,0 1 0,0-1-1,0 1 1,0-1 0,1 0 0,0 0-1,0 0 1,0 0 0,0-1 0,0 1 0,1-1-1,-1 0 1,1 0 0,0 0 0,0 0 0,1 0-1,-1-1 1,6 2 0,0 0-25,0-1 1,0-1-1,1 0 1,-1 0-1,1-1 0,-1-1 1,1 0-1,-1 0 1,1-1-1,-1 0 0,1 0 1,-1-2-1,1 1 0,-1-1 1,0-1-1,0 0 1,-1 0-1,1-1 0,-1 0 1,0 0-1,0-1 1,-1-1-1,1 1 0,-1-1 1,-1-1-1,0 1 1,0-1-1,0-1 0,-1 1 1,0-1-1,-1 0 1,1-1-1,-2 1 0,0-1 1,6-18-1,-4 2 385,0 0-1,-2 0 0,-1-1 1,-1 1-1,-2-39 1,0 57-188,-2 67-47,0 87 445,2-132-836,1-1-1,1 1 1,1 0 0,0-1-1,0 0 1,1 0 0,1 0-1,9 18 1,4-9-2866,4-5-3290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6:57.1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291 494 3602,'-9'-4'648,"0"0"1,0-1-1,1 0 1,-1 0-1,1-1 1,1 0-1,-1-1 1,-9-10-1,2-2 556,1-1 0,-15-27 0,28 46-1157,1 0-21,0 1-1,-1-1 1,1 0 0,-1 0 0,1 0 0,-1 1 0,0-1-1,1 0 1,-1 0 0,0 1 0,1-1 0,-1 1 0,0-1 0,0 1-1,0-1 1,0 1 0,1-1 0,-1 1 0,0 0 0,0-1-1,0 1 1,0 0 0,0 0 0,0 0 0,0 0 0,0 0 0,0 0-1,0 0 1,0 0 0,0 0 0,0 0 0,1 0 0,-1 1-1,0-1 1,0 0 0,0 1 0,0-1 0,0 0 0,0 1-1,1-1 1,-1 1 0,0 0 0,0-1 0,1 1 0,-1 0 0,0-1-1,1 1 1,-1 0 0,1 0 0,-1-1 0,1 1 0,-1 0-1,0 1 1,-32 57 404,30-52-380,-13 27 152,1 1 1,-11 41-1,23-65-203,0 0 0,0 1 0,1-1 0,1 1 0,0-1 0,1 1 0,0-1 0,1 1 0,0 0 0,0-1 0,5 14 0,-5-21-6,0-1 1,1 0-1,-1 0 0,1 1 0,0-1 1,0 0-1,0-1 0,0 1 1,0 0-1,1 0 0,-1-1 0,1 0 1,0 1-1,0-1 0,0 0 0,0 0 1,0-1-1,5 3 0,-1-2-36,-1 0 1,1 0-1,-1-1 0,1 0 0,0 0 0,0-1 1,0 0-1,-1 0 0,10-2 0,-2 0 18,-1 0 0,0-1 0,0-1 0,0 0 0,-1-1 0,1-1 0,-1 1 0,0-2 0,17-11 0,-22 11 81,0 0-1,-1 0 1,1 0-1,-1-1 1,-1 0-1,1 0 0,-1-1 1,-1 1-1,0-1 1,0 0-1,0 0 0,-1-1 1,-1 1-1,0 0 1,2-15-1,-1-13 50,-1 0 1,-6-65-1,2 63-88,-1-55 191,1 24 892,-14-99 1,10 151-534,2 23-210,0 29-41,11 27 46,2-1 0,33 113 0,0-6-271,-20-29-16,13 56-494,-34-189 286,14 36-1588,-14-40 1449,-1 0 1,1 0-1,0 0 1,0 0-1,0 0 1,0 0-1,0 0 1,0 0-1,0 0 1,0 0-1,0 0 1,0-1-1,1 1 1,-1-1-1,0 1 1,3 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02.2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309 151 3474,'-3'-2'212,"0"0"1,1 0 0,-1 0-1,1 0 1,0-1 0,-1 1-1,1-1 1,0 1 0,1-1-1,-1 0 1,0 0 0,1 1-1,-1-1 1,1 0-1,0-1 1,0 1 0,0 0-1,0 0 1,1 0 0,-1-1-1,1-2 1,-1 0 105,0 0-1,-1 0 1,1 1-1,-1-1 1,0 1-1,-4-7 0,4 10-218,1-1-1,-1 1 0,0 0 0,1 1 0,-1-1 0,0 0 0,0 0 0,-1 1 0,1-1 0,0 1 0,-1 0 0,1 0 0,0 0 0,-1 0 0,1 0 0,-1 0 0,1 1 1,-6-1-1,1 0-51,0 0 1,0 0-1,0 1 1,0 1-1,0-1 1,0 1-1,0 0 1,0 1-1,0-1 1,0 1-1,0 1 1,0-1-1,1 1 1,-1 0 0,1 1-1,0 0 1,0 0-1,1 0 1,-1 1-1,1-1 1,0 1-1,0 0 1,0 1-1,1-1 1,-1 1-1,1 0 1,1 0-1,-6 13 1,3-5-1,0 0 1,1 0-1,1 0 0,0 1 0,1 0 1,1 0-1,0-1 0,1 1 0,0 0 1,1 1-1,1-2 0,5 30 1,-3-32-60,0-1 1,1 1-1,0 0 1,1-1 0,0 0-1,1 0 1,0-1 0,1 1-1,0-1 1,12 13 0,-14-18-2,1 0 1,-1-1-1,0 0 1,1 0 0,0 0-1,0 0 1,0-1-1,0 0 1,1-1-1,-1 1 1,1-1-1,0 0 1,0-1 0,-1 0-1,1 0 1,0 0-1,0-1 1,0 0-1,12-1 1,-5-1-17,-1 0 0,0-1 0,1-1 1,-1 0-1,-1 0 0,1-1 0,-1-1 0,0 0 0,0-1 0,13-9 1,-20 12 34,-1 1 1,0-1-1,0 0 1,0 0-1,-1-1 1,1 1 0,-1 0-1,0-1 1,0 0-1,-1 0 1,0 0-1,0 0 1,0 0 0,0-1-1,-1 1 1,1-1-1,-1 1 1,-1-1-1,1 1 1,-1-1 0,0 1-1,0-1 1,-1 1-1,0-1 1,0 1-1,0-1 1,-3-6 0,-7-15 40,-2 0 1,-1 0 0,-1 1 0,-1 1-1,-1 0 1,-2 2 0,0 0-1,-42-38 1,57 56-209,-1 1-1,1 0 1,-1 0-1,0 1 0,0-1 1,0 1-1,0 0 1,-1 1-1,1-1 1,-1 1-1,0 0 1,1 0-1,-1 1 1,0 0-1,0 0 0,0 0 1,0 0-1,0 1 1,-11 1-1,-7 6-3621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03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73 301 4562,'0'1'77,"0"0"0,0 0 1,0 0-1,0 0 0,0 0 0,0-1 0,0 1 0,1 0 1,-1 0-1,0 0 0,1 0 0,-1 0 0,0 0 0,1-1 1,0 1-1,-1 0 0,1 0 0,-1-1 0,1 1 0,0 0 1,-1-1-1,1 1 0,0 0 0,0-1 0,-1 1 0,1-1 0,0 1 1,0-1-1,0 0 0,0 1 0,0-1 0,0 0 0,-1 0 1,3 1-1,1-1 77,1 0 0,0 0 1,0 0-1,-1-1 1,1 0-1,0 0 0,8-2 1,6-4 337,0 0 1,30-17-1,-45 22-438,0-1 0,0 1 1,0-1-1,0 0 0,-1 0 0,0 0 0,1-1 0,-1 1 0,0-1 0,-1 1 1,1-1-1,-1 0 0,1 0 0,-1 0 0,0-1 0,-1 1 0,1 0 0,1-9 1,-2 7-7,-1 0 0,0 0 0,0-1 0,0 1 0,-1 0 0,0-1 0,0 1 0,-1 0 0,1 0 0,-1 0 0,-1 0 0,-4-9 0,3 7-34,0 0 0,-1 0 0,-1 0-1,1 1 1,-1 0 0,-1 0 0,1 0 0,-1 1 0,0 0 0,0 0 0,-1 0 0,0 1 0,0 1 0,0-1 0,0 1 0,-1 0 0,0 1 0,-14-4 0,17 7-28,0 0 0,0 0 0,0 0 1,0 0-1,0 1 0,1 0 0,-1 0 0,0 1 0,0 0 0,1 0 0,-1 0 0,1 0 0,0 1 0,0 0 0,-9 6 0,12-7 3,0-1-1,1 1 1,-1 0 0,0 0 0,1-1-1,0 1 1,-1 0 0,1 0 0,0 0 0,0 0-1,0 1 1,0-1 0,1 0 0,-1 0 0,0 1-1,1-1 1,-1 3 0,2-2 0,-1 0 0,0 0 0,1 0 0,0 0 0,0 0 0,0 0 1,0 0-1,0 0 0,1 0 0,-1 0 0,1-1 0,-1 1 0,1-1 0,0 1 0,0-1 0,4 3 1,4 4-19,0 0 0,1-2 1,1 1-1,-1-1 1,1-1-1,0 0 0,0 0 1,1-2-1,0 1 1,0-2-1,0 0 1,0 0-1,16 1 0,0-2-67,-1 0-1,1-2 1,0-1-1,0-1 1,30-7-1,-43 6 99,-1-1 0,0 0 0,0-1 0,18-9-1,-29 12 45,0 0 0,0 0 0,0-1 0,0 0 0,0 1 0,0-1-1,-1 0 1,1-1 0,-1 1 0,0-1 0,0 1 0,0-1 0,-1 0-1,1 0 1,-1 0 0,0 0 0,0-1 0,2-5 0,-4-13 791,-1 23-812,1-1 0,0 1 1,0 0-1,0-1 0,-1 1 0,1 0 1,0-1-1,0 1 0,-1 0 0,1-1 1,0 1-1,-1 0 0,1 0 0,0-1 1,-1 1-1,1 0 0,0 0 0,-1 0 1,1 0-1,-1-1 0,1 1 1,0 0-1,-1 0 0,1 0 0,-1 0 1,1 0-1,-1 0 0,0 0 0,0 1 13,-1-1 0,0 1-1,1 0 1,-1-1 0,0 1 0,1 0-1,-1 0 1,1 0 0,0 1-1,-1-1 1,1 0 0,0 0 0,0 1-1,-1-1 1,1 1 0,0-1-1,1 1 1,-1-1 0,-1 4 0,-2 6 41,1-1 1,0 1-1,1 0 1,1 0 0,-1 0-1,2 0 1,0 1-1,0-1 1,1 0 0,0 0-1,1 0 1,0 0-1,1 0 1,0 0 0,6 14-1,2 1-23,0-1-1,1-1 0,2 0 1,1-1-1,21 27 1,10 0 46,-43-48-409,-1 1-1,1-1 1,0 0-1,0 1 1,0-1-1,1-1 1,-1 1-1,0 0 1,1-1-1,-1 0 1,1 1-1,-1-1 1,1-1-1,-1 1 1,1 0-1,4-1 1,7-5-4352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09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86 4258,'-8'-15'1429,"6"13"-1177,0 0 1,1-1-1,-1 1 0,1 0 1,-1 0-1,1-1 0,0 1 0,0-1 1,0 1-1,0-1 0,1 1 1,-1-1-1,1 0 0,-1 1 1,1-1-1,0 0 0,0 1 0,0-1 1,1 0-1,-1 1 0,1-1 1,-1 0-1,1 1 0,0-1 0,0 1 1,1-3-1,3 20 121,-4 12 190,-54 717 1252,52-738-1807,-23 159-5,2-20 106,9-243 213,1 21-546,-12-220-56,23 260 243,3 1-1,0 0 1,3-1 0,1 1-1,1 1 1,16-44 0,-17 63 10,2-1 1,0 1-1,1 0 1,0 1-1,2 0 1,-1 1-1,2 0 0,0 1 1,0 0-1,2 0 1,-1 2-1,1 0 1,1 0-1,0 1 1,1 1-1,0 1 0,0 0 1,1 1-1,-1 0 1,31-6-1,-44 13 24,-1-1 0,1 1 0,-1-1 0,1 1 0,-1 0 0,1 0 0,-1 1-1,1-1 1,-1 0 0,1 1 0,-1-1 0,0 1 0,1 0 0,-1 0 0,0 0 0,1 0 0,-1 0-1,0 1 1,0-1 0,0 1 0,2 1 0,-1 1-11,0-1 1,0 1-1,-1 0 0,1 0 0,-1 0 1,0 0-1,0 0 0,-1 1 0,1-1 1,1 9-1,-1 2-19,0 1 0,-1-1 0,-1 1 0,0-1-1,-1 0 1,-3 16 0,-1-7-34,-2 0-1,0 0 1,-2-1 0,-1 0-1,0-1 1,-2 0-1,-22 31 1,14-24-180,-2-1 0,-1-1 0,-1-1 0,-45 37 0,63-59 272,-1 1 1,1-1-1,-1-1 0,0 1 0,0-1 0,-13 4 0,20-7-21,0 0 1,0 0-1,0 1 0,-1-1 0,1 0 0,0 0 0,0 1 0,0-1 0,0 0 1,-1 1-1,1-1 0,0 0 0,0 1 0,0-1 0,0 0 0,0 1 0,0-1 1,0 0-1,0 1 0,0-1 0,0 0 0,0 1 0,0-1 0,0 0 1,0 1-1,0-1 0,0 0 0,1 1 0,-1-1 0,0 0 0,0 0 0,0 1 1,0-1-1,1 0 0,-1 0 0,0 1 0,0-1 0,1 0 0,-1 1 0,11 13 295,-10-13-274,37 39 368,71 58 0,-67-63-354,69 74 0,-93-87-266,28 32 402,-11-28-3815,-29-24 878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0.2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309 34 1729,'-70'-16'6015,"56"12"-5392,0 0 1,0 1-1,-1 0 1,-19 0-1,29 4-550,1-1 0,-1 1 0,0 1 0,1-1 0,-1 1 0,0 0 0,1 0 0,0 0 0,0 1 0,-1-1 0,2 1 0,-1 0 1,0 0-1,0 1 0,1-1 0,0 1 0,0-1 0,0 1 0,0 0 0,0 0 0,1 1 0,-4 6 0,-2 7 84,0 0 1,1 0 0,1 0-1,-5 25 1,5-19-182,2 1 0,1-1 0,1 1 1,0 0-1,2-1 0,2 1 0,0 0 1,1-1-1,1 1 0,15 44 0,-19-68-63,0 0 0,0-1 0,0 1 0,0 0 0,0-1 0,1 1 0,-1 0 0,0-1 0,0 1 0,1-1 0,-1 1 0,0 0 1,1-1-1,-1 1 0,0-1 0,1 1 0,-1-1 0,1 1 0,-1-1 0,1 0 0,-1 1 0,1-1 0,-1 1 0,1-1 0,0 0 0,-1 0 0,1 1 0,-1-1 0,1 0 0,0 0 0,-1 0 0,1 0 0,0 1 0,-1-1 0,1 0 0,0 0 0,-1 0 0,1 0 0,0-1 0,-1 1 0,1 0 0,1 0 0,7-8-3429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0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60 177 4226,'2'-8'174,"-1"0"0,1 0 1,1 1-1,-1-1 0,1 1 0,1-1 0,-1 1 1,1 0-1,1 1 0,-1-1 0,1 1 0,0-1 1,0 2-1,1-1 0,0 0 0,0 1 1,0 0-1,1 1 0,0-1 0,0 1 0,0 1 1,0-1-1,0 1 0,13-3 0,0-1 235,0 2-1,0 0 0,1 1 1,0 2-1,0 0 0,0 1 1,0 0-1,26 4 0,-41-2-405,1 0 0,-1 0-1,1 1 1,-1-1 0,0 1 0,0 1-1,0-1 1,0 1 0,0 0-1,-1 0 1,1 1 0,-1 0 0,9 8-1,-12-10 4,0 1-1,0-1 1,0 1-1,-1 0 0,1 0 1,-1 0-1,0 0 1,1 0-1,-2 0 0,1 0 1,0 0-1,-1 0 1,1 0-1,-1 1 0,0-1 1,0 0-1,0 0 1,0 0-1,-1 1 0,1-1 1,-1 0-1,0 0 1,0 0-1,0 0 0,0 0 1,-1 0-1,1 0 1,-1-1-1,-3 6 0,-2 2 54,-1 0-1,0 0 1,-1 0-1,0-1 1,0-1-1,-1 1 0,0-2 1,0 1-1,-1-1 1,0-1-1,0 0 1,-1 0-1,0-1 1,0-1-1,0 0 1,0-1-1,-15 3 0,0-2-354,-1 0-1,1-2 0,-1-1 1,1-2-1,-1 0 1,-51-10-1,45 3-2198,13 0-2552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2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61 112 10805,'-20'-38'2609,"4"11"-2193,4 5 1393,4 6-896,3 8-913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1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418 582 6179,'-4'-8'407,"0"1"1,-1-1-1,0 0 1,0 1-1,0 0 1,-1 0 0,-1 1-1,1 0 1,-1 0-1,0 0 1,0 1-1,-1 0 1,1 0-1,-1 1 1,0 0-1,0 0 1,-13-3-1,14 6-322,0-1-1,-1 1 0,1 0 0,0 1 0,-1 0 1,1 0-1,0 0 0,-1 1 0,1 0 1,0 1-1,-1-1 0,1 1 0,0 1 0,1-1 1,-1 1-1,0 1 0,1-1 0,-1 1 0,1 0 1,0 1-1,-7 6 0,0 2-38,0 0-1,1 1 0,0 1 1,1 0-1,1 1 1,0 0-1,1 0 1,1 1-1,1 0 1,-9 30-1,13-38-56,1 0-1,1 0 0,0 0 0,0 0 1,1 0-1,0 0 0,0 0 0,1 0 1,0 0-1,4 13 0,-3-15-6,1-1-1,-1 0 0,1 0 1,1 0-1,-1 0 1,1-1-1,0 1 1,0-1-1,0 0 1,1 0-1,0-1 1,0 1-1,0-1 1,1 0-1,9 5 1,-3-3 2,0-1 1,0 0-1,1-1 1,-1 0 0,1-1-1,0-1 1,0 0-1,0-1 1,0 0 0,0-1-1,0 0 1,0-1-1,0 0 1,0-1-1,-1-1 1,1 0 0,12-5-1,-12 4 19,-1-1 0,1 0 1,-1-1-1,-1 0 0,1-1 0,-1 0 0,0-1 0,-1 0 0,0-1 1,0 0-1,-1-1 0,0 1 0,-1-2 0,0 1 0,0-1 0,10-21 1,-10 9 37,0 0 0,-2-1 0,0 0 0,-2 0 0,-1 0 0,-1 0 0,-1-44 0,-26-170 44,24 228-45,-26-138 407,22 130-263,0 0 0,-1 0 1,0 1-1,-2 0 1,-18-31-1,26 48-184,0 0 0,0-1 0,0 1 0,0 0 0,0 0 0,-1-1 1,1 1-1,0 0 0,0 0 0,0 0 0,-1-1 0,1 1 0,0 0 0,0 0 0,-1 0 0,1-1 0,0 1 0,0 0 1,-1 0-1,1 0 0,0 0 0,-1 0 0,1 0 0,0 0 0,0 0 0,-1 0 0,1 0 0,0 0 0,-1 0 1,1 0-1,0 0 0,0 0 0,-1 0 0,1 0 0,0 0 0,-1 0 0,1 0 0,0 0 0,0 0 0,-1 0 1,1 1-1,0-1 0,0 0 0,-1 0 0,1 0 0,0 1 0,0-1 0,-1 0 0,1 0 0,0 0 0,0 1 1,0-1-1,0 0 0,-1 0 0,1 1 0,0-1 0,0 0 0,0 1 0,0-1 0,0 0 0,0 0 0,0 1 1,0-1-1,0 0 0,0 1 0,0-1 0,0 0 0,0 1 0,-5 24 114,2 63 556,15 157 1,-1-91-537,-9-25-35,-2-60-231,3-1-1,13 77 0,-15-141-83,9 28-1751,7-17-2837,3-9-966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2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4 5843,'-3'0'1552,"-3"-2"-975,3 0-193,0 4-32,9 6 1089,0 8 159,5 8-1167,4 8-209,3 5 144,-3 1-272,0-2 96,-3-6-144,-6-6-32,-6-2 144,0-6-160,-9-4-1104,3-4-1442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3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434 68 5010,'-15'-9'691,"-2"-2"301,-1 0-1,-1 2 1,-26-10 0,38 17-864,0 0 1,0 0 0,0 1-1,0 0 1,0 0 0,0 1-1,-1 0 1,1 1 0,0-1 0,0 1-1,0 0 1,0 1 0,-11 3-1,5 1-37,0 0 0,0 0 0,0 2 0,1-1-1,0 2 1,0-1 0,1 2 0,0 0 0,1 0 0,0 0-1,0 2 1,1-1 0,1 1 0,-10 17 0,13-19-84,0-1 1,0 1-1,1 0 0,1 0 1,0 0-1,0 1 1,1-1-1,0 1 0,1-1 1,0 1-1,0 0 1,1-1-1,1 1 0,0 0 1,0-1-1,1 1 1,1-1-1,0 1 0,0-1 1,6 12-1,-7-17-15,1 0 0,0-1 0,0 1 0,0-1 0,0 0 0,1 0 0,-1 0 0,1-1 0,0 1 0,0-1-1,1 0 1,-1 0 0,1 0 0,-1 0 0,1-1 0,7 3 0,-3-3-47,-1 0-1,1 0 1,0-1 0,-1 0-1,1-1 1,0 1 0,0-2-1,-1 1 1,13-3 0,-5-1 34,0 0 1,-1 0-1,0-2 0,0 1 1,0-2-1,-1 0 0,0-1 1,0-1-1,-1 0 0,20-17 1,-24 16 70,0 0 0,0-1 0,-1-1 0,-1 1 1,0-1-1,0-1 0,-1 1 0,-1-1 1,0 0-1,-1 0 0,4-17 0,-4 4 288,0 1 0,-1-1 0,-2 1 0,-1-1 0,-3-30 0,3 56-337,0 0 0,0 0-1,-1 0 1,1 0 0,0 0-1,0 0 1,0 0 0,0 0 0,0 1-1,-1-1 1,1 0 0,0 0-1,0 0 1,0 0 0,0 0 0,-1 0-1,1 0 1,0 0 0,0 0-1,0 0 1,0 0 0,-1 0 0,1 0-1,0 0 1,0 0 0,0 0-1,0-1 1,-1 1 0,1 0 0,0 0-1,0 0 1,0 0 0,0 0 0,0 0-1,-1 0 1,1 0 0,0-1-1,0 1 1,0 0 0,0 0 0,0 0-1,0 0 1,0 0 0,0-1-1,-1 1 1,1 0 0,0 0 0,0 0-1,0 0 1,0-1 0,0 1-1,0 0 1,0 0 0,0 0 0,0 0-1,0-1 1,0 1 0,0 0-1,0 0 1,0 0 0,0 0 0,1-1-1,-1 1 1,0 0 0,-11 21 15,-7 33 49,13-23-156,1 0 0,2 0 0,1 0 0,1 0 0,1 1 0,2-1 0,2 0 0,0-1 0,11 33 0,-15-58 55,1-1 0,0 0-1,0 0 1,0 0-1,0 0 1,0 0-1,1-1 1,0 1 0,-1-1-1,2 0 1,-1 1-1,0-1 1,0-1 0,1 1-1,5 3 1,-6-5 17,0 0 1,-1 0-1,1-1 1,0 1-1,-1-1 0,1 0 1,0 1-1,0-1 1,-1-1-1,1 1 1,0 0-1,0-1 1,-1 1-1,1-1 1,0 0-1,-1 0 1,1 0-1,-1 0 0,1 0 1,-1-1-1,0 1 1,1-1-1,-1 0 1,0 1-1,0-1 1,2-3-1,1 0 50,1-1 0,-1 0 0,-1 0 0,1 0 0,-1 0 0,0-1 0,0 0 0,-1 0 0,5-14 0,12-73 267,-16 71-186,1-1 0,8-22 1,-6 27-40,0 1 1,2 0-1,0 0 0,20-26 1,-25 38-65,0 1-1,0 0 1,0 0 0,1 0 0,0 0 0,0 1-1,0-1 1,1 1 0,-1 1 0,1-1 0,0 1-1,0 0 1,0 0 0,1 1 0,-1 0 0,1 0-1,6-1 1,-9 3-9,0 0 1,-1 1-1,1-1 0,0 1 0,-1 0 1,1 0-1,-1 0 0,1 1 1,-1-1-1,0 1 0,1 0 0,-1 0 1,0 0-1,0 0 0,0 0 0,-1 1 1,1-1-1,-1 1 0,1 0 0,-1 0 1,0 0-1,0 0 0,3 6 0,6 10 42,-2 1-1,14 38 0,-16-39-69,22 59-302,27 120 1,-60-217 824,0 6-448,0 0 0,1-1 0,1 1 0,1-1 0,0 0 0,1-18 0,2 20-22,1-1 1,0 1-1,1 0 0,1 0 0,0 0 1,1 0-1,0 1 0,0 0 1,1 0-1,1 1 0,0 0 1,13-13-1,-16 18-29,0 0 0,0 0 0,0 0 0,1 1 0,0 0 0,0 0 0,0 0 0,0 1 1,0 0-1,1 0 0,0 1 0,-1 0 0,1 0 0,0 0 0,0 1 0,0 0 0,0 0 0,0 1 0,0 0 0,0 0 1,1 1-1,-1 0 0,13 3 0,-14-1 6,0 0 1,0 0-1,0 1 1,0 0-1,-1 0 1,0 1-1,1-1 1,-2 1-1,1 0 1,0 1-1,6 10 0,41 74 127,-39-65-111,-4-8 3,-1-3-127,0 0 0,-1 1 0,6 19 0,-14-27 572,-9-16-263,-7-18-32,13 14-193,1-2-1,0 1 1,1 0 0,1 0-1,0-1 1,1 1-1,1-1 1,0 1-1,1 0 1,1 0-1,0-1 1,1 2-1,0-1 1,12-24-1,-12 29 7,0 1 0,1 0-1,0 1 1,0-1 0,1 1 0,0 0-1,0 1 1,0-1 0,1 1 0,15-10-1,-17 13 22,1 0 0,0 0 0,1 0-1,-1 1 1,0 0 0,1 0 0,-1 1 0,1 0-1,0 0 1,-1 0 0,1 1 0,0 0-1,0 0 1,-1 1 0,1 0 0,7 2 0,-6-1 2,0 0 0,0 0 1,-1 1-1,1 0 0,-1 1 1,0 0-1,0 0 1,0 0-1,-1 1 0,0 0 1,0 0-1,0 1 0,0 0 1,-1 0-1,0 0 1,0 0-1,0 1 0,-1 0 1,0 0-1,4 12 0,2 8-381,-1 2-1,-1-1 0,-2 1 0,4 37 0,-5-30-1288,-2-18-3089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4.4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 73 5042,'-1'-8'965,"-1"1"1,1 0-1,-1 0 0,-1 0 0,0 0 0,0 0 1,0 0-1,-6-9 0,3 59 884,-37 551-1628,33-502-221,1-126 281,1-32-4,8 51-306,0 0 0,1 0 0,1 0-1,1 0 1,0 1 0,1-1 0,0 1 0,1 0 0,1 0 0,9-18 0,-10 24 14,0 1 1,1 0-1,0 0 1,0 0-1,0 1 1,1-1 0,0 2-1,0-1 1,0 1-1,1 0 1,0 0-1,0 1 1,0 0-1,0 1 1,1 0-1,0 0 1,-1 1-1,14-3 1,-2 3 41,0 1-1,1 0 1,-1 1 0,0 2-1,0 0 1,1 1 0,-1 0-1,-1 2 1,1 1 0,26 11-1,-34-12-4,0 1 1,-1 0-1,1 1 0,-2 0 0,1 1 1,-1 0-1,16 16 0,-21-17-19,0-1 1,0 0-1,0 1 0,-1 0 1,0 0-1,0 1 0,-1-1 1,0 1-1,0-1 0,-1 1 0,0 0 1,-1 0-1,2 9 0,-3-8 13,-1 0 0,1 1 0,-1-1 0,-1 0 0,0 0 0,0 0 0,-1 0 0,0-1 0,0 1 0,-1-1 0,0 0 0,-1 0 0,0 0 0,0 0 0,-1-1 0,1 0 0,-2 0-1,1 0 1,-1-1 0,-10 8 0,9-8-20,0 0-1,0 0 0,-1-1 0,0 0 1,0 0-1,-1-1 0,1 0 1,-1-1-1,0 0 0,0-1 1,0 0-1,0 0 0,0-1 0,0 0 1,0-1-1,-1 0 0,1-1 1,-14-2-1,4-2-1392,0-2 0,-31-14 0,6-3-2517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4.8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 46 7764,'-14'-13'1291,"10"9"-814,-1 0 0,1 0 0,-1 1 0,0-1-1,0 1 1,0 0 0,-7-3 0,9 5-399,0 1 0,0 0 0,0-1-1,0 1 1,0 0 0,1 0 0,-1 1-1,0-1 1,0 1 0,0-1 0,0 1 0,1 0-1,-1 0 1,0 0 0,1 0 0,-1 0-1,1 1 1,-5 3 0,-7 5 42,0 1 0,1 1 1,0 0-1,0 1 0,2 1 1,0-1-1,0 2 0,1 0 0,1 0 1,1 0-1,0 1 0,1 0 0,1 1 1,-6 20-1,10-27-104,-1 0 0,2 0-1,-1 1 1,2-1 0,-1 1 0,1-1 0,1 0 0,0 1-1,0-1 1,1 1 0,4 10 0,-3-14-39,0 0-1,0 0 1,1 0 0,0 0-1,0-1 1,0 1 0,1-1 0,0 0-1,1-1 1,-1 1 0,1-1-1,0 0 1,0 0 0,1-1 0,-1 0-1,11 5 1,-11-6-284,0 0-1,1-1 1,0 1-1,-1-1 1,1 0 0,0-1-1,0 0 1,10 1-1,19-6-4115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5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10 141 5763,'6'-8'424,"0"1"0,1 0 1,1 0-1,-1 0 0,1 1 1,0 0-1,0 0 0,1 1 1,-1 0-1,1 0 0,0 1 1,13-4-1,14-3 904,69-13-1,-85 21-1153,-2-1-69,84-12 138,-95 15-267,0 1 0,0 0 0,0 0 0,1 0 0,-1 1 0,0 0 1,0 0-1,0 1 0,0 0 0,0 0 0,7 4 0,-13-5 20,1 0 1,-1-1-1,0 1 0,0 0 1,0 0-1,1 0 0,-1 0 1,0 0-1,0 0 0,0 0 0,0 1 1,-1-1-1,1 0 0,0 0 1,0 1-1,-1-1 0,1 0 1,-1 1-1,1-1 0,-1 1 1,0-1-1,1 1 0,-1-1 0,0 1 1,0 1-1,-1 1 22,0-1-1,0 0 1,0 0-1,0 1 1,0-1 0,-1 0-1,1 0 1,-1 0-1,0-1 1,0 1 0,-2 3-1,-6 4 56,0 0-1,0 0 1,-1 0-1,-18 10 1,-3 0-97,-2-1 1,0-2 0,0-2 0,-2-1 0,0-1-1,0-2 1,-1-2 0,0-2 0,-40 4 0,53-11-1495,13-5-1903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6.1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33 510 3970,'-2'1'191,"0"0"1,0 1-1,0-1 1,0 1-1,0-1 1,0 1-1,0 0 1,0 0-1,1-1 1,-1 1-1,0 0 1,1 1-1,0-1 1,0 0-1,-1 0 1,1 1-1,1-1 1,-1 0-1,0 1 1,0-1 0,1 1-1,0-1 1,-1 1-1,1-1 1,0 1-1,1 4 1,0-4-49,0 0 1,1-1-1,-1 1 1,1-1 0,0 1-1,0-1 1,0 0-1,0 0 1,0 1 0,0-1-1,0-1 1,1 1-1,-1 0 1,1-1 0,0 1-1,-1-1 1,1 0-1,0 0 1,0 0 0,0 0-1,-1 0 1,1-1-1,4 1 1,9 1 96,0-1 0,0 0 0,0-1-1,1-1 1,-1 0 0,0-2 0,-1 0 0,1 0 0,27-11 0,-16 4-100,-1-1 0,1-1 0,36-25 0,-60 35-115,1 0 1,-1 0-1,0 0 0,0-1 1,0 1-1,-1-1 1,1 0-1,-1 0 1,1 0-1,-1 0 0,0-1 1,0 1-1,0 0 1,-1-1-1,1 1 1,-1-1-1,0 0 0,0 1 1,0-1-1,0 0 1,0 0-1,-1 0 0,0 0 1,0 1-1,-1-8 1,2-13 193,3-23-253,-3-89-1,-2 117-6,-1 0-1,-1 0 1,-1 0 0,0 0-1,-2 0 1,0 1-1,-13-28 1,17 43 29,1 0-1,-1 0 1,0 0-1,0 0 1,0 1-1,0-1 1,0 1 0,-1-1-1,1 1 1,-1 0-1,1 0 1,-1 0-1,0 0 1,0 1 0,0-1-1,0 1 1,0 0-1,0-1 1,0 1 0,-1 1-1,1-1 1,-6 0-1,7 1-11,-1 1 1,1-1-1,-1 1 0,1-1 0,-1 1 0,1 0 1,-1 0-1,1 0 0,-1 0 0,1 1 0,0-1 0,0 1 1,0-1-1,0 1 0,0 0 0,0 0 0,0 0 1,0 0-1,1 0 0,-1 0 0,1 0 0,0 1 0,-1-1 1,1 0-1,0 1 0,0-1 0,1 1 0,-2 4 1,0-2 4,1 0 0,0 1 0,0-1 0,0 0 1,1 1-1,0-1 0,0 0 0,0 1 0,0-1 0,1 0 1,0 1-1,0-1 0,1 0 0,-1 0 0,1 0 1,0 0-1,0 0 0,4 6 0,-1-4-17,1-1 1,-1 1-1,1-1 0,0 0 0,1-1 1,-1 0-1,1 0 0,0 0 0,1-1 1,12 7-1,1-3-21,0-1 0,0 0 0,0-2 1,1 0-1,0-1 0,-1-2 0,2 0 0,22-1 1,-37-1 153,0 0 0,-1-1-1,1 0 1,0 0 0,-1-1 0,1 0 0,-1 0 0,9-4 0,-18 7-34,1 1 0,-1-1 0,0 1 1,0 0-1,1-1 0,-1 1 0,1 0 0,0 0 0,0 0 0,-1 0 0,1 0 1,1 1-1,-1-1 0,0 0 0,0 0 0,0 4 0,-3 54 429,5-40-510,1 0-1,0-1 1,2 1-1,6 20 1,-7-33-723,0 1 1,0-1 0,1 1-1,0-1 1,10 12 0,-3-8-4084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6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7844,'15'10'560,"6"2"1185,0 6-257,-1 6-767,1 8 127,3 7-720,-9 1-32,-9 0-96,-3-2 0,-15-6 64,-3-4 144,-9-8-208,-6-4-832,1-8-1521,-1-4-2433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8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2 2769,'-8'-1'165,"-1"1"-1,1-1 1,-1 1-1,0 1 1,1-1-1,-14 4 1,17-2 35,1 0 0,0 0 0,0 0 0,1 1 0,-1-1 0,0 1 0,1 0 0,0 0 0,-1 0 0,1 0 0,1 1 0,-1-1 0,0 1 0,-2 5 0,-4 5 66,1 0 0,0 0 1,2 0-1,-1 1 1,2 0-1,0 0 1,1 1-1,0-1 1,-1 20-1,4-29-241,1 0 0,0 0 0,0 0-1,1 0 1,-1 0 0,1 0 0,1 0 0,-1 0-1,1 0 1,0 0 0,0-1 0,1 1-1,0-1 1,0 1 0,0-1 0,1 0 0,-1 0-1,1-1 1,0 1 0,1-1 0,-1 0 0,1 0-1,-1 0 1,1 0 0,1-1 0,-1 0 0,7 3-1,-2-2 40,0 0 0,0-1 1,1 0-1,-1 0 0,1-1 0,-1-1 0,1 0 0,0 0 0,0-1 0,0-1 0,-1 1 0,1-2 0,0 1 0,17-7 0,-21 7 2,0-2-1,-1 1 1,0-1-1,0 0 1,0 0-1,0 0 1,0-1-1,-1 0 1,1 0-1,-1-1 1,0 1-1,0-1 1,-1 0-1,1-1 1,-1 1-1,0-1 1,-1 1-1,0-1 1,1 0-1,-2-1 1,1 1-1,-1 0 1,0-1-1,2-8 1,-2-6 202,-1 0 0,-1-1 0,-4-33 0,0-16 829,4 71-1097,0 0 0,0 0 0,0 0 0,0 0 0,0 0 0,0 0 0,0 1 0,0-1 0,0 0 0,0 0 0,0 0 0,0 0 0,0 0 0,0 0 0,0 0 0,0 0 0,1 0 0,-1 0 0,0 0 0,0 0 0,0 0 0,0 0 0,0 0 0,0 1 0,0-1 0,0 0 0,0 0 0,1 0 0,-1 0 0,0 0 0,0 0 1,0 0-1,0 0 0,0 0 0,0 0 0,0 0 0,0 0 0,1-1 0,-1 1 0,0 0 0,0 0 0,0 0 0,0 0 0,0 0 0,0 0 0,0 0 0,0 0 0,0 0 0,0 0 0,0 0 0,1 0 0,-1 0 0,0 0 0,0-1 0,0 1 0,0 0 0,10 17 155,9 23 180,101 302 321,-110-302-654,-1 0 0,-1 0 1,-3 1-1,-1 0 0,-3 0 1,-5 75-1,3-112 1,0 6 6,0 0 0,-1 0-1,-1 0 1,-4 13 0,6-21 13,1 0 0,-1 0 0,0-1 0,0 1 0,0 0 0,0-1 0,0 1 0,0-1 1,-1 1-1,1-1 0,-1 1 0,1-1 0,0 0 0,-1 0 0,0 0 0,1 0 0,-1 0 0,0 0 1,0 0-1,1-1 0,-1 1 0,0 0 0,0-1 0,0 0 0,0 1 0,0-1 0,0 0 1,1 0-1,-5 0 0,-20-5 66,1-1 0,-49-19 0,10 4-182,11 8-16,37 10-282,1 0 0,-1-1 1,1-1-1,0 0 0,1-1 0,-1 0 1,1-1-1,-15-10 0,28 16 177,1 0 0,-1 1 0,0-1-1,0 0 1,0 0 0,1 0 0,-1 1 0,1-1 0,-1 0 0,1 0-1,-1 0 1,1 0 0,-1 0 0,1 0 0,0 0 0,-1 0-1,1 0 1,0-1 0,0 0 0,10-22-6663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19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23 416 1841,'-3'3'88,"1"-1"1,0 1-1,0-1 0,0 1 1,1 0-1,-1-1 0,1 1 1,-1 0-1,1 0 0,0 1 1,0-1-1,0 0 0,0 0 1,1 0-1,0 0 0,-1 1 1,1-1-1,0 0 0,1 6 1,0-6-1,0 0 0,1 0 0,-1 0 0,1 0 1,0-1-1,-1 1 0,1 0 0,0-1 0,1 1 1,-1-1-1,0 0 0,1 0 0,-1 0 0,1 0 0,0 0 1,4 1-1,5 3 55,0-1 1,0 0-1,1-1 1,0-1-1,0 0 0,0-1 1,0 0-1,20 0 1,-14-2 146,-1-1 0,1 0 0,-1-1 1,0-2-1,1 1 0,-1-2 0,-1-1 1,32-13-1,-43 16-163,0 0 0,0-1 1,0 0-1,-1 0 0,0-1 0,1 1 1,-1-1-1,-1 0 0,1 0 0,-1-1 1,0 1-1,0-1 0,0 0 0,-1 0 1,0-1-1,0 1 0,-1 0 0,0-1 1,0 0-1,0 0 0,-1 1 0,0-1 1,0 0-1,-1 0 0,0 0 0,-1-10 1,-1-8-83,-1 1 0,-2-1 0,-1 1 0,0 0 0,-2 1 1,-1-1-1,0 2 0,-2-1 0,-1 1 0,0 1 0,-2 0 0,-26-31 1,38 50-54,1 0 0,0 0 1,-1 1-1,0-1 1,1 1-1,-1-1 0,0 1 1,0 0-1,0-1 1,0 1-1,0 0 1,0 0-1,0 1 0,0-1 1,0 0-1,0 1 1,0-1-1,-1 1 0,1 0 1,0-1-1,0 1 1,-1 0-1,1 1 0,0-1 1,0 0-1,0 1 1,-1-1-1,-1 2 0,0 0-12,0 0 0,1 0 0,0 1 0,-1 0 0,1 0 0,0 0 0,0 0 0,1 0 0,-1 1 0,1-1 0,-1 1 0,1 0 0,0-1 0,-1 6 0,-1-1 26,1 0 0,1 0 0,0 1 0,0-1 0,0 1 0,1-1-1,0 1 1,1 0 0,0-1 0,0 1 0,1-1 0,0 1 0,1 0-1,0-1 1,0 0 0,0 1 0,1-1 0,1 0 0,-1 0 0,1-1 0,1 1-1,-1-1 1,1 0 0,0 0 0,1 0 0,0-1 0,7 6 0,-4-2 30,1-2 1,1 1-1,0-2 1,0 1-1,0-1 1,1-1-1,0 0 1,0-1-1,1 0 1,-1-1-1,1 0 1,0-1-1,0-1 1,0 0 0,1 0-1,-1-1 1,15-2-1,-11 0-50,-1-2-1,1 0 1,-1-1 0,0 0-1,0-1 1,0-1 0,-1-1-1,0 0 1,0-1 0,18-13-1,-27 17 108,-1 0-1,1-1 1,-1 0-1,0 0 1,0 0-1,0-1 1,-1 0-1,0 1 0,0-2 1,0 1-1,-1 0 1,0-1-1,0 1 1,-1-1-1,1 0 1,-2 0-1,1 0 1,-1 0-1,0 0 1,0-1-1,-1 1 1,0 0-1,0 0 1,-1 0-1,-3-15 0,19 199 1162,-6-113-1049,18 64 0,-21-103-564,2 0-1,1 0 0,2-1 1,0-1-1,21 34 1,-20-42-1871,0-9-1583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3.1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154 415 2625,'-5'0'522,"-4"-1"471,0 0 0,0-1 1,0 0-1,-12-4 0,17 4-799,1 1-1,-1-1 1,1 0 0,0-1-1,0 1 1,0 0-1,0-1 1,0 0 0,1 0-1,-1 1 1,1-2-1,0 1 1,-3-5 0,3 5-107,-7-12 474,1 0 0,0 0 0,-6-18 0,12 27-468,0-1 0,1 1 0,0-1 0,0 1 0,1-1 0,-1 0 0,2 1 0,-1-1 0,1 0 0,0 1 0,2-10 0,1 4-55,0 0 0,1 0 0,0 1 0,1 0 0,0 0 0,1 0 1,0 1-1,1 0 0,0 0 0,1 1 0,0 0 0,0 0 1,17-11-1,-21 16-44,2-1 0,-1 1 0,0 1 1,1-1-1,0 1 0,-1 0 0,1 1 0,1 0 1,-1 0-1,0 0 0,0 1 0,1 0 0,-1 0 1,0 1-1,1 0 0,-1 0 0,1 1 1,-1 0-1,0 0 0,1 1 0,-1 0 0,0 0 1,0 1-1,8 4 0,-9-3 14,0 1 0,0 0-1,0 0 1,-1 0 0,0 1 0,0-1-1,0 1 1,0 1 0,-1-1 0,0 1 0,-1-1-1,0 1 1,0 0 0,0 1 0,-1-1-1,0 0 1,2 14 0,1 11-18,-1 0 0,-1 56-1,-3-65 4,0 0 0,-1 0 0,-2 1 0,0-1 0,-1-1 0,-2 1 0,-12 33 0,21-66 44,-1 0 0,-1 1 0,0-1-1,0 0 1,-1 0 0,0 0 0,-1 0-1,-3-14 1,1-23 14,2 5 9,3-66 271,-1 99-285,0-1 0,1 1 0,0 0 0,0 0 0,1 0 0,1 0 0,-1 1 0,1-1 0,6-9 0,-7 15-50,-1 0 0,1 0 0,0 1 0,0-1 0,0 1 0,0 0 0,0-1 0,0 1 0,1 1 0,-1-1 0,1 0 0,-1 1 0,1 0 0,0 0 0,0 0 0,-1 0 0,1 0-1,0 1 1,0 0 0,0 0 0,0 0 0,-1 0 0,1 0 0,0 1 0,7 2 0,0-1-12,0 2-1,0-1 0,0 1 1,-1 1-1,0 0 1,0 1-1,15 10 1,-16-10-57,-1 2 0,-1-1 0,1 1 0,-1 0 0,0 1 0,-1-1 0,0 1 0,-1 1 0,1-1 0,-2 1 0,1 0 0,-2 0 0,1 0 0,3 16 0,-2 9-720,0-1 0,-2 0 0,-2 42 1,-1-64-4296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7:20.2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1 498 5186,'0'1'150,"1"0"0,-1 0 0,1 0 0,-1 1-1,1-1 1,0 0 0,-1 0 0,1 0 0,0 0-1,0 0 1,0 0 0,0 0 0,0 0 0,0-1 0,0 1-1,0 0 1,0 0 0,0-1 0,0 1 0,1-1-1,-1 1 1,0-1 0,0 1 0,1-1 0,-1 0-1,0 0 1,1 0 0,-1 1 0,0-1 0,0-1 0,1 1-1,-1 0 1,3 0 0,55-14 1600,-37 8-1564,3 0-27,162-45 284,-169 45-422,-1-1 0,0 0 0,0-2 1,0 0-1,-1-1 0,-1 0 0,0-1 0,17-16 1,-26 18 66,1 0 0,-2 0 0,1 0 0,-1-1 0,0 0 1,-1 0-1,0 0 0,-1-1 0,0 0 0,-1 1 0,0-1 0,0 0 1,-2 0-1,1 0 0,-1 0 0,-1 0 0,1 0 0,-2 0 0,0 1 1,0-1-1,-1 0 0,0 1 0,-1-1 0,-6-10 0,9 18-82,0 1-1,-1 0 0,0 0 1,1 0-1,-1 0 0,0 0 1,0 0-1,0 0 0,0 0 1,0 1-1,0-1 0,-1 1 1,1 0-1,-1-1 0,1 1 1,-1 0-1,1 0 1,-1 1-1,1-1 0,-4 0 1,1 1-12,1 0 1,0 0-1,-1 1 1,1-1-1,0 1 1,0 0 0,0 0-1,0 1 1,-1-1-1,2 1 1,-8 4 0,3-1 10,0 0 1,1 0 0,0 1 0,-1 0 0,2 1 0,-1-1-1,1 1 1,0 0 0,1 1 0,0 0 0,-6 10 0,7-6 43,1 1 1,0-1 0,0 1 0,1 0-1,1 0 1,0 0 0,1 0 0,0 0-1,1 0 1,1 0 0,0 0-1,1 0 1,0-1 0,1 1 0,0-1-1,9 18 1,-8-18-22,1 0 0,0-1 0,1 1 0,0-1 0,1-1 0,0 1 0,1-1 0,0-1 0,0 0 0,1 0 0,0 0 0,1-2-1,0 1 1,0-1 0,1-1 0,15 7 0,-11-9-61,0-1 0,0 0 0,0-1 0,1-1 0,-1 0 0,1-2 0,-1 0 0,0 0 0,1-2 0,-1 0 0,0-1 0,16-6 0,-5 1-16,0-1 1,0-2-1,-1 0 1,-1-2-1,46-34 1,-60 39 102,-1 0 1,-1-1-1,1 0 1,-2-1-1,1 0 1,-1 0-1,-1-1 1,0 0-1,-1-1 1,0 1-1,-1-1 1,-1 0-1,0 0 1,5-27-1,-8 31-7,0 0-1,0 0 0,0 0 0,-1-1 1,-1 1-1,0 0 0,0-1 0,0 1 1,-1 0-1,-1 0 0,0 0 0,0 1 0,0-1 1,-1 1-1,0-1 0,-1 1 0,0 1 1,0-1-1,-1 1 0,0 0 0,0 0 1,-14-12-1,16 16-46,0 0 0,0 1 0,0-1 0,-1 1 1,1 0-1,-1 0 0,1 0 0,-1 0 0,0 1 0,1 0 0,-1 0 1,0 0-1,0 0 0,0 1 0,0 0 0,0 0 0,0 1 0,1-1 1,-1 1-1,0 0 0,0 0 0,0 0 0,1 1 0,-1 0 0,1 0 1,-1 0-1,1 0 0,-5 4 0,4-2 0,-1 0 0,1 0 1,0 1-1,1 0 0,-1 0 0,1 0 0,0 1 0,0-1 1,1 1-1,-1 0 0,1 0 0,0 0 0,1 1 1,0-1-1,0 0 0,0 1 0,1 0 0,0-1 0,0 1 1,0 7-1,3 2 53,0-1 0,0 1 0,2 0 0,0-1 0,0 0 0,2 0 0,0 0 0,0 0 0,2-1 0,0 0 0,0-1 0,1 0 1,12 13-1,19 21-518,90 80 0,-124-121 388,3 2-53,0 0 0,0 0 0,0-1 1,1 0-1,0-1 0,1 0 0,-1 0 1,15 4-1,-19-9 75,-1 1 0,1-2 1,0 1-1,0-1 0,0 0 0,0 0 0,0 0 1,0-1-1,-1 0 0,1 0 0,0-1 0,0 1 1,-1-1-1,1 0 0,-1-1 0,0 1 0,1-1 1,5-5-1,-2 2 62,0 0-1,0-1 1,-1 0 0,0-1 0,-1 0 0,1 0-1,-2 0 1,1-1 0,-1 0 0,0 0 0,4-11 0,2-9 280,0 0 0,9-45 1,-11 39 254,19-48-1,-24 71-420,0 2-1,1-1 1,0 0 0,1 1-1,1 0 1,-1 1 0,1 0-1,12-11 1,-17 17-98,1 0 0,-1 1 0,1-1 0,0 1 1,0-1-1,0 1 0,0 0 0,0 1 0,0-1 0,0 1 0,1 0 0,-1 0 0,1 0 0,-1 0 0,1 1 0,-1 0 1,1 0-1,7 1 0,-5 0-18,0 1 0,0 1 0,0-1 1,0 1-1,-1 0 0,1 1 0,-1-1 1,0 1-1,0 0 0,10 10 0,-3-1-36,0 0-1,-1 1 0,-1 1 0,0 0 1,-1 0-1,-1 1 0,0 1 1,10 25-1,-8 4 228,-1 1 1,5 83-1,-14-224-24,-2 56-2,7-67-1,-5 95-98,1 1 0,0-1 0,0 0 0,1 1 0,0-1 0,1 1 0,0 0 1,1 0-1,0 0 0,0 1 0,10-13 0,-8 15-45,0 0 0,1 0 1,0 0-1,0 1 0,0 0 0,1 1 0,-1-1 1,1 2-1,0-1 0,0 1 0,1 1 1,-1 0-1,0 0 0,1 1 0,0 0 1,9 0-1,13 1 20,-1 1 1,1 2 0,46 9-1,-49-6 129,0 1 0,-1 1-1,0 2 1,-1 1 0,0 1-1,-1 1 1,0 1 0,-1 2 0,32 25-1,-45-32-215,-1 2-1,0-1 0,0 2 0,-1-1 1,-1 1-1,0 1 0,-1 0 0,0 0 1,-1 0-1,0 1 0,-1 0 0,0 1 1,-2-1-1,0 1 0,0 0 0,-1 0 1,-1 0-1,0 1 0,-2 23 0,-1 7-4309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3.7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21 127 6003,'-1'0'60,"0"0"0,1 0 0,-1 0 1,0 0-1,0-1 0,0 1 0,1 0 1,-1 0-1,0-1 0,0 1 0,0 0 1,1-1-1,-1 1 0,0-1 0,1 1 1,-1-1-1,0 1 0,1-1 0,-1 1 1,1-1-1,-1 0 0,1 1 0,-1-1 1,1 0-1,-1 1 0,1-1 0,-1 0 1,1 0-1,0 1 0,0-1 0,-1 0 1,1 0-1,0 0 0,0 1 0,0-1 1,0-2-1,1 0 54,0 0 1,0 0-1,0 0 0,0-1 1,0 1-1,1 0 1,0 0-1,0 1 1,-1-1-1,4-2 0,3-5 351,1 0 1,0 0-1,1 2 0,17-14 0,-24 20-381,1 0 0,0 1-1,0 0 1,0-1 0,0 1 0,0 1-1,0-1 1,1 1 0,-1-1 0,0 1 0,0 0-1,0 1 1,0-1 0,1 1 0,-1 0-1,0 0 1,0 0 0,0 0 0,0 1-1,-1-1 1,1 1 0,0 0 0,-1 0 0,1 1-1,3 2 1,10 8-60,0 1 1,0 1-1,20 24 0,-34-35-7,6 5 4,-1 0 0,0 1 0,-1 0 0,0 0 0,-1 1 1,0-1-1,0 1 0,-1 1 0,-1-1 0,0 1 0,0 0 0,-1 0 0,-1 0 0,0 0 1,-1 0-1,0 0 0,-1 1 0,0-1 0,-1 0 0,0 1 0,-1-1 0,0 0 1,-7 18-1,-35 124 366,44-153-376,0-1 1,0 0 0,0 0 0,0 0 0,0 0 0,0 0 0,0 0 0,0 0 0,0 0 0,0 1-1,0-1 1,0 0 0,0 0 0,0 0 0,0 0 0,-1 0 0,1 0 0,0 0 0,0 0 0,0 0 0,0 0-1,0 1 1,0-1 0,0 0 0,0 0 0,0 0 0,0 0 0,-1 0 0,1 0 0,0 0 0,0 0-1,0 0 1,0 0 0,0 0 0,0 0 0,0 0 0,0 0 0,-1 0 0,1 0 0,0 0 0,0 0 0,0 0-1,0 0 1,0 0 0,0 0 0,0 0 0,0 0 0,-1 0 0,1 0 0,0 0 0,0 0 0,0 0-1,0-1 1,0 1 0,0 0 0,0 0 0,0 0 0,0 0 0,0 0 0,0 0 0,0 0 0,-1 0 0,-6-11 273,-5-16-219,6 10-84,1-1 0,1 1 0,1-1 0,0 0 0,2 0 0,0 0 0,1 0 0,0 0 0,2 0 0,0 0 0,1 0 0,1 0 1,0 1-1,11-25 0,-11 31 1,0 1 1,1-1 0,0 1-1,1 1 1,1-1 0,-1 1-1,1 0 1,1 1 0,-1-1-1,1 2 1,1-1 0,0 1-1,0 0 1,0 1 0,1 0 0,0 0-1,0 1 1,0 1 0,1-1-1,-1 2 1,1 0 0,0 0-1,0 1 1,15-2 0,-17 3 9,-1 1 0,0 0 0,0 1 1,0-1-1,1 2 0,-1-1 0,0 1 1,0 0-1,-1 1 0,1 0 0,0 0 1,-1 0-1,0 1 0,0 0 0,0 1 1,0 0-1,-1 0 0,1 0 0,8 11 0,-8-7 16,0 0 0,-1 0 0,0 1 0,0 0 0,-1 0 0,0 0 0,-1 1 0,-1-1 0,1 1-1,-2 0 1,1 0 0,-2 0 0,2 18 0,-3 10-80,-1-26 106,1 1-1,1-1 0,0 1 0,1-1 0,3 15 0,-4-25-81,0 1 0,1-1 1,-1 0-1,1 0 0,-1 0 0,1 0 0,0 0 0,0 0 0,1 0 0,-1-1 1,1 1-1,-1-1 0,1 1 0,0-1 0,-1 0 0,1 0 0,0 0 0,1-1 1,-1 1-1,0-1 0,0 0 0,1 0 0,-1 0 0,5 1 0,19 2-1948,2-5-1807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4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 26 8212,'-61'-26'5045,"61"27"-5004,-1-1-1,0 1 1,1-1 0,-1 1 0,1-1 0,0 1 0,-1-1-1,1 1 1,-1 0 0,1-1 0,0 1 0,-1 0-1,1-1 1,0 1 0,0 0 0,0-1 0,0 1 0,-1 0-1,1-1 1,0 1 0,0 0 0,0 0 0,0-1 0,1 1-1,-1 0 1,0 0 0,0 0 0,1 28 422,-1-28-351,7 51 405,1-1-1,18 58 1,-15-71-773,-2 0 0,-2 1 0,-1-1 0,-2 1-1,-1 50 1,-6-64-3057,-1-8-2231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4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75 12102,'-16'-30'3441,"-4"10"-2625,3 10 529,5-1-64,8 8-1281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7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30 212 2705,'-25'-4'3449,"24"4"-3353,1 0-1,0 0 0,0-1 0,-1 1 1,1 0-1,0 0 0,0 0 0,-1-1 1,1 1-1,0 0 0,0-1 1,-1 1-1,1 0 0,0 0 0,0-1 1,0 1-1,0 0 0,0-1 0,0 1 1,-1 0-1,1-1 0,0 1 1,0 0-1,0-1 0,0 1 0,0 0 1,0-1-1,0 1 0,0 0 0,1-1 1,-1 1-1,0 0 0,0 0 0,0-1 1,0 1-1,30-33 3990,-7 11-5124,-3 1 1106,2 1 0,0 1 0,1 0 0,0 2 0,44-24 1,-66 40-64,0 1 0,0-1 1,0 0-1,0 1 0,0-1 1,0 1-1,0 0 1,0-1-1,0 1 0,1 0 1,-1-1-1,0 1 0,0 0 1,0 0-1,0 0 1,0 0-1,0 0 0,1 0 1,-1 1-1,0-1 0,0 0 1,0 1-1,0-1 1,0 0-1,0 1 0,0-1 1,0 1-1,0 0 0,0-1 1,0 1-1,0 0 1,-1-1-1,1 1 0,0 0 1,1 1-1,2 6 20,0 0 0,-1 1 0,0-1 0,0 1 0,0 0 0,1 11 0,24 129 110,-26-135-102,0 2 0,0-1 0,-2 0 0,0 0 0,-3 25 0,-1 13 18,4-45-49,1 23 16,-2 0 0,-1 0 1,-7 31-1,10-76-127,-1 0 0,0 0 1,-4-26-1,-2-32-70,6 59 145,0 0 0,1 0 0,1 1 0,0-1 0,0 0 0,2 1 0,-1 0 0,7-15 0,-6 20 16,0 0 0,0 0 0,1 0-1,0 1 1,0 0 0,0 0 0,1 0-1,0 0 1,0 1 0,0 0 0,1 1-1,0-1 1,0 1 0,10-4 0,-2 1 50,1 0 1,-1 1 0,2 1-1,-1 1 1,0 0 0,1 2-1,0-1 1,-1 2-1,1 0 1,22 2 0,-30 0-21,0 1 1,0 0-1,-1 0 1,1 0-1,0 1 1,-1 1-1,0-1 1,0 1-1,0 1 1,0-1-1,-1 1 1,0 1-1,0-1 1,0 1-1,-1 1 1,1-1-1,-1 1 1,-1 0-1,0 0 1,8 14-1,-5-5-359,-1 0-1,0 0 0,-2 0 1,0 1-1,0 0 0,-2 0 1,0 0-1,-1 0 0,0 28 0,-2-10-2964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8.6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752 75 3586,'-4'-6'421,"0"1"0,-1-1 0,0 1 1,-1 0-1,1 1 0,-1-1 1,0 1-1,0 0 0,0 1 0,0-1 1,-1 1-1,1 1 0,-12-4 1,9 3-336,0 0 0,0 1 0,0 0 0,-1 1 0,1 0 1,0 0-1,-1 1 0,1 0 0,-1 1 0,-9 2 0,4 1-2,0 2-1,0 0 0,1 0 0,0 1 0,0 1 0,1 1 1,0 0-1,0 0 0,1 1 0,-13 14 0,11-10-30,1 1 0,1 0 0,0 1 1,1 1-1,0-1 0,2 2 0,-13 29 0,19-39-60,0-1-1,1 1 1,0 0 0,1 0 0,-1 0 0,1 0 0,1 0 0,0 0 0,0 0 0,0 0-1,1 0 1,0 0 0,1 0 0,0 0 0,0-1 0,0 1 0,1 0 0,0-1 0,1 0-1,0 0 1,0 0 0,0 0 0,1 0 0,0-1 0,0 0 0,1 0 0,0-1 0,0 1-1,0-1 1,1 0 0,-1-1 0,1 0 0,0 0 0,0 0 0,1-1 0,-1 0 0,1 0-1,0-1 1,-1 0 0,1 0 0,14 0 0,-8-1 37,0 0 1,0-2-1,-1 1 1,1-2-1,0 0 1,-1-1-1,1 0 1,-1 0-1,0-2 1,0 0-1,17-9 0,-24 11 88,0-1-1,0 0 0,-1 0 1,1 0-1,-1-1 0,0 0 0,0 0 1,-1 0-1,1 0 0,6-12 0,-9 13 36,0 0 0,0-1-1,0 0 1,-1 1-1,0-1 1,0 0-1,0 1 1,-1-1 0,1 0-1,-1 0 1,0 0-1,-1 1 1,1-1 0,-1 0-1,0 0 1,0 0-1,-2-4 1,-4-8 422,2 19-364,1 32-248,3-20 96,-66 564 566,59-507-689,-3-1 0,-26 92-1,31-142 12,-1 0 0,0-1-1,-2 0 1,0 0 0,-1-1-1,-1 0 1,-1-1 0,0 0-1,-1-1 1,-1 0 0,-1-1-1,-27 22 1,33-31 37,-1 0 1,1-1-1,-1 0 0,0-1 1,-1 0-1,1 0 1,-1-1-1,1-1 0,-1 0 1,0 0-1,0-1 1,0 0-1,0-1 0,-18-2 1,16 1 50,1-1 0,-1-1 1,0 0-1,1 0 0,0-2 0,0 1 1,0-2-1,0 0 0,1 0 0,0-1 0,0 0 1,-10-9-1,17 12-15,0 1 0,0-1 0,1 1-1,0-1 1,-1 0 0,1-1 0,1 1 0,-1 0 0,1-1 0,-1 1 0,1-1-1,1 0 1,-1 0 0,1 0 0,-1 0 0,2 0 0,-2-10 0,2 8-4,1-1 1,0 1 0,1-1 0,-1 1-1,1 0 1,1 0 0,-1-1-1,1 1 1,1 1 0,7-14-1,4-1-8,1 0-1,2 1 0,0 1 0,0 1 0,42-31 0,-11 14 60,2 3 0,85-41 0,117-33-3125,-185 80-749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4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0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296 743 6147,'-6'-3'191,"0"0"1,0 1-1,0 0 1,0 0-1,0 0 0,-1 0 1,1 1-1,-1 0 1,1 1-1,-1-1 1,1 1-1,-1 0 1,1 1-1,0 0 0,-1 0 1,1 0-1,0 1 1,-7 2-1,5 0-120,-1 0 0,2 1 1,-1 0-1,0 0 0,1 1 0,0-1 0,1 2 0,-1-1 0,1 1 0,0 0 1,1 0-1,-7 12 0,1 0 27,1 0 1,0 0 0,2 1-1,0 1 1,2-1-1,0 1 1,-4 31-1,8-39-77,1 0-1,0 0 0,0 0 1,2-1-1,-1 1 0,2 0 0,0 0 1,0-1-1,1 1 0,1-1 1,0 0-1,0 0 0,13 22 0,-13-29 6,0 0 0,1 0 0,-1-1-1,1 1 1,1-1 0,-1 0 0,0 0 0,1-1-1,0 0 1,0 0 0,0 0 0,0-1-1,0 0 1,1 0 0,-1 0 0,1-1 0,-1 0-1,1 0 1,-1-1 0,1 1 0,0-2-1,-1 1 1,1-1 0,-1 0 0,1 0 0,-1 0-1,11-5 1,-10 4-13,-1 1-1,1-2 0,-1 1 1,0-1-1,0 0 1,0 0-1,0 0 1,0-1-1,-1 0 0,1 0 1,-1-1-1,0 1 1,-1-1-1,1 0 1,-1-1-1,0 1 0,0-1 1,0 1-1,-1-1 1,0 0-1,0-1 1,-1 1-1,0 0 0,0-1 1,0 1-1,-1-1 1,1-7-1,-2 0-1,-1 1 0,-1-1-1,0 1 1,-1 0-1,0 0 1,-1 0 0,-9-19-1,-5-5 19,-26-39 1,29 51-43,0 0 1,1-1 0,2-1 0,-11-31 0,23 55-2,-1 1 0,1-1 0,-1 0 0,1 0 0,0 0 0,0 0 0,1 0 0,-1 0 0,0 0 0,1 0 0,0 0 0,0 0 0,0 1 0,0-1 0,0 0 0,0 1 0,1-1 0,-1 0 0,1 1 0,0 0 0,0-1 0,0 1 0,0 0 0,0 0 0,0 0 0,0 0 0,1 0 0,3-2 0,9-4-15,0-1-1,1 2 1,29-11-1,-24 11 12,10-5-61,-4 2 101,0 0 0,0-2 0,-1-1-1,32-22 1,-51 29 37,0 1 1,0-1-1,-1 0 0,0 0 0,0-1 1,-1 0-1,0 0 0,0 0 0,0-1 0,-1 1 1,0-1-1,-1 0 0,1-1 0,-2 1 1,1 0-1,-1-1 0,0 0 0,1-17 1,-3-14 602,-2-1 0,-1 0 1,-2 0-1,-2 1 1,-2 0-1,-19-56 0,24 88-887,2 11 94,3 24 80,9 48 266,27 140-187,31 218 14,-56-323-33,-7 219 0,-19-170-1,-4 51-199,17-179 121,2 0 0,0 0 0,3 0 0,9 45 0,-10-65 10,1 1 1,0-1-1,0 0 0,1 0 1,1 0-1,12 18 1,-16-26 39,-1-1 0,1 0 1,0 0-1,0 0 0,0 0 1,0 0-1,0 0 0,0 0 1,0-1-1,1 1 1,-1-1-1,1 0 0,-1 0 1,1 0-1,-1 0 0,1 0 1,-1 0-1,1-1 0,0 1 1,0-1-1,-1 0 1,1 1-1,0-1 0,0-1 1,-1 1-1,1 0 0,0-1 1,0 1-1,-1-1 0,1 0 1,-1 0-1,1 0 0,-1 0 1,5-3-1,-4 2 36,0 0 0,1-1 0,-1 1 0,-1-1-1,1 0 1,0 0 0,-1 0 0,1 0 0,-1 0 0,0 0 0,0-1 0,0 1-1,-1-1 1,1 0 0,-1 1 0,0-1 0,0 0 0,0 0 0,0 0-1,-1 0 1,1 0 0,-1 0 0,0 1 0,-1-1 0,1 0 0,0 0-1,-1 0 1,0 0 0,0 0 0,-3-5 0,0-5 63,-1 0 0,-1 0 1,-1 1-1,0 0 0,-1 0 1,0 1-1,-10-12 0,-7-4 243,0 2 1,-1 1-1,-2 1 0,-1 1 1,-59-35-1,62 43-385,-1 2 1,-54-19-1,61 26-779,1 1 0,-1 1-1,0 0 1,-39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0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80 5619,'-55'-73'7328,"54"66"-5397,13 11-1443,18 11-140,140 97 248,227 195 0,-391-302-614,116 103-993,-107-92-156,-1 1 0,22 33 0,-11-2-4102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1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1 10757,'-12'32'1706,"-12"43"0,-19 160-484,-20 85-571,-83 116-96,57-191-1001,86-230 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6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473 31 4402,'-27'-4'5717,"-1"-6"-3618,19 7-1946,1 0 0,-1 0 0,0 1 0,0 0 0,0 1 0,-10-1 0,7 2-102,-1 0 0,0 2 0,0-1 0,1 2 0,-1 0 0,1 0 0,-1 1 0,1 0 0,1 1 0,-1 1 0,1 0 0,0 0 0,0 1 0,-10 9 0,8-4-8,0 0 0,1 1 1,1 0-1,0 1 0,1 0 1,0 1-1,1 0 0,1 0 0,-12 32 1,12-23-21,0 0 0,1 1 0,2 0 0,1 0 0,1 0 1,0 0-1,3 33 0,1-41-38,0 0 0,1 1 1,1-1-1,1-1 0,1 1 0,0 0 0,1-1 1,0 0-1,2 0 0,0-1 0,15 23 1,-21-35-151,-1-1 1,1 1 0,0-1 0,-1 0-1,1 0 1,0 0 0,0 0 0,1 0-1,-1 0 1,0 0 0,1 0-1,-1-1 1,1 1 0,-1-1 0,1 0-1,0 0 1,-1 0 0,1 0 0,0 0-1,6 0 1,10-5-3406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82 189 1761,'-8'-8'1201,"2"3"-825,1 0 0,0 0-1,0-1 1,0 0 0,1 0-1,0 0 1,-4-8 0,7 12-311,1 0 0,-1 0-1,1 0 1,0-1 0,-1 1 0,1 0 0,0 0 0,1 0-1,-1 0 1,0 0 0,0-1 0,1 1 0,-1 0 0,1 0-1,0 0 1,0 0 0,0 0 0,0 0 0,0 1 0,0-1-1,0 0 1,0 0 0,1 1 0,-1-1 0,1 1 0,-1-1-1,1 1 1,0-1 0,3-1 0,7-5 196,1 0 0,0 0 0,0 1 0,1 1 1,-1 0-1,2 1 0,-1 0 0,0 1 0,1 1 0,0 0 0,23-1 0,-1 3-158,0 1-1,0 1 1,58 10-1,-73-7-112,1 1 0,-1 1 0,0 1 0,0 1-1,-1 1 1,0 0 0,25 17 0,-38-21 3,-2 0-1,1 0 1,0 0 0,-1 1-1,0 1 1,-1-1 0,1 1-1,-1-1 1,-1 1-1,5 9 1,-6-10 11,-1-1-1,0 1 0,0 0 1,-1 0-1,0 0 1,0 0-1,0 0 1,-1 1-1,1-1 1,-2 0-1,1 0 0,-1 0 1,0 0-1,0 0 1,-3 9-1,1-6 49,-1-1-1,0 0 1,-1 0-1,1 0 1,-2-1-1,1 1 1,-1-1-1,0-1 1,0 1 0,-1-1-1,0 0 1,0 0-1,0-1 1,-1 0-1,-13 6 1,-4 2 32,0-2 0,-2 0 0,-46 11 0,17-8-270,-101 11-1,131-23-662,0-1 0,0-1-1,0-1 1,1-2 0,-1 0-1,-35-10 1,23 0-2350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8.3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68 5170,'-13'-9'565,"-1"0"0,-1 1 0,1 1-1,-1 1 1,0 0 0,-1 0 0,1 2-1,-1 0 1,0 1 0,-27-3-1,28 6-454,1 1-1,0 0 1,-1 0-1,1 2 1,0-1-1,0 2 1,0 0-1,1 1 1,-1 0-1,1 1 1,1 0-1,-17 12 1,18-11-96,0 0 0,1 1 1,0 1-1,1 0 0,0 0 1,0 1-1,1 0 0,1 0 0,-1 1 1,2 0-1,-1 1 0,1-1 1,1 1-1,0 0 0,1 0 0,1 1 1,-1-1-1,2 1 0,0 0 0,0 0 1,1 0-1,1 0 0,0 0 1,1 0-1,0 0 0,1-1 0,1 1 1,0 0-1,0-1 0,2 1 1,-1-1-1,1 0 0,8 12 0,-9-17-28,1 1-1,0-1 0,1 0 0,0 0 0,0-1 0,0 0 0,1 0 1,0 0-1,0-1 0,0 0 0,1 0 0,0-1 0,9 5 0,-3-4-40,-1-1-1,0 0 0,1-1 0,0 0 0,-1-1 0,1-1 0,27-1 0,-18-1-8,1-2-1,-1 0 0,0-2 1,0 0-1,0-2 0,-1 0 1,0-2-1,0 0 0,34-22 0,-49 27 101,-1 0-1,0-1 0,0 0 0,0 0 0,0 0 0,-1-1 0,0 0 0,0 0 1,-1 0-1,0-1 0,0 1 0,0-1 0,-1 0 0,0 0 0,0-1 0,-1 1 1,1 0-1,-2-1 0,1 1 0,-1-1 0,0-10 0,-2-9 157,-1 1 0,-2 0 0,0 0 0,-15-48 0,17 66-177,-2-14 513,-18 68-229,5 3-143,2 1 0,-10 58 0,21-89-105,2 1 1,0 0-1,2-1 1,0 1-1,1 0 1,1-1-1,0 1 1,11 37-1,-11-52-220,0 1 0,0-1-1,0 0 1,0 0 0,1 0 0,0 0-1,0 0 1,1-1 0,-1 1 0,1-1-1,0 0 1,0 0 0,0-1 0,1 1 0,-1-1-1,1 0 1,0 0 0,0 0 0,0-1-1,0 1 1,1-1 0,5 1 0,9 3-4007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29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18 476 4946,'-1'2'56,"-1"-1"0,1 1 1,-1 0-1,1-1 0,-1 1 0,1 0 0,0 0 0,0 0 0,0 0 0,0 1 0,0-1 1,1 0-1,-1 0 0,1 0 0,-1 1 0,1-1 0,0 0 0,0 1 0,0-1 0,0 3 1,1-2 31,1-1 0,-1 0 0,0 1 0,1-1 0,-1 0 0,1 0 0,0 0 0,0 0 0,0-1 0,0 1 1,0 0-1,0-1 0,0 1 0,0-1 0,1 0 0,-1 0 0,0 0 0,4 1 0,4 2 46,1-1-1,-1-1 0,1 1 1,0-2-1,-1 0 0,1 0 1,0-1-1,0 0 0,0-1 1,0 0-1,11-3 0,10-2 129,-1-3 0,42-16-1,-60 21-125,-1-1 0,0-1-1,0 0 1,-1 0 0,1-1-1,15-14 1,-23 18-70,0-1 1,-1 0 0,1 0-1,-1-1 1,0 1-1,0-1 1,0 0-1,-1 1 1,0-1 0,0 0-1,0 0 1,0-1-1,-1 1 1,0 0 0,0 0-1,0-1 1,-1 1-1,1 0 1,-2-7-1,-1-9 19,0-1-1,-2 1 0,0-1 0,-2 1 0,0 1 0,-1-1 0,-2 1 1,0 0-1,0 1 0,-2 0 0,-1 1 0,-23-29 0,29 41-94,-1 0-1,1 1 1,-2-1 0,1 1-1,0 1 1,-1 0 0,0 0-1,0 0 1,0 1 0,-1 0-1,1 1 1,-1 0 0,0 0-1,1 1 1,-1 0-1,0 0 1,0 1 0,1 0-1,-12 2 1,14-1 0,0 1 0,0-1 1,0 1-1,0 0 0,0 0 0,0 1 1,1 0-1,0 0 0,-1 0 0,1 0 1,0 1-1,0 0 0,1 0 0,-1 0 1,1 1-1,0 0 0,0 0 0,1 0 1,-1 0-1,1 0 0,0 1 0,0-1 1,1 1-1,0 0 0,0 0 0,0 0 1,-1 9-1,2-9-2,0 0-1,0 0 1,0-1-1,1 1 1,0 0-1,0 0 1,1 0-1,0-1 1,0 1-1,0 0 1,1 0-1,-1-1 1,1 1-1,1-1 1,-1 0-1,1 0 1,0 0-1,4 6 1,-2-5 15,1 0 0,0-1 1,1 1-1,-1-1 0,1 0 0,0-1 0,0 0 1,0 0-1,1-1 0,-1 1 0,13 2 1,8 1-75,0-2 0,1 0 0,-1-2 1,1-1-1,0-2 0,38-3 0,-25-1-121,-1-2 0,61-17 0,-84 18 215,-1 0-1,0-2 1,-1 0-1,1-1 1,-1 0-1,-1-1 1,0-1-1,21-18 1,-29 20 72,0 0 0,-1-1 0,0 0 1,0 0-1,-1 0 0,-1-1 0,1 0 0,-1 0 0,-1 0 1,3-14-1,-3 11 171,1 1 1,0 0 0,1 0-1,1 0 1,12-21-1,-18 36-262,-1 0 0,1 0 0,0-1-1,0 1 1,0 0 0,1 0 0,-1 0-1,1 0 1,1 3 0,0 4 57,14 103 640,52 291 1346,-59-371-2318,0-1-1,2 0 1,20 40-1,-25-64-2740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30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44 6483,'-1'-1'376,"-17"-20"2584,17 20-2848,1 1 1,-1-1-1,1 1 1,-1 0 0,1-1-1,0 1 1,-1-1 0,1 0-1,0 1 1,-1-1-1,1 1 1,0-1 0,0 1-1,0-1 1,0 0 0,-1 1-1,1-1 1,0 0-1,0 1 1,0-1 0,0 1-1,0-1 1,1 0 0,-1 1-1,0-1 1,0 1-1,0-1 1,0 0 0,1 1-1,-1-1 1,0 1 0,1-1-1,-1 1 1,0-1-1,1 0 1,26 24 629,315 234 430,24 20-1000,-298-224-94,2-3-1,2-3 0,2-3 1,1-3-1,97 35 1,-132-63-80,-28-9 6,0 0 1,1 0 0,-1 1-1,13 9 1,-24-14-157,-15-4-4055,-4 0-1556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31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731 51 7043,'-35'-50'4954,"34"78"-3430,9 19-1196,1 0 0,3-1 0,2 0 0,1-1 0,30 59 0,-17-39-243,29 97-1,-43-104 41,-2 0 0,5 68 0,-15-103-114,-1 0 0,-1 0 0,-1 0 0,-1 0 0,-1 0 1,-2 0-1,0-1 0,-13 37 0,13-51-17,1-1 1,-1 0 0,0-1-1,-1 1 1,0-1 0,0 0-1,0 0 1,0-1 0,-1 0-1,0 0 1,0 0 0,-1-1-1,1 0 1,-1-1 0,0 1-1,-9 1 1,-18 6 73,0-1-1,-48 7 1,28-10 47,0-1 1,-101-4-1,-112-27-917,195 19-2936,56 3-133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39.9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4498 0 4146,'24'18'8295,"-15"-9"-5905,2 0-3887,22 15 1767,0 2 1,-2 1-1,-2 1 0,0 2 1,38 51-1,-16-17-132,67 95-13,-104-136-88,-1 0-1,-1 0 1,-1 2 0,-1-1-1,11 40 1,-15-39 24,17 71 139,41 104 1,-42-132 143,-4 1-1,-2 1 1,-4 0 0,4 77 0,1-6-73,-11-88-231,-3 0 1,-2 1-1,-3-1 1,-2 0 0,-19 96-1,0-51-2,-5-1 0,-47 107 0,6-38 346,-8-3 0,-6-4-1,-8-4 1,-211 275 0,264-387-211,-2-2 1,-1-1-1,-3-3 0,0-1 1,-61 36-1,-257 127 69,177-103-231,19-23 151,69-34-102,-21 11 7,-204 100 18,237-105 58,-113 39-1,-207 95-66,303-132-90,-112 40 55,-40 18-34,206-78-13,-75 55 0,55-34-14,-157 114-250,-63 42 406,13-9-35,227-155-119,1 3 0,3 1 1,-53 68-1,52-54 66,-73 72 1,90-104-379,0-1-1,-2-1 0,-1-1 1,-47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4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41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681 6 4834,'-16'-5'7377,"11"75"-4093,0-27-2934,-1 1 0,-2-2 0,-2 1 0,-2-1 0,-27 65 0,-109 191 91,115-237-373,2-5-19,-46 65 0,64-103-22,-1-1 0,0 0-1,-2-1 1,0-1 0,0 0 0,-2-1 0,-21 13-1,17-12-180,-35 29 0,-2 2 153,59-46 0,-1 0 0,1 1 0,-1-1 0,1 1 0,-1-1-1,1 1 1,-1 0 0,1-1 0,-1 1 0,1-1 0,0 1 0,-1 0 0,1-1 0,0 1 0,0 0 0,0-1 0,-1 1 0,1 0-1,0 0 1,0-1 0,0 2 0,0-1 6,1 0 0,-1-1-1,0 1 1,1 0 0,-1-1-1,1 1 1,-1-1 0,1 1-1,-1-1 1,1 1 0,-1-1-1,1 1 1,0-1 0,-1 1-1,1-1 1,-1 0-1,1 1 1,0-1 0,0 0-1,-1 0 1,1 1 0,0-1-1,-1 0 1,1 0 0,0 0-1,0 0 1,-1 0 0,1 0-1,0 0 1,0 0 0,1 0-1,93 0 713,339-15-294,89-64-471,38-4-390,-524 80 531,0 1 1,0 2-1,0 1 0,0 2 1,-1 2-1,61 15 1,41 9-2960,-125-27 620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04.0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96 1697,'0'-1'241,"0"0"0,-1 1 0,1-1 0,0 0 0,-1 1 0,1-1 0,-1 0 0,1 1 0,-1-1 0,1 1 0,-1-1 0,1 1 0,-1-1 0,0 1 0,1-1 0,-1 1 0,0-1 0,0 1 0,1 0 0,-1-1 0,0 1 0,1 0 0,-1 0 0,0 0 0,0 0 0,0-1 0,1 1 0,-1 0 0,0 0 0,0 0 0,0 1 0,1-1 0,-1 0 0,-1 1 0,0 0-49,1 1 0,-1-1 0,1 1 0,0 0 0,-1 0-1,1 0 1,0 0 0,0-1 0,1 2 0,-1-1 0,0 0 0,0 3 0,-12 81-359,12-76 772,-4 103 12,15 189 0,-2-203-591,-5 0 0,-17 181 0,12-261 90,-1 0-1,0 0 1,-2 0 0,-1-1-1,0 1 1,-1-1 0,-1-1-1,-13 24 1,3-72 895,4-5-1049,2-1-1,1 0 1,2-1 0,1 0 0,2-1-1,2 1 1,2-1 0,2-44 0,8-34-126,31-159 0,-33 241 159,2 0 1,1 0 0,1 1 0,3 0-1,0 1 1,2 1 0,2 0 0,23-33 0,-32 53-8,0 1 0,1 0 0,0 1 1,0 0-1,2 0 0,-1 1 0,1 1 1,0 0-1,0 0 0,1 1 0,0 0 1,1 1-1,0 1 0,0 0 0,0 0 0,0 2 1,0-1-1,1 2 0,0 0 0,-1 0 1,1 1-1,0 1 0,26 3 0,-29-1 5,0 0-1,1 0 0,-1 1 1,-1 1-1,1 0 0,0 1 1,-1 0-1,0 0 0,0 1 1,-1 0-1,16 13 0,-13-7 14,0 0-1,-1 0 0,-1 1 0,1 1 1,-2 0-1,0 0 0,8 19 0,-1 5 22,-2 0-1,-2 0 0,-1 1 0,-3 0 0,8 75 0,-11-12-577,-16 185 1,7-230-1006,2-29-2102,-5-3-2593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04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105 153 8100,'-57'-19'2097,"25"3"-1505,16 2-400,16-8 272,24 3 32,21 0-496,11 0-2016,17-6-2483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04.8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84 6115,'-8'-84'6269,"11"128"-5433,2-1 0,12 51 0,-1-7-753,-3-7 42,37 291 60,-45-308-186,-3 1 1,-2-1 0,-18 118 0,16-148 118,2-30 97,-2-7-16,-4-13-90,2 6-96,1 1 1,0-1-1,0 0 0,1 0 1,0 0-1,1-1 1,0 1-1,1 0 1,0-1-1,1 1 0,0 0 1,1 0-1,0 0 1,1 0-1,0 0 1,1 0-1,0 0 1,0 1-1,1 0 0,1 0 1,0 0-1,0 1 1,1 0-1,0 0 1,11-11-1,-1 4 7,0 0 0,2 1 0,-1 1 0,2 1 0,0 1 0,0 0 0,1 2-1,1 0 1,-1 1 0,40-10 0,-47 15-32,1 1 0,-1 1 0,1 0-1,0 0 1,0 1 0,0 1 0,0 1-1,-1 0 1,1 1 0,0 1 0,-1 0-1,1 1 1,-1 0 0,0 1 0,0 1-1,-1 0 1,0 1 0,13 8 0,-19-10 9,0 0-1,-1 1 1,0-1 0,0 1-1,0 1 1,-1-1 0,1 1 0,-2 0-1,1 0 1,-1 0 0,0 1 0,0 0-1,-1-1 1,0 1 0,2 13 0,-3-10 4,-1 0 1,0-1 0,-1 1-1,0 0 1,-1-1 0,0 1 0,-1 0-1,0-1 1,-1 0 0,0 1 0,-5 10-1,0-3 54,-1 0-1,-1 0 0,0-1 1,-1 0-1,-1-1 0,-1-1 1,0 0-1,-1 0 0,-1-1 1,0-1-1,-1-1 0,-31 20 1,26-22-138,-1-1 0,0 0-1,-1-2 1,0-1 0,0-1 0,0 0 0,-1-2 0,1-1 0,-1-1 0,0-1-1,1-1 1,-37-6 0,53 7-535,0-2 0,1 1 0,-1-1 0,1 0 0,-12-6 0,-10-18-7136,27 25 7587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05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334 73 1857,'-1'-4'617,"0"0"0,0 0 1,-1-1-1,1 1 0,-1 1 1,0-1-1,0 0 0,0 0 1,-1 1-1,1-1 0,-1 1 0,0 0 1,0 0-1,0 0 0,-6-5 1,6 7-509,0-1 0,0 1 0,-1 0 0,1 0 0,0 0 0,0 0 0,-1 1 1,1-1-1,0 1 0,-1 0 0,1 0 0,0 0 0,-1 0 0,1 1 0,0-1 0,-1 1 1,1 0-1,0 0 0,0 0 0,-6 3 0,-9 4-51,1 1-1,0 1 1,0 1 0,1 0-1,0 1 1,1 1-1,1 0 1,0 1 0,-17 22-1,26-30-50,0 0 0,1 1-1,0-1 1,0 1 0,0 0-1,1 1 1,0-1 0,0 0-1,1 1 1,-1 0 0,2-1-1,-1 1 1,1 0 0,1 0-1,-1 0 1,1 0 0,1 0-1,-1 0 1,2-1 0,-1 1-1,1 0 1,0 0 0,0-1-1,1 1 1,6 12 0,-1-8-18,1 0 0,0-1 1,0 0-1,1-1 0,0 0 1,1 0-1,0-1 0,1-1 1,0 0-1,0 0 0,1-1 0,-1-1 1,2 0-1,-1-1 0,1 0 1,-1-1-1,1 0 0,24 2 1,-20-3 39,1-1 0,0-1 1,0-1-1,-1-1 1,1 0-1,0-1 0,0-1 1,-1-1-1,0-1 0,0 0 1,0-2-1,0 0 0,28-16 1,-40 20 9,-1-1 0,0 1 0,0-1 0,0 0 0,0 0 1,0-1-1,-1 0 0,0 0 0,0 0 0,-1 0 0,1 0 0,-1-1 0,0 1 0,0-1 1,-1 0-1,0 0 0,0 0 0,0 0 0,1-10 0,-3 9-10,0 0-1,0 0 1,-1-1-1,0 1 1,0 0-1,-1 0 1,0 0-1,0 0 1,-1 0-1,0 1 1,0-1-1,0 1 1,-1-1 0,0 1-1,0 0 1,-7-8-1,-2 0 117,-1 0 0,0 0-1,-1 1 1,0 1 0,-34-20 0,40 27-421,0 0 0,0 1 1,-1 0-1,1 0 0,-1 1 1,0 0-1,0 1 0,0 0 1,0 1-1,0 0 0,-1 0 1,1 1-1,-12 1 0,-11 9-4435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29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0 153 2977,'12'-9'11147,"-12"8"-11038,2 6-87,-1-1 0,1 0 0,-1 0 0,1 0 0,1 0 0,-1 0-1,0-1 1,1 1 0,0-1 0,6 6 0,3 6 87,27 33-42,3-2 0,61 53 0,-67-67-57,-1 1 0,-1 1 0,-2 2 0,-2 1 0,29 47 0,-57-80 24,-2-3-23,1 0 0,-1 0-1,0 0 1,1 0 0,-1 0-1,1 0 1,0 0 0,-1 0 0,1-1-1,0 1 1,-1 0 0,1 0-1,0-1 1,0 1 0,0-1-1,-1 1 1,1 0 0,0-1-1,0 0 1,0 1 0,0-1-1,0 1 1,0-1 0,0 0 0,0 0-1,0 0 1,1 0 0,1-1 22,-1-1 1,1 1 0,-1-1-1,0 0 1,1 0-1,-1 0 1,0-1 0,-1 1-1,4-5 1,0 1-24,24-31 116,-2-1 0,-2-2-1,-2 0 1,-1-2-1,19-52 1,3-3-31,6 3-68,-23 45-5,25-66 1,-90 172-2496,21-14-371,1 5-2345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0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36 3986,'-18'-7'785,"0"1"0,-1 0 0,0 1 0,0 1 0,0 1 0,0 1 0,-1 0 0,-19 2 0,26 1-650,1 0 0,-1 1 0,1 0 0,-1 1 0,1 1 0,0 0 0,0 1 0,1 0 1,-1 0-1,1 1 0,1 1 0,-1 0 0,-12 11 0,7-3-86,1 2 0,1 0-1,0 1 1,1 0 0,1 1 0,0 0 0,2 1-1,0 0 1,2 1 0,0 0 0,1 0 0,1 1-1,1 0 1,1 0 0,1 0 0,1 0 0,1 1 0,1-1-1,1 1 1,0-1 0,2 0 0,1 0 0,1 0-1,0 0 1,2-1 0,12 27 0,-15-40-44,1 1-1,0-1 1,1 0 0,0 0-1,1 0 1,-1-1 0,1 0-1,1-1 1,-1 1 0,13 7-1,-13-10-213,-1-1-1,1 1 0,0-1 1,0 0-1,16 3 0,-17-5-360,0 0 1,0 0-1,1-1 0,-1 0 0,0 0 0,0-1 0,12-1 1,11-10-5253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0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199 229 4610,'4'-20'581,"0"0"-1,2 0 0,1 0 1,0 0-1,2 1 1,11-20-1,-17 34-457,0 0 0,1 0-1,0 0 1,-1 1 0,1 0 0,1-1-1,-1 1 1,1 1 0,-1-1 0,1 1-1,0-1 1,1 1 0,-1 1-1,0-1 1,1 1 0,-1 0 0,1 0-1,0 1 1,0-1 0,0 1-1,0 1 1,0-1 0,0 1 0,0 0-1,10 1 1,-7 1-115,1 0 1,-1 1-1,-1 0 1,1 1-1,0-1 0,-1 2 1,0-1-1,0 1 1,0 0-1,0 1 0,-1 0 1,0 0-1,0 0 0,-1 1 1,11 14-1,-12-15-9,-1 1-1,0-1 1,0 1-1,0 0 1,-1 0-1,0 0 1,0 1-1,-1-1 1,0 1-1,0-1 1,-1 1-1,0 0 1,0 0-1,-1-1 1,0 1-1,0 0 1,-1 0-1,0 0 1,-2 10-1,0-12 45,0 0 1,0 0-1,-1 0 0,0 0 0,0 0 0,0-1 1,-1 1-1,0-1 0,0 0 0,0-1 0,0 1 1,-1-1-1,0 0 0,0-1 0,0 1 0,0-1 1,-1 0-1,1-1 0,-1 1 0,-11 1 0,-16 4 4,0-1-1,-64 4 1,85-10-117,-195 7-3487,146-5 1004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2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485 57 4530,'-21'-11'1199,"3"1"240,0 1-1,-1 1 0,-34-10 1,49 18-1362,0-1 1,-1 1 0,1 1 0,0-1 0,-1 1 0,1-1 0,0 1 0,0 1 0,0-1-1,0 0 1,0 1 0,0 0 0,0 0 0,-5 4 0,-49 37 226,33-20-206,2 0-1,1 2 0,1 0 1,1 1-1,1 1 1,-23 45-1,33-55-17,0 1 0,1 1 0,1 0 0,1 0 0,0 0 0,2 0-1,0 1 1,1 0 0,2 0 0,-1 0 0,2 0 0,3 20 0,-2-32-82,0 0 1,1 0-1,1 0 1,-1 0-1,1-1 0,1 1 1,-1-1-1,1 0 0,1 0 1,-1 0-1,1 0 1,0-1-1,1 0 0,10 10 1,-6-8 83,1-1 0,-1 0 0,1 0-1,1-2 1,-1 1 0,1-1 0,0-1 0,23 6 0,-13-5-315,0-2-1,0 0 0,0-2 1,37-1-1,-38-2-915,0 0 1,0-2-1,-1 0 1,30-11 0,-11-3-4802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3.2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313 15 6691,'-71'-8'2153,"56"6"-1826,1 0 0,-1 0 0,0 1-1,0 1 1,-17 2 0,25 0-313,1 0 0,0 1 0,0 0 0,0 0 0,0 0 0,0 1 0,1-1 0,-1 1 0,1 1 0,0-1 0,0 1 0,1 0 0,-1 0 0,1 0 0,0 1 0,1-1 0,-1 1 0,1 0 0,0 0 0,-2 7 0,-1 1 58,1 0 1,0 1 0,1-1-1,0 1 1,1 0 0,1 0-1,0 29 1,2-32-44,1 0 0,1 0 0,0 0 0,1-1 0,0 1 0,1 0 0,0-1 0,1 0 0,0 0 0,0-1-1,11 14 1,-13-18-60,2-1 0,-1 0 0,1 0 0,-1 0-1,2-1 1,-1 1 0,0-1 0,1 0 0,-1-1 0,1 0-1,0 0 1,1 0 0,-1 0 0,0-1 0,1 0-1,-1-1 1,1 1 0,-1-1 0,1 0 0,0-1-1,11 0 1,-5-1-71,-1-1-1,1-1 1,-1 0 0,0-1-1,0 0 1,0 0-1,0-2 1,-1 1 0,0-2-1,0 1 1,0-1-1,-1-1 1,15-14 0,-15 13 271,-1-1 0,0 0 0,0 0 0,-1-1 0,-1-1 1,0 1-1,0-1 0,-1 0 0,0 0 0,-2-1 1,1 0-1,4-21 0,-8-1 980,-1 33-1092,0 1 1,0 0-1,0-1 0,0 1 0,0 0 0,-1-1 0,1 1 1,0 0-1,-1 0 0,1-1 0,-1 1 0,0 0 0,1 0 0,-1 0 1,0 0-1,0 0 0,0 0 0,1 0 0,-1 0 0,0 0 1,0 0-1,0 0 0,-2-1 0,2 3-57,0-1 1,0 1-1,0 0 1,0-1-1,0 1 1,0 0-1,0 0 1,1-1-1,-1 1 1,0 0-1,1 0 1,-1 0-1,0 0 0,1 0 1,-1 0-1,1 0 1,0 0-1,-1 0 1,1 0-1,-1 2 1,-8 26 28,8-28-25,-4 20 25,0 0 1,2 0 0,0 1 0,1-1-1,3 44 1,-1-53-79,1-1 0,1 1 0,0-1 0,0 0 0,1 0 0,1 0 0,0 0 0,0 0 0,1-1 0,1 1 0,-1-1 0,15 17 0,-19-26 17,0 1 1,0-1-1,0 0 0,0 0 1,0 0-1,0 0 1,0 0-1,1 0 0,-1 0 1,0 0-1,1 0 1,-1-1-1,1 1 1,-1 0-1,1-1 0,-1 0 1,1 1-1,-1-1 1,4 1-1,-4-2 26,0 1 0,0-1 0,0 1 0,0-1 0,0 1 0,0-1 0,0 0 0,0 1 0,0-1-1,0 0 1,0 0 0,-1 1 0,1-1 0,0 0 0,0 0 0,-1 0 0,1 0 0,-1 0 0,1 0 0,0-2 0,3-9 44,-1 0 1,0 1 0,-1-1-1,1-15 1,-1 12-100,1-11 168,2-1 0,1 1 1,1 0-1,20-46 0,-24 66-64,0-1 1,1 1-1,0 0 1,0 1-1,0-1 0,1 1 1,0-1-1,0 1 1,0 1-1,9-8 0,-10 10-47,0 0 0,0 1-1,0-1 1,0 1-1,0-1 1,0 1 0,0 0-1,1 1 1,-1-1 0,0 1-1,0 0 1,1 0-1,-1 0 1,0 0 0,1 1-1,-1 0 1,0 0-1,0 0 1,4 2 0,2 1-3,-1 1 1,1 0 0,-1 1 0,-1 0-1,1 1 1,-1-1 0,0 2 0,-1-1-1,1 1 1,-1 0 0,-1 1-1,0-1 1,0 1 0,-1 1 0,5 10-1,4 9-143,-1 1 0,-2 1-1,13 51 1,-19-57-241,-5-23 215,0-5 19,-8-40-197,4 18 379,2 0 0,1-1-1,1 1 1,1-1 0,2 1 0,0-1-1,11-38 1,-12 56 5,1 0 0,0 0 0,0 0 0,1 0 0,0 1 0,1-1 0,0 1 0,0 0 0,0 1 0,1-1 0,0 1 0,0 0 0,1 0 0,-1 1 0,1 0 0,0 0 0,1 1 0,-1 0 0,1 0 1,0 0-1,0 1 0,0 0 0,0 1 0,1 0 0,-1 0 0,12 0 0,-12 1-27,1 0 1,0 1 0,-1 0 0,1 0 0,0 1-1,-1 0 1,1 1 0,-1 0 0,0 0 0,1 1-1,-1 0 1,0 0 0,-1 1 0,1 0 0,8 5-1,-8-2 8,0 0-1,0 1 0,0-1 0,-1 2 1,0-1-1,-1 1 0,0 0 0,0 0 1,-1 1-1,7 15 0,0 11 16,-1 0 1,-2 1-1,-2 0 0,-1 0 0,1 65 0,-6-83-223,-2-13-268,1 1 0,0-1 0,1 0-1,0 1 1,0-1 0,0 0 0,3 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4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4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26 4514,'0'-1'55,"-15"-23"6707,14 40-5247,8 317 890,-3 142-2577,-19-319-599,19-202-6753,-4 20 5302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4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4 155 5875,'-1'-4'255,"0"1"-1,0-1 1,1 1 0,0-1 0,0 0 0,-1 1 0,2-1-1,-1 1 1,0-1 0,1 1 0,0-1 0,0 1 0,0-1-1,0 1 1,0 0 0,1-1 0,2-4 0,0 4-123,-1-1 1,1 1 0,0 0-1,0 0 1,1 0-1,-1 1 1,1 0 0,-1 0-1,1 0 1,6-3-1,11-2-38,-1 0 0,2 1 0,-1 1 0,31-3 0,-39 6-27,0 2 1,0 0 0,0 0 0,-1 1 0,1 1-1,0 1 1,0-1 0,0 2 0,0 0 0,-1 1-1,0 0 1,22 11 0,-20-7-50,-1 1 0,-1 0 0,0 0 0,0 2 0,-1-1 1,0 2-1,-1 0 0,0 0 0,-1 1 0,14 23 0,-15-23-5,-1 1 0,-1 0 0,-1 1 0,0-1-1,0 1 1,-2 0 0,0 0 0,3 19 0,-6-27 33,-1 0 0,0-1 0,0 1 0,0 0 1,-1-1-1,0 1 0,0 0 0,-1-1 0,0 1 0,0-1 1,0 0-1,-1 0 0,0 0 0,0 0 0,0 0 0,-1 0 1,0-1-1,0 0 0,-1 0 0,1 0 0,-10 7 0,-2 0 29,-2-1-1,1 0 1,-2-2 0,1 0-1,-1-1 1,0 0-1,-1-2 1,0 0-1,0-2 1,-20 3-1,-3-2-802,0-1-1,0-3 1,-74-6-1,85 0-2214,13 0-2219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5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358 74 5475,'-24'-16'1431,"12"7"-634,-1 0 1,0 1-1,0 0 1,-27-10-1,36 17-656,-1-1 0,0 1 0,1 0 0,-1 1 0,0-1 0,1 1-1,-1 0 1,0 0 0,0 1 0,1-1 0,-1 1 0,0 0 0,1 0 0,-1 1-1,1 0 1,-1-1 0,1 1 0,0 1 0,-1-1 0,-3 3 0,-4 5-38,0 1 1,0 0-1,1 1 1,1 0-1,0 1 1,0 0 0,1 0-1,1 1 1,0 0-1,1 1 1,1 0-1,0 0 1,1 0-1,1 0 1,0 1 0,1 0-1,1 0 1,0 0-1,1 0 1,1 0-1,0 0 1,1 0-1,1 0 1,1 0 0,0 0-1,7 21 1,-6-31-143,-1 1 0,1 0 0,0-1 1,1 0-1,-1 0 0,1-1 1,0 1-1,1-1 0,-1 0 1,1 0-1,0-1 0,0 1 0,1-1 1,-1-1-1,9 4 0,-7-3-621,0-1 0,1-1 0,-1 1 1,1-1-1,-1 0 0,1-1 0,13 0 0,7-1-4598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5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65 201 6467,'5'-11'215,"1"0"0,0 0 0,1 1-1,0 0 1,0 0 0,1 0 0,0 1 0,1 1 0,0-1-1,1 1 1,-1 1 0,2 0 0,-1 0 0,1 1 0,14-7 0,-3 4 137,-1 0 1,2 1 0,-1 1-1,1 1 1,0 1 0,0 2-1,25-2 1,-43 4-354,0 1 0,0 0 0,0 0 0,0 0 0,0 1 0,0-1 1,-1 1-1,1 1 0,0-1 0,0 0 0,0 1 0,-1 0 0,1 0 0,-1 1 0,0-1 1,1 1-1,-1 0 0,0 0 0,-1 0 0,6 6 0,-7-5 2,1 1-1,-1-1 1,0 1 0,0 0-1,0 0 1,0-1 0,-1 1-1,0 1 1,0-1 0,0 0-1,-1 0 1,0 0 0,0 0-1,0 0 1,-1 1 0,1-1-1,-1 0 1,0 0 0,-3 6-1,0 4 61,-1-1-1,-1 0 0,0 0 0,-1 0 0,0-1 0,-1 0 0,0 0 1,-1-1-1,-1 0 0,0-1 0,-1 0 0,0 0 0,0-1 0,-1-1 1,0 0-1,-1-1 0,0 0 0,-27 12 0,16-11-346,0 0 0,-1-2 0,1 0 0,-2-2 0,1-1 0,0-1 0,-1-1 0,1-1 0,-1-2 0,-37-4 0,49 2-3692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6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416 60 5346,'-8'-7'512,"-1"0"-1,0 1 0,0 0 0,-1 1 0,1 0 0,-1 0 0,0 1 0,-1 0 0,1 1 0,-15-3 0,18 5-432,0 0-1,-1 1 1,1 0-1,-1 1 1,1 0 0,0 0-1,0 0 1,-1 1-1,1 0 1,0 1 0,0-1-1,1 1 1,-1 0 0,0 1-1,1 0 1,-7 5-1,-1 2 48,0 2 0,0-1 0,1 1 0,1 1 0,0 0 0,1 1-1,1 0 1,0 1 0,1 0 0,1 0 0,0 1 0,1 0 0,1 1-1,1-1 1,0 1 0,2 0 0,-4 35 0,6-35-113,0 1 1,2-1-1,0 0 0,0 1 0,2-1 1,1 0-1,0 0 0,1 0 1,0-1-1,2 1 0,0-2 1,1 1-1,1-1 0,0 0 1,1 0-1,1-2 0,23 26 0,-16-23-97,0-1 0,2-1 0,0-1 0,0 0-1,1-2 1,25 11 0,-30-16-711,1 0 0,0-1 0,1-2 0,-1 1 0,24 1 0,12-4-4509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7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216 559 2785,'0'2'71,"-1"0"-1,1-1 1,0 1 0,-1 0-1,1-1 1,0 1-1,0 0 1,0 0 0,1-1-1,-1 1 1,0 0-1,1 0 1,-1-1 0,1 1-1,-1 0 1,1-1-1,0 1 1,-1-1 0,1 1-1,0-1 1,0 1-1,0-1 1,1 1-1,-1-1 1,0 0 0,0 0-1,1 0 1,-1 0-1,1 0 1,-1 0 0,1 0-1,-1 0 1,1 0-1,-1-1 1,1 1 0,0-1-1,-1 1 1,1-1-1,0 0 1,0 1-1,-1-1 1,1 0 0,0 0-1,3-1 1,1 2 70,0-1-1,0-1 1,1 1-1,-1-1 1,0 0 0,0 0-1,0-1 1,0 0 0,0 0-1,0-1 1,0 1 0,5-5-1,-4 2-37,0 0 0,0-1 0,-1 0 0,0 0 0,0-1 0,-1 0 0,0 0 0,0 0 0,0-1 0,-1 1 0,0-1 0,-1 0 0,1 0 0,2-14 0,-4 9 38,0-1 0,0 1 0,-2-1 0,0 1 0,0-1 0,-1 1 1,-1 0-1,-5-23 0,-3 3 113,-1 0 0,-2 1-1,-1 1 1,-2 0 0,-1 0 0,-29-39 0,43 64-255,-1 1 1,-1-1 0,1 1 0,-1 0 0,0 0-1,0 0 1,0 1 0,-1 0 0,1 0-1,-1 0 1,0 1 0,0-1 0,-7-1-1,7 4-64,1 0-1,-1 0 0,0 0 1,0 1-1,0 0 0,0 1 1,0-1-1,0 1 1,1 0-1,-1 0 0,0 1 1,1 0-1,-1 0 0,1 0 1,-6 4-1,2-2 16,0 0 1,1 1-1,0 0 0,0 0 1,0 1-1,0 0 1,1 1-1,0 0 0,1 0 1,-1 0-1,1 1 0,-5 8 1,8-11 44,1 0 0,0 0 0,0 0 0,0 0 0,1 1 0,-1-1 0,1 0 1,1 1-1,-1-1 0,1 0 0,0 1 0,0-1 0,0 1 0,1-1 0,0 0 0,0 1 0,0-1 0,1 0 0,-1 0 1,1 0-1,1 0 0,-1 0 0,4 5 0,2 1 7,0 0 0,1-1 1,0 0-1,0-1 1,1 0-1,1-1 0,-1 0 1,1 0-1,1-1 0,-1-1 1,1 0-1,0 0 0,0-1 1,20 5-1,-5-3-90,-1 0 0,2-2 0,-1-1 0,0-1-1,1-2 1,31-1 0,-24-2-229,-1-2 0,0-1-1,0-2 1,-1-1 0,0-2 0,33-14-1,-52 18 408,-1 0-1,0-2 0,-1 0 0,0 0 0,0-1 1,-1 0-1,13-14 0,-17 16 104,-1-1-1,0 0 1,-1-1-1,1 1 1,-1-1-1,-1 0 1,0 0-1,0 0 1,-1-1-1,0 1 1,2-18-1,0-71 1452,-1 158-1374,2-1 0,17 73 0,-18-109-195,-1-1-57,1 0-1,2 0 1,0-1-1,1 1 1,1-2 0,1 1-1,13 19 1,-20-34-60,1-1 1,0 1-1,0-1 1,1 0 0,0 0-1,0 0 1,0 0-1,0-1 1,0 0 0,1 0-1,0 0 1,0-1-1,0 0 1,0 0 0,1-1-1,-1 1 1,1-1-1,-1-1 1,1 1 0,0-1-1,0 0 1,-1-1-1,1 0 1,0 0-1,0 0 1,0-1 0,9-2-1,0-1-38,-1-1 0,1-1 0,-1 0 0,-1-1 0,1-1 0,-1 0 0,0-1 0,-1 0 0,0-1 0,-1-1 0,0 0 0,0-1 0,-1 0 0,10-14 0,-14 15 215,0 1 0,0-1 0,-1 0 1,0-1-1,-1 0 0,-1 1 0,1-2 0,-2 1 1,0 0-1,0-1 0,-1 1 0,-1-1 1,0 0-1,-1 0 0,0 1 0,-1-1 0,-1 0 1,-4-19-1,5 26-45,-2-1 0,1 1 0,-1 0 1,1 0-1,-2 0 0,1 1 0,-1-1 0,0 1 1,0-1-1,0 1 0,-8-7 0,10 11-87,1 0-1,-1 0 1,0 0-1,1 0 1,-1 0 0,0 0-1,0 0 1,0 0-1,0 1 1,0-1-1,0 1 1,0-1-1,0 1 1,0 0 0,0 0-1,0 0 1,0 0-1,0 0 1,0 0-1,0 1 1,0-1-1,0 0 1,0 1 0,0 0-1,0 0 1,0-1-1,1 1 1,-1 0-1,0 0 1,0 1 0,1-1-1,-1 0 1,1 0-1,-1 1 1,1-1-1,0 1 1,-1 0-1,1-1 1,0 1 0,-1 2-1,-8 9 20,1 1 0,1 0 1,0 0-1,1 1 0,1 0 0,0 0 0,1 0 1,0 1-1,2 0 0,0 0 0,-2 25 0,5-31-98,0 0 0,0 0 0,1 0 0,1 0 0,-1 0-1,2 0 1,-1-1 0,1 1 0,1-1 0,0 0 0,0 1 0,1-2 0,0 1-1,0-1 1,1 1 0,0-1 0,1-1 0,0 0 0,15 13 0,11 3-2574,2-6-2085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8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451 452 5651,'-6'-5'313,"-1"0"0,1 0 0,-1 1 1,0-1-1,0 2 0,0-1 0,0 1 1,-1 0-1,1 0 0,-1 1 1,0 0-1,0 1 0,-15-2 0,11 3-158,1 0 0,-1 1-1,0 1 1,1 0 0,-1 0-1,1 1 1,-1 0 0,-19 10-1,14-5-38,1 1-1,0 0 1,0 1-1,1 1 1,1 1-1,-1 0 1,2 1-1,0 0 1,0 1-1,2 1 0,-19 28 1,27-38-115,0 0-1,0 0 1,1 0 0,0 0 0,0 1-1,0-1 1,1 0 0,0 1-1,0-1 1,0 1 0,1 0 0,0-1-1,0 1 1,0 0 0,1-1 0,-1 1-1,1-1 1,1 1 0,-1-1-1,1 1 1,3 6 0,-2-7-12,1 1 1,0-1-1,0 0 0,1 0 1,-1-1-1,1 1 0,0-1 1,0 0-1,0 0 0,1 0 1,-1-1-1,1 0 0,0 0 0,0-1 1,0 1-1,0-1 0,13 2 1,-6-2-93,0 0 0,0-1 0,0 0 0,0-1 0,0-1-1,0 0 1,0-1 0,0 0 0,0-1 0,-1-1 0,1 0 0,-1 0 0,19-10 0,-24 10 116,0 1 0,0-2 0,0 1 0,0-1 0,-1 0 1,1 0-1,-1-1 0,-1 0 0,1 0 0,-1 0 0,0-1 0,0 0 0,-1 0 0,0 0 0,0 0 0,-1-1 0,0 0 1,0 1-1,-1-1 0,0 0 0,0 0 0,1-12 0,-2 9 157,-1-1 0,0 1 0,0-1 0,-1 1 0,-1 0 0,0-1 0,0 1 1,-1 0-1,-1 0 0,0 0 0,-6-11 0,15 85-85,-3-49-59,1 10-5,1-1-1,1 1 0,1-1 1,15 36-1,-18-53-41,0 0 1,0 0 0,1 0-1,0-1 1,0 1 0,0-1-1,1 0 1,-1-1 0,1 1-1,0-1 1,1 0 0,-1 0-1,1 0 1,0-1 0,0 0-1,0 0 1,0 0-1,0-1 1,1 0 0,-1 0-1,11 1 1,-4-1-84,0-1 0,1 0 0,-1-1 0,0 0 0,0-1 0,1-1 0,-1 0 0,0-1 0,-1 0 0,1-1 1,0-1-1,-1 0 0,16-9 0,-20 10 138,-1-1 1,1 0-1,-1-1 1,0 0 0,0 0-1,-1-1 1,0 1 0,0-1-1,0-1 1,-1 1-1,0-1 1,-1 0 0,0 0-1,0 0 1,-1-1 0,1 1-1,-2-1 1,1 0 0,-2 0-1,2-12 1,0-18 157,-3 1 1,-1-1-1,-7-41 1,-27-118 1186,15 92 28,18 94-1236,0 1 178,0 0-1,-1 0 0,0 0 1,-6-15-1,4 22-346,1 13-179,1 15-11,3-23 199,-5 93 299,5 0 1,13 117-1,-7-164-229,21 83 0,-21-110-89,1 1 0,0-1-1,2 0 1,1-1 0,0 0-1,16 22 1,-23-36-54,1-1 1,0 1-1,-1-1 0,2 0 1,-1 0-1,0 0 1,1-1-1,9 6 0,-12-8-142,1 0-1,-1 0 1,0 0-1,0-1 0,0 1 1,0-1-1,1 0 1,-1 0-1,0 1 0,0-1 1,0-1-1,1 1 1,-1 0-1,0 0 0,0-1 1,0 0-1,1 1 1,-1-1-1,0 0 1,0 0-1,0 0 0,0 0 1,0 0-1,2-3 1,16-11-4721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8.9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0 208 4818,'8'-9'5411,"20"-7"-4643,17-8-336,11-1 385,21-10-225,12-4-592,4 7-2177,-13 5-4114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9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9 497 3522,'0'0'61,"-1"0"-1,1 0 1,0 0 0,-1 0 0,1 0 0,0 0 0,-1 1 0,1-1 0,-1 0 0,1 0 0,0 0 0,-1 1-1,1-1 1,0 0 0,0 0 0,-1 0 0,1 1 0,0-1 0,-1 0 0,1 1 0,0-1 0,0 0 0,0 1-1,-1-1 1,1 0 0,0 1 0,0-1 0,0 0 0,0 1 0,0-1 0,0 1 0,0-1 0,0 0 0,0 1-1,0-1 1,12 8 1103,26-1 26,-16-7-956,-1 0 1,1-1-1,0-1 1,-1-1-1,0-1 1,1-1 0,-1-1-1,-1 0 1,1-2-1,-1 0 1,23-15-1,-34 17-165,0-1 1,-1-1-1,0 1 0,-1-2 0,0 1 0,0-1 0,0 0 1,-1 0-1,-1 0 0,1-1 0,-2 0 0,1 0 0,-1 0 0,-1-1 1,0 0-1,2-12 0,0-11 395,0 1-1,-3-1 1,-2-67 0,-1 95-339,0 0 0,1 0-1,-2 0 1,1 0 0,-1 0 0,0 0 0,0 0-1,-1 1 1,-4-8 0,6 11-119,1 1 0,-1-1 0,0 1 0,-1 0-1,1 0 1,0-1 0,0 1 0,0 0 0,-1 0 0,1 0 0,-1 0 0,1 0 0,0 1-1,-1-1 1,0 0 0,1 1 0,-1-1 0,1 1 0,-1-1 0,0 1 0,1 0-1,-1 0 1,0 0 0,1 0 0,-1 0 0,0 0 0,0 0 0,1 0 0,-1 1 0,1-1-1,-1 1 1,0-1 0,1 1 0,-1-1 0,1 1 0,-1 0 0,1 0 0,-1 0 0,-1 2-1,0-1 8,1 1-1,-1 0 0,1-1 0,0 1 0,0 0 1,0 1-1,0-1 0,0 0 0,1 0 1,-1 1-1,1-1 0,0 1 0,0-1 1,0 6-1,-7 54 211,7-58-200,0 16 74,1 0 1,1 0-1,0 0 1,2 0-1,0 0 1,2 0-1,12 37 1,-12-46-372,0 0 1,1 0-1,0 0 1,0-1-1,2 1 1,-1-2-1,1 1 1,1-1-1,0 0 1,1-1-1,-1 0 1,2 0-1,18 11 1,15 1-4340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39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302 551 9652,'-41'-19'1743,"-2"2"-1,-52-15 0,92 32-1721,1-1 0,-1 1 0,0 0 0,0 0 0,0 0 0,0 0 1,1 0-1,-1 1 0,0-1 0,0 1 0,0 0 0,1 0 0,-1 0 0,1 0 0,-1 0 0,0 0 1,1 1-1,0-1 0,-1 1 0,1 0 0,0 0 0,0 0 0,0 0 0,0 0 0,0 0 0,1 0 1,-1 1-1,1-1 0,-1 1 0,1-1 0,0 1 0,-2 3 0,-4 11-4,0 1-1,1 0 1,-5 30 0,8-36-17,-1 5-2,1-1 0,1 1 1,1 0-1,0 0 0,1 0 1,1-1-1,0 1 0,6 25 1,-6-37-30,0-1 1,0 1-1,0-1 1,1 1 0,0-1-1,0 0 1,0 0 0,1 1-1,-1-1 1,1-1 0,0 1-1,0 0 1,1-1-1,-1 0 1,1 1 0,-1-1-1,1-1 1,0 1 0,0 0-1,0-1 1,0 0 0,1 0-1,-1 0 1,1-1 0,-1 1-1,1-1 1,0 0-1,-1 0 1,1-1 0,0 0-1,-1 1 1,1-2 0,0 1-1,6-1 1,1 0-47,-1-1 0,0 0 0,0-1 0,0 0 0,0 0 0,0-2 0,-1 1 0,0-1 0,0 0 0,0-1 0,0 0-1,-1-1 1,0 0 0,0-1 0,-1 1 0,0-2 0,12-15 0,-11 10 138,-1-1 0,0 1 0,-1-1 0,0 0 0,-2-1-1,0 0 1,0 0 0,-2 0 0,0 0 0,-1-1 0,1-28 0,-3-9 355,-2 0 0,-2 0 0,-2 0 0,-3 1 1,-3 0-1,-1 1 0,-3 0 0,-25-56 0,38 101-115,-1 0 0,0 0-1,0 0 1,0 1-1,-8-10 1,16 76 331,103 390 789,-47-215-942,-51-197-1495,2-1 0,17 43 0,-22-68 536,0 0-1,0-1 1,1 1 0,1-1 0,0 0 0,0-1 0,1 0 0,0-1 0,1 1 0,11 7 0,0-1-5096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4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1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312 72 8068,'-24'-71'4559,"10"270"-3430,4-92-630,-16 168-123,-9 143-44,33-333-618,4-1 0,24 164 0,-23-226 22,2 0 0,0 0 0,1-1 0,1 1 0,19 38-1,-25-59 252,-1 0-1,1 0 1,-1 0-1,1 0 0,0 0 1,-1-1-1,1 1 1,0 0-1,0 0 0,0 0 1,-1-1-1,1 1 0,0-1 1,0 1-1,0-1 1,0 1-1,0-1 0,0 1 1,0-1-1,0 0 1,0 1-1,0-1 0,0 0 1,0 0-1,1 0 1,-1 0-1,1 0 0,1-1-9,-1 0 0,1 0-1,-1 0 1,1 0 0,-1 0-1,0 0 1,1-1 0,-1 1 0,0-1-1,0 0 1,2-2 0,5-6-49,0 0 0,-1 0 1,14-24-1,-11 14 87,-1-1 0,-1 0 0,-1-1-1,-1 0 1,0-1 0,-2 1 0,-1-1 0,0 0-1,-2 0 1,-1 0 0,-1 0 0,0-1-1,-2 1 1,-1 0 0,-1 0 0,-1 1 0,0-1-1,-2 1 1,-1 0 0,0 1 0,-2-1 0,0 2-1,-25-36 1,25 45-23,0 0-1,0 1 1,-1 0-1,-1 1 1,1 0-1,-2 1 1,1 0 0,-1 1-1,0 1 1,-1 0-1,1 0 1,-1 2-1,0-1 1,0 2-1,-1 0 1,1 1 0,-1 0-1,0 1 1,1 1-1,-1 0 1,0 1-1,1 0 1,-24 6-1,21 2-247,17 0 103,2-7 150,0-1 0,0 0 0,0 1 0,0-1 0,0 0 0,0 0 0,0 0 0,0 0 0,0 0 0,1-1 0,3 2 0,14 1 14,-1-1 1,0-1 0,1-1-1,-1 0 1,26-4 0,99-21-130,-134 23 104,36-8-85,-1-1 0,0-3 0,-1-1 0,0-2 0,60-34 0,-96 46 237,-1-1 1,1 1 0,-1-1-1,0-1 1,0 1 0,0-1 0,-1 0-1,0-1 1,-1 1 0,0-1 0,0 0-1,-1-1 1,0 1 0,0-1-1,4-13 1,-8 19 531,-1 7-275,-6 17-171,-7 35-230,12-37 29,1 0 0,1 1 0,1-1 0,0 1 0,2-1 0,0 0 0,1 0 0,7 21 0,-8-33-4,0 1-1,0-1 1,1 0 0,0 0-1,1 0 1,-1 0 0,1-1-1,1 1 1,-1-1-1,1-1 1,0 1 0,0-1-1,1 0 1,-1 0 0,1-1-1,0 0 1,0 0-1,1-1 1,-1 0 0,1 0-1,0-1 1,9 2-1,4-1-13,0-1 0,-1-1-1,1 0 1,0-2 0,-1-1-1,1 0 1,-1-2 0,1 0-1,-1-1 1,0-1 0,-1-1-1,0-1 1,0 0 0,0-2-1,26-17 1,-40 24 6,-1-1 1,1 0-1,-1 0 0,0 0 1,0 0-1,0 0 1,-1-1-1,0 1 0,0-1 1,0 0-1,0 0 0,-1-1 1,1 1-1,-1 0 0,-1-1 1,1 1-1,1-9 0,-3 5 10,0 0-1,0 0 0,-1 0 0,0 0 1,0 0-1,-1 1 0,0-1 0,-1 0 0,0 1 1,-6-14-1,-2-2-14,-2 0 1,-1 0-1,0 1 1,-2 1-1,-1 0 0,0 1 1,-34-31-1,35 39-21,1 1 0,-2 0 0,1 1 1,-2 1-1,1 0 0,-1 2 0,-1 0 0,0 1 0,0 0 0,0 2 0,-26-4 0,-6 2-157,0 3-1,-1 2 1,1 2-1,-1 3 1,1 1-1,0 3 1,-87 23 0,133-28 98,-1 0 1,0 0 0,1 0 0,-1 1 0,1 0-1,0 0 1,0 0 0,0 1 0,1-1-1,-7 7 1,11-10 63,-1 1-1,0 0 0,1 0 1,-1 0-1,0 1 0,1-1 1,-1 0-1,1 0 0,0 0 1,-1 0-1,1 0 1,0 1-1,0-1 0,-1 0 1,1 0-1,0 0 0,0 1 1,1-1-1,-1 0 0,0 2 1,1 0 12,0-1 0,1 0 0,-1 0 0,0 1 0,1-1 0,-1 0 0,1 0 0,0-1 0,0 1 0,0 0 0,0 0 0,0-1 0,3 3 0,11 5 63,0 0 0,0-1 0,1-1-1,0 0 1,29 7 0,96 13 130,-110-22-160,64 10 133,-1-5 1,156-3-1,-197-9-184,0-3 0,0-2 1,-1-2-1,-1-3 0,0-2 1,62-25-1,-96 31 51,-1 0 1,0-1-1,-1-1 0,0-1 1,20-17-1,-33 25-15,0 0 1,0 0-1,1-1 0,-2 1 1,1-1-1,0 0 1,-1 0-1,0 0 0,0 0 1,0 0-1,0 0 1,1-7-1,-3 9-11,0-1-1,0 0 1,0 1-1,0-1 0,0 0 1,-1 1-1,1-1 1,-1 0-1,1 1 1,-1-1-1,0 1 1,0-1-1,-1 1 1,1 0-1,0-1 1,-1 1-1,1 0 1,-1 0-1,0 0 1,0 0-1,0 0 1,-4-3-1,-4-2-5,-1 0 0,0 0 0,0 1 0,-1 1 0,1 0 0,-1 0 0,0 1 0,-1 1 0,1 0 0,-20-2 0,-16 0-38,-66 1 0,105 4 25,-86 4-276,90-3 230,-1-1 0,1 1 0,-1 0 0,1 1 0,0-1 0,-1 1 0,1 0 0,0 0 0,0 1 0,0 0 0,0-1 0,1 2-1,-6 3 1,9-6 53,1 0-1,-1-1 1,1 1-1,0 0 0,-1-1 1,1 1-1,0 0 1,-1 0-1,1-1 0,0 1 1,0 0-1,0 0 1,-1 0-1,1-1 0,0 1 1,0 0-1,0 0 1,1 0-1,-1 0 0,0-1 1,0 1-1,0 0 1,0 0-1,1-1 0,-1 1 1,0 0-1,1 0 1,-1-1-1,1 1 0,-1 0 1,1-1-1,-1 1 1,1 0-1,-1-1 0,1 1 1,0-1-1,0 1 1,29 20 86,-29-20-80,58 28 357,120 43 1,23 11 319,-178-71-622,-1 1 0,0 1 1,-1 1-1,-1 1 0,0 1 0,22 25 1,-36-35-38,0 1 1,-1 0 0,0 1-1,-1-1 1,0 1-1,0 0 1,0 0 0,-1 1-1,-1-1 1,5 18 0,-6-12-42,0 1 0,-1-1 0,-1 0 0,0 0 0,-1 0 0,-5 22 0,5-28-169,0-6 31,0 0 1,0-1 0,0 1 0,1 0 0,-1 0-1,1-1 1,0 1 0,0 0 0,0 0 0,0-1-1,0 1 1,1 0 0,-1 0 0,1-1 0,0 1-1,-1 0 1,1-1 0,1 1 0,-1-1 0,0 1-1,1-1 1,-1 1 0,1-1 0,-1 0 0,1 0-1,4 4 1,23 10-4394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2.0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28 9140,'-4'-11'3042,"0"0"-2306,-4 5 16,8 17-288,12 8 561,4 11-321,8 11-576,12 11 385,13 5-481,7 8 0,5 1 64,-5-1-96,-3 1-256,-13-12-593,-12-16-1232,-16-8-448,-3-14-2321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2.4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418 37 7619,'1'-1'199,"-1"0"-1,0 0 0,1 0 0,-1 0 1,0-1-1,1 1 0,-1 0 0,0 0 0,0-1 1,0 1-1,0 0 0,0 0 0,-1 0 0,1-1 1,0 1-1,-1 0 0,1 0 0,0 0 0,-1-1 1,1 1-1,-1 0 0,0 0 0,1 0 0,-1 0 1,0 0-1,0 0 0,0 0 0,1 1 1,-1-1-1,0 0 0,0 0 0,0 1 0,-2-2 1,3 2-180,-1 1 1,0-1 0,0 0 0,1 0 0,-1 1 0,0-1 0,1 1 0,-1-1 0,0 0 0,1 1-1,-1-1 1,1 1 0,-1 0 0,1-1 0,-1 1 0,1-1 0,-1 1 0,1 0 0,-1-1-1,1 1 1,0 0 0,-1-1 0,1 1 0,0 0 0,0 0 0,0 0 0,-13 32 198,10-25-56,-78 256 1876,10-34-909,-5-19-371,-69 236-1636,142-433-276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3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462 95 4338,'1'-3'132,"-1"1"0,0 0 1,0 0-1,0 0 0,-1 0 0,1 0 1,0 0-1,-1 0 0,1 0 0,-1 0 0,0 0 1,1 0-1,-1 0 0,0 0 0,0 1 1,0-1-1,-1 0 0,1 1 0,0-1 1,-1 0-1,1 1 0,-1 0 0,1-1 0,-1 1 1,0 0-1,1 0 0,-1 0 0,-2-1 1,-7-5 305,1 1 1,-2 0 0,-16-6-1,20 9-334,-1 1 0,1 0 1,0 0-1,-1 0 0,0 1 0,1 0 0,-1 1 0,1 0 0,-1 1 1,0-1-1,1 2 0,-1-1 0,1 1 0,-15 5 0,12-2 7,0 1 0,0 0 0,0 0-1,1 1 1,-1 0 0,2 1 0,-1 0 0,1 1-1,-11 13 1,6-4-8,0 0 0,2 1-1,1 0 1,0 1 0,1 1 0,1-1 0,1 1-1,1 1 1,1-1 0,1 1 0,-3 24-1,7-34-92,0 0 0,1 0-1,0 0 1,1 0 0,0-1-1,1 1 1,6 20 0,-6-26-183,0-1 1,1 1-1,0-1 1,0 1-1,0-1 1,1 0-1,4 6 1,-4-7-349,0-1-1,0 1 1,0-1 0,1 1 0,-1-1-1,1-1 1,0 1 0,0-1 0,6 3-1,16 0-5096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3.4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0 104 6099,'4'-7'72,"0"1"1,0 0-1,0 0 1,0 0-1,1 0 1,0 1-1,0 0 1,1 0-1,-1 0 1,1 1-1,0 0 1,1 0-1,-1 0 0,0 1 1,1 0-1,0 0 1,0 1-1,0 0 1,0 0-1,7-1 1,12-2 127,0 1 1,1 2-1,-1 0 0,33 3 1,-41 0-198,-1 1-1,0 0 1,1 2 0,-1 0 0,27 10 0,-39-12 2,-1 0 1,0 0-1,0 0 0,0 1 0,0-1 1,0 1-1,0 0 0,-1 0 1,0 1-1,1-1 0,3 6 1,-6-6 0,0-1 1,1 1-1,-1-1 1,0 1-1,-1 0 1,1-1 0,0 1-1,-1 0 1,0 0-1,1-1 1,-1 1-1,0 0 1,0 0-1,-1 0 1,1 0 0,-1-1-1,1 1 1,-1 0-1,0-1 1,-2 5-1,-1 1 110,0-1 0,-1 1 0,1-1 0,-2-1 0,1 1 0,-1-1 0,0 0 0,0 0 0,-1 0 0,0-1 0,0 0 0,0-1 0,-14 7 0,-8 3 90,-1-1 0,-38 10-1,47-16-514,-1-2-1,1-1 1,-1 0 0,1-2-1,-25 0 1,5-3-3090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4.2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386 134 1841,'-20'-15'4274,"14"10"-3797,0 0 0,0 0 0,-1 1 0,0-1-1,1 2 1,-2-1 0,1 1 0,-12-4 0,16 7-440,0 1-1,0-1 0,1 1 0,-1-1 1,0 1-1,1 0 0,-1 0 0,0 1 1,1-1-1,-1 0 0,1 1 0,0-1 1,-4 4-1,-30 28 477,31-29-472,-21 23 339,2 0 0,0 1 0,2 1-1,-22 39 1,33-49-336,1 0 0,1 1 0,0 0 0,2 0 0,0 1 0,1 0 0,1 1 0,-2 27 0,6-42-63,1 0 0,0 0 1,0 0-1,1 0 1,0 0-1,0 0 0,0 0 1,1 0-1,0-1 0,1 1 1,-1 0-1,1-1 1,1 0-1,4 8 0,-5-11-2,0 1 0,0-1 1,0 0-1,1 0 0,-1 0 0,1-1 0,0 1 0,-1-1 0,1 0 0,0 0 0,0 0 0,1-1 0,-1 1 0,0-1 0,1 0 0,-1 0 0,0-1 1,1 1-1,-1-1 0,1 0 0,-1 0 0,1 0 0,5-2 0,6-1-58,1-1 0,0-1 0,-1 0 0,0-2 0,0 0 0,0 0 0,-1-1 0,0-1 1,-1-1-1,0 0 0,0-1 0,-1 0 0,-1-1 0,0-1 0,11-14 0,-14 16 220,-1 1 0,0-1 0,-1 0 0,0-1 0,-1 0 0,-1 0 0,0 0 0,0-1 0,-1 1 1,0-1-1,-2 0 0,1 0 0,-2 0 0,1-1 0,-2 1 0,0 0 0,0-1 0,-2 1 0,-4-26 0,-5 19 516,11 20-653,0-1 1,-1 1 0,1 0 0,0 0-1,-1 0 1,1 0 0,0 0 0,-1 0-1,1 0 1,0 0 0,-1 0 0,1 0-1,0 0 1,-1 0 0,1 0 0,0 0-1,-1 0 1,1 0 0,0 0-1,-1 0 1,1 0 0,0 0 0,0 0-1,-1 1 1,1-1 0,0 0 0,-1 0-1,1 0 1,0 1 0,0-1 0,-1 0-1,1 0 1,0 1 0,0-1 0,-20 39-75,12-20 349,1-3-231,0-1-1,2 1 0,0 0 0,1 0 0,1 0 0,0 1 0,1-1 0,1 1 0,0 0 0,1-1 1,1 1-1,1 0 0,4 21 0,-4-30-42,0 0-1,0 0 1,1-1 0,0 1-1,1 0 1,-1-1 0,1 0-1,1 0 1,-1 0 0,1-1-1,1 1 1,-1-1 0,1 0-1,0-1 1,0 1 0,1-1-1,-1 0 1,1-1 0,0 0-1,1 0 1,-1 0 0,1-1-1,-1 0 1,1 0 0,0-1-1,0 0 1,0-1 0,16 2-1,-7-3-1,1 0-1,0 0 0,-1-2 1,1 0-1,-1-1 0,1-1 0,-1 0 1,0-1-1,-1-1 0,1-1 1,-1-1-1,23-13 0,-29 14 21,0 0-1,0 0 1,-1-1-1,0-1 1,0 1 0,-1-1-1,0-1 1,-1 1-1,0-2 1,0 1 0,-1 0-1,0-1 1,-1 0-1,-1-1 1,1 1 0,-2-1-1,0 0 1,4-23-1,-5 1-75,-1-1 0,-1 1 0,-2-1 0,-1 1 0,-2-1 0,-1 1 0,-13-40 0,17 69 22,0 0 0,-1-1 0,1 1 0,-1 0 0,0 0 0,0 0 0,-1 1 0,1-1 0,-1 1 0,0 0 0,0 0 0,-1 0 0,1 1 1,-8-5-1,4 3-29,-1 1 0,0 0 0,0 1 0,0 0 0,-1 0 0,1 1 0,-18-3 0,-6 4-324,0 0 1,0 2-1,-60 10 1,89-10 334,-43 9-578,46-10 620,1 0 0,-1 0-1,0 0 1,0 1 0,1-1-1,-1 0 1,0 0 0,1 1-1,-1-1 1,0 0 0,0 1-1,1-1 1,-1 0 0,1 1-1,-1-1 1,0 1 0,1 0-1,-1-1 1,1 1 0,-1-1-1,1 1 1,0 0 0,-1-1-1,1 1 1,0 0 0,-1-1-1,1 1 1,0 0 0,0-1-1,-1 1 1,1 0 0,0 0-1,0 0 1,0-1 0,0 1-1,0 0 1,0 0 0,0-1-1,0 1 1,1 0 0,-1 0 0,0-1-1,0 1 1,0 0 0,1-1-1,-1 1 1,1 0 0,-1-1-1,0 1 1,1 0 0,0 0-1,9 8 62,0 0-1,1-1 0,0 0 1,0-1-1,1 0 1,0-1-1,0-1 0,14 5 1,12 8 154,11 4-148,-17-8-16,-1 1 0,45 30 0,-67-39-35,-1 0 1,0 1 0,-1 0-1,1 0 1,-1 1 0,-1 0 0,1 0-1,-1 0 1,-1 1 0,0 0 0,0 0-1,0 0 1,3 12 0,1 17-8,10 71 0,-14-71-39,19 71 0,-3-49-1881,-10-44-1974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5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57 359 7203,'-51'-18'2420,"51"18"-2397,0 0 0,-1 0-1,1 0 1,0 0 0,-1 0-1,1 0 1,0 0 0,0 0 0,-1 1-1,1-1 1,0 0 0,0 0 0,-1 0-1,1 1 1,0-1 0,0 0-1,0 0 1,-1 1 0,1-1 0,0 0-1,0 0 1,0 1 0,0-1-1,0 0 1,-1 0 0,1 1 0,0-1-1,0 0 1,0 1 0,0-1 0,0 0-1,0 1 1,0-1 0,0 0-1,0 1 1,0-1 0,0 0 0,0 0-1,1 1 1,-1-1 0,0 0 0,0 1-1,4 18 367,-4-17-320,3 10 36,1 0 0,0 0 0,0 0 0,1-1-1,1 1 1,0-1 0,0-1 0,1 1-1,0-1 1,1 0 0,0-1 0,19 17 0,-20-21-63,0 0 1,0 0-1,0-1 1,1 0-1,0-1 0,0 0 1,0 0-1,0-1 1,0 0-1,0 0 1,1 0-1,-1-1 1,0-1-1,1 0 1,-1 0-1,1 0 1,-1-1-1,1 0 1,-1-1-1,11-3 1,-9 2-36,-1-1-1,0 0 1,0-1 0,0 0 0,-1 0-1,1-1 1,-1 0 0,-1-1 0,1 1-1,-1-1 1,0-1 0,-1 1 0,0-1-1,0-1 1,0 1 0,-1-1 0,-1 0-1,1 0 1,-1 0 0,-1 0 0,4-15-1,0-4-4,0 0-1,-2-1 0,-2 0 0,0 0 1,-2-1-1,-3-33 0,2 58 17,-9-75 645,9 75-619,-1 0 0,0 0 0,-1 0 0,0-1 0,1 1 0,-2 1 0,1-1 0,0 0 0,-1 0 0,0 1 0,-7-8 0,9 11-50,0 0 0,-1 0 0,1 0 0,-1 1 0,1-1 0,-1 1 0,0-1 0,1 1 0,-1-1-1,0 1 1,1 0 0,-1 0 0,0 0 0,1 0 0,-1 0 0,0 0 0,1 0 0,-1 1 0,1-1 0,-1 0 0,0 1 0,1 0 0,-1-1 0,1 1 0,-1 0 0,1 0 0,-1 0 0,1 0 0,0 0 0,-1 0 0,1 0 0,-1 1 0,-3 3-24,-1 0 1,1 0-1,1 0 1,-1 1-1,1 0 1,-4 7-1,1 1 10,1 1-1,1 0 1,0 0-1,1 0 1,0 1-1,2 0 1,0-1 0,0 1-1,2 0 1,0 0-1,0 0 1,2 0-1,0 0 1,1-1-1,0 1 1,11 28-1,-10-33-182,0-1-1,1 0 0,-1 0 0,2 0 0,0 0 0,0-1 0,0 0 0,1 0 0,1-1 1,0 0-1,0 0 0,0 0 0,1-1 0,0-1 0,0 0 0,1 0 0,-1 0 0,1-1 0,1-1 1,-1 0-1,1 0 0,-1-1 0,1 0 0,18 1 0,-13-2 19,0-2-1,0 0 1,-1-1 0,1-1-1,0 0 1,-1-1 0,1 0-1,21-9 1,-29 9 333,-1-1 0,1 0 0,-1 0-1,0 0 1,0-1 0,0 0 0,0 0-1,-1-1 1,0 0 0,0 0 0,-1 0 0,0-1 0,0 0-1,0 0 1,-1 0 0,0-1 0,4-9-1,29-102 1484,-29 86-1222,1 2 0,2-1-1,2 1 1,18-34-1,-29 61-393,-1 1-1,2 0 1,-1 0 0,0 0-1,1 0 1,-1 0 0,1 0-1,0 1 1,0-1 0,0 1-1,0 0 1,0 0 0,0 0-1,1 0 1,-1 0 0,1 1-1,-1 0 1,1 0-1,5-2 1,-4 3-1,0 0-1,0 0 1,0 1-1,0-1 1,0 1-1,0 0 1,0 0-1,0 1 1,0-1 0,-1 1-1,1 0 1,8 5-1,-1 1 9,-1 0 0,0 0-1,-1 1 1,1 1 0,-2-1-1,1 2 1,-2-1 0,1 1-1,10 20 1,-12-18-8,-1 0 1,-1 1-1,-1 0 0,0 0 1,0 0-1,-1 0 1,1 22-1,-3 5 64,-4 52 0,-1-1-34,3-69 157,0-30 125,-2-42 115,3 39-500,-1-12 63,1 0-1,1-1 0,1 1 0,1 1 1,1-1-1,1 0 0,1 1 0,1 0 1,0 0-1,2 1 0,0 0 1,2 0-1,0 1 0,1 1 0,1-1 1,0 2-1,19-19 0,-26 31-3,0 0 0,0 1 0,0-1 0,0 1 0,1 1 0,-1-1 0,1 1 0,0 0 0,0 1 0,0 0 0,0 0 1,1 0-1,-1 1 0,0 0 0,1 1 0,7-1 0,-10 2-1,0-1 1,-1 1-1,1 0 1,-1 0-1,1 0 1,-1 0-1,0 1 1,1 0-1,-1 0 1,0 0-1,0 0 0,0 1 1,0 0-1,-1-1 1,1 1-1,-1 1 1,0-1-1,0 0 1,0 1-1,0 0 1,0-1-1,-1 1 1,0 0-1,1 1 1,-2-1-1,4 8 1,2 17 8,-1 1 0,-2 0 0,0 0 0,-2 0 0,-3 40 0,5 50-1660,4-85-1125,7-8-2834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4:46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496 643 6627,'-15'-33'1130,"5"11"33,-1 0 1,-1 1 0,-16-23-1,26 43-1118,0-1 1,0 0-1,0 1 0,0 0 1,0-1-1,0 1 0,0 0 0,0 0 1,0 0-1,0 1 0,-1-1 1,1 0-1,0 1 0,-1 0 1,1-1-1,-1 1 0,1 0 1,0 0-1,-1 0 0,1 1 0,0-1 1,-1 0-1,1 1 0,0 0 1,-1-1-1,1 1 0,-4 2 1,-8 4 42,0 0 1,0 0-1,-14 11 1,20-13 65,-21 15-26,0 2-1,1 1 1,1 0 0,-31 37 0,46-47-90,1 1 1,0 0-1,1 1 1,1 0-1,0 1 0,1 0 1,1 0-1,0 0 1,1 1-1,-6 31 1,11-44-51,0 0 0,1 0 0,-1 0 0,1 1 0,0-1 0,1 0 1,-1 0-1,1 0 0,-1 0 0,1 0 0,0 0 0,1 0 0,-1 0 0,1 0 0,0 0 1,0-1-1,0 1 0,0 0 0,1-1 0,-1 0 0,6 5 0,-3-3-37,1-1 0,0 0 0,1-1 0,-1 1 0,1-1 0,-1-1 0,1 1 0,0-1 0,0 0 0,0 0 0,11 0 0,10 0-115,-1-1-1,1-1 1,-1-2 0,1 0-1,37-10 1,-42 7 189,0-1 0,0-1 1,-1-1-1,0-1 0,0-1 0,-1-1 0,-1-1 0,0-1 0,36-29 0,-44 31 97,0-2 0,-1 1 0,0-2 0,-1 1-1,0-1 1,-2-1 0,1 0 0,-2 0 0,0-1-1,0 1 1,-2-2 0,0 1 0,-1 0 0,4-28-1,-5-14 331,-1-1 0,-4 1-1,-2-1 1,-2 1 0,-3 0-1,-27-92 1,36 147-412,-3-9 173,0 0-1,-1 0 0,0 0 0,-1 1 0,0 0 1,0 0-1,-1 0 0,-13-16 0,19 26-210,-1 1 1,1-1-1,-1 1 0,1 0 0,-1-1 1,1 1-1,0 0 0,-1-1 0,1 1 1,-1 0-1,0-1 0,1 1 0,-1 0 1,1 0-1,-1 0 0,1-1 0,-1 1 1,0 0-1,1 0 0,-1 0 1,1 0-1,-1 0 0,0 0 0,1 0 1,-1 0-1,1 0 0,-1 1 0,0-1 1,1 0-1,-1 0 0,1 0 0,-1 1 1,1-1-1,-1 0 0,1 1 0,-1-1 1,1 0-1,-1 1 0,1-1 0,-1 1 1,1-1-1,0 0 0,-1 1 0,1-1 1,0 1-1,-1 0 0,1-1 0,0 1 1,0-1-1,0 1 0,-1 0 1,-10 37 57,9-32-16,-6 34 307,2 1-1,2-1 1,0 51 0,13 124 538,-7-194-868,0 9-74,4 66 254,21 111 0,-21-179-470,1 0 1,1-1-1,1 1 1,1-2-1,2 1 1,0-2-1,2 0 1,26 37-1,-35-56-146,0 0 0,0 0-1,1 0 1,-1 0 0,1-1 0,1 0 0,-1 0-1,1-1 1,0 0 0,0 0 0,0 0-1,0-1 1,0 0 0,1-1 0,0 1 0,-1-2-1,1 1 1,12 0 0,32 0-5196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3.4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0 1809,'-2'5'608,"0"-1"1,0 0-1,1 0 1,0 1-1,0-1 1,0 0-1,0 1 1,1-1 0,-1 1-1,1-1 1,1 1-1,-1-1 1,0 1-1,1-1 1,0 1-1,2 5 1,3 16-563,-4 0 163,-1 1 0,-1-1 0,-1 1 0,-6 38 0,-1 12 275,-1 70-195,-11 306 324,20-448-918,-3 13-2562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4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23 321 5250,'-10'-39'836,"7"31"-214,1-1 1,0 0-1,0 0 0,0 0 0,1-18 0,1 24-542,1-1 0,-1 1-1,1-1 1,0 1 0,0-1-1,1 1 1,-1 0 0,1 0 0,-1-1-1,1 1 1,0 0 0,0 1-1,0-1 1,1 0 0,-1 1-1,1-1 1,0 1 0,-1-1 0,6-2-1,12-7 183,0 0 0,1 1 0,1 1 0,43-13 0,93-18 1103,-150 39-1297,2 0-23,41-10 48,94-9 0,-132 20-127,-1 0-1,0 1 1,0 1-1,1 0 1,-1 0-1,0 1 1,0 0 0,0 2-1,0-1 1,-1 1-1,1 1 1,-1 0-1,18 11 1,-25-13-13,0 0 0,0 0-1,0 0 1,-1 0 0,0 1 0,1 0 0,-2 0-1,1 0 1,0 0 0,-1 0 0,1 0-1,-1 1 1,0-1 0,-1 1 0,1 0 0,-1-1-1,1 8 1,-1-5-50,-1 0-1,-1 0 1,1 0-1,-1-1 1,0 1 0,-1 0-1,0-1 1,0 1-1,0-1 1,-1 0-1,-4 8 1,-5 6-280,-1 0 1,-1-1-1,-1-1 0,0 0 1,-1-1-1,-22 17 1,-19 10-360,-3-3 0,-1-2 1,-69 32-1,96-52 709,33-14 871,12 0-173,24 5 310,-23-6-609,23 6 400,-1 1 0,-1 2 0,52 28 0,-74-34-723,1 0-1,-2 0 0,1 1 0,-1 1 1,0 0-1,-1 0 0,0 1 1,0 0-1,-1 1 0,-1 0 1,0 0-1,0 0 0,6 16 1,10 40 77,-1-6-1135,-6-23-3049,-9-22-1513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0:24:3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24575,'-2'185'0,"4"202"0,1-340 0,1-1 0,3 0 0,1-1 0,3 0 0,1 0 0,3-1 0,1-1 0,2 0 0,46 76 0,-16-44 0,-3-3 0,4-1 0,66 72 0,-95-122 0,2-2 0,0 0 0,2-2 0,0 0 0,41 21 0,141 52 0,-65-31 0,-28-8 0,2-4 0,2-6 0,1-5 0,2-6 0,206 27 0,532-38 0,-540-22 0,102 3 885,0 0-3281,842 0-11533,-768 0 11200,0 0 4717,-427-1-1157,123-16-1,-163 12-177,-1 0 0,1-2 0,-1-1 0,-1-1 0,0-1 0,0-1 0,33-21 0,-51 26-326,1 0 0,-2-1 0,1 1 0,-1-1 0,0-1 0,0 1 0,-1-1 0,0 0 0,0 0 0,-1-1 0,0 1 0,0-1 0,-1 0 0,0 0 0,1-9 0,2-11 689,-2 1 0,-1-1 0,0-45 0,-3 44-1016,-2 0 0,-1 1 0,-1-1 0,-1 1 0,-2 0 0,-1 1 0,-20-49 0,18 56 0,-1 1 0,-1 0 0,-1 0 0,0 1 0,-2 1 0,0 0 0,-1 1 0,0 1 0,-2 0 0,-25-17 0,-7-1 0,-1 2 0,-2 3 0,-1 1 0,-110-37 0,-307-107-11020,366 131 9656,16 12 618,-164-31-1,78 23 457,-56-6 1093,21 5 600,-288-46 984,287 67-2387,-286 14 0,253 7 0,-1986-4 0,2039-12-142,-2-1 851,171 14-220,2-1 1189,0 0-1,-40-6 0,53 4-1409,0 0 1,0 0-1,0 0 0,1-1 0,-1 0 0,1 0 0,0-1 1,0 0-1,0 0 0,0 0 0,0-1 0,-5-6 0,-9-9-268,-16-20 0,-2 2 0,-1 2 0,-2 1 0,-47-29 0,61 50-1365,5 5-5461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4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39 2785,'-26'-5'3096,"0"-2"0,-50-18-1,73 24-3085,-1 1 1,1-1-1,0 1 0,0 0 0,-1 0 0,1 1 0,0-1 0,0 1 1,-1 0-1,1-1 0,0 1 0,0 1 0,0-1 0,0 0 1,0 1-1,0 0 0,1-1 0,-1 1 0,0 0 0,1 0 1,0 1-1,-1-1 0,-2 4 0,-5 5 30,0 0 0,1 0-1,-14 23 1,14-19 13,1 1-1,1 0 1,1 1 0,0 0-1,-6 31 1,10-38-46,0 0 0,1 0-1,0 0 1,1 0 0,0 1 0,1-1 0,0 0-1,1 0 1,-1 0 0,2 0 0,4 14 0,-5-21-27,-1 1 1,1-1 0,0 0-1,0 0 1,0 1-1,0-1 1,0 0 0,1-1-1,-1 1 1,1 0 0,0-1-1,-1 0 1,1 1 0,0-1-1,1 0 1,-1 0 0,0-1-1,1 1 1,6 1 0,-5-2-43,0 0 1,0-1 0,0 0 0,1 0 0,-1 0 0,0-1 0,0 0 0,0 0 0,0 0 0,0 0 0,0-1-1,8-3 1,0-2-52,0 0-1,-1-1 0,0 0 0,0 0 1,-1-1-1,0-1 0,-1 0 1,0-1-1,11-14 0,-6 3 542,-1-1 0,-1-1-1,-1 0 1,-1-1 0,8-27 0,-19 52-430,0 0 0,0 1 0,0-1 1,0 0-1,0 0 0,0 1 0,1-1 1,-1 0-1,0 0 0,0 1 0,0-1 0,0 0 1,1 0-1,-1 0 0,0 1 0,0-1 1,1 0-1,-1 0 0,0 0 0,0 0 0,1 0 1,-1 1-1,0-1 0,0 0 0,1 0 1,-1 0-1,0 0 0,1 0 0,-1 0 1,0 0-1,0 0 0,1 0 0,-1 0 0,0 0 1,1 0-1,-1 0 0,0-1 0,0 1 1,1 0-1,-1 0 0,0 0 0,0 0 1,1 0-1,-1 0 0,0-1 0,0 1 0,0 0 1,1 0-1,-1 0 0,0-1 0,0 1 1,0 0-1,1 0 0,-1-1 0,0 1 0,0 0 1,0 0-1,0-1 0,0 1 0,0 0 1,0-1-1,11 29-1,-10-25 17,29 130 203,-13-48-103,-16-81-264,-1-1 0,1 0 1,0 0-1,0 1 1,0-1-1,0 0 0,1 0 1,-1 0-1,1 0 0,0 0 1,0-1-1,0 1 0,0 0 1,0-1-1,1 1 0,-1-1 1,1 0-1,-1 0 0,1 0 1,4 2-1,17 1-4297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5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98 3217,'8'-13'1692,"17"-31"1016,-24 43-2407,0-1 0,0 0 0,-1 1 0,1-1 0,0 0 0,-1 0 0,1 1 0,-1-1 1,0 0-1,0 0 0,0 0 0,0 0 0,0 0 0,0 1 0,0-1 0,0 0 0,-1 0 0,1 0 1,-1 1-1,-1-4 0,2 5-285,0-1 0,-1 1 0,1 0-1,-1 0 1,1 0 0,0 0 0,-1 1 0,1-1 0,0 0 0,-1 0 0,1 0 0,-1 0 0,1 0 0,0 0 0,-1 1 0,1-1 0,0 0 0,0 0-1,-1 0 1,1 1 0,0-1 0,-1 0 0,1 0 0,0 1 0,0-1 0,-1 0 0,1 1 0,0-1 0,0 0 0,0 1 0,0-1 0,-1 0 0,1 1 0,0-1-1,0 0 1,0 1 0,0-1 0,0 1 0,0-1 0,0 0 0,0 1 0,0-1 0,0 0 0,0 1 0,0-1 0,1 1 0,-6 21 184,-30 717 1529,35-736-1737,0 28-26,6 49 1,-5-74-23,0 1 1,0 0-1,1 0 1,0-1 0,0 1-1,0-1 1,1 0 0,0 1-1,0-1 1,1 0-1,0-1 1,0 1 0,8 8-1,-10-13-152,1 0-1,-1 0 1,1 0-1,0 0 1,-1-1-1,1 1 0,0-1 1,0 1-1,0-1 1,-1 0-1,1 0 1,0-1-1,0 1 1,-1-1-1,1 1 1,0-1-1,-1 0 1,1 0-1,0 0 0,-1 0 1,1 0-1,-1 0 1,3-3-1,21-11-3638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5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48 172 10037,'-30'0'1392,"15"-2"-1088,13-2 641,7 0 239,19-6-896,18-4-127,23-8 287,27-8-448,12-2-577,6 2-1984,-12 6-2033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6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57 8212,'-8'-9'1296,"4"4"-705,0 0 0,-1 0 0,0 0 1,0 0-1,0 1 0,0-1 1,-1 2-1,0-1 0,-6-3 0,12 54-481,25 201 549,-9-110-1001,-14-96-3243,-4-33-257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6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30 7732,'-6'-10'2561,"3"0"-2561,-3 4-176,3 2-897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6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30 4978,'-15'-6'802,"0"1"-1,-1 0 1,1 1-1,-1 0 0,-31-2 1,40 6-642,0 0 0,-1 1 0,1 0 1,0 0-1,-1 0 0,1 1 0,0 0 0,0 0 0,0 1 1,1 0-1,-1 0 0,1 1 0,-1 0 0,1 0 0,-7 6 1,5-4-85,1 1 0,0-1 0,1 1 0,-1 1 0,1-1 0,0 1 0,1 0 1,0 0-1,0 1 0,1-1 0,0 1 0,1 0 0,0 0 0,0 1 0,1-1 1,0 1-1,0-1 0,1 1 0,1-1 0,0 1 0,0 0 0,0-1 0,1 1 0,1 0 1,0-1-1,0 0 0,1 1 0,0-1 0,1 0 0,-1 0 0,8 10 0,-7-12-100,1 0-1,0 0 1,0-1-1,1 1 0,0-1 1,0-1-1,0 1 1,1-1-1,-1 0 0,2 0 1,-1-1-1,0 0 0,1 0 1,-1-1-1,1 0 1,0 0-1,0-1 0,1 0 1,-1-1-1,0 1 1,1-2-1,-1 1 0,0-1 1,1 0-1,12-3 1,-8 2 17,0-1 0,-1 0 0,1-1 0,-1 0 0,1-2 0,-1 1 0,0-1 0,-1-1 0,1 0 0,-1-1 0,0 0 0,-1 0 0,0-1 1,0-1-1,-1 1 0,10-12 0,-16 16 81,0 0-1,0 0 1,-1 0 0,0 0-1,0 0 1,0 0 0,0 0 0,0-1-1,-1 1 1,0-1 0,0 1 0,0-1-1,0 0 1,-1 1 0,0-1 0,0 0-1,0 1 1,-1-1 0,1 1 0,-1-1-1,0 0 1,0 1 0,-1-1 0,1 1-1,-1 0 1,0 0 0,0-1-1,-1 1 1,1 1 0,-1-1 0,0 0-1,0 0 1,0 1 0,0 0 0,-6-4-1,-1-2-150,-1 0-1,0 1 1,-1 0-1,0 1 0,0 0 1,-1 1-1,0 1 0,0 0 1,0 0-1,-23-3 1,9 3-3656,0-1-4649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7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291 30 5202,'41'-22'1952,"-26"14"901,-37 21-1690,-2 2-1144,-1 1-1,2 1 0,0 1 0,1 1 1,1 1-1,1 1 0,1 0 0,1 2 1,1 0-1,0 1 0,-21 45 0,37-69-2,1 1-1,0-1 0,0 0 0,0 0 1,0 0-1,0 1 0,0-1 1,-1 0-1,1 0 0,0 1 0,0-1 1,0 0-1,0 0 0,0 1 1,0-1-1,0 0 0,0 0 1,0 1-1,0-1 0,0 0 0,0 0 1,0 1-1,0-1 0,0 0 1,1 0-1,-1 0 0,0 1 0,0-1 1,0 0-1,0 0 0,0 1 1,0-1-1,1 0 0,-1 0 1,0 0-1,0 0 0,0 1 0,1-1 1,-1 0-1,0 0 0,1 0 1,14-1 293,31-16-176,-22 8-9,7-1-71,1 2-1,1 1 1,64-5 0,-85 11-63,0 1 1,0 0-1,0 0 1,-1 2 0,1-1-1,0 2 1,-1-1-1,1 2 1,-1-1-1,0 1 1,0 1-1,0 0 1,-1 1 0,16 10-1,-23-13 20,1 0 1,-1 0-1,0 0 1,0 0-1,0 1 0,0-1 1,0 1-1,-1 0 0,1 0 1,-1 0-1,0 0 0,-1 0 1,1 0-1,-1 1 0,1-1 1,-1 0-1,0 1 0,-1-1 1,1 1-1,-1-1 0,0 1 1,0-1-1,-1 1 0,1 0 1,-1-1-1,0 0 0,0 1 1,0-1-1,-1 1 0,0-1 1,0 0-1,0 0 0,0 0 1,0 0-1,-1 0 0,-3 3 1,-5 7 145,0-1-1,0 0 1,-2-1 0,1 0 0,-2-1 0,1-1-1,-1 0 1,-21 11 0,17-13-97,-1 0 0,0-1 0,0 0 1,-1-2-1,0 0 0,0-1 0,0-2 0,-36 2 0,37-5-489,-1 1-1,1-2 0,0-1 1,0 0-1,-25-9 0,11-3-2653,10-3-2038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49.4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16 4562,'-3'-2'375,"1"0"-1,-1 1 1,1-1-1,-1 1 1,0-1-1,1 1 1,-1 0-1,0 0 1,0 1-1,0-1 1,0 0-1,0 1 1,0 0-1,0 0 1,0 0-1,0 0 1,0 0-1,0 0 1,0 1-1,-4 1 1,2 0-211,1 0 1,0 0-1,0 0 0,1 1 1,-1 0-1,0 0 1,1 0-1,0 0 1,0 0-1,0 1 1,0-1-1,-3 6 1,-5 10-145,1 0 0,1 1 0,0 1 0,-7 29 0,-1 5 141,3 0 0,2 0 0,-5 67-1,17-120-146,-1 7 15,1 0 0,0 1 0,0-1 0,1 0-1,3 14 1,-3-20-21,0 0-1,0 0 0,0 0 1,0 0-1,0 0 0,1-1 1,0 1-1,-1 0 0,1-1 1,0 1-1,0-1 0,0 0 1,1 0-1,-1 0 0,1 0 1,-1 0-1,1 0 0,-1-1 1,1 1-1,0-1 0,0 0 1,0 0-1,6 2 0,3-1-177,1 0 0,1 0 0,-1-1 0,0-1 0,0 0 0,0-1 0,0 0 0,0-1-1,0-1 1,0 0 0,15-6 0,7-5-2124,-4-2-1054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0.0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258 25 6195,'-8'-4'361,"-1"0"1,1 1 0,-1 0-1,0 0 1,0 1-1,0 0 1,0 0-1,0 1 1,-1 0-1,1 1 1,0 0 0,-17 3-1,20-2-277,0 1 0,0 0 0,0 0-1,1 1 1,-1-1 0,0 1 0,1 1 0,0-1-1,0 1 1,0 0 0,0 0 0,0 0 0,1 1-1,0-1 1,0 1 0,0 0 0,1 1-1,-1-1 1,-3 10 0,2-6-58,2 1 1,-1-1-1,1 1 0,1 0 0,0 0 1,0 0-1,1 0 0,0 0 0,0 0 1,1 0-1,1 0 0,0 0 0,0 0 1,1 0-1,0 0 0,7 19 0,-6-23-110,-1-1-1,1 1 0,0-1 0,0 0 0,1 0 0,-1 0 0,1 0 1,0-1-1,1 0 0,-1 0 0,1 0 0,0 0 0,0 0 0,0-1 0,0 0 1,0 0-1,1-1 0,0 1 0,-1-1 0,1 0 0,0-1 0,0 1 1,0-1-1,0 0 0,0-1 0,0 0 0,0 0 0,0 0 0,8-1 0,-1-1-11,0 1 0,-1-2-1,1 0 1,-1 0-1,0-1 1,0-1-1,0 0 1,0 0 0,-1-1-1,0-1 1,0 0-1,-1 0 1,16-15 0,-24 19 232,0 0 1,-1 0 0,1 0-1,0 0 1,-1 0 0,0-1 0,0 1-1,0-1 1,0 1 0,0-1 0,-1 1-1,1-1 1,-1 0 0,0 1 0,0-1-1,-1 1 1,1-1 0,-1 1 0,1-1-1,-3-6 1,-3-5 616,1 0-1,-2 1 1,-10-18-1,16 30-644,6 139-346,-3-88 161,5 45 252,-6-87-280,0 1-1,1 0 1,0-1-1,1 0 0,0 1 1,0-1-1,0 0 1,1 0-1,7 9 1,1-4-1443,3-7-1664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0.7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10 156 3538,'-9'7'4733,"10"-18"-1918,10-20-1709,-4 21-1027,1 1-1,0 0 1,0 0 0,1 1-1,0 0 1,1 1-1,-1 0 1,1 0-1,1 1 1,18-9 0,-19 11-35,0 0-1,0 0 1,0 1 0,1 0 0,-1 0 0,1 2 0,0-1 0,-1 1 0,1 1 0,0 0 0,0 0 0,13 3 0,-19-1-29,0 0 0,1 1 0,-1-1 0,0 1 1,-1 0-1,1 1 0,0-1 0,-1 1 0,0 0 1,0 0-1,0 0 0,0 1 0,-1-1 0,1 1 1,-1 0-1,-1 0 0,1 0 0,-1 0 0,1 1 0,-1-1 1,1 7-1,6 19 39,-1 1 1,5 48-1,-10-57-45,0-6 12,-1-12-5,0 0 1,-1 1 0,0-1-1,-1 1 1,1 0 0,-1-1-1,0 1 1,0-1-1,-1 1 1,1 0 0,-1-1-1,-1 1 1,1-1-1,-4 7 1,3-73 925,3 41-984,1-1 0,1 0 0,1 1-1,1 0 1,0 0 0,2 0 0,15-32 0,-19 47 49,0-1 1,0 1-1,1 0 0,0 0 0,0 0 0,0 0 0,1 1 0,-1-1 0,1 1 1,0 0-1,0 1 0,10-6 0,-10 7-8,0 1 1,0-1-1,0 1 0,1 0 1,-1 0-1,0 1 0,0 0 0,0 0 1,1 0-1,-1 0 0,0 1 1,0 0-1,0 0 0,1 0 1,-1 1-1,-1-1 0,9 5 1,-3-1 15,-1-1 0,0 2 1,0-1-1,0 1 0,-1 0 1,1 1-1,-2 0 0,1 0 1,-1 1-1,0 0 0,-1 0 1,10 15-1,-9-9 7,0 0-1,-1 0 1,-1 1 0,0 0 0,-1 0 0,0 0-1,2 28 1,-6-37-104,0-2-131,1-1-1,-1 1 1,0-1-1,1 1 1,0-1-1,-1 1 1,2-1-1,-1 1 1,0-1-1,1 0 1,-1 0-1,1 0 1,0 0-1,3 4 1,8 2-4907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09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10 5523,'-10'-10'704,"6"22"855,1 26 708,15 302 1110,-8-237-2835,-18 187 0,-43 99-1367,55-380 386,2-7 149,0 0 0,0-1 0,0 1 0,0 0 1,-1 0-1,1 0 0,-1-1 0,1 1 0,-1 0 0,1-1 0,-1 1 0,0 0 0,-2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1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 5218,'7'-40'6288,"-1"28"-3962,-5 32-1666,-2 66-72,3 0-1,15 91 1,-4-48-345,-3-15-210,11 174-1077,-23-235-2080,-1-42 606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2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18 184 4162,'-1'0'136,"1"0"0,-1 0 1,1 1-1,-1-1 0,1 0 0,-1 0 0,0 0 1,1 0-1,-1 1 0,1-1 0,-1 0 1,0 0-1,1 0 0,-1 0 0,1 0 0,-1-1 1,0 1-1,1 0 0,-1 0 0,1 0 1,-1 0-1,1-1 0,-1 1 0,1 0 0,-1-1 1,1 1-1,-1 0 0,1-1 0,-1 1 1,0-1-1,7-15 1584,24-16-713,-13 17-900,2 1 0,-1 1-1,2 0 1,0 2 0,0 0 0,1 1 0,1 1 0,-1 1 0,1 1 0,1 1 0,-1 1-1,1 1 1,0 1 0,38 0 0,-55 3-95,0 0-1,1 1 1,-1 0 0,0 0-1,0 0 1,0 1 0,1 0-1,-2 0 1,1 1-1,0 0 1,0 0 0,-1 0-1,0 0 1,1 1 0,6 7-1,-5-4 9,-1 0 1,0 1-1,0-1 0,-1 1 1,0 1-1,-1-1 0,0 1 1,0 0-1,4 12 0,-1 9 30,-1 0 0,-1 0 0,-2 1 0,-1-1 0,-2 46-1,0-70-15,0 0 0,-1-1 0,0 1 0,0 0 0,0-1 0,0 1 0,-1 0 0,0-1 0,0 0 0,-1 1 0,1-1 0,-1 0 0,0 0 0,-1 0 0,1-1 0,-1 1 0,-7 6 0,5-7-98,0 1 1,-1-2-1,1 1 1,-1-1-1,1 0 1,-1 0-1,0-1 1,0 0-1,-1 0 1,1-1-1,0 0 1,-1 0 0,-11-1-1,-1 0-823,0-1 0,0-1 0,-23-5 0,-8-6-2320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2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217 4 6627,'-5'-1'372,"-1"0"0,1 0-1,-1 1 1,1-1 0,0 1 0,-1 1-1,1-1 1,-1 1 0,1 0 0,-1 0-1,1 0 1,0 1 0,0 0 0,0 0-1,-7 4 1,5-2-175,0 1 0,0 0-1,1 1 1,0-1 0,0 1-1,0 0 1,1 1 0,0-1-1,-6 11 1,2-1-117,0 1 0,2 1 0,0 0-1,1 0 1,0 0 0,2 0 0,0 1 0,-1 21-1,4-23 14,0-1 0,2 1 0,0-1 0,1 0-1,7 29 1,-8-38-185,1-1-1,0 1 0,1-1 0,-1 1 1,1-1-1,1 0 0,-1 0 1,1 0-1,0-1 0,0 1 0,1-1 1,0 0-1,0-1 0,0 1 1,0-1-1,8 6 0,-11-9-200,0 0 1,0 0-1,0 0 0,0-1 0,0 1 0,0 0 1,1-1-1,-1 1 0,0-1 0,0 0 0,0 0 1,0 0-1,1 0 0,-1 0 0,0 0 0,0-1 1,0 1-1,0 0 0,3-2 0,16-9-4602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3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2 196 5715,'-1'-5'243,"1"0"1,-1 0-1,1 0 0,0 0 1,0 0-1,1 0 1,0 0-1,0 0 1,0 0-1,0 0 1,1 0-1,0 0 0,0 0 1,4-7-1,-1 4-1,0 1-1,1-1 0,0 1 0,0 1 0,1-1 1,-1 1-1,1 0 0,9-5 0,-8 5-169,2 0 0,-1 0-1,0 2 1,1-1 0,0 1 0,0 0 0,0 1-1,1 0 1,-1 1 0,1 0 0,-1 1 0,1 0-1,0 0 1,0 1 0,11 2 0,-18-1-55,1 0-1,-1 0 1,1 1 0,-1-1 0,1 1 0,-1 1-1,0-1 1,0 0 0,0 1 0,0 0 0,0 0 0,-1 0-1,1 0 1,-1 1 0,0 0 0,0-1 0,0 1-1,-1 0 1,1 0 0,-1 0 0,0 1 0,0-1-1,0 1 1,-1-1 0,1 1 0,-1-1 0,0 1-1,-1 0 1,1 0 0,-1-1 0,0 1 0,0 0-1,0 0 1,-1-1 0,0 1 0,0 0 0,0-1 0,0 1-1,-1-1 1,1 1 0,-1-1 0,-1 0 0,1 1-1,0-1 1,-1 0 0,0-1 0,0 1 0,0 0-1,-5 3 1,-4 3-128,-1-2 0,0 0 0,0 0 0,-1-1 0,0-1 0,0 0 0,0-1 0,-1 0 0,0-2 0,0 1 0,0-2 0,0 0 0,0-1 0,-22-1 0,16-3-2839,8-5-2279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3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424 37 6515,'-27'-9'917,"-1"2"-1,0 0 1,-1 2 0,1 1-1,-1 1 1,-34 2 0,55 1-862,-1 1 1,1 0 0,0 0 0,0 1 0,0 0 0,0 1 0,0 0 0,1 0 0,-1 0 0,1 1 0,0 0 0,0 1-1,0-1 1,1 1 0,-1 1 0,1-1 0,0 1 0,1 0 0,-1 0 0,1 1 0,1 0 0,-1 0 0,1 0 0,0 0-1,1 1 1,-4 9 0,4-8-51,0 1 1,0 0-1,1 0 0,0 0 0,1 0 0,0 1 1,1-1-1,0 0 0,0 0 0,1 1 0,1-1 1,0 0-1,0 0 0,1 0 0,0-1 0,0 1 1,1 0-1,6 9 0,-5-12-23,-1 0 0,1 0-1,0-1 1,1 1 0,0-1 0,0 0 0,0-1-1,1 0 1,-1 0 0,1 0 0,0-1-1,1 0 1,-1 0 0,1-1 0,0 0 0,0 0-1,0 0 1,0-1 0,0-1 0,0 0 0,1 0-1,12 0 1,-7-1-44,-1-1 0,1 0 0,-1-1-1,0 0 1,1-1 0,-1-1 0,0 0 0,-1-1-1,1 0 1,-1-1 0,15-9 0,-19 9 71,-1 1 0,0-1 0,0 0 0,0 0 0,-1-1 0,0 0 0,0 0 0,-1 0 0,0-1 0,0 0 0,-1 0 0,0 0 0,0 0 0,-1-1 0,0 0 0,0 1 0,1-16 0,-2 9 211,0-1 0,-1 1 0,-1-1 0,-1 0 0,0 1 0,-1-1 1,-1 1-1,0-1 0,-8-20 0,11 36-223,0 0 0,0 0 0,0 0 1,0 0-1,0 0 0,0 0 0,0 0 0,0 0 1,0 1-1,0-1 0,0 0 0,0 0 0,0 0 1,0 0-1,0 0 0,0 0 0,0 0 0,0 0 1,0 0-1,0 0 0,0 0 0,0 0 0,0 0 1,-1 0-1,1 0 0,0 0 0,0 0 0,0 0 0,0 1 1,0-1-1,0 0 0,0 0 0,0 0 0,0 0 1,0 0-1,0 0 0,-1 0 0,1 0 0,0 0 1,0 0-1,0-1 0,0 1 0,0 0 0,0 0 1,0 0-1,0 0 0,0 0 0,0 0 0,-2 17-19,3 21 35,-1-36-35,26 203 108,-4-121-2650,-14-60-1259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4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462 473 3073,'-8'-10'1031,"-4"-8"415,-1 1 0,0 0-1,-2 1 1,-28-24-1,38 36-1346,-1 0 0,0 0-1,0 1 1,-1 0 0,1 0-1,0 1 1,-1 0-1,0 0 1,1 0 0,-1 1-1,0 0 1,0 0-1,0 1 1,0 0 0,0 0-1,0 0 1,1 1 0,-1 0-1,-7 2 1,2 1-51,0 0 0,0 0 0,0 1 0,1 1-1,-1 0 1,2 0 0,-1 1 0,1 0 0,0 1 0,0 1 0,1-1 0,0 1 0,0 1 0,1 0 0,0 0 0,1 0 0,1 1 0,-1 0 0,2 1 0,-1-1 0,2 1-1,-1 0 1,2 0 0,0 0 0,0 1 0,1-1 0,0 1 0,1 0 0,1-1 0,0 1 0,1 0 0,4 22 0,-4-29-57,1 1 0,0-2 0,0 1 0,1 0 0,-1 0 1,1-1-1,0 1 0,1-1 0,0 0 0,-1 0 0,2 0 0,-1-1 0,0 1 0,1-1 1,0 0-1,8 5 0,-5-4-39,1-1-1,0-1 1,0 1 0,-1-1 0,2-1 0,-1 0 0,0 0-1,0-1 1,1 0 0,10 0 0,3-2-39,0-1 1,0-1-1,0-1 1,-1-1-1,1-1 1,-1-1-1,-1-1 1,27-13-1,-38 16 125,-1 0 0,0 0-1,0-1 1,0 0-1,-1-1 1,0 0-1,0 0 1,-1-1-1,0 0 1,0 0-1,-1-1 1,10-16-1,-11 12 46,0 1-1,-1-1 1,0 0-1,-1 0 1,0 0-1,-1-1 1,-1 1-1,0-1 1,-2-22-1,0 6-76,-3-100 2053,-30-182 1,118 906-2453,-62-412 36,-21-165 86,6 29-1050,6-23-2490,1-17-1746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5.1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459 394 6147,'-10'-8'440,"-1"1"0,0 0-1,-1 0 1,0 1 0,0 1 0,0 0 0,0 0 0,-1 1 0,0 1 0,0 0 0,0 1 0,-26-1-1,29 3-299,0 0-1,0 1 0,0 0 0,0 0 0,0 1 0,0 0 0,1 1 0,-1 0 0,1 0 0,0 1 1,0 1-1,0-1 0,0 1 0,1 1 0,0 0 0,0 0 0,-12 13 0,8-5-41,1 1 0,0 0 1,1 1-1,1 0 0,1 0 0,0 1 0,-8 28 0,13-37-90,1 0 0,0 0 0,0 0-1,1 0 1,0 0 0,0 0 0,1 0 0,0 1 0,0-1 0,1 0-1,0 0 1,0 0 0,1 0 0,0 0 0,1 0 0,0-1-1,0 1 1,1-1 0,6 11 0,-6-13-29,0-1 0,1 0-1,0 0 1,0-1 0,0 1 0,0-1-1,1 0 1,-1 0 0,1-1 0,0 0-1,0 0 1,-1 0 0,1 0 0,1-1-1,-1 0 1,0-1 0,0 1 0,0-1-1,0 0 1,11-2 0,5 0-71,-1-2 1,1 0-1,-1-1 0,30-11 1,-39 11 117,-1 1 1,0-1 0,0-1 0,0 0 0,-1-1 0,1 0 0,-2 0-1,1-1 1,-1 0 0,16-19 0,-17 15 9,0 0 1,-1 0-1,0-1 0,-1 0 1,0 0-1,-1-1 1,-1 0-1,0 0 0,2-16 1,9-70 701,-4-1 0,-2-108 0,-9 199-641,1 2 95,-1 1 0,0 0 1,-1-1-1,1 1 0,-1 0 1,-1-1-1,1 1 0,-6-13 0,5 24-254,-1 0 0,1-1 0,0 1 0,0 0 0,1 1-1,-1-1 1,1 0 0,0 0 0,0 5 0,-4 40 142,3 0-1,1 0 1,9 65 0,31 148 280,-34-230-370,-1-5-61,2 0 0,0 0-1,2 0 1,1-1 0,1 0-1,1-1 1,14 25 0,-23-47-169,-1 0 0,1-1 0,0 1 0,-1-1 0,1 1 0,0-1 1,0 0-1,1 0 0,-1 0 0,0 0 0,1 0 0,-1 0 1,1-1-1,0 1 0,-1-1 0,1 0 0,0 1 0,0-1 0,3 0 1,23-4-6874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5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253 1 3826,'-53'10'1669,"33"-8"-316,1 2-1,-1 0 1,1 1 0,-29 13-1,43-16-1209,0 0 0,1 1-1,-1 0 1,1 0 0,-1 0-1,1 1 1,0 0-1,0-1 1,1 1 0,-1 1-1,1-1 1,0 0 0,0 1-1,0 0 1,1-1 0,0 1-1,0 0 1,0 0-1,0 1 1,1-1 0,-2 9-1,2-3-64,1-1-1,0 1 0,1 0 0,0 0 0,1-1 0,0 1 0,1-1 1,0 1-1,0-1 0,1 0 0,9 16 0,-9-19-195,-1-1-1,1 0 1,1-1-1,-1 1 0,1-1 1,0 0-1,0 0 1,9 7-1,-11-10-253,1 0 1,-1 0-1,1 0 0,0 0 1,0-1-1,0 0 0,0 1 1,0-1-1,0-1 0,0 1 1,0-1-1,0 1 0,0-1 1,0 0-1,6-1 0,11-4-4038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6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85 116 5058,'-30'-22'3004,"22"17"-2576,0 0 1,1-1-1,0 0 0,0-1 0,-7-7 1,14 13-401,-1 1 1,1-1 0,-1 1-1,1-1 1,0 1 0,0-1-1,-1 1 1,1-1 0,0 0-1,0 1 1,0-1 0,0 1-1,-1-1 1,1 1 0,0-1-1,0 0 1,0 1 0,0-1-1,0 1 1,1-1 0,-1 0 0,0 1-1,0-1 1,0 1 0,0-1-1,1 1 1,-1-1 0,0 1-1,0-1 1,1 1 0,-1-1-1,1 1 1,-1-1 0,0 1-1,1-1 1,-1 1 0,1-1-1,-1 1 1,1 0 0,-1 0-1,1-1 1,-1 1 0,2-1-1,27-9 737,-26 10-764,24-6 127,0 1 1,0 1-1,0 2 0,46 1 0,-57 2-116,0 0-1,0 1 1,-1 1-1,1 0 0,-1 1 1,0 1-1,0 0 0,0 1 1,21 12-1,-34-17 2,0 0-1,0 1 1,0-1-1,0 0 1,0 1-1,-1-1 1,1 1-1,0 0 1,-1 0-1,1-1 1,-1 1-1,0 0 1,1 0-1,-1 0 1,0 1-1,0-1 1,0 0-1,0 0 1,-1 0-1,1 3 1,-1-3 38,0 0 1,0 0-1,-1 0 1,1 0-1,-1 0 1,0 0-1,1 0 1,-1 0-1,0-1 1,0 1-1,0 0 1,0 0-1,0-1 1,-1 1-1,1-1 1,-1 1 0,1-1-1,-3 2 1,-3 3 65,-1 0 0,-1-1 0,1-1 1,-1 1-1,1-1 0,-1-1 1,0 1-1,-12 1 0,-7 0-516,0-1-1,-1-2 1,1-1-1,-1-1 1,1-1-1,-1-2 1,-28-5-1,23 1-3439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6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584 581 6115,'-36'-7'844,"0"1"1,-1 2-1,1 2 1,-1 1-1,1 2 0,-1 1 1,-38 8-1,61-7-741,1 0-1,0 1 1,0 0-1,1 1 1,-1 0-1,1 1 1,0 0 0,0 1-1,1 1 1,0 0-1,0 0 1,1 1-1,0 0 1,1 1-1,0 0 1,0 1-1,1-1 1,0 2-1,1-1 1,1 1-1,0 0 1,-6 17-1,9-23-77,1 0 0,0 0 0,0 0 0,1 1 0,0-1 0,0 1 0,1-1 0,-1 1 0,1-1 0,1 1 0,-1-1 0,1 1 0,0-1 0,1 0 0,-1 1 0,1-1 0,1 0 0,-1 0 0,1 0 0,6 10 0,-4-10-21,0 0 0,1-1 1,-1 0-1,1 0 0,0 0 1,0-1-1,1 0 1,-1 0-1,1 0 0,0-1 1,0 0-1,0 0 0,0-1 1,1 0-1,-1 0 0,1-1 1,11 1-1,-2-1-32,0 0 0,0-2 0,-1 0 0,1-1-1,0 0 1,0-2 0,-1 0 0,0 0 0,0-2-1,0 0 1,24-13 0,-31 14 58,0-1-1,1 1 1,-2-2-1,1 0 1,-1 0 0,0 0-1,-1-1 1,1 0-1,-1 0 1,-1-1-1,0 0 1,0 0 0,-1 0-1,0-1 1,-1 0-1,0 0 1,0 0 0,-1-1-1,2-12 1,-2-12 43,-2 0 0,-2 0 1,-1-1-1,-2 1 1,-9-39-1,-3-40 295,-7-212 2519,23 319-2658,-1-1 0,-1 1 0,0-1 1,0 1-1,-5-12 0,3 7-110,15 52-156,-2 1 0,6 60 0,-4-27 105,11 81 263,15 84-3,-28-196-332,2-2 1,2 1 0,26 58 0,-30-80-410,1-2-1,16 23 1,-22-36-46,0 0-1,-1 0 1,2 0-1,-1-1 0,0 0 1,1 0-1,0 0 1,0 0-1,0-1 0,0 0 1,1 0-1,6 2 1,15 1-4424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09.7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5138,'29'-53'6548,"25"-42"-4217,-47 84-2235,0 1-1,1 0 1,0 1 0,1 0 0,0 0-1,0 1 1,13-9 0,0 5-82,-1 0 0,2 2 0,-1 1 1,1 0-1,1 2 0,-1 1 0,1 1 0,25-3 1,-4 4-67,1 1 0,-1 3 0,60 7 0,-83-5-24,-2 1 0,1 1 0,0 1 0,-1 1 0,0 1 0,0 0 1,-1 2-1,26 15 0,-40-21 71,1 0-1,-1 1 1,0-1 0,-1 1 0,1 1 0,-1-1 0,1 1-1,-1-1 1,-1 1 0,1 1 0,-1-1 0,0 0-1,0 1 1,0-1 0,-1 1 0,0 0 0,0 0 0,0 0-1,-1 0 1,0 0 0,0 0 0,0 1 0,-1-1 0,0 0-1,0 0 1,-1 0 0,0 1 0,0-1 0,0 0 0,-1 0-1,0 0 1,-3 6 0,-7 16 11,-1 0 1,-1-1-1,-33 46 0,-67 70-204,50-64-165,-45 66-614,111-143 823,10-3 209,22-8 319,-18 5-224,3 0-135,0 1-1,0 0 1,0 2 0,1 0 0,-1 1 0,0 1 0,0 1 0,1 1 0,-1 0 0,-1 2 0,1 0 0,-1 1 0,0 1 0,0 0 0,0 1 0,-1 1 0,-1 1 0,0 1 0,0 0 0,15 14 0,-21-17-22,0 1 0,-1 0 0,0 1 0,0 0 0,-1 0 0,0 1 0,-1 0 0,-1 0 0,10 20 0,-14-24 43,0-1 0,-1 0 0,1 1 0,-1-1 0,0 1 1,-1 0-1,1-1 0,-2 1 0,1-1 0,0 1 0,-1 0 0,-1-1 1,1 1-1,-1-1 0,0 0 0,0 0 0,-1 0 0,0 0 0,0 0 1,-7 10-1,-3 0 114,0 0 0,-1-1 0,-1-1 0,0 0 1,-1-1-1,0-1 0,-1 0 0,0-2 0,-1 0 0,-32 14 1,21-13-116,-1 0 0,-1-2 1,1-1-1,-1-1 0,-1-2 1,-38 2-1,42-6-857,1-2 1,-1 0-1,1-2 0,0-1 1,-32-9-1,16-3-4052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8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16 2273,'3'-15'9370,"-26"47"-8031,12-6-1128,2 1 0,1 0 0,1 0 0,2 0 0,1 1 0,0 0 0,2 0 0,2 0 0,0 0 0,2 0 0,7 41 0,-8-67-205,-1 0 1,1 0-1,-1 0 1,1 0-1,0 0 0,-1 0 1,1 0-1,0-1 1,0 1-1,1 0 1,-1 0-1,0-1 0,1 1 1,-1-1-1,0 1 1,1-1-1,0 0 1,-1 1-1,1-1 0,0 0 1,0 0-1,0 0 1,2 1-1,1-1 15,0 0 1,-1 0-1,1 0 0,0-1 0,0 0 1,-1 0-1,1 0 0,0-1 1,0 1-1,5-2 0,0-1-18,-1 1-1,1-1 1,-1-1-1,0 1 1,0-2-1,-1 1 1,1-1-1,-1-1 1,0 1-1,9-9 1,-9 4-458,-1-1 1,1 0-1,-2-1 0,0 0 1,5-12-1,20-35-5490,-19 41 2370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4:59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1 3314,'-12'15'8360,"12"-15"-7980,0 3 0,-4 32 1007,3-27-1263,1 0 0,-1 0 0,0 0 0,-5 13 0,-11 19 416,8-22-357,1 1 1,1 0 0,-5 25-1,10-37-162,1-1 0,1 1 0,-1 0 0,1 0 0,0 0 1,1 0-1,-1 0 0,2 0 0,-1-1 0,1 1 0,0 0 0,0-1 0,5 10 0,-4-8-22,1-1-1,0 0 1,1 0-1,-1 0 1,1-1 0,1 0-1,-1 0 1,1 0 0,0-1-1,1 1 1,-1-2-1,1 1 1,10 5 0,-12-8-357,1 1 0,-1-1 0,1-1 1,0 1-1,0-1 0,9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0.4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29 5923,'2'-3'542,"0"0"0,0 1-1,1-1 1,-1 1 0,1-1 0,-1 1 0,1 0 0,0 0 0,0 1 0,5-4 0,-8 5-519,1 0-1,-1 0 1,0 0 0,1 0-1,-1 0 1,0 0 0,0 0-1,1 0 1,-1-1 0,0 1-1,1 0 1,-1 1 0,0-1-1,0 0 1,1 0 0,-1 0-1,0 0 1,1 0 0,-1 0-1,0 0 1,0 0 0,1 0-1,-1 1 1,0-1 0,0 0 0,1 0-1,-1 0 1,0 0 0,0 1-1,0-1 1,1 0 0,-1 0-1,0 1 1,0-1 0,0 0-1,0 0 1,1 1 0,-1-1-1,-4 24 165,-1-12-90,-1-1 1,0 1-1,0-2 0,-1 1 0,0-1 0,-1 0 0,0 0 1,-1-1-1,1 0 0,-12 8 0,-13 8 79,-61 35-1,21-15-79,98-55 41,52-14 0,-39 13-46,4-3 33,2 3-1,0 1 1,0 2-1,0 2 1,1 2-1,53 2 1,-93 2-141,-1 1 1,1-1 0,-1 1 0,1 0 0,-1 0 0,1 0 0,-1 0 0,0 1 0,0-1-1,0 1 1,0 0 0,0 1 0,0-1 0,0 1 0,-1-1 0,5 6 0,-6-5 16,0 0 0,0 1 0,0-1 0,-1 1 0,0-1 0,0 1 0,0-1 0,0 1 0,0 0 1,-1 0-1,1-1 0,-1 1 0,0 0 0,0 0 0,0 0 0,-1-1 0,0 1 0,1 0 0,-3 5 0,0 2-20,0 0-1,-1-1 0,0 0 0,-1 0 0,0 0 1,0-1-1,-1 1 0,0-1 0,-1 0 0,0-1 0,0 0 1,-1 0-1,0-1 0,0 1 0,-1-2 0,0 1 1,0-1-1,0-1 0,-1 0 0,0 0 0,0-1 1,-1 0-1,1 0 0,-1-1 0,1-1 0,-1 0 1,0 0-1,0-1 0,-14-1 0,8 0-604,1-2 1,-1 1-1,1-2 0,-1-1 0,-26-8 1,12-5-2909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0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20 5523,'12'-20'7227,"-14"22"-7137,1-1-1,-1 1 1,1 0 0,0-1-1,0 1 1,0 0 0,-1 0-1,2 0 1,-1 0 0,0 0-1,0 0 1,1 0 0,-1 0-1,1 0 1,-1 1 0,1-1-1,0 3 1,-2 7 185,-10 39 72,4 0-1,1 1 1,2 0 0,3 1 0,7 76 0,-3-107-4298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41 10485,'-15'-16'3906,"3"6"-3282,6 4-64,0 0-304,9 4-256,0 2-1200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1.7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2 225 4034,'-1'-17'7920,"11"-30"-5574,-7 37-2214,1 1 0,1 0-1,-1 0 1,1 0 0,1 0 0,-1 1 0,2 0 0,-1 0-1,1 0 1,0 1 0,1 0 0,-1 0 0,1 1 0,16-9-1,-20 12-138,0 1-1,1 0 0,-1 0 0,1 0 0,0 0 0,-1 1 0,1-1 0,0 1 0,0 0 0,0 1 0,0-1 0,0 1 0,0 0 0,0 1 0,0-1 0,0 1 0,0 0 1,0 0-1,-1 0 0,1 1 0,0-1 0,-1 1 0,1 0 0,-1 1 0,1-1 0,-1 1 0,0 0 0,0 0 0,0 0 0,-1 1 0,7 6 0,-5-4 0,-1 1 0,0-1 0,0 1 0,-1 0 0,0 0-1,0 0 1,0 0 0,-1 0 0,0 1 0,2 13 0,-1 9-43,-1 45 0,0-10-307,-2-45 537,-4-35 64,-3-33-84,7 29-96,1 1-1,0 0 0,2-1 0,0 1 1,1 1-1,1-1 0,1 0 0,0 1 1,2 0-1,-1 1 0,17-25 0,-22 38-61,0 0-1,1 0 1,-1 0-1,1 1 1,-1-1-1,1 1 1,0 0-1,0 0 1,0 0-1,0 0 1,0 1-1,1-1 1,-1 1-1,0-1 1,1 1-1,-1 0 1,1 1-1,5-2 1,-2 2-11,0 0 0,0 1 0,-1-1 0,1 2 0,0-1 0,-1 0 0,1 1-1,-1 0 1,10 5 0,-4-1-10,-1 0-1,0 0 0,-1 1 0,0 1 0,0-1 0,0 2 1,-1-1-1,0 1 0,-1 1 0,10 14 0,-14-18-117,-1 1-1,0-1 0,-1 1 1,1 0-1,-1 0 0,-1 0 1,1 0-1,-1 1 0,-1-1 1,1 0-1,-1 0 0,-1 9 1,-12 52-5517,1-35-793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2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446 97 9156,'-60'-87'5915,"60"86"-5908,0 1 1,-1-1-1,1 0 1,-1 1-1,1-1 1,0 1-1,-1-1 1,1 1-1,-1-1 1,0 1-1,1-1 1,-1 1 0,1-1-1,-1 1 1,0 0-1,1 0 1,-1-1-1,0 1 1,1 0-1,-1 0 1,0-1-1,0 1 1,1 0-1,-1 0 1,0 0-1,1 0 1,-1 0-1,0 0 1,0 0-1,1 1 1,-1-1-1,0 0 1,1 0-1,-1 0 1,0 1-1,1-1 1,-1 0-1,0 1 1,1-1-1,-1 1 1,1-1-1,-1 1 1,0 0-1,-29 28-178,24-22 180,-6 8-25,1 0 0,0 0 0,1 1-1,1 0 1,0 1 0,-7 18 0,14-28 8,0-1-1,0 0 1,1 0-1,-1 1 1,2-1 0,-1 1-1,1-1 1,-1 1-1,3 10 1,-2-14 18,1 0 0,0 0-1,0 0 1,0 0 0,0 0 0,1 0-1,-1 0 1,1-1 0,-1 1 0,1 0-1,0-1 1,0 1 0,1-1 0,-1 0-1,0 0 1,1 0 0,-1 0 0,1 0-1,0 0 1,3 1 0,-1-1 26,0 0-1,0 0 1,-1-1-1,1 0 1,0 0-1,0 0 1,0-1-1,0 0 1,0 0 0,0 0-1,0 0 1,0-1-1,0 0 1,0 0-1,0 0 1,0-1-1,0 1 1,-1-1-1,1 0 1,0-1 0,-1 1-1,0-1 1,0 0-1,0 0 1,0 0-1,0 0 1,5-7-1,7-7 949,0 0 0,-2-2 0,0 0 0,17-30 0,-34 59-976,1 1 0,0-1 1,1 0-1,0 1 0,1-1 1,0 1-1,3 20 0,-2 8 0,4 112 32,-1 82-292,-6-202 110,-1 1 0,-1-1 0,-2 0 0,-1 0 0,-13 35 0,18-61 142,0 0 1,0 0 0,0 0-1,-1 0 1,1-1-1,-1 1 1,-1-1-1,1 1 1,-1-1 0,1 0-1,-1 0 1,0-1-1,0 1 1,-1-1-1,1 0 1,-1 0 0,0 0-1,1-1 1,-1 0-1,-7 2 1,-1-1 122,0-1 0,0 0 1,0-1-1,0-1 0,0 0 0,0-1 0,-15-2 1,-1 0 52,0-1 1,-54-16 0,73 16-475,0 0-1,0 0 1,1-1-1,-16-10 1,20 11-352,-1 0 1,1-1 0,0 0-1,0 0 1,1 0 0,0 0 0,-1-1-1,-2-6 1,-7-18-4719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3.6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 72 5218,'0'-6'806,"2"-1"200,-1 1 0,0-1 1,-1 0-1,0 1 0,0-1 0,0 0 0,-3-11 0,8 65 2700,-6 51-3424,1-40 121,-3 79-225,-30 207 0,-7-143-4405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4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472 49 10901,'31'-13'1056,"45"-23"36,-128 111 306,14-28-1572,-3-2 0,-2-2 1,-59 47-1,83-75 23,-1-1 0,-1 0 0,0-1 0,0-2 0,-2 0 0,1-1 0,-1-1 0,0-2 0,-1 0 0,-45 7 0,68-14 149,1 0 1,-1 0 0,1 1-1,-1-1 1,1 0-1,-1 0 1,1 0 0,-1 0-1,0 0 1,1 0-1,-1 0 1,1 0-1,-1 0 1,1 0 0,-1 0-1,0 0 1,1 0-1,-1 0 1,1 0 0,-1-1-1,1 1 1,-1 0-1,1 0 1,-1-1-1,1 1 1,-1 0 0,1-1-1,0 1 1,-2-1-1,16-10-1,29-8 254,-32 17-141,0 0 0,0 0 0,0 1 0,0 0 1,0 1-1,0 0 0,1 1 0,-1 1 0,0-1 0,0 2 0,0 0 0,-1 0 0,1 0 0,-1 2 0,0-1 0,0 1 0,0 1 0,0 0 0,10 8 0,15 14 215,0 1 0,-2 2 0,39 47 0,-51-53-522,34 48 1,-29-27-3485,-20-35-198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4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4818,'-7'-27'7883,"2"21"-5468,1 19-1585,-45 298-51,-3 18-990,51-461-435,0-82 914,2 193-191,2 0 1,0 0-1,1 0 0,1 0 0,1 1 1,1 0-1,1 0 0,12-21 1,-16 34-57,1 0 0,-1 0 0,1 1 0,1 0 0,0 0 0,-1 0 0,9-5 0,98-68 11,-102 72-30,1 1-1,0 1 1,0-1 0,1 2 0,-1 0 0,1 0 0,0 1 0,0 0-1,1 1 1,-1 1 0,0 0 0,15 1 0,5-2-16,-31 2 17,17-1-62,1 1 0,0 0 1,-1 1-1,33 6 0,-47-6 33,0 0 0,0 0 0,0 0 0,0 0 0,0 1-1,-1 0 1,1-1 0,0 2 0,-1-1 0,1 0 0,-1 1 0,0-1-1,1 1 1,-1 0 0,-1 0 0,1 0 0,0 0 0,-1 1 0,0-1 0,0 1-1,0 0 1,0-1 0,0 1 0,-1 0 0,1 0 0,-1 0 0,0 0 0,0 0-1,0 6 1,-2 1 15,1 0-1,-1 0 1,-1 0 0,0 0-1,0 0 1,-1-1-1,-1 1 1,0-1-1,0 0 1,-1 0 0,0 0-1,-1-1 1,0 0-1,0 0 1,-1 0 0,0-1-1,-9 8 1,-2 2 26,-1-1 1,-1-1 0,-1-1-1,0 0 1,0-2 0,-31 14-1,17-12-633,0-1-1,0-2 1,-1-2 0,-70 12-1,77-21-2636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03:10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451 110 4658,'-53'-46'4554,"44"38"-4032,1 0 0,-1 0-1,0 1 1,-1 0 0,-13-8 0,18 13-487,1 0-1,-1 1 1,1 0 0,-1-1 0,0 2 0,1-1 0,-1 0 0,0 1 0,0 0 0,1 0 0,-1 0 0,0 1 0,0 0 0,1 0-1,-1 0 1,0 0 0,-6 3 0,-1 2-6,1 0-1,-1 1 1,1 0-1,0 1 1,1 0 0,0 1-1,0 0 1,1 0-1,0 1 1,0 0-1,1 1 1,1 0-1,-11 19 1,2 1 86,2 0 1,1 0-1,1 1 0,-8 38 1,15-50-98,1-1 1,1 1-1,0 0 1,2 0-1,0 0 1,1 0-1,2 0 0,5 33 1,-5-44-78,1 0-1,-1 0 1,2 0 0,-1 0 0,1 0-1,1-1 1,0 0 0,0 0 0,0 0 0,1 0-1,0-1 1,0 0 0,1 0 0,0-1-1,0 0 1,1 0 0,0-1 0,0 0-1,0 0 1,10 4 0,35 8-1766,3-10-1745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5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45 9428,'2'-36'3262,"2"28"-1296,2 23-1634,4 28 470,-2 1 0,3 74 0,-10 93 232,-1-120-819,-3 161-2002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6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361 32 7187,'-21'-11'1403,"17"8"-1190,1 1 0,-1 0 0,0-1 0,0 2 0,0-1 0,0 0 0,0 1-1,0 0 1,0 0 0,-1 0 0,1 0 0,0 1 0,-1 0 0,1-1 0,0 2 0,-1-1 0,1 0 0,0 1 0,-7 2 0,-2 1-50,0 1 1,0 1 0,1 0 0,-1 0-1,2 2 1,-1-1 0,1 2 0,0-1 0,1 1-1,0 1 1,0 0 0,1 0 0,0 1 0,-10 16-1,9-10-81,0 1-1,1 0 1,0 0-1,2 1 0,0-1 1,1 2-1,1-1 1,1 1-1,-3 27 0,7-39-68,-1-1-1,1 1 0,0 0 0,1-1 0,0 1 0,0 0 1,1-1-1,0 1 0,0-1 0,0 1 0,1-1 1,0 0-1,1 0 0,0-1 0,0 1 0,0-1 0,1 1 1,0-1-1,0-1 0,0 1 0,7 5 0,0-3 13,0-1 1,0 0-1,0 0 0,1-1 0,-1-1 0,2 0 0,-1 0 0,0-2 0,1 0 0,26 3 1,-9-3-394,0-2 0,0-1 1,0-1-1,38-7 0,-40 3-1224,1-2-1,35-13 0,-6-3-4228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6.7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38 8580,'0'-29'3169,"1"20"-1508,1 23-1006,6 120-473,-5 0-1,-6 1 0,-29 179 1,30-301-344,-1 6-332,2-34-123,1-14 484,-1-7 247,1-1 0,2 0 0,2 0 1,15-66-1,-15 90 4,1 0 0,0 0 1,0 0-1,1 0 0,1 1 1,0 0-1,1 0 0,0 1 0,1 0 1,0 1-1,13-12 0,-17 17-120,1 1-1,0 0 0,1 0 1,-1 0-1,1 0 0,-1 1 1,1 0-1,0 1 0,0 0 1,1 0-1,-1 0 0,0 1 1,1 0-1,-1 0 0,0 1 0,1 0 1,-1 0-1,1 1 0,-1 0 1,0 0-1,1 1 0,11 4 1,-10-2-2,0 1-1,0 0 1,0 0 0,-1 1 0,0 0 0,0 1 0,0 0 0,-1 0 0,0 1 0,0-1-1,-1 1 1,0 1 0,-1-1 0,0 1 0,6 13 0,7 18 25,-1 1 0,12 47 1,-29-87-23,6 20-114,-1 0 0,4 33 0,-7-14-2765,-2-25-1490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7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302 185 7603,'-19'-19'626,"-19"-16"2716,36 34-3260,0 0-1,0 1 1,0-1-1,0 0 1,0 0-1,0 1 1,0-1-1,0 1 1,0 0-1,0-1 0,0 1 1,0 0-1,-1 0 1,1 0-1,0 1 1,0-1-1,0 0 1,0 1-1,0 0 1,0-1-1,-3 3 0,-11 6 36,1 0 0,1 1 0,0 1-1,0 1 1,1 0 0,1 0-1,0 2 1,0-1 0,1 1-1,1 1 1,-16 31 0,21-37-129,1 0 0,0 1 0,1 0 0,0 0-1,0 0 1,1 1 0,1-1 0,-1 0 0,2 19 0,0-23-20,1 1 0,0-1 0,0 0 0,1 1 0,0-1 0,0 0 0,0 0 0,1 0 0,0 0 0,0-1 1,1 1-1,-1-1 0,1 0 0,0 0 0,1 0 0,7 7 0,-4-6-48,0-1-1,0 0 1,0-1 0,1 1 0,-1-2 0,1 1-1,0-1 1,0-1 0,0 1 0,1-1 0,-1-1 0,1 0-1,-1 0 1,0-1 0,1 0 0,-1-1 0,1 0-1,-1-1 1,0 1 0,1-2 0,8-2 0,-11 3 172,0-1 1,0 1 0,-1-1-1,1 0 1,-1 0-1,1-1 1,-1 0 0,0 0-1,0 0 1,-1-1 0,1 0-1,-1 0 1,0 0 0,-1-1-1,1 0 1,-1 0-1,0 0 1,-1 0 0,1 0-1,-1-1 1,0 0 0,-1 0-1,0 1 1,0-1 0,0-1-1,-1 1 1,1-10 0,-2 4 308,-1 0 0,0 0 0,-1 1 1,0-1-1,-1 0 0,-7-19 1,7 72-1130,0-3 821,3-21-93,1 0 1,1 0-1,1 0 1,0-1-1,1 1 1,1-1-1,7 17 1,-9-25-4,1-1 0,0 1 0,0-1 0,0 0 0,1-1 0,0 1 0,0-1 0,0 0 0,1 0 0,-1 0 0,1-1 0,0 0 0,1 0 0,-1 0 0,1-1 0,0 0 0,-1 0 0,9 1-1,-5-1 7,1 0-1,0-1 0,1 0 0,-1-1 0,0 0 0,0-1 0,0 0 0,1-1 0,-1 0 0,0-1 0,0 0 0,0-1 0,0 0 0,-1-1 0,1 0 0,-1 0 0,0-1 0,0-1 0,-1 0 0,1 0 0,-1-1 0,-1 0 0,1 0 0,-1-1 0,0 0 1,-1-1-1,0 1 0,0-1 0,-1-1 0,0 1 0,-1-1 0,0 0 0,7-21 0,-3-4-41,-2-1 1,-2 0-1,2-46 0,-6 63 46,-2 1 0,0-1 1,0 1-1,-2-1 0,0 1 0,-2 0 0,0 0 0,-9-22 0,12 36-50,1 0 0,-1 0 0,0 0-1,-1 0 1,1 1 0,-1-1 0,1 1 0,-1 0 0,0-1 0,0 1-1,-1 1 1,1-1 0,-1 0 0,1 1 0,-1 0 0,0-1-1,0 2 1,0-1 0,0 0 0,0 1 0,0 0 0,0 0-1,-1 0 1,1 0 0,-7 0 0,4 2-47,0 0 0,0 0 0,0 0 1,0 1-1,0 0 0,0 0 0,1 1 0,-1 0 0,1 0 1,0 0-1,0 1 0,0 0 0,0 0 0,-7 8 0,7-7 15,1 0 0,0 0 0,1 1 0,-1-1-1,1 1 1,0 0 0,1 0 0,-1 0 0,1 1-1,0-1 1,1 1 0,0 0 0,0 0 0,-2 10-1,4-13 59,0 1-1,0-1 0,1 0 0,-1 1 0,1-1 1,0 0-1,0 1 0,0-1 0,0 0 0,1 0 1,0 0-1,0 0 0,0 0 0,0 0 0,1-1 1,-1 1-1,1-1 0,0 0 0,0 0 0,0 0 1,1 0-1,-1 0 0,1 0 0,-1-1 0,7 3 1,1 1-181,0-2 1,1 1 0,-1-1 0,1-1-1,0 0 1,0-1 0,0 0 0,1-1 0,-1-1-1,0 1 1,0-2 0,18-2 0,-8 0 104,-1-1 1,0-1 0,0-1 0,-1 0 0,0-2-1,24-12 1,-34 14 436,0 0 0,-1-1-1,0-1 1,0 1 0,-1-2-1,13-14 1,17-18 2132,-37 92-2641,-1-1 418,3 0 0,14 75 0,-13-104-283,1 1 0,1-1 0,1-1 1,1 1-1,1-1 0,0-1 0,2 0 1,17 25-1,-11-26-2163,-1-8-1777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8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13 114 11797,'-12'-59'2298,"12"56"-2126,0 0-1,0 0 0,0 0 0,0 0 0,0 0 0,0 1 0,1-1 1,0 0-1,-1 0 0,1 0 0,0 0 0,0 1 0,1-1 0,-1 1 0,0-1 1,1 1-1,3-5 0,-4 12-202,0 0 1,0 0-1,-1 1 1,0-1-1,0 0 1,-1 10-1,-14 352 681,18-292-553,3-1 1,29 140-1,-28-183-461,12 41-512,0-28-4444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8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66 147 9092,'-35'-4'2785,"14"0"-1792,12-2 1472,12-6-1392,9 0-721,20-4-352,22-4-529,20-2-943,15-5-2482,6 3-3714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08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20 3169,'-3'-19'9241,"-5"18"-6065,-17 27-3656,16-14 901,-34 36-388,25-30-39,1 1 0,0 0 0,2 2 0,0 0 0,2 0-1,0 1 1,-11 28 0,23-49 6,0 0 0,1 0 1,-1 0-1,1 0 0,0 0 0,-1 0 0,1 0 0,0 0 1,0 0-1,0 0 0,0 0 0,0 1 0,0-1 1,0 0-1,0 0 0,0 0 0,0 0 0,0 0 0,1 0 1,-1 0-1,0 0 0,1 0 0,-1 0 0,1 0 0,0 0 1,-1 0-1,1 0 0,0 0 0,-1 0 0,1 0 0,0 0 1,0-1-1,0 1 0,-1 0 0,1-1 0,0 1 1,0-1-1,0 1 0,0-1 0,0 1 0,0-1 0,1 0 1,-1 1-1,0-1 0,0 0 0,0 0 0,0 0 0,0 0 1,2 0-1,8 0-11,0 0 0,0-2 1,0 1-1,13-4 0,-7 1-59,15-1 55,32-7 64,122-5 0,-169 17-61,0 0 0,1 1 0,-1 1 0,0 1 0,-1 0 1,1 1-1,0 0 0,-1 2 0,0 0 0,0 1 0,-1 0 0,20 14 0,-30-18 24,0 0 1,-1 1-1,1 0 0,-1 0 0,1 1 0,-1-1 0,-1 1 0,1 0 1,-1 0-1,0 0 0,0 0 0,0 1 0,-1-1 0,1 1 0,-1 0 0,-1-1 1,1 1-1,-1 0 0,0 0 0,0 0 0,-1 0 0,0 0 0,0 0 0,0 0 1,-1 0-1,-1 7 0,-1-4 137,0-1 0,0 0 1,0 0-1,-1 0 0,0 0 1,-1-1-1,0 1 0,0-1 0,0 0 1,-1-1-1,0 1 0,-1-1 1,1 0-1,-1-1 0,0 0 0,-1 0 1,-10 6-1,-8 1 213,0-2 1,0 0-1,-1-2 0,0-1 1,0-1-1,-1-1 0,1-1 1,-35-1-1,30-3-520,0-1-1,0-1 1,-59-13 0,81 12-796,-1 0-1,0 0 1,1-1 0,0 0 0,-15-9 0,2-5-7165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27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2 1729,'-1'-1'137,"0"1"1,1 0-1,-1 0 0,0 0 1,1-1-1,-1 1 1,0 0-1,0 0 0,1 0 1,-1 0-1,0 0 1,1 0-1,-1 1 0,0-1 1,1 0-1,-1 0 1,0 0-1,0 1 0,1-1 1,-1 0-1,1 1 1,-1-1-1,0 0 0,1 1 1,-1-1-1,1 1 1,-1-1-1,1 1 0,-1-1 1,1 1-1,-1-1 1,1 1-1,0 0 1,-1-1-1,1 1 0,0 0 1,0-1-1,-1 1 1,1 1-1,-5 36 2498,3-18-1415,-24 115 2208,15-93-3094,2 1 0,2 1 0,2 0 0,2-1 0,4 68 0,-2-91-501,0-19 7,1-1-1,-1 1 1,1-1-1,-1 1 1,1-1 0,-1 0-1,1 1 1,-1-1-1,1 0 1,-1 1-1,1-1 1,-1 0 0,0 0-1,1 1 1,-1-1-1,0 0 1,1 0 0,-1 0-1,0 0 1,1 0-1,-1 0 1,0 0-1,1 0 1,-1 0 0,0 0-1,1 0 1,-2-1-1,-14-1-5209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27.9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83 115 2017,'3'-24'9540,"-3"0"-8931,-9 4-129,1 0 944,-7 6 129,3 8-1089,3 2-95,-3 2-369,6 4-465,-3 4-1119,6 6-946,0 6-2752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13:15:28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39 237 3169,'-2'1'317,"0"-1"-1,0 1 0,0-1 0,0 0 0,0 0 0,0 0 0,0 0 0,0 0 0,0 0 0,0 0 0,0-1 1,-3 0-1,4 1-162,1-1 0,-1 1 0,0-1 0,1 1-1,-1-1 1,0 1 0,1-1 0,-1 1 0,1-1 0,-1 1 0,1-1 0,0 0 0,-1 1 0,1-1 0,0 0 0,-1 1 0,1-1 0,0 0 0,0 0 0,-1 1 0,1-1 0,0-1 0,0-5 249,1 1 0,0-1-1,0 1 1,0-1 0,1 1 0,4-9 0,-6 14-423,4-9 109,1 0 0,0 1 0,0 0 0,1 0 0,0 0 0,0 1 0,1-1 0,1 2 1,-1-1-1,1 1 0,0 0 0,1 1 0,0-1 0,0 2 0,19-10 0,-17 10-80,0 0 0,1 0 0,0 1 0,0 1 0,0 0 0,0 1-1,0 0 1,0 1 0,1 0 0,-1 1 0,1 0 0,-1 1 0,19 3 0,-26-2-10,0-1 0,-1 1 1,1 0-1,0 0 1,-1 0-1,1 0 0,-1 1 1,0 0-1,0 0 1,0 0-1,0 1 0,0-1 1,-1 1-1,1 0 1,-1 0-1,3 4 0,-2 0 20,0-1 0,-1 1-1,0 0 1,0 0 0,-1 1-1,0-1 1,0 0 0,1 16-1,-2 3 20,-2-1 0,-1 0 0,-1 0-1,0 0 1,-11 32 0,1-8 19,-14 61 83,34-179 33,-4 37-360,0 1 0,2 0 0,1 0-1,10-30 1,-13 52 137,1-1 1,-1 1-1,1 0 0,1 0 1,-1 1-1,2-1 0,-1 1 1,1 0-1,0 1 0,0-1 0,0 1 1,1 0-1,0 1 0,1-1 1,-1 2-1,1-1 0,0 1 0,15-6 1,-14 7 58,1 0 0,-1 0 0,1 1 0,0 0 0,0 1 0,0 0 0,0 1 0,0 0 0,0 1 0,0 0 0,-1 0 0,1 1 0,19 6 1,-24-6 18,1 0 0,0 1 1,-1 0-1,0 0 1,0 0-1,0 1 0,0 0 1,0 0-1,-1 0 1,1 1-1,-1-1 0,0 1 1,-1 0-1,1 0 1,-1 1-1,0-1 0,0 0 1,-1 1-1,1 0 1,-1 0-1,-1 0 0,1 0 1,0 7-1,1 16 182,-1-1 0,-3 38 0,0-17-1572,3 0-3506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17DF6-9AE9-4F06-BC1E-DF40ED45DDF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96369-01FA-4301-B95E-AAA2DDC99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equity ratio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Debt/Equity. shows how much your financial position is leveraged. The more its value, the more financial distress.</a:t>
            </a:r>
            <a:endParaRPr lang="en-US" sz="12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ratio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what share of your assets is financed by debt, and provides a measure of financial risk you’re taking. Normally, shouldn’t be more than 0.7 because a higher ratio suggests higher risk.</a:t>
            </a:r>
            <a:endParaRPr lang="en-US" sz="1200" b="1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Working capital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how much of your current assets are financed by long-term, rather short-term, sources. Higher working capital indicates your ability to finance your current operations without relying on short-term borrowings.</a:t>
            </a:r>
            <a:endParaRPr lang="en-US" sz="1200" b="1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Ratio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 shows your ability to cover your current liabilities so it should be more than 1. Otherwise, it would be a sign of trouble if you run into financial difficulty.</a:t>
            </a:r>
            <a:endParaRPr lang="en-US" sz="12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Investment to Asset Ratio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6369-01FA-4301-B95E-AAA2DDC99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96369-01FA-4301-B95E-AAA2DDC99F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B4DC-4C0C-B588-1C90-C95D5BD45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7D823-EF0B-1C01-B3DB-B23C48C1F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98A5-A699-F14A-2CFA-AC4D232D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FF8C-830A-4E52-8599-0967D10C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0857-48EA-9F29-88AE-047442D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4EF3-8E69-D011-E4AF-6D093605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49DE-3137-877A-2B85-8B53CCBDD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8901-24F5-683F-C266-028EFE2D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462F-2475-E739-78D2-8391DEE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6E51-313C-3F08-DEE1-BA2766C4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4F9EE-411C-5C93-50C7-51F323A9A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929D-63E2-2F0F-F957-451991FE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2066-44CD-177E-DFF0-599B3B2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430D5-76AC-F3A5-517A-A1883B0A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3DC0-2C2A-91BE-48DB-3E5A2C6C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B61-1FD9-1D6E-7807-96F702A1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B2DC-8236-CE93-DBD9-5C3C1FE1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144C-CAB9-7CDA-971B-C9AA68ED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5A60-1AC9-66D1-95F5-A43D60F7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9EE-6CCA-2076-7E71-9F9DD9E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774-6E3F-39C8-4077-07F8BD00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C9C6-15DB-4440-0419-B3070CA3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10E3E-BD4C-B72B-7E8F-061A3850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7943-9D17-353A-AA0F-1A43DD6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2AD8-390B-6D79-E4E2-2B7A5B34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FB1C-32AD-234B-C119-C27A9856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A96D-E696-55AF-1F96-BCF30A0C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516BD-DDF8-0ABD-D373-AE6393364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E7EB2-6D96-3A06-E3D6-834E97A3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72C64-D143-76AA-0300-1DD5ED4B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9C00-945E-6244-8414-B30FBBC0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CBA-D869-1EA7-7327-60376F73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39A-F7C6-7646-5FB7-17880190C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6BDB-8A77-9CC4-55C9-9861AA4E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E7CBE-0569-FA50-AB6E-5B480ACE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79A96-57A6-BBA0-E066-F6A1B06C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6236F-221C-C30A-3FD9-AA04CFB2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820BC-920E-1144-B0D8-DE260440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77B19-58E0-84B7-2407-5AD6A0B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4FE7-E772-081C-39AA-18894E9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F3A80-99CE-CBE9-8D72-96890EF8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C158A-7BA7-167B-BC3C-5485DFA0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6980D-A930-10A7-588B-AC542035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ECB2-53DB-1A36-6C0D-3FCAFD5E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FD6D3-932A-FBAC-3399-365E829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1812B-E20F-05CE-4F83-B2DBBC40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1F78-DD0D-03AC-2E7D-4EC9B0F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B27E-479E-4D82-03E4-758DBE90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933C1-4F90-74C9-A36E-CBF06AEC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4B45-3A28-A2C3-2397-22890D4A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49859-C483-5C7F-9E10-5938A69B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A77AE-49A1-5090-B13B-5550C869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3106-CDB5-1EAA-1DD7-2D53417A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352DC-A5F7-22AA-232C-FE7C3C46A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54C9E-6A37-7E5C-C1F1-46AEF83AA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D02A-FC99-D179-BDD8-5B808822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2025-457C-C37B-7BE9-A79B9AC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0D03-92AE-B87A-3C4D-38067E31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CB227-37E7-82F5-CE13-18A63E68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AB85-905F-39C9-C278-0BEA3146B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EA6D-DD2B-28F8-CB38-50B897790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A898-7961-4C48-BF26-7974CF5251E7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F8B5-4674-0943-F562-6A8B991C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E118-C367-E439-8E9B-1DB9C2CFB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0B4A-EF4C-4BC1-822B-437F00CF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rich.com.au/content/dam/au-documents/web/zail-annual-report-results-202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5.xml"/><Relationship Id="rId42" Type="http://schemas.openxmlformats.org/officeDocument/2006/relationships/image" Target="../media/image27.png"/><Relationship Id="rId47" Type="http://schemas.openxmlformats.org/officeDocument/2006/relationships/customXml" Target="../ink/ink28.xml"/><Relationship Id="rId63" Type="http://schemas.openxmlformats.org/officeDocument/2006/relationships/customXml" Target="../ink/ink36.xml"/><Relationship Id="rId68" Type="http://schemas.openxmlformats.org/officeDocument/2006/relationships/image" Target="../media/image40.png"/><Relationship Id="rId84" Type="http://schemas.openxmlformats.org/officeDocument/2006/relationships/image" Target="../media/image48.png"/><Relationship Id="rId89" Type="http://schemas.openxmlformats.org/officeDocument/2006/relationships/customXml" Target="../ink/ink49.xml"/><Relationship Id="rId16" Type="http://schemas.openxmlformats.org/officeDocument/2006/relationships/image" Target="../media/image14.png"/><Relationship Id="rId11" Type="http://schemas.openxmlformats.org/officeDocument/2006/relationships/customXml" Target="../ink/ink10.xml"/><Relationship Id="rId32" Type="http://schemas.openxmlformats.org/officeDocument/2006/relationships/image" Target="../media/image22.png"/><Relationship Id="rId37" Type="http://schemas.openxmlformats.org/officeDocument/2006/relationships/customXml" Target="../ink/ink23.xml"/><Relationship Id="rId53" Type="http://schemas.openxmlformats.org/officeDocument/2006/relationships/customXml" Target="../ink/ink31.xml"/><Relationship Id="rId58" Type="http://schemas.openxmlformats.org/officeDocument/2006/relationships/image" Target="../media/image35.png"/><Relationship Id="rId74" Type="http://schemas.openxmlformats.org/officeDocument/2006/relationships/image" Target="../media/image43.png"/><Relationship Id="rId79" Type="http://schemas.openxmlformats.org/officeDocument/2006/relationships/customXml" Target="../ink/ink44.xml"/><Relationship Id="rId102" Type="http://schemas.openxmlformats.org/officeDocument/2006/relationships/image" Target="../media/image57.png"/><Relationship Id="rId5" Type="http://schemas.openxmlformats.org/officeDocument/2006/relationships/customXml" Target="../ink/ink7.xml"/><Relationship Id="rId90" Type="http://schemas.openxmlformats.org/officeDocument/2006/relationships/image" Target="../media/image51.png"/><Relationship Id="rId95" Type="http://schemas.openxmlformats.org/officeDocument/2006/relationships/customXml" Target="../ink/ink52.xml"/><Relationship Id="rId22" Type="http://schemas.openxmlformats.org/officeDocument/2006/relationships/image" Target="../media/image17.png"/><Relationship Id="rId27" Type="http://schemas.openxmlformats.org/officeDocument/2006/relationships/customXml" Target="../ink/ink18.xml"/><Relationship Id="rId43" Type="http://schemas.openxmlformats.org/officeDocument/2006/relationships/customXml" Target="../ink/ink26.xml"/><Relationship Id="rId48" Type="http://schemas.openxmlformats.org/officeDocument/2006/relationships/image" Target="../media/image30.png"/><Relationship Id="rId64" Type="http://schemas.openxmlformats.org/officeDocument/2006/relationships/image" Target="../media/image38.png"/><Relationship Id="rId69" Type="http://schemas.openxmlformats.org/officeDocument/2006/relationships/customXml" Target="../ink/ink39.xml"/><Relationship Id="rId80" Type="http://schemas.openxmlformats.org/officeDocument/2006/relationships/image" Target="../media/image46.png"/><Relationship Id="rId85" Type="http://schemas.openxmlformats.org/officeDocument/2006/relationships/customXml" Target="../ink/ink47.xml"/><Relationship Id="rId12" Type="http://schemas.openxmlformats.org/officeDocument/2006/relationships/image" Target="../media/image12.png"/><Relationship Id="rId17" Type="http://schemas.openxmlformats.org/officeDocument/2006/relationships/customXml" Target="../ink/ink13.xml"/><Relationship Id="rId33" Type="http://schemas.openxmlformats.org/officeDocument/2006/relationships/customXml" Target="../ink/ink21.xml"/><Relationship Id="rId38" Type="http://schemas.openxmlformats.org/officeDocument/2006/relationships/image" Target="../media/image25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20" Type="http://schemas.openxmlformats.org/officeDocument/2006/relationships/image" Target="../media/image16.png"/><Relationship Id="rId41" Type="http://schemas.openxmlformats.org/officeDocument/2006/relationships/customXml" Target="../ink/ink25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42.xml"/><Relationship Id="rId83" Type="http://schemas.openxmlformats.org/officeDocument/2006/relationships/customXml" Target="../ink/ink46.xml"/><Relationship Id="rId88" Type="http://schemas.openxmlformats.org/officeDocument/2006/relationships/image" Target="../media/image50.png"/><Relationship Id="rId91" Type="http://schemas.openxmlformats.org/officeDocument/2006/relationships/customXml" Target="../ink/ink50.xml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6" Type="http://schemas.openxmlformats.org/officeDocument/2006/relationships/image" Target="../media/image59.png"/><Relationship Id="rId10" Type="http://schemas.openxmlformats.org/officeDocument/2006/relationships/image" Target="../media/image11.png"/><Relationship Id="rId31" Type="http://schemas.openxmlformats.org/officeDocument/2006/relationships/customXml" Target="../ink/ink20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7.xml"/><Relationship Id="rId73" Type="http://schemas.openxmlformats.org/officeDocument/2006/relationships/customXml" Target="../ink/ink41.xml"/><Relationship Id="rId78" Type="http://schemas.openxmlformats.org/officeDocument/2006/relationships/image" Target="../media/image45.png"/><Relationship Id="rId81" Type="http://schemas.openxmlformats.org/officeDocument/2006/relationships/customXml" Target="../ink/ink45.xml"/><Relationship Id="rId86" Type="http://schemas.openxmlformats.org/officeDocument/2006/relationships/image" Target="../media/image49.png"/><Relationship Id="rId94" Type="http://schemas.openxmlformats.org/officeDocument/2006/relationships/image" Target="../media/image53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4" Type="http://schemas.openxmlformats.org/officeDocument/2006/relationships/chart" Target="../charts/chart3.xml"/><Relationship Id="rId9" Type="http://schemas.openxmlformats.org/officeDocument/2006/relationships/customXml" Target="../ink/ink9.xml"/><Relationship Id="rId13" Type="http://schemas.openxmlformats.org/officeDocument/2006/relationships/customXml" Target="../ink/ink11.xml"/><Relationship Id="rId18" Type="http://schemas.openxmlformats.org/officeDocument/2006/relationships/image" Target="../media/image15.png"/><Relationship Id="rId39" Type="http://schemas.openxmlformats.org/officeDocument/2006/relationships/customXml" Target="../ink/ink24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32.xml"/><Relationship Id="rId76" Type="http://schemas.openxmlformats.org/officeDocument/2006/relationships/image" Target="../media/image44.png"/><Relationship Id="rId97" Type="http://schemas.openxmlformats.org/officeDocument/2006/relationships/customXml" Target="../ink/ink53.xml"/><Relationship Id="rId104" Type="http://schemas.openxmlformats.org/officeDocument/2006/relationships/image" Target="../media/image58.png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92" Type="http://schemas.openxmlformats.org/officeDocument/2006/relationships/image" Target="../media/image52.png"/><Relationship Id="rId2" Type="http://schemas.openxmlformats.org/officeDocument/2006/relationships/chart" Target="../charts/chart1.xml"/><Relationship Id="rId29" Type="http://schemas.openxmlformats.org/officeDocument/2006/relationships/customXml" Target="../ink/ink19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7.xml"/><Relationship Id="rId66" Type="http://schemas.openxmlformats.org/officeDocument/2006/relationships/image" Target="../media/image39.png"/><Relationship Id="rId87" Type="http://schemas.openxmlformats.org/officeDocument/2006/relationships/customXml" Target="../ink/ink48.xml"/><Relationship Id="rId61" Type="http://schemas.openxmlformats.org/officeDocument/2006/relationships/customXml" Target="../ink/ink35.xml"/><Relationship Id="rId82" Type="http://schemas.openxmlformats.org/officeDocument/2006/relationships/image" Target="../media/image47.png"/><Relationship Id="rId19" Type="http://schemas.openxmlformats.org/officeDocument/2006/relationships/customXml" Target="../ink/ink14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22.xml"/><Relationship Id="rId56" Type="http://schemas.openxmlformats.org/officeDocument/2006/relationships/image" Target="../media/image34.png"/><Relationship Id="rId77" Type="http://schemas.openxmlformats.org/officeDocument/2006/relationships/customXml" Target="../ink/ink43.xml"/><Relationship Id="rId100" Type="http://schemas.openxmlformats.org/officeDocument/2006/relationships/image" Target="../media/image56.png"/><Relationship Id="rId105" Type="http://schemas.openxmlformats.org/officeDocument/2006/relationships/customXml" Target="../ink/ink57.xml"/><Relationship Id="rId8" Type="http://schemas.openxmlformats.org/officeDocument/2006/relationships/image" Target="../media/image10.png"/><Relationship Id="rId51" Type="http://schemas.openxmlformats.org/officeDocument/2006/relationships/customXml" Target="../ink/ink30.xml"/><Relationship Id="rId72" Type="http://schemas.openxmlformats.org/officeDocument/2006/relationships/image" Target="../media/image42.png"/><Relationship Id="rId93" Type="http://schemas.openxmlformats.org/officeDocument/2006/relationships/customXml" Target="../ink/ink51.xml"/><Relationship Id="rId98" Type="http://schemas.openxmlformats.org/officeDocument/2006/relationships/image" Target="../media/image55.png"/><Relationship Id="rId3" Type="http://schemas.openxmlformats.org/officeDocument/2006/relationships/chart" Target="../charts/chart2.xml"/><Relationship Id="rId25" Type="http://schemas.openxmlformats.org/officeDocument/2006/relationships/customXml" Target="../ink/ink17.xml"/><Relationship Id="rId46" Type="http://schemas.openxmlformats.org/officeDocument/2006/relationships/image" Target="../media/image29.png"/><Relationship Id="rId67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.xml"/><Relationship Id="rId21" Type="http://schemas.openxmlformats.org/officeDocument/2006/relationships/customXml" Target="../ink/ink67.xml"/><Relationship Id="rId42" Type="http://schemas.openxmlformats.org/officeDocument/2006/relationships/image" Target="../media/image79.png"/><Relationship Id="rId63" Type="http://schemas.openxmlformats.org/officeDocument/2006/relationships/customXml" Target="../ink/ink88.xml"/><Relationship Id="rId84" Type="http://schemas.openxmlformats.org/officeDocument/2006/relationships/image" Target="../media/image100.png"/><Relationship Id="rId138" Type="http://schemas.openxmlformats.org/officeDocument/2006/relationships/image" Target="../media/image127.png"/><Relationship Id="rId159" Type="http://schemas.openxmlformats.org/officeDocument/2006/relationships/customXml" Target="../ink/ink136.xml"/><Relationship Id="rId107" Type="http://schemas.openxmlformats.org/officeDocument/2006/relationships/customXml" Target="../ink/ink110.xml"/><Relationship Id="rId11" Type="http://schemas.openxmlformats.org/officeDocument/2006/relationships/customXml" Target="../ink/ink62.xml"/><Relationship Id="rId32" Type="http://schemas.openxmlformats.org/officeDocument/2006/relationships/image" Target="../media/image74.png"/><Relationship Id="rId53" Type="http://schemas.openxmlformats.org/officeDocument/2006/relationships/customXml" Target="../ink/ink83.xml"/><Relationship Id="rId74" Type="http://schemas.openxmlformats.org/officeDocument/2006/relationships/image" Target="../media/image95.png"/><Relationship Id="rId128" Type="http://schemas.openxmlformats.org/officeDocument/2006/relationships/image" Target="../media/image122.png"/><Relationship Id="rId149" Type="http://schemas.openxmlformats.org/officeDocument/2006/relationships/customXml" Target="../ink/ink131.xml"/><Relationship Id="rId5" Type="http://schemas.openxmlformats.org/officeDocument/2006/relationships/customXml" Target="../ink/ink59.xml"/><Relationship Id="rId95" Type="http://schemas.openxmlformats.org/officeDocument/2006/relationships/customXml" Target="../ink/ink104.xml"/><Relationship Id="rId160" Type="http://schemas.openxmlformats.org/officeDocument/2006/relationships/image" Target="../media/image138.png"/><Relationship Id="rId22" Type="http://schemas.openxmlformats.org/officeDocument/2006/relationships/image" Target="../media/image69.png"/><Relationship Id="rId43" Type="http://schemas.openxmlformats.org/officeDocument/2006/relationships/customXml" Target="../ink/ink78.xml"/><Relationship Id="rId64" Type="http://schemas.openxmlformats.org/officeDocument/2006/relationships/image" Target="../media/image90.png"/><Relationship Id="rId118" Type="http://schemas.openxmlformats.org/officeDocument/2006/relationships/image" Target="../media/image117.png"/><Relationship Id="rId139" Type="http://schemas.openxmlformats.org/officeDocument/2006/relationships/customXml" Target="../ink/ink126.xml"/><Relationship Id="rId85" Type="http://schemas.openxmlformats.org/officeDocument/2006/relationships/customXml" Target="../ink/ink99.xml"/><Relationship Id="rId150" Type="http://schemas.openxmlformats.org/officeDocument/2006/relationships/image" Target="../media/image133.png"/><Relationship Id="rId12" Type="http://schemas.openxmlformats.org/officeDocument/2006/relationships/image" Target="../media/image64.png"/><Relationship Id="rId17" Type="http://schemas.openxmlformats.org/officeDocument/2006/relationships/customXml" Target="../ink/ink65.xml"/><Relationship Id="rId33" Type="http://schemas.openxmlformats.org/officeDocument/2006/relationships/customXml" Target="../ink/ink73.xml"/><Relationship Id="rId38" Type="http://schemas.openxmlformats.org/officeDocument/2006/relationships/image" Target="../media/image77.png"/><Relationship Id="rId59" Type="http://schemas.openxmlformats.org/officeDocument/2006/relationships/customXml" Target="../ink/ink86.xml"/><Relationship Id="rId103" Type="http://schemas.openxmlformats.org/officeDocument/2006/relationships/customXml" Target="../ink/ink108.xml"/><Relationship Id="rId108" Type="http://schemas.openxmlformats.org/officeDocument/2006/relationships/image" Target="../media/image112.png"/><Relationship Id="rId124" Type="http://schemas.openxmlformats.org/officeDocument/2006/relationships/image" Target="../media/image120.png"/><Relationship Id="rId129" Type="http://schemas.openxmlformats.org/officeDocument/2006/relationships/customXml" Target="../ink/ink121.xml"/><Relationship Id="rId54" Type="http://schemas.openxmlformats.org/officeDocument/2006/relationships/image" Target="../media/image85.png"/><Relationship Id="rId70" Type="http://schemas.openxmlformats.org/officeDocument/2006/relationships/image" Target="../media/image93.png"/><Relationship Id="rId75" Type="http://schemas.openxmlformats.org/officeDocument/2006/relationships/customXml" Target="../ink/ink94.xml"/><Relationship Id="rId91" Type="http://schemas.openxmlformats.org/officeDocument/2006/relationships/customXml" Target="../ink/ink102.xml"/><Relationship Id="rId96" Type="http://schemas.openxmlformats.org/officeDocument/2006/relationships/image" Target="../media/image106.png"/><Relationship Id="rId140" Type="http://schemas.openxmlformats.org/officeDocument/2006/relationships/image" Target="../media/image128.png"/><Relationship Id="rId145" Type="http://schemas.openxmlformats.org/officeDocument/2006/relationships/customXml" Target="../ink/ink129.xml"/><Relationship Id="rId161" Type="http://schemas.openxmlformats.org/officeDocument/2006/relationships/customXml" Target="../ink/ink137.xml"/><Relationship Id="rId166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23" Type="http://schemas.openxmlformats.org/officeDocument/2006/relationships/customXml" Target="../ink/ink68.xml"/><Relationship Id="rId28" Type="http://schemas.openxmlformats.org/officeDocument/2006/relationships/image" Target="../media/image72.png"/><Relationship Id="rId49" Type="http://schemas.openxmlformats.org/officeDocument/2006/relationships/customXml" Target="../ink/ink81.xml"/><Relationship Id="rId114" Type="http://schemas.openxmlformats.org/officeDocument/2006/relationships/image" Target="../media/image115.png"/><Relationship Id="rId119" Type="http://schemas.openxmlformats.org/officeDocument/2006/relationships/customXml" Target="../ink/ink116.xml"/><Relationship Id="rId44" Type="http://schemas.openxmlformats.org/officeDocument/2006/relationships/image" Target="../media/image80.png"/><Relationship Id="rId60" Type="http://schemas.openxmlformats.org/officeDocument/2006/relationships/image" Target="../media/image88.png"/><Relationship Id="rId65" Type="http://schemas.openxmlformats.org/officeDocument/2006/relationships/customXml" Target="../ink/ink89.xml"/><Relationship Id="rId81" Type="http://schemas.openxmlformats.org/officeDocument/2006/relationships/customXml" Target="../ink/ink97.xml"/><Relationship Id="rId86" Type="http://schemas.openxmlformats.org/officeDocument/2006/relationships/image" Target="../media/image101.png"/><Relationship Id="rId130" Type="http://schemas.openxmlformats.org/officeDocument/2006/relationships/image" Target="../media/image123.png"/><Relationship Id="rId135" Type="http://schemas.openxmlformats.org/officeDocument/2006/relationships/customXml" Target="../ink/ink124.xml"/><Relationship Id="rId151" Type="http://schemas.openxmlformats.org/officeDocument/2006/relationships/customXml" Target="../ink/ink132.xml"/><Relationship Id="rId156" Type="http://schemas.openxmlformats.org/officeDocument/2006/relationships/image" Target="../media/image136.png"/><Relationship Id="rId13" Type="http://schemas.openxmlformats.org/officeDocument/2006/relationships/customXml" Target="../ink/ink63.xml"/><Relationship Id="rId18" Type="http://schemas.openxmlformats.org/officeDocument/2006/relationships/image" Target="../media/image67.png"/><Relationship Id="rId39" Type="http://schemas.openxmlformats.org/officeDocument/2006/relationships/customXml" Target="../ink/ink76.xml"/><Relationship Id="rId109" Type="http://schemas.openxmlformats.org/officeDocument/2006/relationships/customXml" Target="../ink/ink111.xml"/><Relationship Id="rId34" Type="http://schemas.openxmlformats.org/officeDocument/2006/relationships/image" Target="../media/image75.png"/><Relationship Id="rId50" Type="http://schemas.openxmlformats.org/officeDocument/2006/relationships/image" Target="../media/image83.png"/><Relationship Id="rId55" Type="http://schemas.openxmlformats.org/officeDocument/2006/relationships/customXml" Target="../ink/ink84.xml"/><Relationship Id="rId76" Type="http://schemas.openxmlformats.org/officeDocument/2006/relationships/image" Target="../media/image96.png"/><Relationship Id="rId97" Type="http://schemas.openxmlformats.org/officeDocument/2006/relationships/customXml" Target="../ink/ink105.xml"/><Relationship Id="rId104" Type="http://schemas.openxmlformats.org/officeDocument/2006/relationships/image" Target="../media/image110.png"/><Relationship Id="rId120" Type="http://schemas.openxmlformats.org/officeDocument/2006/relationships/image" Target="../media/image118.png"/><Relationship Id="rId125" Type="http://schemas.openxmlformats.org/officeDocument/2006/relationships/customXml" Target="../ink/ink119.xml"/><Relationship Id="rId141" Type="http://schemas.openxmlformats.org/officeDocument/2006/relationships/customXml" Target="../ink/ink127.xml"/><Relationship Id="rId146" Type="http://schemas.openxmlformats.org/officeDocument/2006/relationships/image" Target="../media/image131.png"/><Relationship Id="rId167" Type="http://schemas.openxmlformats.org/officeDocument/2006/relationships/customXml" Target="../ink/ink140.xml"/><Relationship Id="rId7" Type="http://schemas.openxmlformats.org/officeDocument/2006/relationships/customXml" Target="../ink/ink60.xml"/><Relationship Id="rId71" Type="http://schemas.openxmlformats.org/officeDocument/2006/relationships/customXml" Target="../ink/ink92.xml"/><Relationship Id="rId92" Type="http://schemas.openxmlformats.org/officeDocument/2006/relationships/image" Target="../media/image104.png"/><Relationship Id="rId162" Type="http://schemas.openxmlformats.org/officeDocument/2006/relationships/image" Target="../media/image139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71.xml"/><Relationship Id="rId24" Type="http://schemas.openxmlformats.org/officeDocument/2006/relationships/image" Target="../media/image70.png"/><Relationship Id="rId40" Type="http://schemas.openxmlformats.org/officeDocument/2006/relationships/image" Target="../media/image78.png"/><Relationship Id="rId45" Type="http://schemas.openxmlformats.org/officeDocument/2006/relationships/customXml" Target="../ink/ink79.xml"/><Relationship Id="rId66" Type="http://schemas.openxmlformats.org/officeDocument/2006/relationships/image" Target="../media/image91.png"/><Relationship Id="rId87" Type="http://schemas.openxmlformats.org/officeDocument/2006/relationships/customXml" Target="../ink/ink100.xml"/><Relationship Id="rId110" Type="http://schemas.openxmlformats.org/officeDocument/2006/relationships/image" Target="../media/image113.png"/><Relationship Id="rId115" Type="http://schemas.openxmlformats.org/officeDocument/2006/relationships/customXml" Target="../ink/ink114.xml"/><Relationship Id="rId131" Type="http://schemas.openxmlformats.org/officeDocument/2006/relationships/customXml" Target="../ink/ink122.xml"/><Relationship Id="rId136" Type="http://schemas.openxmlformats.org/officeDocument/2006/relationships/image" Target="../media/image126.png"/><Relationship Id="rId157" Type="http://schemas.openxmlformats.org/officeDocument/2006/relationships/customXml" Target="../ink/ink135.xml"/><Relationship Id="rId61" Type="http://schemas.openxmlformats.org/officeDocument/2006/relationships/customXml" Target="../ink/ink87.xml"/><Relationship Id="rId82" Type="http://schemas.openxmlformats.org/officeDocument/2006/relationships/image" Target="../media/image99.png"/><Relationship Id="rId152" Type="http://schemas.openxmlformats.org/officeDocument/2006/relationships/image" Target="../media/image134.png"/><Relationship Id="rId19" Type="http://schemas.openxmlformats.org/officeDocument/2006/relationships/customXml" Target="../ink/ink66.xml"/><Relationship Id="rId14" Type="http://schemas.openxmlformats.org/officeDocument/2006/relationships/image" Target="../media/image65.png"/><Relationship Id="rId30" Type="http://schemas.openxmlformats.org/officeDocument/2006/relationships/image" Target="../media/image73.png"/><Relationship Id="rId35" Type="http://schemas.openxmlformats.org/officeDocument/2006/relationships/customXml" Target="../ink/ink74.xml"/><Relationship Id="rId56" Type="http://schemas.openxmlformats.org/officeDocument/2006/relationships/image" Target="../media/image86.png"/><Relationship Id="rId77" Type="http://schemas.openxmlformats.org/officeDocument/2006/relationships/customXml" Target="../ink/ink95.xml"/><Relationship Id="rId100" Type="http://schemas.openxmlformats.org/officeDocument/2006/relationships/image" Target="../media/image108.png"/><Relationship Id="rId105" Type="http://schemas.openxmlformats.org/officeDocument/2006/relationships/customXml" Target="../ink/ink109.xml"/><Relationship Id="rId126" Type="http://schemas.openxmlformats.org/officeDocument/2006/relationships/image" Target="../media/image121.png"/><Relationship Id="rId147" Type="http://schemas.openxmlformats.org/officeDocument/2006/relationships/customXml" Target="../ink/ink130.xml"/><Relationship Id="rId168" Type="http://schemas.openxmlformats.org/officeDocument/2006/relationships/image" Target="../media/image142.png"/><Relationship Id="rId8" Type="http://schemas.openxmlformats.org/officeDocument/2006/relationships/image" Target="../media/image62.png"/><Relationship Id="rId51" Type="http://schemas.openxmlformats.org/officeDocument/2006/relationships/customXml" Target="../ink/ink82.xml"/><Relationship Id="rId72" Type="http://schemas.openxmlformats.org/officeDocument/2006/relationships/image" Target="../media/image94.png"/><Relationship Id="rId93" Type="http://schemas.openxmlformats.org/officeDocument/2006/relationships/customXml" Target="../ink/ink103.xml"/><Relationship Id="rId98" Type="http://schemas.openxmlformats.org/officeDocument/2006/relationships/image" Target="../media/image107.png"/><Relationship Id="rId121" Type="http://schemas.openxmlformats.org/officeDocument/2006/relationships/customXml" Target="../ink/ink117.xml"/><Relationship Id="rId142" Type="http://schemas.openxmlformats.org/officeDocument/2006/relationships/image" Target="../media/image129.png"/><Relationship Id="rId163" Type="http://schemas.openxmlformats.org/officeDocument/2006/relationships/customXml" Target="../ink/ink138.xml"/><Relationship Id="rId3" Type="http://schemas.openxmlformats.org/officeDocument/2006/relationships/customXml" Target="../ink/ink58.xml"/><Relationship Id="rId25" Type="http://schemas.openxmlformats.org/officeDocument/2006/relationships/customXml" Target="../ink/ink69.xml"/><Relationship Id="rId46" Type="http://schemas.openxmlformats.org/officeDocument/2006/relationships/image" Target="../media/image81.png"/><Relationship Id="rId67" Type="http://schemas.openxmlformats.org/officeDocument/2006/relationships/customXml" Target="../ink/ink90.xml"/><Relationship Id="rId116" Type="http://schemas.openxmlformats.org/officeDocument/2006/relationships/image" Target="../media/image116.png"/><Relationship Id="rId137" Type="http://schemas.openxmlformats.org/officeDocument/2006/relationships/customXml" Target="../ink/ink125.xml"/><Relationship Id="rId158" Type="http://schemas.openxmlformats.org/officeDocument/2006/relationships/image" Target="../media/image137.png"/><Relationship Id="rId20" Type="http://schemas.openxmlformats.org/officeDocument/2006/relationships/image" Target="../media/image68.png"/><Relationship Id="rId41" Type="http://schemas.openxmlformats.org/officeDocument/2006/relationships/customXml" Target="../ink/ink77.xml"/><Relationship Id="rId62" Type="http://schemas.openxmlformats.org/officeDocument/2006/relationships/image" Target="../media/image89.png"/><Relationship Id="rId83" Type="http://schemas.openxmlformats.org/officeDocument/2006/relationships/customXml" Target="../ink/ink98.xml"/><Relationship Id="rId88" Type="http://schemas.openxmlformats.org/officeDocument/2006/relationships/image" Target="../media/image102.png"/><Relationship Id="rId111" Type="http://schemas.openxmlformats.org/officeDocument/2006/relationships/customXml" Target="../ink/ink112.xml"/><Relationship Id="rId132" Type="http://schemas.openxmlformats.org/officeDocument/2006/relationships/image" Target="../media/image124.png"/><Relationship Id="rId153" Type="http://schemas.openxmlformats.org/officeDocument/2006/relationships/customXml" Target="../ink/ink133.xml"/><Relationship Id="rId15" Type="http://schemas.openxmlformats.org/officeDocument/2006/relationships/customXml" Target="../ink/ink64.xml"/><Relationship Id="rId36" Type="http://schemas.openxmlformats.org/officeDocument/2006/relationships/image" Target="../media/image76.png"/><Relationship Id="rId57" Type="http://schemas.openxmlformats.org/officeDocument/2006/relationships/customXml" Target="../ink/ink85.xml"/><Relationship Id="rId106" Type="http://schemas.openxmlformats.org/officeDocument/2006/relationships/image" Target="../media/image111.png"/><Relationship Id="rId127" Type="http://schemas.openxmlformats.org/officeDocument/2006/relationships/customXml" Target="../ink/ink120.xml"/><Relationship Id="rId10" Type="http://schemas.openxmlformats.org/officeDocument/2006/relationships/image" Target="../media/image63.png"/><Relationship Id="rId31" Type="http://schemas.openxmlformats.org/officeDocument/2006/relationships/customXml" Target="../ink/ink72.xml"/><Relationship Id="rId52" Type="http://schemas.openxmlformats.org/officeDocument/2006/relationships/image" Target="../media/image84.png"/><Relationship Id="rId73" Type="http://schemas.openxmlformats.org/officeDocument/2006/relationships/customXml" Target="../ink/ink93.xml"/><Relationship Id="rId78" Type="http://schemas.openxmlformats.org/officeDocument/2006/relationships/image" Target="../media/image97.png"/><Relationship Id="rId94" Type="http://schemas.openxmlformats.org/officeDocument/2006/relationships/image" Target="../media/image105.png"/><Relationship Id="rId99" Type="http://schemas.openxmlformats.org/officeDocument/2006/relationships/customXml" Target="../ink/ink106.xml"/><Relationship Id="rId101" Type="http://schemas.openxmlformats.org/officeDocument/2006/relationships/customXml" Target="../ink/ink107.xml"/><Relationship Id="rId122" Type="http://schemas.openxmlformats.org/officeDocument/2006/relationships/image" Target="../media/image119.png"/><Relationship Id="rId143" Type="http://schemas.openxmlformats.org/officeDocument/2006/relationships/customXml" Target="../ink/ink128.xml"/><Relationship Id="rId148" Type="http://schemas.openxmlformats.org/officeDocument/2006/relationships/image" Target="../media/image132.png"/><Relationship Id="rId164" Type="http://schemas.openxmlformats.org/officeDocument/2006/relationships/image" Target="../media/image140.png"/><Relationship Id="rId4" Type="http://schemas.openxmlformats.org/officeDocument/2006/relationships/image" Target="../media/image60.png"/><Relationship Id="rId9" Type="http://schemas.openxmlformats.org/officeDocument/2006/relationships/customXml" Target="../ink/ink61.xml"/><Relationship Id="rId26" Type="http://schemas.openxmlformats.org/officeDocument/2006/relationships/image" Target="../media/image71.png"/><Relationship Id="rId47" Type="http://schemas.openxmlformats.org/officeDocument/2006/relationships/customXml" Target="../ink/ink80.xml"/><Relationship Id="rId68" Type="http://schemas.openxmlformats.org/officeDocument/2006/relationships/image" Target="../media/image92.png"/><Relationship Id="rId89" Type="http://schemas.openxmlformats.org/officeDocument/2006/relationships/customXml" Target="../ink/ink101.xml"/><Relationship Id="rId112" Type="http://schemas.openxmlformats.org/officeDocument/2006/relationships/image" Target="../media/image114.png"/><Relationship Id="rId133" Type="http://schemas.openxmlformats.org/officeDocument/2006/relationships/customXml" Target="../ink/ink123.xml"/><Relationship Id="rId154" Type="http://schemas.openxmlformats.org/officeDocument/2006/relationships/image" Target="../media/image135.png"/><Relationship Id="rId16" Type="http://schemas.openxmlformats.org/officeDocument/2006/relationships/image" Target="../media/image66.png"/><Relationship Id="rId37" Type="http://schemas.openxmlformats.org/officeDocument/2006/relationships/customXml" Target="../ink/ink75.xml"/><Relationship Id="rId58" Type="http://schemas.openxmlformats.org/officeDocument/2006/relationships/image" Target="../media/image87.png"/><Relationship Id="rId79" Type="http://schemas.openxmlformats.org/officeDocument/2006/relationships/customXml" Target="../ink/ink96.xml"/><Relationship Id="rId102" Type="http://schemas.openxmlformats.org/officeDocument/2006/relationships/image" Target="../media/image109.png"/><Relationship Id="rId123" Type="http://schemas.openxmlformats.org/officeDocument/2006/relationships/customXml" Target="../ink/ink118.xml"/><Relationship Id="rId144" Type="http://schemas.openxmlformats.org/officeDocument/2006/relationships/image" Target="../media/image130.png"/><Relationship Id="rId90" Type="http://schemas.openxmlformats.org/officeDocument/2006/relationships/image" Target="../media/image103.png"/><Relationship Id="rId165" Type="http://schemas.openxmlformats.org/officeDocument/2006/relationships/customXml" Target="../ink/ink139.xml"/><Relationship Id="rId27" Type="http://schemas.openxmlformats.org/officeDocument/2006/relationships/customXml" Target="../ink/ink70.xml"/><Relationship Id="rId48" Type="http://schemas.openxmlformats.org/officeDocument/2006/relationships/image" Target="../media/image82.png"/><Relationship Id="rId69" Type="http://schemas.openxmlformats.org/officeDocument/2006/relationships/customXml" Target="../ink/ink91.xml"/><Relationship Id="rId113" Type="http://schemas.openxmlformats.org/officeDocument/2006/relationships/customXml" Target="../ink/ink113.xml"/><Relationship Id="rId134" Type="http://schemas.openxmlformats.org/officeDocument/2006/relationships/image" Target="../media/image125.png"/><Relationship Id="rId80" Type="http://schemas.openxmlformats.org/officeDocument/2006/relationships/image" Target="../media/image98.png"/><Relationship Id="rId155" Type="http://schemas.openxmlformats.org/officeDocument/2006/relationships/customXml" Target="../ink/ink1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urich.com/reports/2021/annual-report/" TargetMode="External"/><Relationship Id="rId2" Type="http://schemas.openxmlformats.org/officeDocument/2006/relationships/hyperlink" Target="https://www.zurich.com.au/content/dam/au-documents/web/zail-annual-report-results-2021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73CE8-3DAF-3E6E-7343-F41D02A0306A}"/>
              </a:ext>
            </a:extLst>
          </p:cNvPr>
          <p:cNvSpPr txBox="1"/>
          <p:nvPr/>
        </p:nvSpPr>
        <p:spPr>
          <a:xfrm>
            <a:off x="2159000" y="2721114"/>
            <a:ext cx="919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Balance Sheet KPI and Metrics</a:t>
            </a:r>
          </a:p>
        </p:txBody>
      </p:sp>
    </p:spTree>
    <p:extLst>
      <p:ext uri="{BB962C8B-B14F-4D97-AF65-F5344CB8AC3E}">
        <p14:creationId xmlns:p14="http://schemas.microsoft.com/office/powerpoint/2010/main" val="18996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EFF8757-6012-25E3-25D2-D0AD943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/>
              <a:t>Premium Receivables-Sample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00F29-F13D-4020-4047-4C604A1C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1780945"/>
            <a:ext cx="11174384" cy="3296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AB1CA-9F81-AD9A-A52B-E84B33409C1B}"/>
              </a:ext>
            </a:extLst>
          </p:cNvPr>
          <p:cNvSpPr txBox="1"/>
          <p:nvPr/>
        </p:nvSpPr>
        <p:spPr>
          <a:xfrm>
            <a:off x="364466" y="5382731"/>
            <a:ext cx="986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Australia: Starts at </a:t>
            </a:r>
            <a:r>
              <a:rPr lang="en-US" dirty="0" err="1"/>
              <a:t>pg</a:t>
            </a:r>
            <a:r>
              <a:rPr lang="en-US" dirty="0"/>
              <a:t> 7 and notes can be valuable</a:t>
            </a:r>
          </a:p>
          <a:p>
            <a:r>
              <a:rPr lang="en-US" dirty="0">
                <a:hlinkClick r:id="rId3"/>
              </a:rPr>
              <a:t>https://www.zurich.com.au/content/dam/au-documents/web/zail-annual-report-results-2021.pdf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1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EFF8757-6012-25E3-25D2-D0AD943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/>
              <a:t>Change in cash position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875C1-6D69-BE02-47B8-F8CA6F9D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4490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9D742-DBE4-ADBE-91A9-4757B103F4C4}"/>
              </a:ext>
            </a:extLst>
          </p:cNvPr>
          <p:cNvSpPr txBox="1"/>
          <p:nvPr/>
        </p:nvSpPr>
        <p:spPr>
          <a:xfrm>
            <a:off x="1397000" y="2171700"/>
            <a:ext cx="919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23513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D8D7D1-A924-3AC4-A8B0-21B2AE465C0A}"/>
              </a:ext>
            </a:extLst>
          </p:cNvPr>
          <p:cNvGrpSpPr/>
          <p:nvPr/>
        </p:nvGrpSpPr>
        <p:grpSpPr>
          <a:xfrm>
            <a:off x="655658" y="1653015"/>
            <a:ext cx="3343165" cy="3396454"/>
            <a:chOff x="564601" y="2936773"/>
            <a:chExt cx="3429429" cy="33964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5BD713C-85B8-E43F-11F2-08FD8A3F9CEE}"/>
                </a:ext>
              </a:extLst>
            </p:cNvPr>
            <p:cNvSpPr/>
            <p:nvPr userDrawn="1"/>
          </p:nvSpPr>
          <p:spPr>
            <a:xfrm>
              <a:off x="564601" y="3010739"/>
              <a:ext cx="3429429" cy="3322488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89F71FF9-682E-FB4E-7910-7932ED912BE4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3491640099"/>
                </p:ext>
              </p:extLst>
            </p:nvPr>
          </p:nvGraphicFramePr>
          <p:xfrm>
            <a:off x="700361" y="2936773"/>
            <a:ext cx="3157907" cy="3322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ECA3B2-68DC-07F7-E353-1FE310AF0E41}"/>
              </a:ext>
            </a:extLst>
          </p:cNvPr>
          <p:cNvGrpSpPr/>
          <p:nvPr/>
        </p:nvGrpSpPr>
        <p:grpSpPr>
          <a:xfrm>
            <a:off x="4293130" y="1627256"/>
            <a:ext cx="3343165" cy="3396454"/>
            <a:chOff x="564601" y="2936773"/>
            <a:chExt cx="3429429" cy="339645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B9FDCD-823A-8DA0-76D4-C76063E1E347}"/>
                </a:ext>
              </a:extLst>
            </p:cNvPr>
            <p:cNvSpPr/>
            <p:nvPr userDrawn="1"/>
          </p:nvSpPr>
          <p:spPr>
            <a:xfrm>
              <a:off x="564601" y="3010739"/>
              <a:ext cx="3429429" cy="3322488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680C9FF5-65BB-30B4-39E0-973F29418AE0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1526453554"/>
                </p:ext>
              </p:extLst>
            </p:nvPr>
          </p:nvGraphicFramePr>
          <p:xfrm>
            <a:off x="700361" y="2936773"/>
            <a:ext cx="3157907" cy="3322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A896EF-E8B3-B46E-6743-A39C57473D5F}"/>
              </a:ext>
            </a:extLst>
          </p:cNvPr>
          <p:cNvGrpSpPr/>
          <p:nvPr/>
        </p:nvGrpSpPr>
        <p:grpSpPr>
          <a:xfrm>
            <a:off x="8062947" y="1616032"/>
            <a:ext cx="3343165" cy="3396454"/>
            <a:chOff x="564601" y="2936773"/>
            <a:chExt cx="3429429" cy="339645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A000CE1-7B2D-5C55-0772-9AD8BFEEC5A8}"/>
                </a:ext>
              </a:extLst>
            </p:cNvPr>
            <p:cNvSpPr/>
            <p:nvPr userDrawn="1"/>
          </p:nvSpPr>
          <p:spPr>
            <a:xfrm>
              <a:off x="564601" y="3010739"/>
              <a:ext cx="3429429" cy="3322488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DD29B0E9-8840-FEE8-125C-405B518D7E63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2150918523"/>
                </p:ext>
              </p:extLst>
            </p:nvPr>
          </p:nvGraphicFramePr>
          <p:xfrm>
            <a:off x="700361" y="2936773"/>
            <a:ext cx="3157907" cy="3322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DCE75C37-41BF-631B-71AB-8F7BB397210F}"/>
              </a:ext>
            </a:extLst>
          </p:cNvPr>
          <p:cNvSpPr txBox="1">
            <a:spLocks/>
          </p:cNvSpPr>
          <p:nvPr/>
        </p:nvSpPr>
        <p:spPr>
          <a:xfrm>
            <a:off x="655658" y="149465"/>
            <a:ext cx="10515600" cy="764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Composition of Assets, Liabilities and Equity</a:t>
            </a:r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BB5E500-5F5B-D16E-1970-127E21105AD2}"/>
              </a:ext>
            </a:extLst>
          </p:cNvPr>
          <p:cNvGrpSpPr/>
          <p:nvPr/>
        </p:nvGrpSpPr>
        <p:grpSpPr>
          <a:xfrm>
            <a:off x="1079477" y="1034497"/>
            <a:ext cx="2454120" cy="723240"/>
            <a:chOff x="1079477" y="1034497"/>
            <a:chExt cx="245412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D5DF49-AF08-E0A0-4271-279908FBA301}"/>
                    </a:ext>
                  </a:extLst>
                </p14:cNvPr>
                <p14:cNvContentPartPr/>
                <p14:nvPr/>
              </p14:nvContentPartPr>
              <p14:xfrm>
                <a:off x="1175237" y="1110817"/>
                <a:ext cx="29520" cy="43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D5DF49-AF08-E0A0-4271-279908FBA3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7237" y="1092817"/>
                  <a:ext cx="651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90A425D-5F05-641E-2ACA-634E8FD434BE}"/>
                    </a:ext>
                  </a:extLst>
                </p14:cNvPr>
                <p14:cNvContentPartPr/>
                <p14:nvPr/>
              </p14:nvContentPartPr>
              <p14:xfrm>
                <a:off x="1079477" y="1060417"/>
                <a:ext cx="393840" cy="485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90A425D-5F05-641E-2ACA-634E8FD434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837" y="1042417"/>
                  <a:ext cx="429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21715E0-9E8C-C12C-5BC5-EA77B240A820}"/>
                    </a:ext>
                  </a:extLst>
                </p14:cNvPr>
                <p14:cNvContentPartPr/>
                <p14:nvPr/>
              </p14:nvContentPartPr>
              <p14:xfrm>
                <a:off x="1492757" y="1259137"/>
                <a:ext cx="162360" cy="266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21715E0-9E8C-C12C-5BC5-EA77B240A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4757" y="1241497"/>
                  <a:ext cx="198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EA6A2E7-79BC-A4C7-1871-8689E17C3441}"/>
                    </a:ext>
                  </a:extLst>
                </p14:cNvPr>
                <p14:cNvContentPartPr/>
                <p14:nvPr/>
              </p14:nvContentPartPr>
              <p14:xfrm>
                <a:off x="1531277" y="1247977"/>
                <a:ext cx="166680" cy="160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EA6A2E7-79BC-A4C7-1871-8689E17C34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13637" y="1229977"/>
                  <a:ext cx="20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8BA9AF-5D37-D4C1-D683-C4A92F0C9395}"/>
                    </a:ext>
                  </a:extLst>
                </p14:cNvPr>
                <p14:cNvContentPartPr/>
                <p14:nvPr/>
              </p14:nvContentPartPr>
              <p14:xfrm>
                <a:off x="1776077" y="1253737"/>
                <a:ext cx="191520" cy="473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8BA9AF-5D37-D4C1-D683-C4A92F0C93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58437" y="1236097"/>
                  <a:ext cx="2271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4E7E89-281D-FCDB-8BFF-DFB6811F1DB6}"/>
                    </a:ext>
                  </a:extLst>
                </p14:cNvPr>
                <p14:cNvContentPartPr/>
                <p14:nvPr/>
              </p14:nvContentPartPr>
              <p14:xfrm>
                <a:off x="2032397" y="1242577"/>
                <a:ext cx="52560" cy="27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4E7E89-281D-FCDB-8BFF-DFB6811F1D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14397" y="1224577"/>
                  <a:ext cx="88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B6F171-7C19-BC18-E0E4-80DEA467D91F}"/>
                    </a:ext>
                  </a:extLst>
                </p14:cNvPr>
                <p14:cNvContentPartPr/>
                <p14:nvPr/>
              </p14:nvContentPartPr>
              <p14:xfrm>
                <a:off x="1936637" y="1070857"/>
                <a:ext cx="22320" cy="40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B6F171-7C19-BC18-E0E4-80DEA467D9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18637" y="1053217"/>
                  <a:ext cx="57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0F60C4-F19C-9E69-5959-673EF6346197}"/>
                    </a:ext>
                  </a:extLst>
                </p14:cNvPr>
                <p14:cNvContentPartPr/>
                <p14:nvPr/>
              </p14:nvContentPartPr>
              <p14:xfrm>
                <a:off x="2230037" y="1258057"/>
                <a:ext cx="248760" cy="184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0F60C4-F19C-9E69-5959-673EF63461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12037" y="1240057"/>
                  <a:ext cx="284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69C9E0-7E83-9008-18F1-4E17864FE16D}"/>
                    </a:ext>
                  </a:extLst>
                </p14:cNvPr>
                <p14:cNvContentPartPr/>
                <p14:nvPr/>
              </p14:nvContentPartPr>
              <p14:xfrm>
                <a:off x="2530637" y="1242217"/>
                <a:ext cx="309960" cy="20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69C9E0-7E83-9008-18F1-4E17864FE1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12997" y="1224217"/>
                  <a:ext cx="345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76B10B-4C42-A128-6002-BBB5DF970B2E}"/>
                    </a:ext>
                  </a:extLst>
                </p14:cNvPr>
                <p14:cNvContentPartPr/>
                <p14:nvPr/>
              </p14:nvContentPartPr>
              <p14:xfrm>
                <a:off x="2903237" y="1209817"/>
                <a:ext cx="30240" cy="210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76B10B-4C42-A128-6002-BBB5DF970B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85237" y="1191817"/>
                  <a:ext cx="65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9FE6234-DE93-58B6-3611-E305D2009235}"/>
                    </a:ext>
                  </a:extLst>
                </p14:cNvPr>
                <p14:cNvContentPartPr/>
                <p14:nvPr/>
              </p14:nvContentPartPr>
              <p14:xfrm>
                <a:off x="2830157" y="1034497"/>
                <a:ext cx="25200" cy="27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9FE6234-DE93-58B6-3611-E305D20092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12157" y="1016857"/>
                  <a:ext cx="60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434F881-6193-5B8D-BF83-1E15A8F6CBF3}"/>
                    </a:ext>
                  </a:extLst>
                </p14:cNvPr>
                <p14:cNvContentPartPr/>
                <p14:nvPr/>
              </p14:nvContentPartPr>
              <p14:xfrm>
                <a:off x="3038957" y="1175257"/>
                <a:ext cx="298440" cy="202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434F881-6193-5B8D-BF83-1E15A8F6CB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0957" y="1157257"/>
                  <a:ext cx="334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C1B84F9-1691-6B8A-EA45-02252E3BC641}"/>
                    </a:ext>
                  </a:extLst>
                </p14:cNvPr>
                <p14:cNvContentPartPr/>
                <p14:nvPr/>
              </p14:nvContentPartPr>
              <p14:xfrm>
                <a:off x="3262517" y="1202977"/>
                <a:ext cx="271080" cy="554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C1B84F9-1691-6B8A-EA45-02252E3BC6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44517" y="1184977"/>
                  <a:ext cx="306720" cy="59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D2FB39D-5FB5-9771-C715-64D0737871D4}"/>
                  </a:ext>
                </a:extLst>
              </p14:cNvPr>
              <p14:cNvContentPartPr/>
              <p14:nvPr/>
            </p14:nvContentPartPr>
            <p14:xfrm>
              <a:off x="3880277" y="972217"/>
              <a:ext cx="299160" cy="679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D2FB39D-5FB5-9771-C715-64D0737871D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62277" y="954217"/>
                <a:ext cx="334800" cy="71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B8C17C8-9C68-EC1C-411C-C97B7BB2C09C}"/>
              </a:ext>
            </a:extLst>
          </p:cNvPr>
          <p:cNvGrpSpPr/>
          <p:nvPr/>
        </p:nvGrpSpPr>
        <p:grpSpPr>
          <a:xfrm>
            <a:off x="4548797" y="1053217"/>
            <a:ext cx="2216160" cy="824400"/>
            <a:chOff x="4548797" y="1053217"/>
            <a:chExt cx="221616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EEDB122-43DD-D685-A717-D40132821D33}"/>
                    </a:ext>
                  </a:extLst>
                </p14:cNvPr>
                <p14:cNvContentPartPr/>
                <p14:nvPr/>
              </p14:nvContentPartPr>
              <p14:xfrm>
                <a:off x="4548797" y="1053217"/>
                <a:ext cx="298080" cy="245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EEDB122-43DD-D685-A717-D40132821D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31157" y="1035217"/>
                  <a:ext cx="333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81F80EF-7A76-C941-A7B3-A63668F6F29C}"/>
                    </a:ext>
                  </a:extLst>
                </p14:cNvPr>
                <p14:cNvContentPartPr/>
                <p14:nvPr/>
              </p14:nvContentPartPr>
              <p14:xfrm>
                <a:off x="4732757" y="1062937"/>
                <a:ext cx="137160" cy="489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81F80EF-7A76-C941-A7B3-A63668F6F2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15117" y="1045297"/>
                  <a:ext cx="17280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4883244-0594-B73C-1B3D-B60C6894A668}"/>
                    </a:ext>
                  </a:extLst>
                </p14:cNvPr>
                <p14:cNvContentPartPr/>
                <p14:nvPr/>
              </p14:nvContentPartPr>
              <p14:xfrm>
                <a:off x="4937957" y="1287577"/>
                <a:ext cx="170280" cy="260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4883244-0594-B73C-1B3D-B60C6894A6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20317" y="1269937"/>
                  <a:ext cx="205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AFC1B8-3366-2364-B81A-9C84616855DA}"/>
                    </a:ext>
                  </a:extLst>
                </p14:cNvPr>
                <p14:cNvContentPartPr/>
                <p14:nvPr/>
              </p14:nvContentPartPr>
              <p14:xfrm>
                <a:off x="4903037" y="1260937"/>
                <a:ext cx="263520" cy="173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AFC1B8-3366-2364-B81A-9C84616855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885397" y="1243297"/>
                  <a:ext cx="299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7DF3BD-E3A1-D4F0-C7AB-38BE53FA41C0}"/>
                    </a:ext>
                  </a:extLst>
                </p14:cNvPr>
                <p14:cNvContentPartPr/>
                <p14:nvPr/>
              </p14:nvContentPartPr>
              <p14:xfrm>
                <a:off x="5295077" y="1277137"/>
                <a:ext cx="227520" cy="249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7DF3BD-E3A1-D4F0-C7AB-38BE53FA41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77077" y="1259137"/>
                  <a:ext cx="263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870D22-3D45-6204-92E9-88FA1C3906FB}"/>
                    </a:ext>
                  </a:extLst>
                </p14:cNvPr>
                <p14:cNvContentPartPr/>
                <p14:nvPr/>
              </p14:nvContentPartPr>
              <p14:xfrm>
                <a:off x="5608637" y="1257697"/>
                <a:ext cx="362880" cy="264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870D22-3D45-6204-92E9-88FA1C3906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90997" y="1239697"/>
                  <a:ext cx="398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E1CCD0F-FE7F-5AA9-F37C-BACE44BC404B}"/>
                    </a:ext>
                  </a:extLst>
                </p14:cNvPr>
                <p14:cNvContentPartPr/>
                <p14:nvPr/>
              </p14:nvContentPartPr>
              <p14:xfrm>
                <a:off x="6209117" y="1380817"/>
                <a:ext cx="498960" cy="328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E1CCD0F-FE7F-5AA9-F37C-BACE44BC40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91117" y="1363177"/>
                  <a:ext cx="534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2565CD-0C0E-6E0A-5097-A90E66AB19C2}"/>
                    </a:ext>
                  </a:extLst>
                </p14:cNvPr>
                <p14:cNvContentPartPr/>
                <p14:nvPr/>
              </p14:nvContentPartPr>
              <p14:xfrm>
                <a:off x="6430157" y="1438057"/>
                <a:ext cx="334800" cy="439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2565CD-0C0E-6E0A-5097-A90E66AB19C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12157" y="1420417"/>
                  <a:ext cx="37044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4057A7E-6B4C-1F2C-BA2D-6CB047D04B74}"/>
              </a:ext>
            </a:extLst>
          </p:cNvPr>
          <p:cNvGrpSpPr/>
          <p:nvPr/>
        </p:nvGrpSpPr>
        <p:grpSpPr>
          <a:xfrm>
            <a:off x="792557" y="4296097"/>
            <a:ext cx="10871280" cy="2219400"/>
            <a:chOff x="792557" y="4296097"/>
            <a:chExt cx="10871280" cy="22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08F235-6BD7-6C8F-A809-9676EBD2C9B2}"/>
                    </a:ext>
                  </a:extLst>
                </p14:cNvPr>
                <p14:cNvContentPartPr/>
                <p14:nvPr/>
              </p14:nvContentPartPr>
              <p14:xfrm>
                <a:off x="9785357" y="4296097"/>
                <a:ext cx="1878480" cy="221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08F235-6BD7-6C8F-A809-9676EBD2C9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67357" y="4278097"/>
                  <a:ext cx="1914120" cy="22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5DBC34-423E-2F55-1466-996CD967BD34}"/>
                    </a:ext>
                  </a:extLst>
                </p14:cNvPr>
                <p14:cNvContentPartPr/>
                <p14:nvPr/>
              </p14:nvContentPartPr>
              <p14:xfrm>
                <a:off x="9718397" y="6084577"/>
                <a:ext cx="757440" cy="430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5DBC34-423E-2F55-1466-996CD967BD3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00397" y="6066937"/>
                  <a:ext cx="7930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4996537-BD7A-D805-ADBB-FA486ABFBA46}"/>
                    </a:ext>
                  </a:extLst>
                </p14:cNvPr>
                <p14:cNvContentPartPr/>
                <p14:nvPr/>
              </p14:nvContentPartPr>
              <p14:xfrm>
                <a:off x="792557" y="5538457"/>
                <a:ext cx="288360" cy="4647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4996537-BD7A-D805-ADBB-FA486ABFBA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4917" y="5520457"/>
                  <a:ext cx="324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C78C86-3CF8-2EB5-273B-65C560AC781B}"/>
                    </a:ext>
                  </a:extLst>
                </p14:cNvPr>
                <p14:cNvContentPartPr/>
                <p14:nvPr/>
              </p14:nvContentPartPr>
              <p14:xfrm>
                <a:off x="853037" y="5723857"/>
                <a:ext cx="71640" cy="55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C78C86-3CF8-2EB5-273B-65C560AC78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5037" y="5705857"/>
                  <a:ext cx="107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2DA549-1717-B0A6-BD6E-796B5C0330D5}"/>
                    </a:ext>
                  </a:extLst>
                </p14:cNvPr>
                <p14:cNvContentPartPr/>
                <p14:nvPr/>
              </p14:nvContentPartPr>
              <p14:xfrm>
                <a:off x="1218797" y="5466097"/>
                <a:ext cx="277200" cy="450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2DA549-1717-B0A6-BD6E-796B5C0330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01157" y="5448097"/>
                  <a:ext cx="3128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60BFF6-28EB-2718-E081-3D23B1C1765F}"/>
                    </a:ext>
                  </a:extLst>
                </p14:cNvPr>
                <p14:cNvContentPartPr/>
                <p14:nvPr/>
              </p14:nvContentPartPr>
              <p14:xfrm>
                <a:off x="1542077" y="5702617"/>
                <a:ext cx="226080" cy="183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60BFF6-28EB-2718-E081-3D23B1C1765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24077" y="5684977"/>
                  <a:ext cx="261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0220BC7-7747-28E7-76FA-56DF9C559B93}"/>
                    </a:ext>
                  </a:extLst>
                </p14:cNvPr>
                <p14:cNvContentPartPr/>
                <p14:nvPr/>
              </p14:nvContentPartPr>
              <p14:xfrm>
                <a:off x="1758077" y="5601097"/>
                <a:ext cx="309240" cy="243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0220BC7-7747-28E7-76FA-56DF9C559B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40077" y="5583097"/>
                  <a:ext cx="344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1F63EED-A304-A2C2-C4E9-35B714793DD6}"/>
                    </a:ext>
                  </a:extLst>
                </p14:cNvPr>
                <p14:cNvContentPartPr/>
                <p14:nvPr/>
              </p14:nvContentPartPr>
              <p14:xfrm>
                <a:off x="2154797" y="5615857"/>
                <a:ext cx="190440" cy="277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1F63EED-A304-A2C2-C4E9-35B714793D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37157" y="5598217"/>
                  <a:ext cx="226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5541BA-599B-4A17-6E2A-B41851B2728F}"/>
                    </a:ext>
                  </a:extLst>
                </p14:cNvPr>
                <p14:cNvContentPartPr/>
                <p14:nvPr/>
              </p14:nvContentPartPr>
              <p14:xfrm>
                <a:off x="2154437" y="5606137"/>
                <a:ext cx="206640" cy="137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5541BA-599B-4A17-6E2A-B41851B272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36797" y="5588497"/>
                  <a:ext cx="242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F671C0-48C2-C197-2F04-7F6DCB353CFB}"/>
                    </a:ext>
                  </a:extLst>
                </p14:cNvPr>
                <p14:cNvContentPartPr/>
                <p14:nvPr/>
              </p14:nvContentPartPr>
              <p14:xfrm>
                <a:off x="2784797" y="5551417"/>
                <a:ext cx="183600" cy="267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F671C0-48C2-C197-2F04-7F6DCB353C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66797" y="5533417"/>
                  <a:ext cx="2192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2062EAF-33BB-50C8-E7E0-69FB8FF2565A}"/>
                    </a:ext>
                  </a:extLst>
                </p14:cNvPr>
                <p14:cNvContentPartPr/>
                <p14:nvPr/>
              </p14:nvContentPartPr>
              <p14:xfrm>
                <a:off x="3048677" y="5583457"/>
                <a:ext cx="495360" cy="209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2062EAF-33BB-50C8-E7E0-69FB8FF2565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031037" y="5565457"/>
                  <a:ext cx="531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3DF931-3EB0-E05F-A646-911D03402B94}"/>
                    </a:ext>
                  </a:extLst>
                </p14:cNvPr>
                <p14:cNvContentPartPr/>
                <p14:nvPr/>
              </p14:nvContentPartPr>
              <p14:xfrm>
                <a:off x="4005557" y="5381137"/>
                <a:ext cx="7560" cy="3531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3DF931-3EB0-E05F-A646-911D03402B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987557" y="5363497"/>
                  <a:ext cx="432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3198378-A1AD-AA57-E7CE-CA25106342B5}"/>
                    </a:ext>
                  </a:extLst>
                </p14:cNvPr>
                <p14:cNvContentPartPr/>
                <p14:nvPr/>
              </p14:nvContentPartPr>
              <p14:xfrm>
                <a:off x="3996917" y="5522257"/>
                <a:ext cx="221040" cy="2037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3198378-A1AD-AA57-E7CE-CA25106342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78917" y="5504257"/>
                  <a:ext cx="256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06378F3-EBBC-2597-DC4A-D0E09194FF09}"/>
                    </a:ext>
                  </a:extLst>
                </p14:cNvPr>
                <p14:cNvContentPartPr/>
                <p14:nvPr/>
              </p14:nvContentPartPr>
              <p14:xfrm>
                <a:off x="4283477" y="5508937"/>
                <a:ext cx="128880" cy="1936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06378F3-EBBC-2597-DC4A-D0E09194FF0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65837" y="5490937"/>
                  <a:ext cx="164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33DC270-7C9F-49C8-E013-237FCB75067C}"/>
                    </a:ext>
                  </a:extLst>
                </p14:cNvPr>
                <p14:cNvContentPartPr/>
                <p14:nvPr/>
              </p14:nvContentPartPr>
              <p14:xfrm>
                <a:off x="4274117" y="5469337"/>
                <a:ext cx="194040" cy="151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33DC270-7C9F-49C8-E013-237FCB75067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56477" y="5451697"/>
                  <a:ext cx="229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D6A739E-B219-E20D-AB23-A39AB9D07828}"/>
                    </a:ext>
                  </a:extLst>
                </p14:cNvPr>
                <p14:cNvContentPartPr/>
                <p14:nvPr/>
              </p14:nvContentPartPr>
              <p14:xfrm>
                <a:off x="4890077" y="5486617"/>
                <a:ext cx="165960" cy="299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D6A739E-B219-E20D-AB23-A39AB9D0782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72077" y="5468617"/>
                  <a:ext cx="201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9F2D79D-4D5F-DA0D-BF73-F26A2B3A0978}"/>
                    </a:ext>
                  </a:extLst>
                </p14:cNvPr>
                <p14:cNvContentPartPr/>
                <p14:nvPr/>
              </p14:nvContentPartPr>
              <p14:xfrm>
                <a:off x="5124797" y="5495257"/>
                <a:ext cx="510480" cy="2206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9F2D79D-4D5F-DA0D-BF73-F26A2B3A097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07157" y="5477257"/>
                  <a:ext cx="546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D307F6E-BAE5-515D-2DA9-2EC3B258EDB4}"/>
                    </a:ext>
                  </a:extLst>
                </p14:cNvPr>
                <p14:cNvContentPartPr/>
                <p14:nvPr/>
              </p14:nvContentPartPr>
              <p14:xfrm>
                <a:off x="5715917" y="5395537"/>
                <a:ext cx="364320" cy="294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D307F6E-BAE5-515D-2DA9-2EC3B258EDB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98277" y="5377537"/>
                  <a:ext cx="399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13CC194-B409-E172-2800-F1F6DC71EDA9}"/>
                    </a:ext>
                  </a:extLst>
                </p14:cNvPr>
                <p14:cNvContentPartPr/>
                <p14:nvPr/>
              </p14:nvContentPartPr>
              <p14:xfrm>
                <a:off x="5891237" y="5492377"/>
                <a:ext cx="171720" cy="74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13CC194-B409-E172-2800-F1F6DC71EDA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73237" y="5474737"/>
                  <a:ext cx="207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8F14E9A-1EB6-6385-36A4-00903C2FC4F0}"/>
                    </a:ext>
                  </a:extLst>
                </p14:cNvPr>
                <p14:cNvContentPartPr/>
                <p14:nvPr/>
              </p14:nvContentPartPr>
              <p14:xfrm>
                <a:off x="6097157" y="5475457"/>
                <a:ext cx="189360" cy="187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8F14E9A-1EB6-6385-36A4-00903C2FC4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079517" y="5457817"/>
                  <a:ext cx="225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41B19B-27B2-5848-C02F-1F33603059DF}"/>
                    </a:ext>
                  </a:extLst>
                </p14:cNvPr>
                <p14:cNvContentPartPr/>
                <p14:nvPr/>
              </p14:nvContentPartPr>
              <p14:xfrm>
                <a:off x="6434837" y="5290417"/>
                <a:ext cx="214920" cy="3751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41B19B-27B2-5848-C02F-1F33603059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17197" y="5272417"/>
                  <a:ext cx="250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4835A2-45AC-4812-31F5-0753A7DBCF27}"/>
                    </a:ext>
                  </a:extLst>
                </p14:cNvPr>
                <p14:cNvContentPartPr/>
                <p14:nvPr/>
              </p14:nvContentPartPr>
              <p14:xfrm>
                <a:off x="6938117" y="5267737"/>
                <a:ext cx="689400" cy="576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4835A2-45AC-4812-31F5-0753A7DBCF2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20117" y="5250097"/>
                  <a:ext cx="7250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1B4E474-559F-B6C4-08C9-88CAF0017A0B}"/>
                    </a:ext>
                  </a:extLst>
                </p14:cNvPr>
                <p14:cNvContentPartPr/>
                <p14:nvPr/>
              </p14:nvContentPartPr>
              <p14:xfrm>
                <a:off x="8000477" y="5379697"/>
                <a:ext cx="163080" cy="219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1B4E474-559F-B6C4-08C9-88CAF0017A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82837" y="5361697"/>
                  <a:ext cx="198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E8625AE-B1E3-6585-49C1-A1AD9A3A0E80}"/>
                    </a:ext>
                  </a:extLst>
                </p14:cNvPr>
                <p14:cNvContentPartPr/>
                <p14:nvPr/>
              </p14:nvContentPartPr>
              <p14:xfrm>
                <a:off x="8118917" y="5397697"/>
                <a:ext cx="151560" cy="440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E8625AE-B1E3-6585-49C1-A1AD9A3A0E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00917" y="5379697"/>
                  <a:ext cx="1872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C11BC3C-2B84-0B28-495C-471E9B73C4FB}"/>
                    </a:ext>
                  </a:extLst>
                </p14:cNvPr>
                <p14:cNvContentPartPr/>
                <p14:nvPr/>
              </p14:nvContentPartPr>
              <p14:xfrm>
                <a:off x="8354357" y="5366377"/>
                <a:ext cx="166680" cy="204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C11BC3C-2B84-0B28-495C-471E9B73C4F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36717" y="5348377"/>
                  <a:ext cx="202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5CE55A8-625B-4143-3961-2CAC70BF4BCE}"/>
                    </a:ext>
                  </a:extLst>
                </p14:cNvPr>
                <p14:cNvContentPartPr/>
                <p14:nvPr/>
              </p14:nvContentPartPr>
              <p14:xfrm>
                <a:off x="8405837" y="5348377"/>
                <a:ext cx="172800" cy="105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5CE55A8-625B-4143-3961-2CAC70BF4B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87837" y="5330377"/>
                  <a:ext cx="20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1E79B70-4D22-EB51-E305-CCDB243742AE}"/>
                    </a:ext>
                  </a:extLst>
                </p14:cNvPr>
                <p14:cNvContentPartPr/>
                <p14:nvPr/>
              </p14:nvContentPartPr>
              <p14:xfrm>
                <a:off x="8634437" y="5322817"/>
                <a:ext cx="364320" cy="262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1E79B70-4D22-EB51-E305-CCDB243742A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616797" y="5304817"/>
                  <a:ext cx="399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3468E07-2203-66C3-B54A-16E712C32389}"/>
                    </a:ext>
                  </a:extLst>
                </p14:cNvPr>
                <p14:cNvContentPartPr/>
                <p14:nvPr/>
              </p14:nvContentPartPr>
              <p14:xfrm>
                <a:off x="9440117" y="5361337"/>
                <a:ext cx="577440" cy="205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3468E07-2203-66C3-B54A-16E712C323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22117" y="5343697"/>
                  <a:ext cx="613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A88CFA-941C-8F0C-CED0-06C2A150FB0D}"/>
                    </a:ext>
                  </a:extLst>
                </p14:cNvPr>
                <p14:cNvContentPartPr/>
                <p14:nvPr/>
              </p14:nvContentPartPr>
              <p14:xfrm>
                <a:off x="10107197" y="5169817"/>
                <a:ext cx="320040" cy="429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A88CFA-941C-8F0C-CED0-06C2A150FB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089197" y="5151817"/>
                  <a:ext cx="355680" cy="4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360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BD713C-85B8-E43F-11F2-08FD8A3F9CEE}"/>
              </a:ext>
            </a:extLst>
          </p:cNvPr>
          <p:cNvSpPr/>
          <p:nvPr userDrawn="1"/>
        </p:nvSpPr>
        <p:spPr>
          <a:xfrm>
            <a:off x="1036658" y="2838815"/>
            <a:ext cx="1820842" cy="1612175"/>
          </a:xfrm>
          <a:prstGeom prst="roundRect">
            <a:avLst>
              <a:gd name="adj" fmla="val 44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equity ratio 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CE75C37-41BF-631B-71AB-8F7BB397210F}"/>
              </a:ext>
            </a:extLst>
          </p:cNvPr>
          <p:cNvSpPr txBox="1">
            <a:spLocks/>
          </p:cNvSpPr>
          <p:nvPr/>
        </p:nvSpPr>
        <p:spPr>
          <a:xfrm>
            <a:off x="655658" y="149465"/>
            <a:ext cx="10515600" cy="7649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Composition of Assets, Liabilities and Equity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61F26E-8B5B-0DC8-55DA-689BC0F5D8D4}"/>
              </a:ext>
            </a:extLst>
          </p:cNvPr>
          <p:cNvSpPr/>
          <p:nvPr/>
        </p:nvSpPr>
        <p:spPr>
          <a:xfrm>
            <a:off x="2979758" y="2838814"/>
            <a:ext cx="1820842" cy="1612175"/>
          </a:xfrm>
          <a:prstGeom prst="roundRect">
            <a:avLst>
              <a:gd name="adj" fmla="val 44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ratio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AB743-55AE-CA1F-BB98-E6570308BC1D}"/>
              </a:ext>
            </a:extLst>
          </p:cNvPr>
          <p:cNvSpPr/>
          <p:nvPr/>
        </p:nvSpPr>
        <p:spPr>
          <a:xfrm>
            <a:off x="4922858" y="2838813"/>
            <a:ext cx="1820842" cy="1612175"/>
          </a:xfrm>
          <a:prstGeom prst="roundRect">
            <a:avLst>
              <a:gd name="adj" fmla="val 44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Working capital 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0CFAA7-D4FD-AE35-219D-EAAC41E1B6FA}"/>
              </a:ext>
            </a:extLst>
          </p:cNvPr>
          <p:cNvSpPr/>
          <p:nvPr/>
        </p:nvSpPr>
        <p:spPr>
          <a:xfrm>
            <a:off x="6865958" y="2838812"/>
            <a:ext cx="1820842" cy="1612175"/>
          </a:xfrm>
          <a:prstGeom prst="roundRect">
            <a:avLst>
              <a:gd name="adj" fmla="val 44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Ratio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43B4707-464F-2729-B412-FF1E33312177}"/>
              </a:ext>
            </a:extLst>
          </p:cNvPr>
          <p:cNvSpPr/>
          <p:nvPr/>
        </p:nvSpPr>
        <p:spPr>
          <a:xfrm>
            <a:off x="8809058" y="2838811"/>
            <a:ext cx="1820842" cy="1612175"/>
          </a:xfrm>
          <a:prstGeom prst="roundRect">
            <a:avLst>
              <a:gd name="adj" fmla="val 444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Investment to Asset Ratio </a:t>
            </a:r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1DB799D-2B9B-20A4-9F6C-7B3FA3C48B0A}"/>
              </a:ext>
            </a:extLst>
          </p:cNvPr>
          <p:cNvGrpSpPr/>
          <p:nvPr/>
        </p:nvGrpSpPr>
        <p:grpSpPr>
          <a:xfrm>
            <a:off x="1081200" y="1148120"/>
            <a:ext cx="1419120" cy="427680"/>
            <a:chOff x="1081200" y="1148120"/>
            <a:chExt cx="141912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15DB04-50E1-A34C-674A-FD8317772F41}"/>
                    </a:ext>
                  </a:extLst>
                </p14:cNvPr>
                <p14:cNvContentPartPr/>
                <p14:nvPr/>
              </p14:nvContentPartPr>
              <p14:xfrm>
                <a:off x="1141680" y="1223720"/>
                <a:ext cx="17640" cy="352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15DB04-50E1-A34C-674A-FD8317772F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4040" y="1205720"/>
                  <a:ext cx="53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7A0A4F-1A79-D300-689C-FA28D74EE7FD}"/>
                    </a:ext>
                  </a:extLst>
                </p14:cNvPr>
                <p14:cNvContentPartPr/>
                <p14:nvPr/>
              </p14:nvContentPartPr>
              <p14:xfrm>
                <a:off x="1081200" y="1164680"/>
                <a:ext cx="286200" cy="358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7A0A4F-1A79-D300-689C-FA28D74EE7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3560" y="1146680"/>
                  <a:ext cx="3218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02AAF79-3C97-7ABD-3C09-EC0A6CF11548}"/>
                    </a:ext>
                  </a:extLst>
                </p14:cNvPr>
                <p14:cNvContentPartPr/>
                <p14:nvPr/>
              </p14:nvContentPartPr>
              <p14:xfrm>
                <a:off x="1425720" y="1334600"/>
                <a:ext cx="177480" cy="160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02AAF79-3C97-7ABD-3C09-EC0A6CF115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7720" y="1316600"/>
                  <a:ext cx="213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B342842-1063-1FC9-9BA3-7493DE54CB77}"/>
                    </a:ext>
                  </a:extLst>
                </p14:cNvPr>
                <p14:cNvContentPartPr/>
                <p14:nvPr/>
              </p14:nvContentPartPr>
              <p14:xfrm>
                <a:off x="1712280" y="1148120"/>
                <a:ext cx="51480" cy="356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B342842-1063-1FC9-9BA3-7493DE54CB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4280" y="1130120"/>
                  <a:ext cx="87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2EAD4B-A6E7-0EDF-0E97-4EA1F0A9328C}"/>
                    </a:ext>
                  </a:extLst>
                </p14:cNvPr>
                <p14:cNvContentPartPr/>
                <p14:nvPr/>
              </p14:nvContentPartPr>
              <p14:xfrm>
                <a:off x="1593120" y="1307600"/>
                <a:ext cx="195120" cy="62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2EAD4B-A6E7-0EDF-0E97-4EA1F0A932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75480" y="1289600"/>
                  <a:ext cx="230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9A22FC-45AA-893E-59A1-A72D0AD69869}"/>
                    </a:ext>
                  </a:extLst>
                </p14:cNvPr>
                <p14:cNvContentPartPr/>
                <p14:nvPr/>
              </p14:nvContentPartPr>
              <p14:xfrm>
                <a:off x="1927920" y="1310120"/>
                <a:ext cx="23760" cy="174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9A22FC-45AA-893E-59A1-A72D0AD698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10280" y="1292120"/>
                  <a:ext cx="59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1F56F4-6837-BE58-DC3E-B11A553849EA}"/>
                    </a:ext>
                  </a:extLst>
                </p14:cNvPr>
                <p14:cNvContentPartPr/>
                <p14:nvPr/>
              </p14:nvContentPartPr>
              <p14:xfrm>
                <a:off x="1893720" y="1187720"/>
                <a:ext cx="6840" cy="11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1F56F4-6837-BE58-DC3E-B11A553849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5720" y="1169720"/>
                  <a:ext cx="42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F66E4B-694F-A8F1-7197-893B617A4324}"/>
                    </a:ext>
                  </a:extLst>
                </p14:cNvPr>
                <p14:cNvContentPartPr/>
                <p14:nvPr/>
              </p14:nvContentPartPr>
              <p14:xfrm>
                <a:off x="2053920" y="1309040"/>
                <a:ext cx="165240" cy="153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F66E4B-694F-A8F1-7197-893B617A43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36280" y="1291040"/>
                  <a:ext cx="200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58110C4-164E-9056-D0AE-1897BC3B1C29}"/>
                    </a:ext>
                  </a:extLst>
                </p14:cNvPr>
                <p14:cNvContentPartPr/>
                <p14:nvPr/>
              </p14:nvContentPartPr>
              <p14:xfrm>
                <a:off x="2295840" y="1284560"/>
                <a:ext cx="204480" cy="220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58110C4-164E-9056-D0AE-1897BC3B1C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77840" y="1266560"/>
                  <a:ext cx="2401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719347C-CE8C-DF8B-D10A-F143A6FBA285}"/>
              </a:ext>
            </a:extLst>
          </p:cNvPr>
          <p:cNvGrpSpPr/>
          <p:nvPr/>
        </p:nvGrpSpPr>
        <p:grpSpPr>
          <a:xfrm>
            <a:off x="3097560" y="1288160"/>
            <a:ext cx="677160" cy="214200"/>
            <a:chOff x="3097560" y="1288160"/>
            <a:chExt cx="6771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702984-AF91-F730-CC92-3B77C0013054}"/>
                    </a:ext>
                  </a:extLst>
                </p14:cNvPr>
                <p14:cNvContentPartPr/>
                <p14:nvPr/>
              </p14:nvContentPartPr>
              <p14:xfrm>
                <a:off x="3097560" y="1288160"/>
                <a:ext cx="107280" cy="214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702984-AF91-F730-CC92-3B77C00130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79920" y="1270520"/>
                  <a:ext cx="142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DCDBA5-07E5-6590-96B3-0655671179CF}"/>
                    </a:ext>
                  </a:extLst>
                </p14:cNvPr>
                <p14:cNvContentPartPr/>
                <p14:nvPr/>
              </p14:nvContentPartPr>
              <p14:xfrm>
                <a:off x="3303480" y="1303640"/>
                <a:ext cx="143280" cy="18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DCDBA5-07E5-6590-96B3-0655671179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85480" y="1285640"/>
                  <a:ext cx="178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436FB1-0E4B-0FBD-03E4-64A09678D1C9}"/>
                    </a:ext>
                  </a:extLst>
                </p14:cNvPr>
                <p14:cNvContentPartPr/>
                <p14:nvPr/>
              </p14:nvContentPartPr>
              <p14:xfrm>
                <a:off x="3486720" y="1325960"/>
                <a:ext cx="288000" cy="13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436FB1-0E4B-0FBD-03E4-64A09678D1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9080" y="1308320"/>
                  <a:ext cx="32364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D620863-32C4-2AA1-7C8A-FECA2451FC37}"/>
              </a:ext>
            </a:extLst>
          </p:cNvPr>
          <p:cNvGrpSpPr/>
          <p:nvPr/>
        </p:nvGrpSpPr>
        <p:grpSpPr>
          <a:xfrm>
            <a:off x="4193040" y="1129040"/>
            <a:ext cx="449280" cy="360360"/>
            <a:chOff x="4193040" y="1129040"/>
            <a:chExt cx="44928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DAB01B-86D4-5EDF-5C69-DA77292E29C9}"/>
                    </a:ext>
                  </a:extLst>
                </p14:cNvPr>
                <p14:cNvContentPartPr/>
                <p14:nvPr/>
              </p14:nvContentPartPr>
              <p14:xfrm>
                <a:off x="4202400" y="1129040"/>
                <a:ext cx="28080" cy="34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DAB01B-86D4-5EDF-5C69-DA77292E29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84760" y="1111400"/>
                  <a:ext cx="63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F28499E-3FB1-A365-B3EE-82722C6F67C2}"/>
                    </a:ext>
                  </a:extLst>
                </p14:cNvPr>
                <p14:cNvContentPartPr/>
                <p14:nvPr/>
              </p14:nvContentPartPr>
              <p14:xfrm>
                <a:off x="4193040" y="1310120"/>
                <a:ext cx="204480" cy="179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F28499E-3FB1-A365-B3EE-82722C6F67C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75040" y="1292480"/>
                  <a:ext cx="240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7BA7B07-EBB6-3797-506F-0415328DD9D6}"/>
                    </a:ext>
                  </a:extLst>
                </p14:cNvPr>
                <p14:cNvContentPartPr/>
                <p14:nvPr/>
              </p14:nvContentPartPr>
              <p14:xfrm>
                <a:off x="4508400" y="1308320"/>
                <a:ext cx="78480" cy="180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7BA7B07-EBB6-3797-506F-0415328DD9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90400" y="1290320"/>
                  <a:ext cx="114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EAF5A53-B9EA-6326-688C-DD8C288EDB7F}"/>
                    </a:ext>
                  </a:extLst>
                </p14:cNvPr>
                <p14:cNvContentPartPr/>
                <p14:nvPr/>
              </p14:nvContentPartPr>
              <p14:xfrm>
                <a:off x="4518480" y="1302560"/>
                <a:ext cx="123840" cy="96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EAF5A53-B9EA-6326-688C-DD8C288EDB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0480" y="1284560"/>
                  <a:ext cx="15948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D80654F-E68C-7B32-789A-FA9A5E70CB0D}"/>
              </a:ext>
            </a:extLst>
          </p:cNvPr>
          <p:cNvGrpSpPr/>
          <p:nvPr/>
        </p:nvGrpSpPr>
        <p:grpSpPr>
          <a:xfrm>
            <a:off x="5156760" y="1091240"/>
            <a:ext cx="1382760" cy="385200"/>
            <a:chOff x="5156760" y="1091240"/>
            <a:chExt cx="138276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A0BC07-AF4A-1232-5AED-CC0B8C15A678}"/>
                    </a:ext>
                  </a:extLst>
                </p14:cNvPr>
                <p14:cNvContentPartPr/>
                <p14:nvPr/>
              </p14:nvContentPartPr>
              <p14:xfrm>
                <a:off x="5156760" y="1304360"/>
                <a:ext cx="181800" cy="153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A0BC07-AF4A-1232-5AED-CC0B8C15A6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39120" y="1286720"/>
                  <a:ext cx="217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783BF7-FCA9-5733-B37B-40A2D3D104FA}"/>
                    </a:ext>
                  </a:extLst>
                </p14:cNvPr>
                <p14:cNvContentPartPr/>
                <p14:nvPr/>
              </p14:nvContentPartPr>
              <p14:xfrm>
                <a:off x="5398680" y="1158920"/>
                <a:ext cx="234720" cy="312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783BF7-FCA9-5733-B37B-40A2D3D104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81040" y="1140920"/>
                  <a:ext cx="27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8242431-7496-8281-5578-885FE9779958}"/>
                    </a:ext>
                  </a:extLst>
                </p14:cNvPr>
                <p14:cNvContentPartPr/>
                <p14:nvPr/>
              </p14:nvContentPartPr>
              <p14:xfrm>
                <a:off x="5716200" y="1161440"/>
                <a:ext cx="250200" cy="315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8242431-7496-8281-5578-885FE97799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98560" y="1143440"/>
                  <a:ext cx="285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6C697CB-3388-8786-2B9C-FFD37BAD708A}"/>
                    </a:ext>
                  </a:extLst>
                </p14:cNvPr>
                <p14:cNvContentPartPr/>
                <p14:nvPr/>
              </p14:nvContentPartPr>
              <p14:xfrm>
                <a:off x="6021480" y="1297160"/>
                <a:ext cx="91440" cy="12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6C697CB-3388-8786-2B9C-FFD37BAD70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03480" y="1279520"/>
                  <a:ext cx="127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CC57259-E51C-A1FA-695D-F71A5CE0D044}"/>
                    </a:ext>
                  </a:extLst>
                </p14:cNvPr>
                <p14:cNvContentPartPr/>
                <p14:nvPr/>
              </p14:nvContentPartPr>
              <p14:xfrm>
                <a:off x="6027600" y="1276640"/>
                <a:ext cx="154440" cy="64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CC57259-E51C-A1FA-695D-F71A5CE0D0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09600" y="1258640"/>
                  <a:ext cx="190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EFE093-FD84-EB05-05C5-C6E588A2E364}"/>
                    </a:ext>
                  </a:extLst>
                </p14:cNvPr>
                <p14:cNvContentPartPr/>
                <p14:nvPr/>
              </p14:nvContentPartPr>
              <p14:xfrm>
                <a:off x="6269160" y="1091240"/>
                <a:ext cx="270360" cy="36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EFE093-FD84-EB05-05C5-C6E588A2E36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51160" y="1073600"/>
                  <a:ext cx="3060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52685A-D21F-5F24-6A1D-A04ED68555F3}"/>
              </a:ext>
            </a:extLst>
          </p:cNvPr>
          <p:cNvGrpSpPr/>
          <p:nvPr/>
        </p:nvGrpSpPr>
        <p:grpSpPr>
          <a:xfrm>
            <a:off x="6987360" y="1153520"/>
            <a:ext cx="1051200" cy="489960"/>
            <a:chOff x="6987360" y="1153520"/>
            <a:chExt cx="105120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2AB7D2-3B0F-5500-3093-965378B63E37}"/>
                    </a:ext>
                  </a:extLst>
                </p14:cNvPr>
                <p14:cNvContentPartPr/>
                <p14:nvPr/>
              </p14:nvContentPartPr>
              <p14:xfrm>
                <a:off x="6987360" y="1298240"/>
                <a:ext cx="106920" cy="160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2AB7D2-3B0F-5500-3093-965378B63E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69720" y="1280600"/>
                  <a:ext cx="142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3D7B0E-DE10-8596-3F7A-C4C5DCB1A3B0}"/>
                    </a:ext>
                  </a:extLst>
                </p14:cNvPr>
                <p14:cNvContentPartPr/>
                <p14:nvPr/>
              </p14:nvContentPartPr>
              <p14:xfrm>
                <a:off x="7079520" y="1294280"/>
                <a:ext cx="54720" cy="163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3D7B0E-DE10-8596-3F7A-C4C5DCB1A3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61880" y="1276640"/>
                  <a:ext cx="90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571818A-7A1A-4A52-262C-0F47192B4101}"/>
                    </a:ext>
                  </a:extLst>
                </p14:cNvPr>
                <p14:cNvContentPartPr/>
                <p14:nvPr/>
              </p14:nvContentPartPr>
              <p14:xfrm>
                <a:off x="7155480" y="1257560"/>
                <a:ext cx="213120" cy="174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571818A-7A1A-4A52-262C-0F47192B410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37840" y="1239560"/>
                  <a:ext cx="248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E0BCE1B-55A5-61D0-3EA3-2E449955E5D6}"/>
                    </a:ext>
                  </a:extLst>
                </p14:cNvPr>
                <p14:cNvContentPartPr/>
                <p14:nvPr/>
              </p14:nvContentPartPr>
              <p14:xfrm>
                <a:off x="7517280" y="1267280"/>
                <a:ext cx="19080" cy="16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E0BCE1B-55A5-61D0-3EA3-2E449955E5D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9280" y="1249280"/>
                  <a:ext cx="5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5D5297-89B0-09FA-B0D7-6F6957A6DC0C}"/>
                    </a:ext>
                  </a:extLst>
                </p14:cNvPr>
                <p14:cNvContentPartPr/>
                <p14:nvPr/>
              </p14:nvContentPartPr>
              <p14:xfrm>
                <a:off x="7496400" y="1153520"/>
                <a:ext cx="14400" cy="14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5D5297-89B0-09FA-B0D7-6F6957A6DC0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78400" y="1135880"/>
                  <a:ext cx="50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25B4D59-81CE-4591-110F-B481CEBFD7D2}"/>
                    </a:ext>
                  </a:extLst>
                </p14:cNvPr>
                <p14:cNvContentPartPr/>
                <p14:nvPr/>
              </p14:nvContentPartPr>
              <p14:xfrm>
                <a:off x="7619880" y="1291400"/>
                <a:ext cx="233280" cy="12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25B4D59-81CE-4591-110F-B481CEBFD7D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02240" y="1273400"/>
                  <a:ext cx="26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223DF7-1349-96F6-0888-0B326E8C8913}"/>
                    </a:ext>
                  </a:extLst>
                </p14:cNvPr>
                <p14:cNvContentPartPr/>
                <p14:nvPr/>
              </p14:nvContentPartPr>
              <p14:xfrm>
                <a:off x="7855680" y="1287800"/>
                <a:ext cx="182880" cy="355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223DF7-1349-96F6-0888-0B326E8C891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37680" y="1269800"/>
                  <a:ext cx="21852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DDB145F-7954-4705-AFF2-2F587D08B227}"/>
              </a:ext>
            </a:extLst>
          </p:cNvPr>
          <p:cNvGrpSpPr/>
          <p:nvPr/>
        </p:nvGrpSpPr>
        <p:grpSpPr>
          <a:xfrm>
            <a:off x="8469840" y="1121120"/>
            <a:ext cx="787320" cy="344160"/>
            <a:chOff x="8469840" y="1121120"/>
            <a:chExt cx="78732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1A16A5E-4E23-7B3F-CCF1-A5C4F40C849E}"/>
                    </a:ext>
                  </a:extLst>
                </p14:cNvPr>
                <p14:cNvContentPartPr/>
                <p14:nvPr/>
              </p14:nvContentPartPr>
              <p14:xfrm>
                <a:off x="8469840" y="1145960"/>
                <a:ext cx="28080" cy="319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1A16A5E-4E23-7B3F-CCF1-A5C4F40C84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51840" y="1128320"/>
                  <a:ext cx="63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9FE156E-7B4A-D89B-78E5-BE1D5AB6C66C}"/>
                    </a:ext>
                  </a:extLst>
                </p14:cNvPr>
                <p14:cNvContentPartPr/>
                <p14:nvPr/>
              </p14:nvContentPartPr>
              <p14:xfrm>
                <a:off x="8537160" y="1142000"/>
                <a:ext cx="208800" cy="274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9FE156E-7B4A-D89B-78E5-BE1D5AB6C6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19160" y="1124000"/>
                  <a:ext cx="244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D55B94-67C0-BAA4-8C4D-9353F2553B4A}"/>
                    </a:ext>
                  </a:extLst>
                </p14:cNvPr>
                <p14:cNvContentPartPr/>
                <p14:nvPr/>
              </p14:nvContentPartPr>
              <p14:xfrm>
                <a:off x="8885280" y="1126160"/>
                <a:ext cx="225000" cy="265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D55B94-67C0-BAA4-8C4D-9353F2553B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67640" y="1108520"/>
                  <a:ext cx="260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8DC3DD-A0C8-D36A-DB46-23203D6497BB}"/>
                    </a:ext>
                  </a:extLst>
                </p14:cNvPr>
                <p14:cNvContentPartPr/>
                <p14:nvPr/>
              </p14:nvContentPartPr>
              <p14:xfrm>
                <a:off x="9241680" y="1121120"/>
                <a:ext cx="15480" cy="279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8DC3DD-A0C8-D36A-DB46-23203D6497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23680" y="1103480"/>
                  <a:ext cx="5112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CCEE8C-F204-3A27-018E-3BAF53734B7F}"/>
              </a:ext>
            </a:extLst>
          </p:cNvPr>
          <p:cNvGrpSpPr/>
          <p:nvPr/>
        </p:nvGrpSpPr>
        <p:grpSpPr>
          <a:xfrm>
            <a:off x="9720120" y="1034720"/>
            <a:ext cx="1458360" cy="376560"/>
            <a:chOff x="9720120" y="1034720"/>
            <a:chExt cx="145836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F261C8A-2746-F7E7-68B2-C35FF7BDF1B7}"/>
                    </a:ext>
                  </a:extLst>
                </p14:cNvPr>
                <p14:cNvContentPartPr/>
                <p14:nvPr/>
              </p14:nvContentPartPr>
              <p14:xfrm>
                <a:off x="9720120" y="1202120"/>
                <a:ext cx="219240" cy="209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F261C8A-2746-F7E7-68B2-C35FF7BDF1B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2120" y="1184120"/>
                  <a:ext cx="254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AD491D-85B3-DA6B-FE5A-0D4953505433}"/>
                    </a:ext>
                  </a:extLst>
                </p14:cNvPr>
                <p14:cNvContentPartPr/>
                <p14:nvPr/>
              </p14:nvContentPartPr>
              <p14:xfrm>
                <a:off x="10041960" y="1103480"/>
                <a:ext cx="180360" cy="275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AD491D-85B3-DA6B-FE5A-0D49535054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24320" y="1085480"/>
                  <a:ext cx="216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C3078E7-C3FA-37B1-CF23-4F997EB77E35}"/>
                    </a:ext>
                  </a:extLst>
                </p14:cNvPr>
                <p14:cNvContentPartPr/>
                <p14:nvPr/>
              </p14:nvContentPartPr>
              <p14:xfrm>
                <a:off x="10270920" y="1168280"/>
                <a:ext cx="439200" cy="224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C3078E7-C3FA-37B1-CF23-4F997EB77E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53280" y="1150280"/>
                  <a:ext cx="4748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1B3E479-AE01-E8F0-7068-E32D950230D2}"/>
                    </a:ext>
                  </a:extLst>
                </p14:cNvPr>
                <p14:cNvContentPartPr/>
                <p14:nvPr/>
              </p14:nvContentPartPr>
              <p14:xfrm>
                <a:off x="10802640" y="1034720"/>
                <a:ext cx="33480" cy="333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1B3E479-AE01-E8F0-7068-E32D950230D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85000" y="1017080"/>
                  <a:ext cx="69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392800-9F17-448D-8B96-7A99DEECA586}"/>
                    </a:ext>
                  </a:extLst>
                </p14:cNvPr>
                <p14:cNvContentPartPr/>
                <p14:nvPr/>
              </p14:nvContentPartPr>
              <p14:xfrm>
                <a:off x="10665840" y="1214360"/>
                <a:ext cx="129600" cy="52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392800-9F17-448D-8B96-7A99DEECA58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48200" y="1196360"/>
                  <a:ext cx="165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E8BCC3-4993-5FEB-9F61-0D1E837B10E1}"/>
                    </a:ext>
                  </a:extLst>
                </p14:cNvPr>
                <p14:cNvContentPartPr/>
                <p14:nvPr/>
              </p14:nvContentPartPr>
              <p14:xfrm>
                <a:off x="10928280" y="1125080"/>
                <a:ext cx="250200" cy="243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E8BCC3-4993-5FEB-9F61-0D1E837B10E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10640" y="1107080"/>
                  <a:ext cx="28584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5C86D97-3A04-7DC5-2FF7-4551427B67E2}"/>
              </a:ext>
            </a:extLst>
          </p:cNvPr>
          <p:cNvGrpSpPr/>
          <p:nvPr/>
        </p:nvGrpSpPr>
        <p:grpSpPr>
          <a:xfrm>
            <a:off x="2271000" y="1800440"/>
            <a:ext cx="1503000" cy="369720"/>
            <a:chOff x="2271000" y="1800440"/>
            <a:chExt cx="150300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DA1F33-3FA3-E947-0D1F-503CFEA859EA}"/>
                    </a:ext>
                  </a:extLst>
                </p14:cNvPr>
                <p14:cNvContentPartPr/>
                <p14:nvPr/>
              </p14:nvContentPartPr>
              <p14:xfrm>
                <a:off x="2271000" y="1968200"/>
                <a:ext cx="45360" cy="201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DA1F33-3FA3-E947-0D1F-503CFEA859E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53360" y="1950200"/>
                  <a:ext cx="81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3CD3F25-504F-9D5A-2839-BAEDAAD3F220}"/>
                    </a:ext>
                  </a:extLst>
                </p14:cNvPr>
                <p14:cNvContentPartPr/>
                <p14:nvPr/>
              </p14:nvContentPartPr>
              <p14:xfrm>
                <a:off x="2293680" y="1809080"/>
                <a:ext cx="31320" cy="41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3CD3F25-504F-9D5A-2839-BAEDAAD3F2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5680" y="1791440"/>
                  <a:ext cx="6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CF0143-A5D9-827B-96E1-70D31A14F98C}"/>
                    </a:ext>
                  </a:extLst>
                </p14:cNvPr>
                <p14:cNvContentPartPr/>
                <p14:nvPr/>
              </p14:nvContentPartPr>
              <p14:xfrm>
                <a:off x="2411400" y="1956320"/>
                <a:ext cx="282960" cy="178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CF0143-A5D9-827B-96E1-70D31A14F98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93400" y="1938680"/>
                  <a:ext cx="318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77811CC-4F47-A704-95E7-15B5622689E0}"/>
                    </a:ext>
                  </a:extLst>
                </p14:cNvPr>
                <p14:cNvContentPartPr/>
                <p14:nvPr/>
              </p14:nvContentPartPr>
              <p14:xfrm>
                <a:off x="2766720" y="1972160"/>
                <a:ext cx="250560" cy="171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77811CC-4F47-A704-95E7-15B5622689E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48720" y="1954520"/>
                  <a:ext cx="286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34158FC-AB02-EB49-DE1A-1D0CDEEC8F23}"/>
                    </a:ext>
                  </a:extLst>
                </p14:cNvPr>
                <p14:cNvContentPartPr/>
                <p14:nvPr/>
              </p14:nvContentPartPr>
              <p14:xfrm>
                <a:off x="3164880" y="1953800"/>
                <a:ext cx="5400" cy="150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34158FC-AB02-EB49-DE1A-1D0CDEEC8F2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47240" y="1935800"/>
                  <a:ext cx="41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2B4D0A4-5BFF-ABC6-3C19-9841F8026310}"/>
                    </a:ext>
                  </a:extLst>
                </p14:cNvPr>
                <p14:cNvContentPartPr/>
                <p14:nvPr/>
              </p14:nvContentPartPr>
              <p14:xfrm>
                <a:off x="3123480" y="1835000"/>
                <a:ext cx="19440" cy="25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2B4D0A4-5BFF-ABC6-3C19-9841F802631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05480" y="1817360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4E62CCE-5853-AD63-8138-AD9105ADB943}"/>
                    </a:ext>
                  </a:extLst>
                </p14:cNvPr>
                <p14:cNvContentPartPr/>
                <p14:nvPr/>
              </p14:nvContentPartPr>
              <p14:xfrm>
                <a:off x="3332280" y="1800440"/>
                <a:ext cx="441720" cy="306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4E62CCE-5853-AD63-8138-AD9105ADB9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14640" y="1782440"/>
                  <a:ext cx="4773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1E5E0B1-7661-5D42-116A-EAF5E67F5C62}"/>
              </a:ext>
            </a:extLst>
          </p:cNvPr>
          <p:cNvGrpSpPr/>
          <p:nvPr/>
        </p:nvGrpSpPr>
        <p:grpSpPr>
          <a:xfrm>
            <a:off x="5852640" y="1727360"/>
            <a:ext cx="1282320" cy="331200"/>
            <a:chOff x="5852640" y="1727360"/>
            <a:chExt cx="128232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0B6B028-6610-3C64-CCE4-E76800069C7D}"/>
                    </a:ext>
                  </a:extLst>
                </p14:cNvPr>
                <p14:cNvContentPartPr/>
                <p14:nvPr/>
              </p14:nvContentPartPr>
              <p14:xfrm>
                <a:off x="5852640" y="1824920"/>
                <a:ext cx="124200" cy="233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0B6B028-6610-3C64-CCE4-E76800069C7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5000" y="1807280"/>
                  <a:ext cx="159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490FF9-4263-0BDA-CAC7-329BAAA1F0FD}"/>
                    </a:ext>
                  </a:extLst>
                </p14:cNvPr>
                <p14:cNvContentPartPr/>
                <p14:nvPr/>
              </p14:nvContentPartPr>
              <p14:xfrm>
                <a:off x="6088080" y="1845440"/>
                <a:ext cx="420480" cy="179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490FF9-4263-0BDA-CAC7-329BAAA1F0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70440" y="1827440"/>
                  <a:ext cx="456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75D64A4-0A18-C024-BC9F-95EC8E08DF6A}"/>
                    </a:ext>
                  </a:extLst>
                </p14:cNvPr>
                <p14:cNvContentPartPr/>
                <p14:nvPr/>
              </p14:nvContentPartPr>
              <p14:xfrm>
                <a:off x="6573360" y="1727360"/>
                <a:ext cx="561600" cy="275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75D64A4-0A18-C024-BC9F-95EC8E08DF6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55720" y="1709360"/>
                  <a:ext cx="59724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0DFED54-A9EC-6633-9D64-4173C2F062E4}"/>
              </a:ext>
            </a:extLst>
          </p:cNvPr>
          <p:cNvGrpSpPr/>
          <p:nvPr/>
        </p:nvGrpSpPr>
        <p:grpSpPr>
          <a:xfrm>
            <a:off x="4182240" y="1757960"/>
            <a:ext cx="1234440" cy="727560"/>
            <a:chOff x="4182240" y="1757960"/>
            <a:chExt cx="1234440" cy="72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4E3FE13-B27B-F227-1381-5639B272DF4F}"/>
                    </a:ext>
                  </a:extLst>
                </p14:cNvPr>
                <p14:cNvContentPartPr/>
                <p14:nvPr/>
              </p14:nvContentPartPr>
              <p14:xfrm>
                <a:off x="4182240" y="1796120"/>
                <a:ext cx="204480" cy="280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4E3FE13-B27B-F227-1381-5639B272DF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164600" y="1778120"/>
                  <a:ext cx="240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EE00B8-0F48-2C33-7DB3-02DA61B5D0C7}"/>
                    </a:ext>
                  </a:extLst>
                </p14:cNvPr>
                <p14:cNvContentPartPr/>
                <p14:nvPr/>
              </p14:nvContentPartPr>
              <p14:xfrm>
                <a:off x="4530720" y="1905920"/>
                <a:ext cx="68760" cy="179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EE00B8-0F48-2C33-7DB3-02DA61B5D0C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13080" y="1888280"/>
                  <a:ext cx="104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B9D1907-C752-ADF9-82BF-C5E9F8EE4C14}"/>
                    </a:ext>
                  </a:extLst>
                </p14:cNvPr>
                <p14:cNvContentPartPr/>
                <p14:nvPr/>
              </p14:nvContentPartPr>
              <p14:xfrm>
                <a:off x="4526400" y="1878200"/>
                <a:ext cx="111240" cy="120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B9D1907-C752-ADF9-82BF-C5E9F8EE4C1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508760" y="1860200"/>
                  <a:ext cx="146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FCC9AB7-EBC8-E0A5-1814-6C90C9FA4DE3}"/>
                    </a:ext>
                  </a:extLst>
                </p14:cNvPr>
                <p14:cNvContentPartPr/>
                <p14:nvPr/>
              </p14:nvContentPartPr>
              <p14:xfrm>
                <a:off x="4774800" y="1757960"/>
                <a:ext cx="29520" cy="327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FCC9AB7-EBC8-E0A5-1814-6C90C9FA4D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57160" y="1740320"/>
                  <a:ext cx="65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9089E38-915A-17A1-3B93-6837B5B5712A}"/>
                    </a:ext>
                  </a:extLst>
                </p14:cNvPr>
                <p14:cNvContentPartPr/>
                <p14:nvPr/>
              </p14:nvContentPartPr>
              <p14:xfrm>
                <a:off x="4917360" y="1879640"/>
                <a:ext cx="110520" cy="186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9089E38-915A-17A1-3B93-6837B5B5712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99720" y="1862000"/>
                  <a:ext cx="146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7832805-0826-612A-D3F8-E3B47981A683}"/>
                    </a:ext>
                  </a:extLst>
                </p14:cNvPr>
                <p14:cNvContentPartPr/>
                <p14:nvPr/>
              </p14:nvContentPartPr>
              <p14:xfrm>
                <a:off x="5167560" y="1884320"/>
                <a:ext cx="249120" cy="140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7832805-0826-612A-D3F8-E3B47981A68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49920" y="1866680"/>
                  <a:ext cx="284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6D987D-875F-D24F-19F8-E602F8F55FE8}"/>
                    </a:ext>
                  </a:extLst>
                </p14:cNvPr>
                <p14:cNvContentPartPr/>
                <p14:nvPr/>
              </p14:nvContentPartPr>
              <p14:xfrm>
                <a:off x="4708560" y="2141000"/>
                <a:ext cx="90360" cy="31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6D987D-875F-D24F-19F8-E602F8F55F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90920" y="2123360"/>
                  <a:ext cx="126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A60634-3E8E-D848-FB63-F4E15BD931C0}"/>
                    </a:ext>
                  </a:extLst>
                </p14:cNvPr>
                <p14:cNvContentPartPr/>
                <p14:nvPr/>
              </p14:nvContentPartPr>
              <p14:xfrm>
                <a:off x="4611000" y="2267360"/>
                <a:ext cx="322920" cy="218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A60634-3E8E-D848-FB63-F4E15BD931C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93000" y="2249360"/>
                  <a:ext cx="35856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183A6DC-CF52-5B80-FF70-218800A07BAC}"/>
              </a:ext>
            </a:extLst>
          </p:cNvPr>
          <p:cNvGrpSpPr/>
          <p:nvPr/>
        </p:nvGrpSpPr>
        <p:grpSpPr>
          <a:xfrm>
            <a:off x="1214040" y="5740650"/>
            <a:ext cx="584640" cy="392400"/>
            <a:chOff x="1214040" y="5740650"/>
            <a:chExt cx="58464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7DCA501-027E-2FC6-6C35-6F857506F15A}"/>
                    </a:ext>
                  </a:extLst>
                </p14:cNvPr>
                <p14:cNvContentPartPr/>
                <p14:nvPr/>
              </p14:nvContentPartPr>
              <p14:xfrm>
                <a:off x="1214040" y="5740650"/>
                <a:ext cx="192240" cy="392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7DCA501-027E-2FC6-6C35-6F857506F1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96040" y="5723010"/>
                  <a:ext cx="227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7E1507F-C732-47C5-8B07-F50721A6D613}"/>
                    </a:ext>
                  </a:extLst>
                </p14:cNvPr>
                <p14:cNvContentPartPr/>
                <p14:nvPr/>
              </p14:nvContentPartPr>
              <p14:xfrm>
                <a:off x="1493400" y="5947650"/>
                <a:ext cx="305280" cy="1663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7E1507F-C732-47C5-8B07-F50721A6D61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475760" y="5929650"/>
                  <a:ext cx="3409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6CD775F-B7B0-CC71-DD96-CCA21FBCBD8C}"/>
              </a:ext>
            </a:extLst>
          </p:cNvPr>
          <p:cNvGrpSpPr/>
          <p:nvPr/>
        </p:nvGrpSpPr>
        <p:grpSpPr>
          <a:xfrm>
            <a:off x="2205480" y="5798970"/>
            <a:ext cx="1265400" cy="522720"/>
            <a:chOff x="2205480" y="5798970"/>
            <a:chExt cx="126540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9339DE4-C9D5-2EFC-2707-0207549C0A15}"/>
                    </a:ext>
                  </a:extLst>
                </p14:cNvPr>
                <p14:cNvContentPartPr/>
                <p14:nvPr/>
              </p14:nvContentPartPr>
              <p14:xfrm>
                <a:off x="2205480" y="5941890"/>
                <a:ext cx="171000" cy="379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9339DE4-C9D5-2EFC-2707-0207549C0A1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87480" y="5923890"/>
                  <a:ext cx="2066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F6B96EE-D79B-C1D3-B860-F35368645709}"/>
                    </a:ext>
                  </a:extLst>
                </p14:cNvPr>
                <p14:cNvContentPartPr/>
                <p14:nvPr/>
              </p14:nvContentPartPr>
              <p14:xfrm>
                <a:off x="2521200" y="5975730"/>
                <a:ext cx="147240" cy="1908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F6B96EE-D79B-C1D3-B860-F3536864570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03560" y="5957730"/>
                  <a:ext cx="182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83FF7B-D731-CE4E-F9A7-17C3CC170940}"/>
                    </a:ext>
                  </a:extLst>
                </p14:cNvPr>
                <p14:cNvContentPartPr/>
                <p14:nvPr/>
              </p14:nvContentPartPr>
              <p14:xfrm>
                <a:off x="2769240" y="5993370"/>
                <a:ext cx="117720" cy="144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83FF7B-D731-CE4E-F9A7-17C3CC17094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51600" y="5975370"/>
                  <a:ext cx="15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084463-1429-EE24-A0BA-E48977AD3E04}"/>
                    </a:ext>
                  </a:extLst>
                </p14:cNvPr>
                <p14:cNvContentPartPr/>
                <p14:nvPr/>
              </p14:nvContentPartPr>
              <p14:xfrm>
                <a:off x="2966880" y="5798970"/>
                <a:ext cx="248760" cy="3938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084463-1429-EE24-A0BA-E48977AD3E0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48880" y="5781330"/>
                  <a:ext cx="284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A7DE5BC-C972-D226-CCCA-D29A5B6FA28B}"/>
                    </a:ext>
                  </a:extLst>
                </p14:cNvPr>
                <p14:cNvContentPartPr/>
                <p14:nvPr/>
              </p14:nvContentPartPr>
              <p14:xfrm>
                <a:off x="3270000" y="5989050"/>
                <a:ext cx="200880" cy="34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A7DE5BC-C972-D226-CCCA-D29A5B6FA2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52360" y="5971050"/>
                  <a:ext cx="2365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2372FBF-4A3F-0031-FF26-404868D5C352}"/>
              </a:ext>
            </a:extLst>
          </p:cNvPr>
          <p:cNvGrpSpPr/>
          <p:nvPr/>
        </p:nvGrpSpPr>
        <p:grpSpPr>
          <a:xfrm>
            <a:off x="3717840" y="5762610"/>
            <a:ext cx="847440" cy="360000"/>
            <a:chOff x="3717840" y="5762610"/>
            <a:chExt cx="84744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00A9E28-EE60-EA61-662B-ADB0C7161B3D}"/>
                    </a:ext>
                  </a:extLst>
                </p14:cNvPr>
                <p14:cNvContentPartPr/>
                <p14:nvPr/>
              </p14:nvContentPartPr>
              <p14:xfrm>
                <a:off x="3717840" y="5762610"/>
                <a:ext cx="262440" cy="3600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00A9E28-EE60-EA61-662B-ADB0C7161B3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00200" y="5744610"/>
                  <a:ext cx="298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7FDDAAD-8F29-E90B-C43C-D2785614E36A}"/>
                    </a:ext>
                  </a:extLst>
                </p14:cNvPr>
                <p14:cNvContentPartPr/>
                <p14:nvPr/>
              </p14:nvContentPartPr>
              <p14:xfrm>
                <a:off x="4074960" y="5931090"/>
                <a:ext cx="172800" cy="1756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7FDDAAD-8F29-E90B-C43C-D2785614E36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56960" y="5913090"/>
                  <a:ext cx="208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9759EB-835D-D62A-4AAC-39CDEEB460D0}"/>
                    </a:ext>
                  </a:extLst>
                </p14:cNvPr>
                <p14:cNvContentPartPr/>
                <p14:nvPr/>
              </p14:nvContentPartPr>
              <p14:xfrm>
                <a:off x="4381320" y="5787450"/>
                <a:ext cx="183960" cy="321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9759EB-835D-D62A-4AAC-39CDEEB460D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63680" y="5769450"/>
                  <a:ext cx="21960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ACEB777B-D4C9-F838-33C8-B459BC909335}"/>
              </a:ext>
            </a:extLst>
          </p:cNvPr>
          <p:cNvGrpSpPr/>
          <p:nvPr/>
        </p:nvGrpSpPr>
        <p:grpSpPr>
          <a:xfrm>
            <a:off x="5137320" y="5926410"/>
            <a:ext cx="436680" cy="207000"/>
            <a:chOff x="5137320" y="5926410"/>
            <a:chExt cx="4366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EFB2E76-3C22-1D9D-5187-7A18F58E2C6B}"/>
                    </a:ext>
                  </a:extLst>
                </p14:cNvPr>
                <p14:cNvContentPartPr/>
                <p14:nvPr/>
              </p14:nvContentPartPr>
              <p14:xfrm>
                <a:off x="5137320" y="5947290"/>
                <a:ext cx="151200" cy="186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EFB2E76-3C22-1D9D-5187-7A18F58E2C6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19320" y="5929290"/>
                  <a:ext cx="186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999D6BA-8703-ECD4-3A51-65174B44B3F0}"/>
                    </a:ext>
                  </a:extLst>
                </p14:cNvPr>
                <p14:cNvContentPartPr/>
                <p14:nvPr/>
              </p14:nvContentPartPr>
              <p14:xfrm>
                <a:off x="5301480" y="5926410"/>
                <a:ext cx="272520" cy="1897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999D6BA-8703-ECD4-3A51-65174B44B3F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83480" y="5908770"/>
                  <a:ext cx="3081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832D22FA-2FAE-E1EE-F963-18207312A11D}"/>
              </a:ext>
            </a:extLst>
          </p:cNvPr>
          <p:cNvGrpSpPr/>
          <p:nvPr/>
        </p:nvGrpSpPr>
        <p:grpSpPr>
          <a:xfrm>
            <a:off x="6134520" y="5755410"/>
            <a:ext cx="795240" cy="447840"/>
            <a:chOff x="6134520" y="5755410"/>
            <a:chExt cx="79524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2FE27B9-F508-B5CE-0A11-87874B4C4F1C}"/>
                    </a:ext>
                  </a:extLst>
                </p14:cNvPr>
                <p14:cNvContentPartPr/>
                <p14:nvPr/>
              </p14:nvContentPartPr>
              <p14:xfrm>
                <a:off x="6134520" y="5755410"/>
                <a:ext cx="190080" cy="3970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2FE27B9-F508-B5CE-0A11-87874B4C4F1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16520" y="5737770"/>
                  <a:ext cx="2257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99E3DE1-FB11-D8B3-F7A8-D61B06DE5122}"/>
                    </a:ext>
                  </a:extLst>
                </p14:cNvPr>
                <p14:cNvContentPartPr/>
                <p14:nvPr/>
              </p14:nvContentPartPr>
              <p14:xfrm>
                <a:off x="6364920" y="5947290"/>
                <a:ext cx="111600" cy="185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99E3DE1-FB11-D8B3-F7A8-D61B06DE51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46920" y="5929650"/>
                  <a:ext cx="14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8DD0470-0425-80FD-E003-BF00EDF210E7}"/>
                    </a:ext>
                  </a:extLst>
                </p14:cNvPr>
                <p14:cNvContentPartPr/>
                <p14:nvPr/>
              </p14:nvContentPartPr>
              <p14:xfrm>
                <a:off x="6344400" y="5938650"/>
                <a:ext cx="185760" cy="100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8DD0470-0425-80FD-E003-BF00EDF210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26760" y="5920650"/>
                  <a:ext cx="221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EF540FB-184A-143B-AD21-8A7F63733BBB}"/>
                    </a:ext>
                  </a:extLst>
                </p14:cNvPr>
                <p14:cNvContentPartPr/>
                <p14:nvPr/>
              </p14:nvContentPartPr>
              <p14:xfrm>
                <a:off x="6568320" y="5770170"/>
                <a:ext cx="196560" cy="356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EF540FB-184A-143B-AD21-8A7F63733B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50680" y="5752530"/>
                  <a:ext cx="2322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2BF0236-6DB8-722B-6167-47914CC18B33}"/>
                    </a:ext>
                  </a:extLst>
                </p14:cNvPr>
                <p14:cNvContentPartPr/>
                <p14:nvPr/>
              </p14:nvContentPartPr>
              <p14:xfrm>
                <a:off x="6891960" y="6093090"/>
                <a:ext cx="37800" cy="1101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2BF0236-6DB8-722B-6167-47914CC18B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874320" y="6075090"/>
                  <a:ext cx="734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2DEBA54-0CBE-5F09-2296-F82B97EDE42F}"/>
              </a:ext>
            </a:extLst>
          </p:cNvPr>
          <p:cNvGrpSpPr/>
          <p:nvPr/>
        </p:nvGrpSpPr>
        <p:grpSpPr>
          <a:xfrm>
            <a:off x="7349880" y="5841810"/>
            <a:ext cx="3606840" cy="453600"/>
            <a:chOff x="7349880" y="5841810"/>
            <a:chExt cx="360684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84E3DE9-88F7-7411-2D56-B2E955DD7BC6}"/>
                    </a:ext>
                  </a:extLst>
                </p14:cNvPr>
                <p14:cNvContentPartPr/>
                <p14:nvPr/>
              </p14:nvContentPartPr>
              <p14:xfrm>
                <a:off x="7349880" y="5995890"/>
                <a:ext cx="653760" cy="1821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84E3DE9-88F7-7411-2D56-B2E955DD7BC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31880" y="5977890"/>
                  <a:ext cx="689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98BF237-D94F-8AF8-1897-C44B032D1F71}"/>
                    </a:ext>
                  </a:extLst>
                </p14:cNvPr>
                <p14:cNvContentPartPr/>
                <p14:nvPr/>
              </p14:nvContentPartPr>
              <p14:xfrm>
                <a:off x="8079240" y="5841810"/>
                <a:ext cx="213840" cy="288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98BF237-D94F-8AF8-1897-C44B032D1F7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061600" y="5823810"/>
                  <a:ext cx="249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F12B9E4-A673-5DF2-68CD-6569EF029CE8}"/>
                    </a:ext>
                  </a:extLst>
                </p14:cNvPr>
                <p14:cNvContentPartPr/>
                <p14:nvPr/>
              </p14:nvContentPartPr>
              <p14:xfrm>
                <a:off x="8367960" y="5972130"/>
                <a:ext cx="102960" cy="181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F12B9E4-A673-5DF2-68CD-6569EF029CE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349960" y="5954130"/>
                  <a:ext cx="138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037C13D-3366-9A78-4406-13D6CE294DDB}"/>
                    </a:ext>
                  </a:extLst>
                </p14:cNvPr>
                <p14:cNvContentPartPr/>
                <p14:nvPr/>
              </p14:nvContentPartPr>
              <p14:xfrm>
                <a:off x="8411520" y="5908050"/>
                <a:ext cx="186480" cy="102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037C13D-3366-9A78-4406-13D6CE294DD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93880" y="5890410"/>
                  <a:ext cx="222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C90FE3A-59EA-2DD8-EAE5-389EB5A86640}"/>
                    </a:ext>
                  </a:extLst>
                </p14:cNvPr>
                <p14:cNvContentPartPr/>
                <p14:nvPr/>
              </p14:nvContentPartPr>
              <p14:xfrm>
                <a:off x="8558040" y="5894370"/>
                <a:ext cx="252000" cy="221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C90FE3A-59EA-2DD8-EAE5-389EB5A8664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40040" y="5876730"/>
                  <a:ext cx="287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CC3302B-948C-F0CB-CBCF-76C4C0274D17}"/>
                    </a:ext>
                  </a:extLst>
                </p14:cNvPr>
                <p14:cNvContentPartPr/>
                <p14:nvPr/>
              </p14:nvContentPartPr>
              <p14:xfrm>
                <a:off x="9020280" y="6091650"/>
                <a:ext cx="52920" cy="1303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CC3302B-948C-F0CB-CBCF-76C4C0274D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02280" y="6073650"/>
                  <a:ext cx="88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CD9CE26-AA67-2B66-4C0E-341E78DF43C1}"/>
                    </a:ext>
                  </a:extLst>
                </p14:cNvPr>
                <p14:cNvContentPartPr/>
                <p14:nvPr/>
              </p14:nvContentPartPr>
              <p14:xfrm>
                <a:off x="9378480" y="5965290"/>
                <a:ext cx="202680" cy="330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CD9CE26-AA67-2B66-4C0E-341E78DF43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60840" y="5947290"/>
                  <a:ext cx="238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94E1411-4806-7611-FE11-CE0281B6A823}"/>
                    </a:ext>
                  </a:extLst>
                </p14:cNvPr>
                <p14:cNvContentPartPr/>
                <p14:nvPr/>
              </p14:nvContentPartPr>
              <p14:xfrm>
                <a:off x="9645240" y="5941890"/>
                <a:ext cx="328320" cy="250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94E1411-4806-7611-FE11-CE0281B6A82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27240" y="5923890"/>
                  <a:ext cx="363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A515A3E-DDF6-8438-2B14-F40CA9EC3362}"/>
                    </a:ext>
                  </a:extLst>
                </p14:cNvPr>
                <p14:cNvContentPartPr/>
                <p14:nvPr/>
              </p14:nvContentPartPr>
              <p14:xfrm>
                <a:off x="10004880" y="5959530"/>
                <a:ext cx="951840" cy="222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A515A3E-DDF6-8438-2B14-F40CA9EC33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87240" y="5941530"/>
                  <a:ext cx="98748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859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09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93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9D742-DBE4-ADBE-91A9-4757B103F4C4}"/>
              </a:ext>
            </a:extLst>
          </p:cNvPr>
          <p:cNvSpPr txBox="1"/>
          <p:nvPr/>
        </p:nvSpPr>
        <p:spPr>
          <a:xfrm>
            <a:off x="1397000" y="2171700"/>
            <a:ext cx="919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23213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5E892-14A5-682D-648D-C4C54D8A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16718"/>
            <a:ext cx="9194800" cy="50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3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9A11C-22F4-43FA-7609-F70D55F0F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44600"/>
            <a:ext cx="8889999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C1AC7-10B5-CE31-C4E2-01975440C229}"/>
              </a:ext>
            </a:extLst>
          </p:cNvPr>
          <p:cNvSpPr txBox="1"/>
          <p:nvPr/>
        </p:nvSpPr>
        <p:spPr>
          <a:xfrm>
            <a:off x="546100" y="566678"/>
            <a:ext cx="8496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ZURICH AUSTRALIAN INSURANCE LIMITED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Balance Sheet 31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December 2021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https://www.zurich.com.au/content/dam/au-documents/web/zail-annual-report-results-2021.pdf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ZURICH INSURANCE GROUP Annual report 2021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  <a:hlinkClick r:id="rId3"/>
              </a:rPr>
              <a:t>https://www.zurich.com/reports/2021/annual-report/</a:t>
            </a: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7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6280F-910C-EF34-F831-4D55CF5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973272"/>
            <a:ext cx="8813800" cy="45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4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72634-A28F-239E-5673-346E3855EF92}"/>
              </a:ext>
            </a:extLst>
          </p:cNvPr>
          <p:cNvSpPr txBox="1"/>
          <p:nvPr/>
        </p:nvSpPr>
        <p:spPr>
          <a:xfrm>
            <a:off x="469900" y="557580"/>
            <a:ext cx="104648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equity ratio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Debt/Equity. shows how much your financial position is leveraged. The more its value, the more financial distress.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Debt ratio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what share of your assets is financed by debt, and provides a measure of financial risk you’re taking. Normally, shouldn’t be more than 0.7 because a higher ratio suggests higher risk.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Working capital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how much of your current assets are financed by long-term, rather short-term, sources. Higher working capital indicates your ability to finance your current operations without relying on short-term borrowings.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Ratio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 shows your ability to cover your current liabilities so it should be more than 1. Otherwise, it would be a sign of trouble if you run into financial difficulty.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Investment to Asset Ratio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 income/ Total assets. To  evaluate the proportion of a company's assets that are actively generating income.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72634-A28F-239E-5673-346E3855EF92}"/>
              </a:ext>
            </a:extLst>
          </p:cNvPr>
          <p:cNvSpPr txBox="1"/>
          <p:nvPr/>
        </p:nvSpPr>
        <p:spPr>
          <a:xfrm>
            <a:off x="469900" y="557580"/>
            <a:ext cx="1046480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Metrics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Composition of equity-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makes up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equity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eg.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Contributed equity, Reserves, Retained profits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Composition of Assets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makes up total assets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eg.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Cash and Cash equivalents, Receivables, Reinsurance and Other recoveries, other assets etc.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Composition of liabilities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makes up total liabilities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eg.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Payables, provisions, unearned premium etc.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Premiums receivable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future premiums to be received 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Reinsurance recoverable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money that the reinsurers owe 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Prepaid reinsurance premium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money already paid to reinsurers for future reinsurance policies ()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Deferred acquisition cos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 money already paid -- but not expensed yet -- such as agent commissions and premium taxes, to acquire policies ().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Investments 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 Assets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Total Assets-Total Liabilities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9D742-DBE4-ADBE-91A9-4757B103F4C4}"/>
              </a:ext>
            </a:extLst>
          </p:cNvPr>
          <p:cNvSpPr txBox="1"/>
          <p:nvPr/>
        </p:nvSpPr>
        <p:spPr>
          <a:xfrm>
            <a:off x="1397000" y="2171700"/>
            <a:ext cx="919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Zurich Balance Sheet Extracts</a:t>
            </a:r>
          </a:p>
        </p:txBody>
      </p:sp>
    </p:spTree>
    <p:extLst>
      <p:ext uri="{BB962C8B-B14F-4D97-AF65-F5344CB8AC3E}">
        <p14:creationId xmlns:p14="http://schemas.microsoft.com/office/powerpoint/2010/main" val="227331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6D3D7-9F2B-2A03-9183-F6E07E59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61"/>
            <a:ext cx="12192000" cy="56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48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ED4-9741-717C-314C-66D6675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Composition of Assets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500EF-4771-5A7F-EB77-FBD48816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191"/>
            <a:ext cx="12192000" cy="55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AED4-9741-717C-314C-66D6675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Composition of Investments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A823-7A8E-EE55-F71E-500FFFCF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63"/>
            <a:ext cx="12192000" cy="34502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DDABCC-722D-6708-B3BF-EE9884DAE4D7}"/>
                  </a:ext>
                </a:extLst>
              </p14:cNvPr>
              <p14:cNvContentPartPr/>
              <p14:nvPr/>
            </p14:nvContentPartPr>
            <p14:xfrm>
              <a:off x="2967249" y="70725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DDABCC-722D-6708-B3BF-EE9884DAE4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8609" y="69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381D8-CBF6-FBC0-0CE6-5C9046994AD8}"/>
                  </a:ext>
                </a:extLst>
              </p14:cNvPr>
              <p14:cNvContentPartPr/>
              <p14:nvPr/>
            </p14:nvContentPartPr>
            <p14:xfrm>
              <a:off x="3709209" y="707257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381D8-CBF6-FBC0-0CE6-5C9046994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0209" y="6986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80313EF-8A97-0661-D2F1-81762571B092}"/>
                  </a:ext>
                </a:extLst>
              </p14:cNvPr>
              <p14:cNvContentPartPr/>
              <p14:nvPr/>
            </p14:nvContentPartPr>
            <p14:xfrm>
              <a:off x="3907569" y="117309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0313EF-8A97-0661-D2F1-81762571B0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929" y="11640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ECFA72-446F-B10F-58FF-D38812BD40D3}"/>
                  </a:ext>
                </a:extLst>
              </p14:cNvPr>
              <p14:cNvContentPartPr/>
              <p14:nvPr/>
            </p14:nvContentPartPr>
            <p14:xfrm>
              <a:off x="2484129" y="66405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ECFA72-446F-B10F-58FF-D38812BD40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489" y="6550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246E72-2076-0222-1D23-69033030A43C}"/>
                  </a:ext>
                </a:extLst>
              </p14:cNvPr>
              <p14:cNvContentPartPr/>
              <p14:nvPr/>
            </p14:nvContentPartPr>
            <p14:xfrm>
              <a:off x="2907129" y="101757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246E72-2076-0222-1D23-69033030A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8129" y="10089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422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0A174E-756E-60CF-E9C5-70A92F8D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460"/>
            <a:ext cx="12192000" cy="33070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840418E-CB11-8560-6161-7722463EB326}"/>
                  </a:ext>
                </a:extLst>
              </p14:cNvPr>
              <p14:cNvContentPartPr/>
              <p14:nvPr/>
            </p14:nvContentPartPr>
            <p14:xfrm>
              <a:off x="2407809" y="4243897"/>
              <a:ext cx="2423160" cy="72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840418E-CB11-8560-6161-7722463EB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8809" y="4234897"/>
                <a:ext cx="2440800" cy="743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EFF8757-6012-25E3-25D2-D0AD943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dirty="0"/>
              <a:t>Debt equity ratio = Debt/Equity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5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603</Words>
  <Application>Microsoft Office PowerPoint</Application>
  <PresentationFormat>Widescreen</PresentationFormat>
  <Paragraphs>72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Composition of Assets </vt:lpstr>
      <vt:lpstr>Composition of Investments </vt:lpstr>
      <vt:lpstr>Debt equity ratio = Debt/Equity</vt:lpstr>
      <vt:lpstr>Premium Receivables-Sample</vt:lpstr>
      <vt:lpstr>Change in cash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</dc:creator>
  <cp:lastModifiedBy>Milan</cp:lastModifiedBy>
  <cp:revision>19</cp:revision>
  <dcterms:created xsi:type="dcterms:W3CDTF">2022-10-03T12:31:47Z</dcterms:created>
  <dcterms:modified xsi:type="dcterms:W3CDTF">2022-10-03T13:17:39Z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2022-10-03T12:32:02Z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ece3652f-ead7-4046-80c3-862ed618d705</vt:lpwstr>
  </property>
  <property fmtid="{D5CDD505-2E9C-101B-9397-08002B2CF9AE}" pid="7" name="MSIP_Label_defa4170-0d19-0005-0004-bc88714345d2_ActionId">
    <vt:lpwstr>38fa1b5e-2439-4dde-aaa1-855aef67fc1c</vt:lpwstr>
  </property>
  <property fmtid="{D5CDD505-2E9C-101B-9397-08002B2CF9AE}" pid="8" name="MSIP_Label_defa4170-0d19-0005-0004-bc88714345d2_ContentBits">
    <vt:lpwstr>0</vt:lpwstr>
  </property>
</Properties>
</file>