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9" r:id="rId6"/>
    <p:sldId id="258" r:id="rId7"/>
    <p:sldId id="266" r:id="rId8"/>
    <p:sldId id="270" r:id="rId9"/>
    <p:sldId id="267" r:id="rId10"/>
    <p:sldId id="264" r:id="rId11"/>
    <p:sldId id="271" r:id="rId12"/>
    <p:sldId id="260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80F5-4E80-4A76-B674-5743FDE1D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07002"/>
            <a:ext cx="8791575" cy="2387600"/>
          </a:xfrm>
        </p:spPr>
        <p:txBody>
          <a:bodyPr/>
          <a:lstStyle/>
          <a:p>
            <a:r>
              <a:rPr lang="nl-BE" dirty="0"/>
              <a:t>G12 NETWORKS Bvba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BFFFB-D4C1-4F3B-A81D-375A5F703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79875"/>
            <a:ext cx="8791575" cy="1655762"/>
          </a:xfrm>
        </p:spPr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Algemeen overzicht van het netwerk in uw bedrijf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EF13A-6D90-4B9F-B116-D31C2FAF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807" y="636445"/>
            <a:ext cx="1552381" cy="1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671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BCC8-BEB8-46E4-B4B5-652AC8C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9772"/>
            <a:ext cx="9905998" cy="1478570"/>
          </a:xfrm>
        </p:spPr>
        <p:txBody>
          <a:bodyPr/>
          <a:lstStyle/>
          <a:p>
            <a:pPr algn="ctr"/>
            <a:r>
              <a:rPr lang="nl-BE" dirty="0"/>
              <a:t>G43 </a:t>
            </a:r>
            <a:r>
              <a:rPr lang="nl-BE" dirty="0" err="1"/>
              <a:t>TOPOLOGIe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A70CE-345E-427C-B950-4A72E01A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70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83C06C-C7C4-47C5-8192-36E63B5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G45 TOPOLOGIE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EF82EF9-95FD-438E-847D-0B2935A45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2" r="559" b="-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3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83C06C-C7C4-47C5-8192-36E63B5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G45 TOPOLOGIE</a:t>
            </a:r>
          </a:p>
        </p:txBody>
      </p:sp>
      <p:sp>
        <p:nvSpPr>
          <p:cNvPr id="66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A424B-7193-4BD6-97A7-ABC1A77A4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11" r="3" b="12359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C06C-C7C4-47C5-8192-36E63B5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603"/>
            <a:ext cx="9905998" cy="1478570"/>
          </a:xfrm>
        </p:spPr>
        <p:txBody>
          <a:bodyPr/>
          <a:lstStyle/>
          <a:p>
            <a:pPr algn="ctr"/>
            <a:r>
              <a:rPr lang="nl-BE" dirty="0"/>
              <a:t>G45 TOPOLOGIE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A424B-7193-4BD6-97A7-ABC1A77A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88" y="0"/>
            <a:ext cx="8336132" cy="69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278E-88CB-4825-A137-D2E396BDE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210288"/>
            <a:ext cx="8791575" cy="2387600"/>
          </a:xfrm>
        </p:spPr>
        <p:txBody>
          <a:bodyPr/>
          <a:lstStyle/>
          <a:p>
            <a:r>
              <a:rPr lang="nl-BE" dirty="0"/>
              <a:t>Bedankt voor uw aandacht, uw tijd en uw vertrouwen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783E-0E4F-40C0-808D-DB95F9B4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768" y="4199915"/>
            <a:ext cx="8791575" cy="1655762"/>
          </a:xfrm>
        </p:spPr>
        <p:txBody>
          <a:bodyPr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G12 </a:t>
            </a:r>
            <a:r>
              <a:rPr lang="nl-BE" dirty="0" err="1">
                <a:solidFill>
                  <a:schemeClr val="tx1"/>
                </a:solidFill>
              </a:rPr>
              <a:t>networks</a:t>
            </a:r>
            <a:r>
              <a:rPr lang="nl-BE" dirty="0">
                <a:solidFill>
                  <a:schemeClr val="tx1"/>
                </a:solidFill>
              </a:rPr>
              <a:t> bvba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F763A-6D5F-400E-838F-677EF675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364" y="4829133"/>
            <a:ext cx="1552381" cy="1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021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254A-BC70-4F67-9231-EC42DB5E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Algemeen overzicht G39, G43 &amp; G45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703C-070F-44DD-A0E0-46ED2B51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Windows &amp; Apple</a:t>
            </a:r>
          </a:p>
          <a:p>
            <a:r>
              <a:rPr lang="nl-BE" dirty="0"/>
              <a:t>Network-</a:t>
            </a:r>
            <a:r>
              <a:rPr lang="nl-BE" dirty="0" err="1"/>
              <a:t>attached</a:t>
            </a:r>
            <a:r>
              <a:rPr lang="nl-BE" dirty="0"/>
              <a:t> storage (NAS)</a:t>
            </a:r>
          </a:p>
          <a:p>
            <a:r>
              <a:rPr lang="nl-BE" dirty="0"/>
              <a:t>VPN</a:t>
            </a:r>
          </a:p>
          <a:p>
            <a:r>
              <a:rPr lang="nl-BE" dirty="0"/>
              <a:t>Printer</a:t>
            </a:r>
          </a:p>
          <a:p>
            <a:r>
              <a:rPr lang="nl-BE"/>
              <a:t>GSM/Laptops (Tablets/PCs)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8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56510-72FA-475F-B17D-76C682F6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AB5847DB-C21D-457E-903D-755A7C4F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24" t="20562" r="31007" b="16238"/>
          <a:stretch/>
        </p:blipFill>
        <p:spPr>
          <a:xfrm>
            <a:off x="1428749" y="700974"/>
            <a:ext cx="2466975" cy="2238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Afbeelding 16" descr="Afbeelding met illustratie&#10;&#10;Automatisch gegenereerde beschrijving">
            <a:extLst>
              <a:ext uri="{FF2B5EF4-FFF2-40B4-BE49-F238E27FC236}">
                <a16:creationId xmlns:a16="http://schemas.microsoft.com/office/drawing/2014/main" id="{793A2D7B-D38E-4F92-B61A-4AA96A90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13" y="805096"/>
            <a:ext cx="5445198" cy="1807976"/>
          </a:xfrm>
          <a:prstGeom prst="rect">
            <a:avLst/>
          </a:prstGeom>
        </p:spPr>
      </p:pic>
      <p:pic>
        <p:nvPicPr>
          <p:cNvPr id="19" name="Afbeelding 18" descr="Afbeelding met hek, gebouw, buiten&#10;&#10;Automatisch gegenereerde beschrijving">
            <a:extLst>
              <a:ext uri="{FF2B5EF4-FFF2-40B4-BE49-F238E27FC236}">
                <a16:creationId xmlns:a16="http://schemas.microsoft.com/office/drawing/2014/main" id="{5FA870D7-0A5F-4960-9C54-8D77E530C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20" t="30000" r="28720" b="23000"/>
          <a:stretch/>
        </p:blipFill>
        <p:spPr>
          <a:xfrm>
            <a:off x="1428749" y="3237005"/>
            <a:ext cx="5162551" cy="2238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282CD04-BC30-4831-9121-F0DDB5450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4" y="3183030"/>
            <a:ext cx="3438525" cy="229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975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2286-DF22-4EBE-A477-2DD18443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526"/>
            <a:ext cx="9905998" cy="1478570"/>
          </a:xfrm>
        </p:spPr>
        <p:txBody>
          <a:bodyPr/>
          <a:lstStyle/>
          <a:p>
            <a:r>
              <a:rPr lang="nl-BE" dirty="0"/>
              <a:t>BESTELBONNEN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90456-0086-43D1-83A8-481C007BAF70}"/>
              </a:ext>
            </a:extLst>
          </p:cNvPr>
          <p:cNvSpPr txBox="1">
            <a:spLocks/>
          </p:cNvSpPr>
          <p:nvPr/>
        </p:nvSpPr>
        <p:spPr>
          <a:xfrm>
            <a:off x="965567" y="120027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  Windows					 		       Apple	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14948-BD68-47C0-9603-0C979102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52" y="1743075"/>
            <a:ext cx="5859476" cy="4962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884DE-A524-4DE8-8721-F13D6E6C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2" y="1743075"/>
            <a:ext cx="5996628" cy="47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8D8AD-122A-497A-977E-089F0E9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G39 TOPOLOGIE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F6034B76-2781-4F5C-AFB0-C503B9CEFE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2" r="3" b="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7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8D8AD-122A-497A-977E-089F0E9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G39 TOPOLOGIE</a:t>
            </a:r>
          </a:p>
        </p:txBody>
      </p:sp>
      <p:sp useBgFill="1"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E5192-6D46-4482-BF48-D7560F5C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28" y="1394153"/>
            <a:ext cx="5272122" cy="36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0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D8AD-122A-497A-977E-089F0E9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2187"/>
            <a:ext cx="9905998" cy="1478570"/>
          </a:xfrm>
        </p:spPr>
        <p:txBody>
          <a:bodyPr/>
          <a:lstStyle/>
          <a:p>
            <a:pPr algn="ctr"/>
            <a:r>
              <a:rPr lang="nl-BE" dirty="0"/>
              <a:t>G39 TOPOLOGIE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E5192-6D46-4482-BF48-D7560F5C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4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98BCC8-BEB8-46E4-B4B5-652AC8C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G43 TOPOLOGIe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FD657995-14E3-4D88-94B5-00FCD956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708679"/>
            <a:ext cx="4635583" cy="343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8BCC8-BEB8-46E4-B4B5-652AC8C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G43 </a:t>
            </a:r>
            <a:r>
              <a:rPr lang="en-US" sz="4400" dirty="0" err="1">
                <a:solidFill>
                  <a:srgbClr val="FFFFFF"/>
                </a:solidFill>
              </a:rPr>
              <a:t>TOPOLOGIe</a:t>
            </a:r>
            <a:endParaRPr lang="en-US" sz="4400" dirty="0">
              <a:solidFill>
                <a:srgbClr val="FFFFFF"/>
              </a:solidFill>
            </a:endParaRPr>
          </a:p>
        </p:txBody>
      </p:sp>
      <p:sp useBgFill="1"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A70CE-345E-427C-B950-4A72E01A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09516"/>
            <a:ext cx="6112382" cy="44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70</Words>
  <Application>Microsoft Office PowerPoint</Application>
  <PresentationFormat>Breedbeeld</PresentationFormat>
  <Paragraphs>22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G12 NETWORKS Bvba</vt:lpstr>
      <vt:lpstr>Algemeen overzicht G39, G43 &amp; G45</vt:lpstr>
      <vt:lpstr>PowerPoint-presentatie</vt:lpstr>
      <vt:lpstr>BESTELBONNEN</vt:lpstr>
      <vt:lpstr>G39 TOPOLOGIE</vt:lpstr>
      <vt:lpstr>G39 TOPOLOGIE</vt:lpstr>
      <vt:lpstr>G39 TOPOLOGIE</vt:lpstr>
      <vt:lpstr>G43 TOPOLOGIe</vt:lpstr>
      <vt:lpstr>G43 TOPOLOGIe</vt:lpstr>
      <vt:lpstr>G43 TOPOLOGIe</vt:lpstr>
      <vt:lpstr>G45 TOPOLOGIE</vt:lpstr>
      <vt:lpstr>G45 TOPOLOGIE</vt:lpstr>
      <vt:lpstr>G45 TOPOLOGIE</vt:lpstr>
      <vt:lpstr>Bedankt voor uw aandacht, uw tijd en uw vertrouwen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G12 NETWORKS Bvba</dc:title>
  <dc:creator>Thibault Dewitte</dc:creator>
  <cp:lastModifiedBy>Bernard Deploige</cp:lastModifiedBy>
  <cp:revision>23</cp:revision>
  <dcterms:created xsi:type="dcterms:W3CDTF">2019-05-03T19:16:17Z</dcterms:created>
  <dcterms:modified xsi:type="dcterms:W3CDTF">2019-05-05T19:33:36Z</dcterms:modified>
</cp:coreProperties>
</file>