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4" r:id="rId3"/>
    <p:sldId id="280" r:id="rId4"/>
    <p:sldId id="262" r:id="rId5"/>
    <p:sldId id="281" r:id="rId6"/>
    <p:sldId id="263" r:id="rId7"/>
    <p:sldId id="282" r:id="rId8"/>
    <p:sldId id="274" r:id="rId9"/>
    <p:sldId id="275" r:id="rId10"/>
    <p:sldId id="276" r:id="rId11"/>
    <p:sldId id="277" r:id="rId12"/>
    <p:sldId id="265" r:id="rId13"/>
    <p:sldId id="266" r:id="rId14"/>
    <p:sldId id="283" r:id="rId15"/>
    <p:sldId id="267" r:id="rId16"/>
    <p:sldId id="284" r:id="rId17"/>
    <p:sldId id="268" r:id="rId18"/>
    <p:sldId id="285" r:id="rId19"/>
    <p:sldId id="269" r:id="rId20"/>
    <p:sldId id="286" r:id="rId21"/>
    <p:sldId id="270" r:id="rId22"/>
    <p:sldId id="271" r:id="rId23"/>
    <p:sldId id="272" r:id="rId24"/>
    <p:sldId id="273" r:id="rId25"/>
    <p:sldId id="28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2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AD9E10-6B17-44BC-BC13-D007CBB2D22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C79D6E-1F2F-44E0-8BA1-0D8A6C1B98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popularnosti</a:t>
            </a:r>
            <a:r>
              <a:rPr lang="en-US" dirty="0"/>
              <a:t> video </a:t>
            </a:r>
            <a:r>
              <a:rPr lang="en-US" dirty="0" err="1"/>
              <a:t>igara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prenosima</a:t>
            </a:r>
            <a:r>
              <a:rPr lang="en-US" dirty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i="1" dirty="0"/>
              <a:t>Twitch</a:t>
            </a:r>
            <a:r>
              <a:rPr lang="en-US" dirty="0"/>
              <a:t>-a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7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170632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Pronaći</a:t>
            </a:r>
            <a:r>
              <a:rPr lang="en-US" dirty="0"/>
              <a:t> 10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imale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(u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tom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aktivni</a:t>
            </a:r>
            <a:r>
              <a:rPr lang="en-US" dirty="0" smtClean="0"/>
              <a:t>). – </a:t>
            </a:r>
            <a:r>
              <a:rPr lang="en-US" dirty="0" smtClean="0">
                <a:solidFill>
                  <a:schemeClr val="accent1"/>
                </a:solidFill>
              </a:rPr>
              <a:t>154 </a:t>
            </a:r>
            <a:r>
              <a:rPr lang="en-US" dirty="0" err="1" smtClean="0">
                <a:solidFill>
                  <a:schemeClr val="accent1"/>
                </a:solidFill>
              </a:rPr>
              <a:t>sekunde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30" y="3460017"/>
            <a:ext cx="8648256" cy="16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Inicijalna</a:t>
            </a:r>
            <a:r>
              <a:rPr lang="en-US" dirty="0"/>
              <a:t> </a:t>
            </a:r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068082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igrao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 smtClean="0"/>
              <a:t>. – </a:t>
            </a:r>
            <a:r>
              <a:rPr lang="en-US" dirty="0" smtClean="0">
                <a:solidFill>
                  <a:schemeClr val="accent1"/>
                </a:solidFill>
              </a:rPr>
              <a:t>192 </a:t>
            </a:r>
            <a:r>
              <a:rPr lang="en-US" dirty="0" err="1" smtClean="0">
                <a:solidFill>
                  <a:schemeClr val="accent1"/>
                </a:solidFill>
              </a:rPr>
              <a:t>sekunde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45" y="3117365"/>
            <a:ext cx="8952574" cy="25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7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> </a:t>
            </a:r>
            <a:r>
              <a:rPr lang="en-US" dirty="0" err="1" smtClean="0"/>
              <a:t>prilagođena</a:t>
            </a:r>
            <a:r>
              <a:rPr lang="en-US" dirty="0" smtClean="0"/>
              <a:t> </a:t>
            </a:r>
            <a:r>
              <a:rPr lang="en-US" dirty="0" err="1" smtClean="0"/>
              <a:t>agregacijama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448" y="2170632"/>
            <a:ext cx="9790063" cy="402336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astoji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iz</a:t>
            </a:r>
            <a:r>
              <a:rPr lang="en-US" dirty="0"/>
              <a:t> 5 </a:t>
            </a:r>
            <a:r>
              <a:rPr lang="en-US" dirty="0" err="1"/>
              <a:t>kolekcija</a:t>
            </a:r>
            <a:r>
              <a:rPr lang="en-US" dirty="0"/>
              <a:t>: </a:t>
            </a:r>
            <a:r>
              <a:rPr lang="en-US" i="1" dirty="0"/>
              <a:t>games</a:t>
            </a:r>
            <a:r>
              <a:rPr lang="en-US" dirty="0"/>
              <a:t>, </a:t>
            </a:r>
            <a:r>
              <a:rPr lang="en-US" i="1" dirty="0"/>
              <a:t>streams</a:t>
            </a:r>
            <a:r>
              <a:rPr lang="en-US" dirty="0"/>
              <a:t>, </a:t>
            </a:r>
            <a:r>
              <a:rPr lang="en-US" i="1" dirty="0"/>
              <a:t>broadcasters</a:t>
            </a:r>
            <a:r>
              <a:rPr lang="en-US" dirty="0"/>
              <a:t>, </a:t>
            </a:r>
            <a:r>
              <a:rPr lang="en-US" i="1" dirty="0"/>
              <a:t>games-per-time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i="1" dirty="0" smtClean="0"/>
              <a:t>games-broadcasters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i="1" dirty="0" smtClean="0"/>
              <a:t>games</a:t>
            </a:r>
            <a:r>
              <a:rPr lang="en-US" dirty="0" smtClean="0"/>
              <a:t> je </a:t>
            </a:r>
            <a:r>
              <a:rPr lang="en-US" dirty="0" err="1" smtClean="0"/>
              <a:t>ista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u </a:t>
            </a:r>
            <a:r>
              <a:rPr lang="en-US" dirty="0" err="1" smtClean="0"/>
              <a:t>inicijalnoj</a:t>
            </a:r>
            <a:r>
              <a:rPr lang="en-US" dirty="0" smtClean="0"/>
              <a:t> </a:t>
            </a:r>
            <a:r>
              <a:rPr lang="en-US" dirty="0" err="1" smtClean="0"/>
              <a:t>šemi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dobijene</a:t>
            </a:r>
            <a:r>
              <a:rPr lang="en-US" dirty="0" smtClean="0"/>
              <a:t> </a:t>
            </a:r>
            <a:r>
              <a:rPr lang="en-US" dirty="0" err="1" smtClean="0"/>
              <a:t>primjenom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r>
              <a:rPr lang="en-US" dirty="0" smtClean="0"/>
              <a:t> </a:t>
            </a:r>
            <a:r>
              <a:rPr lang="en-US" dirty="0" err="1" smtClean="0"/>
              <a:t>baketiranja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proračunavanja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postojeće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Grupisanje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baketiranju</a:t>
            </a:r>
            <a:r>
              <a:rPr lang="en-US" dirty="0" smtClean="0"/>
              <a:t> je </a:t>
            </a:r>
            <a:r>
              <a:rPr lang="en-US" dirty="0" err="1" smtClean="0"/>
              <a:t>vršeno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onim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se </a:t>
            </a:r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koristili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grupisanje</a:t>
            </a:r>
            <a:r>
              <a:rPr lang="en-US" dirty="0" smtClean="0"/>
              <a:t> u </a:t>
            </a:r>
            <a:r>
              <a:rPr lang="en-US" dirty="0" err="1" smtClean="0"/>
              <a:t>agregacijama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popunjavanje</a:t>
            </a:r>
            <a:r>
              <a:rPr lang="en-US" dirty="0" smtClean="0"/>
              <a:t> </a:t>
            </a:r>
            <a:r>
              <a:rPr lang="en-US" dirty="0" err="1" smtClean="0"/>
              <a:t>novih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korišteni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/>
              <a:t> </a:t>
            </a:r>
            <a:r>
              <a:rPr lang="en-US" dirty="0" smtClean="0"/>
              <a:t>Mongo </a:t>
            </a:r>
            <a:r>
              <a:rPr lang="en-US" dirty="0" err="1" smtClean="0"/>
              <a:t>upiti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starim</a:t>
            </a:r>
            <a:r>
              <a:rPr lang="en-US" dirty="0" smtClean="0"/>
              <a:t> </a:t>
            </a:r>
            <a:r>
              <a:rPr lang="en-US" dirty="0" err="1" smtClean="0"/>
              <a:t>kolekcijama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69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KOLEKCIJA </a:t>
            </a:r>
            <a:r>
              <a:rPr lang="en-US" sz="2400" i="1" dirty="0" smtClean="0">
                <a:solidFill>
                  <a:schemeClr val="tx2"/>
                </a:solidFill>
              </a:rPr>
              <a:t>STREAMS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49" y="2076628"/>
            <a:ext cx="5414616" cy="402336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obijena</a:t>
            </a:r>
            <a:r>
              <a:rPr lang="en-US" dirty="0" smtClean="0"/>
              <a:t> </a:t>
            </a:r>
            <a:r>
              <a:rPr lang="en-US" dirty="0" err="1" smtClean="0"/>
              <a:t>primjenom</a:t>
            </a:r>
            <a:r>
              <a:rPr lang="en-US" dirty="0" smtClean="0"/>
              <a:t> </a:t>
            </a:r>
            <a:r>
              <a:rPr lang="en-US" dirty="0" err="1"/>
              <a:t>šablona</a:t>
            </a:r>
            <a:r>
              <a:rPr lang="en-US" dirty="0"/>
              <a:t> </a:t>
            </a:r>
            <a:r>
              <a:rPr lang="en-US" dirty="0" err="1"/>
              <a:t>baketiranja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proračunavanja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kolekciju</a:t>
            </a:r>
            <a:r>
              <a:rPr lang="en-US" dirty="0"/>
              <a:t> </a:t>
            </a:r>
            <a:r>
              <a:rPr lang="en-US" i="1" dirty="0"/>
              <a:t>streams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inicijalne</a:t>
            </a:r>
            <a:r>
              <a:rPr lang="en-US" dirty="0"/>
              <a:t> </a:t>
            </a:r>
            <a:r>
              <a:rPr lang="en-US" dirty="0" err="1" smtClean="0"/>
              <a:t>šeme</a:t>
            </a:r>
            <a:r>
              <a:rPr lang="en-US" dirty="0" smtClean="0"/>
              <a:t>, </a:t>
            </a:r>
            <a:r>
              <a:rPr lang="en-US" dirty="0" err="1" smtClean="0"/>
              <a:t>grupisanjem</a:t>
            </a:r>
            <a:r>
              <a:rPr lang="en-US" dirty="0" smtClean="0"/>
              <a:t> </a:t>
            </a:r>
            <a:r>
              <a:rPr lang="en-US" dirty="0" err="1" smtClean="0"/>
              <a:t>dokumenata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/>
              <a:t>id-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r>
              <a:rPr lang="en-US" dirty="0" err="1" smtClean="0"/>
              <a:t>igri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pl-PL" dirty="0" smtClean="0"/>
              <a:t>edan </a:t>
            </a:r>
            <a:r>
              <a:rPr lang="pl-PL" dirty="0"/>
              <a:t>dokument nove kolekcije </a:t>
            </a:r>
            <a:r>
              <a:rPr lang="en-US" dirty="0" smtClean="0"/>
              <a:t>se </a:t>
            </a:r>
            <a:r>
              <a:rPr lang="pl-PL" dirty="0" smtClean="0"/>
              <a:t>odnosi </a:t>
            </a:r>
            <a:r>
              <a:rPr lang="pl-PL" dirty="0"/>
              <a:t>na sekciju jednog prenosa u toku koje je igrana jedna video </a:t>
            </a:r>
            <a:r>
              <a:rPr lang="pl-PL" dirty="0" smtClean="0"/>
              <a:t>igra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 smtClean="0"/>
              <a:t>specifični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vremenski</a:t>
            </a:r>
            <a:r>
              <a:rPr lang="en-US" dirty="0"/>
              <a:t> </a:t>
            </a:r>
            <a:r>
              <a:rPr lang="en-US" dirty="0" err="1" smtClean="0"/>
              <a:t>trenutak</a:t>
            </a:r>
            <a:r>
              <a:rPr lang="en-US" dirty="0"/>
              <a:t> </a:t>
            </a:r>
            <a:r>
              <a:rPr lang="en-US" dirty="0" err="1" smtClean="0"/>
              <a:t>grupisani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 smtClean="0"/>
              <a:t>listu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en-US" dirty="0" err="1"/>
              <a:t>dobjieni</a:t>
            </a:r>
            <a:r>
              <a:rPr lang="en-US" dirty="0"/>
              <a:t> </a:t>
            </a:r>
            <a:r>
              <a:rPr lang="en-US" dirty="0" err="1"/>
              <a:t>proračunavanjem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korišteni</a:t>
            </a:r>
            <a:r>
              <a:rPr lang="en-US" dirty="0"/>
              <a:t> u </a:t>
            </a:r>
            <a:r>
              <a:rPr lang="en-US" dirty="0" err="1"/>
              <a:t>upitima</a:t>
            </a:r>
            <a:endParaRPr lang="en-US" dirty="0"/>
          </a:p>
        </p:txBody>
      </p:sp>
      <p:pic>
        <p:nvPicPr>
          <p:cNvPr id="2050" name="Picture 2" descr="Dokument iz stre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46" y="1885959"/>
            <a:ext cx="4113134" cy="440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SKRIPZA ZA KREIRANJE K</a:t>
            </a:r>
            <a:r>
              <a:rPr lang="en-US" sz="2400" dirty="0" smtClean="0">
                <a:solidFill>
                  <a:schemeClr val="tx2"/>
                </a:solidFill>
              </a:rPr>
              <a:t>OLEKCIJE </a:t>
            </a:r>
            <a:r>
              <a:rPr lang="en-US" sz="2400" i="1" dirty="0" smtClean="0">
                <a:solidFill>
                  <a:schemeClr val="tx2"/>
                </a:solidFill>
              </a:rPr>
              <a:t>STREAMS</a:t>
            </a: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71" y="1815911"/>
            <a:ext cx="6733027" cy="44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KOLEKCIJA </a:t>
            </a:r>
            <a:r>
              <a:rPr lang="en-US" sz="2400" i="1" dirty="0" smtClean="0">
                <a:solidFill>
                  <a:schemeClr val="tx2"/>
                </a:solidFill>
              </a:rPr>
              <a:t>BROADCASTERS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95" y="2334939"/>
            <a:ext cx="4423304" cy="4023360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obijena</a:t>
            </a:r>
            <a:r>
              <a:rPr lang="en-US" dirty="0" smtClean="0"/>
              <a:t> </a:t>
            </a:r>
            <a:r>
              <a:rPr lang="en-US" dirty="0" err="1" smtClean="0"/>
              <a:t>primjenom</a:t>
            </a:r>
            <a:r>
              <a:rPr lang="en-US" dirty="0" smtClean="0"/>
              <a:t> </a:t>
            </a:r>
            <a:r>
              <a:rPr lang="en-US" dirty="0" err="1"/>
              <a:t>šablona</a:t>
            </a:r>
            <a:r>
              <a:rPr lang="en-US" dirty="0"/>
              <a:t> </a:t>
            </a:r>
            <a:r>
              <a:rPr lang="en-US" dirty="0" err="1"/>
              <a:t>baketiranja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kolekciju</a:t>
            </a:r>
            <a:r>
              <a:rPr lang="en-US" dirty="0"/>
              <a:t> </a:t>
            </a:r>
            <a:r>
              <a:rPr lang="en-US" i="1" dirty="0"/>
              <a:t>streams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inicijalne</a:t>
            </a:r>
            <a:r>
              <a:rPr lang="en-US" dirty="0"/>
              <a:t> </a:t>
            </a:r>
            <a:r>
              <a:rPr lang="en-US" dirty="0" err="1" smtClean="0"/>
              <a:t>šeme</a:t>
            </a:r>
            <a:r>
              <a:rPr lang="en-US" dirty="0" smtClean="0"/>
              <a:t>, </a:t>
            </a:r>
            <a:r>
              <a:rPr lang="en-US" dirty="0" err="1" smtClean="0"/>
              <a:t>grupisanjem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autoru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I</a:t>
            </a:r>
            <a:r>
              <a:rPr lang="it-IT" dirty="0" smtClean="0"/>
              <a:t>zbačeni su atributi </a:t>
            </a:r>
            <a:r>
              <a:rPr lang="it-IT" dirty="0"/>
              <a:t>koji se ne odnose direktno na </a:t>
            </a:r>
            <a:r>
              <a:rPr lang="it-IT" dirty="0" smtClean="0"/>
              <a:t>autora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specifični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vremenski</a:t>
            </a:r>
            <a:r>
              <a:rPr lang="en-US" dirty="0"/>
              <a:t> </a:t>
            </a:r>
            <a:r>
              <a:rPr lang="en-US" dirty="0" err="1" smtClean="0"/>
              <a:t>trenutak</a:t>
            </a:r>
            <a:r>
              <a:rPr lang="en-US" dirty="0"/>
              <a:t> </a:t>
            </a:r>
            <a:r>
              <a:rPr lang="en-US" dirty="0" err="1" smtClean="0"/>
              <a:t>grupisani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 smtClean="0"/>
              <a:t>listu</a:t>
            </a:r>
            <a:endParaRPr lang="en-US" dirty="0"/>
          </a:p>
        </p:txBody>
      </p:sp>
      <p:pic>
        <p:nvPicPr>
          <p:cNvPr id="5122" name="Picture 2" descr="Dokument iz broadca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217" y="2632105"/>
            <a:ext cx="5234463" cy="18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0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SKRIPZA ZA KREIRANJE K</a:t>
            </a:r>
            <a:r>
              <a:rPr lang="en-US" sz="2400" dirty="0" smtClean="0">
                <a:solidFill>
                  <a:schemeClr val="tx2"/>
                </a:solidFill>
              </a:rPr>
              <a:t>OLEKCIJE </a:t>
            </a:r>
            <a:r>
              <a:rPr lang="en-US" sz="2400" i="1" dirty="0" smtClean="0">
                <a:solidFill>
                  <a:schemeClr val="tx2"/>
                </a:solidFill>
              </a:rPr>
              <a:t>BROADCASTERS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13" y="2461190"/>
            <a:ext cx="8956534" cy="2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KOLEKCIJA </a:t>
            </a:r>
            <a:r>
              <a:rPr lang="en-US" sz="2400" i="1" dirty="0" smtClean="0">
                <a:solidFill>
                  <a:schemeClr val="tx2"/>
                </a:solidFill>
              </a:rPr>
              <a:t>GAMES-PER-TIME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95" y="2428943"/>
            <a:ext cx="4423304" cy="4023360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obijena</a:t>
            </a:r>
            <a:r>
              <a:rPr lang="en-US" dirty="0" smtClean="0"/>
              <a:t> </a:t>
            </a:r>
            <a:r>
              <a:rPr lang="en-US" dirty="0" err="1" smtClean="0"/>
              <a:t>grupisanjem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/>
              <a:t> </a:t>
            </a:r>
            <a:r>
              <a:rPr lang="en-US" i="1" dirty="0"/>
              <a:t>streams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inicijalne</a:t>
            </a:r>
            <a:r>
              <a:rPr lang="en-US" dirty="0"/>
              <a:t> </a:t>
            </a:r>
            <a:r>
              <a:rPr lang="en-US" dirty="0" err="1" smtClean="0"/>
              <a:t>šeme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video </a:t>
            </a:r>
            <a:r>
              <a:rPr lang="en-US" dirty="0" err="1" smtClean="0"/>
              <a:t>igri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vremenskom</a:t>
            </a:r>
            <a:r>
              <a:rPr lang="en-US" dirty="0" smtClean="0"/>
              <a:t> </a:t>
            </a:r>
            <a:r>
              <a:rPr lang="en-US" dirty="0" err="1" smtClean="0"/>
              <a:t>trenutku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Proračunati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gledanosti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 u </a:t>
            </a:r>
            <a:r>
              <a:rPr lang="en-US" dirty="0" err="1"/>
              <a:t>posmatranom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upite</a:t>
            </a:r>
            <a:endParaRPr lang="en-US" dirty="0"/>
          </a:p>
        </p:txBody>
      </p:sp>
      <p:pic>
        <p:nvPicPr>
          <p:cNvPr id="6146" name="Picture 2" descr="Dokument iz games-per-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99" y="2521010"/>
            <a:ext cx="5284394" cy="18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8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SKRIPZA ZA KREIRANJE K</a:t>
            </a:r>
            <a:r>
              <a:rPr lang="en-US" sz="2400" dirty="0" smtClean="0">
                <a:solidFill>
                  <a:schemeClr val="tx2"/>
                </a:solidFill>
              </a:rPr>
              <a:t>OLEKCIJE </a:t>
            </a:r>
            <a:r>
              <a:rPr lang="en-US" sz="2400" i="1" dirty="0" smtClean="0">
                <a:solidFill>
                  <a:schemeClr val="tx2"/>
                </a:solidFill>
              </a:rPr>
              <a:t>GAMES-PER-TIME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13" y="2520613"/>
            <a:ext cx="8945221" cy="24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1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KOLEKCIJA </a:t>
            </a:r>
            <a:r>
              <a:rPr lang="en-US" sz="2400" i="1" dirty="0" smtClean="0">
                <a:solidFill>
                  <a:schemeClr val="tx2"/>
                </a:solidFill>
              </a:rPr>
              <a:t>GAMES-BROADCASTERS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013" y="2061474"/>
            <a:ext cx="3748186" cy="4023360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obijena</a:t>
            </a:r>
            <a:r>
              <a:rPr lang="en-US" dirty="0" smtClean="0"/>
              <a:t> </a:t>
            </a:r>
            <a:r>
              <a:rPr lang="en-US" dirty="0" err="1" smtClean="0"/>
              <a:t>grupisanjem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/>
              <a:t> </a:t>
            </a:r>
            <a:r>
              <a:rPr lang="en-US" i="1" dirty="0"/>
              <a:t>streams</a:t>
            </a:r>
            <a:r>
              <a:rPr lang="en-US" dirty="0"/>
              <a:t> 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šeme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video </a:t>
            </a:r>
            <a:r>
              <a:rPr lang="en-US" dirty="0" err="1" smtClean="0"/>
              <a:t>igri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autoru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Proračunati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broju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imao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ukupnom</a:t>
            </a:r>
            <a:r>
              <a:rPr lang="en-US" dirty="0"/>
              <a:t> </a:t>
            </a:r>
            <a:r>
              <a:rPr lang="en-US" dirty="0" err="1"/>
              <a:t>trajanju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 smtClean="0"/>
              <a:t>prenosa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Podignuti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r>
              <a:rPr lang="en-US" dirty="0"/>
              <a:t> </a:t>
            </a:r>
            <a:r>
              <a:rPr lang="en-US" i="1" dirty="0" err="1"/>
              <a:t>number_of_streams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i="1" dirty="0" err="1"/>
              <a:t>total_duration_in_minutes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301" y="2650824"/>
            <a:ext cx="5657315" cy="2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774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Pronaći</a:t>
            </a:r>
            <a:r>
              <a:rPr lang="en-US" dirty="0" smtClean="0"/>
              <a:t> </a:t>
            </a:r>
            <a:r>
              <a:rPr lang="en-US" dirty="0"/>
              <a:t>10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imale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(u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tom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aktivni</a:t>
            </a:r>
            <a:r>
              <a:rPr lang="en-US" dirty="0" smtClean="0"/>
              <a:t>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igrao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l-PL" dirty="0"/>
              <a:t>Za svaki sat u danu pronaći koja je igra imala u prosjeku najviše prenosa.</a:t>
            </a:r>
            <a:endParaRPr lang="en-US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/>
              <a:t>igre</a:t>
            </a:r>
            <a:r>
              <a:rPr lang="en-US" dirty="0"/>
              <a:t> je </a:t>
            </a:r>
            <a:r>
              <a:rPr lang="en-US" dirty="0" err="1"/>
              <a:t>prenosio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ostvario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pratilaca</a:t>
            </a:r>
            <a:r>
              <a:rPr lang="en-US" dirty="0"/>
              <a:t> u </a:t>
            </a:r>
            <a:r>
              <a:rPr lang="en-US" dirty="0" err="1"/>
              <a:t>posmatranom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žanrove</a:t>
            </a:r>
            <a:r>
              <a:rPr lang="en-US" dirty="0"/>
              <a:t> je </a:t>
            </a:r>
            <a:r>
              <a:rPr lang="en-US" dirty="0" err="1"/>
              <a:t>prenosio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6537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je </a:t>
            </a:r>
            <a:r>
              <a:rPr lang="en-US" dirty="0" err="1"/>
              <a:t>igralo</a:t>
            </a:r>
            <a:r>
              <a:rPr lang="en-US" dirty="0"/>
              <a:t> u bar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pronaći</a:t>
            </a:r>
            <a:r>
              <a:rPr lang="en-US" dirty="0"/>
              <a:t> 3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je </a:t>
            </a:r>
            <a:r>
              <a:rPr lang="en-US" dirty="0" err="1"/>
              <a:t>igrala</a:t>
            </a:r>
            <a:r>
              <a:rPr lang="en-US" dirty="0"/>
              <a:t> u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Pronaći</a:t>
            </a:r>
            <a:r>
              <a:rPr lang="en-US" dirty="0"/>
              <a:t> 5 </a:t>
            </a:r>
            <a:r>
              <a:rPr lang="en-US" dirty="0" err="1"/>
              <a:t>igara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prenošene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Koliki</a:t>
            </a:r>
            <a:r>
              <a:rPr lang="en-US" dirty="0"/>
              <a:t> je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prosjek</a:t>
            </a:r>
            <a:r>
              <a:rPr lang="en-US" dirty="0"/>
              <a:t>, minimum,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prosječnog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žanr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prosječno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maksimalno</a:t>
            </a:r>
            <a:r>
              <a:rPr lang="en-US" dirty="0"/>
              <a:t> </a:t>
            </a:r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prosječni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autore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igrali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 The Evil Within, a pored toga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igrali</a:t>
            </a:r>
            <a:r>
              <a:rPr lang="en-US" dirty="0"/>
              <a:t> bar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, </a:t>
            </a:r>
            <a:r>
              <a:rPr lang="en-US" dirty="0" err="1"/>
              <a:t>pronaći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igrali</a:t>
            </a:r>
            <a:r>
              <a:rPr lang="en-US" dirty="0"/>
              <a:t>, u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,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ukupno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 u </a:t>
            </a:r>
            <a:r>
              <a:rPr lang="en-US" dirty="0" err="1"/>
              <a:t>prosjeku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endParaRPr lang="pl-PL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SKRIPZA ZA KREIRANJE K</a:t>
            </a:r>
            <a:r>
              <a:rPr lang="en-US" sz="2400" dirty="0" smtClean="0">
                <a:solidFill>
                  <a:schemeClr val="tx2"/>
                </a:solidFill>
              </a:rPr>
              <a:t>OLEKCIJE </a:t>
            </a:r>
            <a:r>
              <a:rPr lang="en-US" sz="2400" i="1" dirty="0" smtClean="0">
                <a:solidFill>
                  <a:schemeClr val="tx2"/>
                </a:solidFill>
              </a:rPr>
              <a:t>GAMES-BROADCASTERS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51" y="2546647"/>
            <a:ext cx="8984560" cy="23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016807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 startAt="8"/>
            </a:pPr>
            <a:r>
              <a:rPr lang="en-US" dirty="0" err="1" smtClean="0"/>
              <a:t>Koliki</a:t>
            </a:r>
            <a:r>
              <a:rPr lang="en-US" dirty="0" smtClean="0"/>
              <a:t> je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prenosa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prosjek</a:t>
            </a:r>
            <a:r>
              <a:rPr lang="en-US" dirty="0" smtClean="0"/>
              <a:t>, minimum,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prosječnog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gledalaca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prenosu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igru</a:t>
            </a:r>
            <a:r>
              <a:rPr lang="en-US" dirty="0" smtClean="0"/>
              <a:t>? – </a:t>
            </a:r>
            <a:r>
              <a:rPr lang="en-US" dirty="0" smtClean="0">
                <a:solidFill>
                  <a:schemeClr val="accent1"/>
                </a:solidFill>
              </a:rPr>
              <a:t>9.61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61" y="2965127"/>
            <a:ext cx="6945738" cy="28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1982624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je </a:t>
            </a:r>
            <a:r>
              <a:rPr lang="en-US" dirty="0" err="1"/>
              <a:t>prenosio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ostvario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pratilaca</a:t>
            </a:r>
            <a:r>
              <a:rPr lang="en-US" dirty="0"/>
              <a:t> u </a:t>
            </a:r>
            <a:r>
              <a:rPr lang="en-US" dirty="0" err="1"/>
              <a:t>posmatranom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 smtClean="0"/>
              <a:t>? – </a:t>
            </a:r>
            <a:r>
              <a:rPr lang="en-US" dirty="0" smtClean="0">
                <a:solidFill>
                  <a:schemeClr val="accent1"/>
                </a:solidFill>
              </a:rPr>
              <a:t>5.31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79" y="2905255"/>
            <a:ext cx="8955966" cy="31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6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170632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Pronaći</a:t>
            </a:r>
            <a:r>
              <a:rPr lang="en-US" dirty="0"/>
              <a:t> 10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imale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(u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tom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aktivni</a:t>
            </a:r>
            <a:r>
              <a:rPr lang="en-US" dirty="0" smtClean="0"/>
              <a:t>). – </a:t>
            </a:r>
            <a:r>
              <a:rPr lang="en-US" dirty="0" smtClean="0">
                <a:solidFill>
                  <a:schemeClr val="accent1"/>
                </a:solidFill>
              </a:rPr>
              <a:t>2.53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6" y="3303954"/>
            <a:ext cx="6438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/>
              <a:t> </a:t>
            </a:r>
            <a:r>
              <a:rPr lang="en-US" dirty="0" err="1"/>
              <a:t>prilagođena</a:t>
            </a:r>
            <a:r>
              <a:rPr lang="en-US" dirty="0"/>
              <a:t> </a:t>
            </a:r>
            <a:r>
              <a:rPr lang="en-US" dirty="0" err="1"/>
              <a:t>agregacijama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401368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igrao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 smtClean="0"/>
              <a:t>. – </a:t>
            </a:r>
            <a:r>
              <a:rPr lang="en-US" dirty="0" smtClean="0">
                <a:solidFill>
                  <a:schemeClr val="accent1"/>
                </a:solidFill>
              </a:rPr>
              <a:t>5.99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indeksom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oko</a:t>
            </a:r>
            <a:r>
              <a:rPr lang="en-US" dirty="0" smtClean="0">
                <a:solidFill>
                  <a:schemeClr val="accent1"/>
                </a:solidFill>
              </a:rPr>
              <a:t> 8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bez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indeksa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25" y="3458986"/>
            <a:ext cx="9770655" cy="12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Poređenje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REDOSLED AGREGACIJA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774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Pronaći</a:t>
            </a:r>
            <a:r>
              <a:rPr lang="en-US" dirty="0" smtClean="0"/>
              <a:t> </a:t>
            </a:r>
            <a:r>
              <a:rPr lang="en-US" dirty="0"/>
              <a:t>10 </a:t>
            </a:r>
            <a:r>
              <a:rPr lang="en-US" dirty="0" err="1"/>
              <a:t>igrica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imale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(u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tom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aktivni</a:t>
            </a:r>
            <a:r>
              <a:rPr lang="en-US" dirty="0" smtClean="0"/>
              <a:t>).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je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igrao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l-PL" dirty="0"/>
              <a:t>Za svaki sat u danu pronaći koja je igra imala u prosjeku najviše prenosa.</a:t>
            </a:r>
            <a:endParaRPr lang="en-US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/>
              <a:t>igre</a:t>
            </a:r>
            <a:r>
              <a:rPr lang="en-US" dirty="0"/>
              <a:t> je </a:t>
            </a:r>
            <a:r>
              <a:rPr lang="en-US" dirty="0" err="1"/>
              <a:t>prenosio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ostvario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pratilaca</a:t>
            </a:r>
            <a:r>
              <a:rPr lang="en-US" dirty="0"/>
              <a:t> u </a:t>
            </a:r>
            <a:r>
              <a:rPr lang="en-US" dirty="0" err="1"/>
              <a:t>posmatranom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žanrove</a:t>
            </a:r>
            <a:r>
              <a:rPr lang="en-US" dirty="0"/>
              <a:t> je </a:t>
            </a:r>
            <a:r>
              <a:rPr lang="en-US" dirty="0" err="1"/>
              <a:t>prenosio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65375"/>
            <a:ext cx="4937760" cy="40233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autora</a:t>
            </a:r>
            <a:r>
              <a:rPr lang="en-US" dirty="0"/>
              <a:t> je </a:t>
            </a:r>
            <a:r>
              <a:rPr lang="en-US" dirty="0" err="1"/>
              <a:t>igralo</a:t>
            </a:r>
            <a:r>
              <a:rPr lang="en-US" dirty="0"/>
              <a:t> u bar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pronaći</a:t>
            </a:r>
            <a:r>
              <a:rPr lang="en-US" dirty="0"/>
              <a:t> 3 </a:t>
            </a:r>
            <a:r>
              <a:rPr lang="en-US" dirty="0" err="1"/>
              <a:t>autora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je </a:t>
            </a:r>
            <a:r>
              <a:rPr lang="en-US" dirty="0" err="1"/>
              <a:t>igrala</a:t>
            </a:r>
            <a:r>
              <a:rPr lang="en-US" dirty="0"/>
              <a:t> u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Pronaći</a:t>
            </a:r>
            <a:r>
              <a:rPr lang="en-US" dirty="0"/>
              <a:t> 5 </a:t>
            </a:r>
            <a:r>
              <a:rPr lang="en-US" dirty="0" err="1"/>
              <a:t>igara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prenošene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Koliki</a:t>
            </a:r>
            <a:r>
              <a:rPr lang="en-US" dirty="0"/>
              <a:t> je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prosjek</a:t>
            </a:r>
            <a:r>
              <a:rPr lang="en-US" dirty="0"/>
              <a:t>, minimum,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prosječnog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žanr</a:t>
            </a:r>
            <a:r>
              <a:rPr lang="en-US" dirty="0"/>
              <a:t> </a:t>
            </a: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prosječno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maksimalno</a:t>
            </a:r>
            <a:r>
              <a:rPr lang="en-US" dirty="0"/>
              <a:t> </a:t>
            </a:r>
            <a:r>
              <a:rPr lang="en-US" dirty="0" err="1"/>
              <a:t>trajanje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prosječni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gledalaca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autore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igrali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 The Evil Within, a pored toga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igrali</a:t>
            </a:r>
            <a:r>
              <a:rPr lang="en-US" dirty="0"/>
              <a:t> bar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igru</a:t>
            </a:r>
            <a:r>
              <a:rPr lang="en-US" dirty="0"/>
              <a:t>, </a:t>
            </a:r>
            <a:r>
              <a:rPr lang="en-US" dirty="0" err="1"/>
              <a:t>pronaći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igrali</a:t>
            </a:r>
            <a:r>
              <a:rPr lang="en-US" dirty="0"/>
              <a:t>, u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,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ukupno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minuta</a:t>
            </a:r>
            <a:r>
              <a:rPr lang="en-US" dirty="0"/>
              <a:t> u </a:t>
            </a:r>
            <a:r>
              <a:rPr lang="en-US" dirty="0" err="1"/>
              <a:t>prosjeku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6"/>
            </a:pPr>
            <a:endParaRPr lang="pl-PL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0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Poređenje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401368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65" y="1955935"/>
            <a:ext cx="7985556" cy="41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Poređenje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2401368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 descr="Broj dokumen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01" y="1974079"/>
            <a:ext cx="8654783" cy="40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85" y="2042445"/>
            <a:ext cx="8901301" cy="4040451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Sastoji</a:t>
            </a:r>
            <a:r>
              <a:rPr lang="en-US" dirty="0"/>
              <a:t> se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kolekcije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i="1" dirty="0" smtClean="0"/>
              <a:t>games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 </a:t>
            </a:r>
            <a:r>
              <a:rPr lang="en-US" i="1" dirty="0" smtClean="0"/>
              <a:t>streams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Slična</a:t>
            </a:r>
            <a:r>
              <a:rPr lang="en-US" dirty="0" smtClean="0"/>
              <a:t> </a:t>
            </a:r>
            <a:r>
              <a:rPr lang="en-US" dirty="0" err="1" smtClean="0"/>
              <a:t>strukturi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popunjavanje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en-US" dirty="0" err="1" smtClean="0"/>
              <a:t>korištene</a:t>
            </a:r>
            <a:r>
              <a:rPr lang="en-US" dirty="0" smtClean="0"/>
              <a:t> </a:t>
            </a:r>
            <a:r>
              <a:rPr lang="en-US" i="1" dirty="0" smtClean="0"/>
              <a:t>Python</a:t>
            </a:r>
            <a:r>
              <a:rPr lang="en-US" dirty="0" smtClean="0"/>
              <a:t> </a:t>
            </a:r>
            <a:r>
              <a:rPr lang="en-US" dirty="0" err="1" smtClean="0"/>
              <a:t>skripte</a:t>
            </a:r>
            <a:r>
              <a:rPr lang="en-US" dirty="0" smtClean="0"/>
              <a:t>, </a:t>
            </a:r>
            <a:r>
              <a:rPr lang="en-US" dirty="0" err="1" smtClean="0"/>
              <a:t>upotrebom</a:t>
            </a:r>
            <a:r>
              <a:rPr lang="en-US" dirty="0"/>
              <a:t> </a:t>
            </a:r>
            <a:r>
              <a:rPr lang="en-US" i="1" dirty="0" err="1" smtClean="0"/>
              <a:t>PyMongo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paketa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KOLEKCIJA </a:t>
            </a:r>
            <a:r>
              <a:rPr lang="en-US" sz="2400" i="1" dirty="0" smtClean="0">
                <a:solidFill>
                  <a:schemeClr val="tx2"/>
                </a:solidFill>
              </a:rPr>
              <a:t>GAMES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49" y="2076628"/>
            <a:ext cx="2919243" cy="4023360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zapis</a:t>
            </a:r>
            <a:r>
              <a:rPr lang="en-US" dirty="0" smtClean="0"/>
              <a:t> o </a:t>
            </a:r>
            <a:r>
              <a:rPr lang="en-US" dirty="0" err="1" smtClean="0"/>
              <a:t>jednoj</a:t>
            </a:r>
            <a:r>
              <a:rPr lang="en-US" dirty="0" smtClean="0"/>
              <a:t> video </a:t>
            </a:r>
            <a:r>
              <a:rPr lang="en-US" dirty="0" err="1" smtClean="0"/>
              <a:t>igri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datoteke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osnovnim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o video </a:t>
            </a:r>
            <a:r>
              <a:rPr lang="en-US" dirty="0" err="1" smtClean="0"/>
              <a:t>igrama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okument iz g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84" y="2076628"/>
            <a:ext cx="6357952" cy="38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SKRIPTA ZA POPUNJAVANJE KOLEKCIJE </a:t>
            </a:r>
            <a:r>
              <a:rPr lang="en-US" sz="2400" i="1" dirty="0" smtClean="0">
                <a:solidFill>
                  <a:schemeClr val="tx2"/>
                </a:solidFill>
              </a:rPr>
              <a:t>GAMES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30" y="2350093"/>
            <a:ext cx="4740134" cy="2939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64" y="1822086"/>
            <a:ext cx="3633262" cy="44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KOLEKCIJA </a:t>
            </a:r>
            <a:r>
              <a:rPr lang="en-US" sz="2400" i="1" dirty="0" smtClean="0">
                <a:solidFill>
                  <a:schemeClr val="tx2"/>
                </a:solidFill>
              </a:rPr>
              <a:t>STREAMS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49" y="2076628"/>
            <a:ext cx="3269622" cy="4023360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Dokument</a:t>
            </a:r>
            <a:r>
              <a:rPr lang="en-US" dirty="0" smtClean="0"/>
              <a:t> </a:t>
            </a: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datoteka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o </a:t>
            </a:r>
            <a:r>
              <a:rPr lang="en-US" dirty="0" err="1" smtClean="0"/>
              <a:t>prenosima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zapis</a:t>
            </a:r>
            <a:r>
              <a:rPr lang="en-US" dirty="0" smtClean="0"/>
              <a:t> o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prenosu</a:t>
            </a:r>
            <a:r>
              <a:rPr lang="en-US" dirty="0" smtClean="0"/>
              <a:t>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vremenskom</a:t>
            </a:r>
            <a:r>
              <a:rPr lang="en-US" dirty="0" smtClean="0"/>
              <a:t> </a:t>
            </a:r>
            <a:r>
              <a:rPr lang="en-US" dirty="0" err="1" smtClean="0"/>
              <a:t>trenutku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Dodat</a:t>
            </a:r>
            <a:r>
              <a:rPr lang="en-US" dirty="0" smtClean="0"/>
              <a:t> je </a:t>
            </a:r>
            <a:r>
              <a:rPr lang="en-US" dirty="0" err="1" smtClean="0"/>
              <a:t>podatak</a:t>
            </a:r>
            <a:r>
              <a:rPr lang="en-US" dirty="0" smtClean="0"/>
              <a:t> o </a:t>
            </a:r>
            <a:r>
              <a:rPr lang="en-US" dirty="0" err="1" smtClean="0"/>
              <a:t>vremenu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naziva</a:t>
            </a:r>
            <a:r>
              <a:rPr lang="en-US" dirty="0" smtClean="0"/>
              <a:t> </a:t>
            </a:r>
            <a:r>
              <a:rPr lang="en-US" dirty="0" err="1" smtClean="0"/>
              <a:t>datoteke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Dodata</a:t>
            </a:r>
            <a:r>
              <a:rPr lang="en-US" dirty="0" smtClean="0"/>
              <a:t> je </a:t>
            </a:r>
            <a:r>
              <a:rPr lang="en-US" dirty="0" err="1" smtClean="0"/>
              <a:t>proširena</a:t>
            </a:r>
            <a:r>
              <a:rPr lang="en-US" dirty="0" smtClean="0"/>
              <a:t> </a:t>
            </a:r>
            <a:r>
              <a:rPr lang="en-US" dirty="0" err="1" smtClean="0"/>
              <a:t>referenca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video </a:t>
            </a:r>
            <a:r>
              <a:rPr lang="en-US" dirty="0" err="1" smtClean="0"/>
              <a:t>igru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84" y="1999716"/>
            <a:ext cx="6092654" cy="39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SKRIPTA ZA POPUNJAVANJE KOLEKCIJE </a:t>
            </a:r>
            <a:r>
              <a:rPr lang="en-US" sz="2400" i="1" dirty="0" smtClean="0">
                <a:solidFill>
                  <a:schemeClr val="tx2"/>
                </a:solidFill>
              </a:rPr>
              <a:t>STREAMS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04" y="2033806"/>
            <a:ext cx="5525710" cy="3666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74" y="1845892"/>
            <a:ext cx="3224443" cy="44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Inicijalna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1991171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 startAt="8"/>
            </a:pPr>
            <a:r>
              <a:rPr lang="en-US" dirty="0" err="1" smtClean="0"/>
              <a:t>Koliki</a:t>
            </a:r>
            <a:r>
              <a:rPr lang="en-US" dirty="0" smtClean="0"/>
              <a:t> je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prenosa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prosjek</a:t>
            </a:r>
            <a:r>
              <a:rPr lang="en-US" dirty="0" smtClean="0"/>
              <a:t>, minimum,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prosječnog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gledalaca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prenosu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igru</a:t>
            </a:r>
            <a:r>
              <a:rPr lang="en-US" dirty="0" smtClean="0"/>
              <a:t>? – </a:t>
            </a:r>
            <a:r>
              <a:rPr lang="en-US" dirty="0" smtClean="0">
                <a:solidFill>
                  <a:schemeClr val="accent1"/>
                </a:solidFill>
              </a:rPr>
              <a:t>176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91" y="2925590"/>
            <a:ext cx="7511528" cy="28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4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Inicijalna</a:t>
            </a:r>
            <a:r>
              <a:rPr lang="en-US" dirty="0"/>
              <a:t> </a:t>
            </a:r>
            <a:r>
              <a:rPr lang="en-US" dirty="0" err="1"/>
              <a:t>logička</a:t>
            </a:r>
            <a:r>
              <a:rPr lang="en-US" dirty="0"/>
              <a:t> </a:t>
            </a:r>
            <a:r>
              <a:rPr lang="en-US" dirty="0" err="1"/>
              <a:t>šema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PRIMJERI AGREGACIJA</a:t>
            </a: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6340" y="1982624"/>
            <a:ext cx="6860279" cy="3981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je </a:t>
            </a:r>
            <a:r>
              <a:rPr lang="en-US" dirty="0" err="1"/>
              <a:t>prenosio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ostvario</a:t>
            </a:r>
            <a:r>
              <a:rPr lang="en-US" dirty="0"/>
              <a:t>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pratilaca</a:t>
            </a:r>
            <a:r>
              <a:rPr lang="en-US" dirty="0"/>
              <a:t> u </a:t>
            </a:r>
            <a:r>
              <a:rPr lang="en-US" dirty="0" err="1"/>
              <a:t>posmatranom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 smtClean="0"/>
              <a:t>? – </a:t>
            </a:r>
            <a:r>
              <a:rPr lang="en-US" dirty="0" smtClean="0">
                <a:solidFill>
                  <a:schemeClr val="accent1"/>
                </a:solidFill>
              </a:rPr>
              <a:t>467 </a:t>
            </a:r>
            <a:r>
              <a:rPr lang="en-US" dirty="0" err="1" smtClean="0">
                <a:solidFill>
                  <a:schemeClr val="accent1"/>
                </a:solidFill>
              </a:rPr>
              <a:t>sekundi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08" y="2997797"/>
            <a:ext cx="9164341" cy="27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7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190</TotalTime>
  <Words>763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Analiza popularnosti video igara pomoću podataka o prenosima sa Twitch-a</vt:lpstr>
      <vt:lpstr>Agregacije</vt:lpstr>
      <vt:lpstr>Inicijalna logička šema</vt:lpstr>
      <vt:lpstr>Inicijalna logička šema KOLEKCIJA GAMES</vt:lpstr>
      <vt:lpstr>Inicijalna logička šema SKRIPTA ZA POPUNJAVANJE KOLEKCIJE GAMES</vt:lpstr>
      <vt:lpstr>Inicijalna logička šema KOLEKCIJA STREAMS</vt:lpstr>
      <vt:lpstr>Inicijalna logička šema SKRIPTA ZA POPUNJAVANJE KOLEKCIJE STREAMS</vt:lpstr>
      <vt:lpstr>Inicijalna logička šema PRIMJERI AGREGACIJA</vt:lpstr>
      <vt:lpstr>Inicijalna logička šema PRIMJERI AGREGACIJA</vt:lpstr>
      <vt:lpstr>Inicijalna logička šema PRIMJERI AGREGACIJA</vt:lpstr>
      <vt:lpstr>Inicijalna logička šema PRIMJERI AGREGACIJA</vt:lpstr>
      <vt:lpstr>Logička šema prilagođena agregacijama</vt:lpstr>
      <vt:lpstr>Logička šema prilagođena agregacijama KOLEKCIJA STREAMS</vt:lpstr>
      <vt:lpstr>Logička šema prilagođena agregacijama SKRIPZA ZA KREIRANJE KOLEKCIJE STREAMS</vt:lpstr>
      <vt:lpstr>Logička šema prilagođena agregacijama KOLEKCIJA BROADCASTERS</vt:lpstr>
      <vt:lpstr>Logička šema prilagođena agregacijama SKRIPZA ZA KREIRANJE KOLEKCIJE BROADCASTERS</vt:lpstr>
      <vt:lpstr>Logička šema prilagođena agregacijama KOLEKCIJA GAMES-PER-TIME</vt:lpstr>
      <vt:lpstr>Logička šema prilagođena agregacijama SKRIPZA ZA KREIRANJE KOLEKCIJE GAMES-PER-TIME</vt:lpstr>
      <vt:lpstr>Logička šema prilagođena agregacijama KOLEKCIJA GAMES-BROADCASTERS</vt:lpstr>
      <vt:lpstr>Logička šema prilagođena agregacijama SKRIPZA ZA KREIRANJE KOLEKCIJE GAMES-BROADCASTERS</vt:lpstr>
      <vt:lpstr>Logička šema prilagođena agregacijama PRIMJERI AGREGACIJA</vt:lpstr>
      <vt:lpstr>Logička šema prilagođena agregacijama PRIMJERI AGREGACIJA</vt:lpstr>
      <vt:lpstr>Logička šema prilagođena agregacijama PRIMJERI AGREGACIJA</vt:lpstr>
      <vt:lpstr>Logička šema prilagođena agregacijama PRIMJERI AGREGACIJA</vt:lpstr>
      <vt:lpstr>Poređenje performansi REDOSLED AGREGACIJA</vt:lpstr>
      <vt:lpstr>Poređenje performansi</vt:lpstr>
      <vt:lpstr>Poređenje performansi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popularnosti video igara pomoću podataka o prenosima sa Twitch-a</dc:title>
  <dc:creator>Milana Todorovic</dc:creator>
  <cp:lastModifiedBy>Milana Todorovic</cp:lastModifiedBy>
  <cp:revision>80</cp:revision>
  <dcterms:created xsi:type="dcterms:W3CDTF">2022-05-19T17:27:53Z</dcterms:created>
  <dcterms:modified xsi:type="dcterms:W3CDTF">2022-05-20T13:25:59Z</dcterms:modified>
</cp:coreProperties>
</file>